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16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Arrow </a:t>
            </a:r>
            <a:r>
              <a:rPr lang="en-US" smtClean="0"/>
              <a:t>For PowerPoint</a:t>
            </a:r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74612" y="1236938"/>
            <a:ext cx="7522440" cy="5515834"/>
            <a:chOff x="2333192" y="1246219"/>
            <a:chExt cx="7522440" cy="5515834"/>
          </a:xfrm>
        </p:grpSpPr>
        <p:sp>
          <p:nvSpPr>
            <p:cNvPr id="47" name="Oval 46"/>
            <p:cNvSpPr/>
            <p:nvPr/>
          </p:nvSpPr>
          <p:spPr>
            <a:xfrm>
              <a:off x="2333192" y="6134825"/>
              <a:ext cx="7522440" cy="6272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alpha val="49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4329112" y="1246219"/>
              <a:ext cx="3530600" cy="4849781"/>
              <a:chOff x="4329112" y="1246219"/>
              <a:chExt cx="3530600" cy="4849781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329112" y="5925271"/>
                <a:ext cx="170729" cy="1707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506955" y="5743872"/>
                <a:ext cx="341458" cy="341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827071" y="5341800"/>
                <a:ext cx="647495" cy="64749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563339" y="5409454"/>
                <a:ext cx="426822" cy="42682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972702" y="5031614"/>
                <a:ext cx="515595" cy="5155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031211" y="4796859"/>
                <a:ext cx="170729" cy="1707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510348" y="4932910"/>
                <a:ext cx="256093" cy="25609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169113" y="4544842"/>
                <a:ext cx="808336" cy="8083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5266814" y="4120542"/>
                <a:ext cx="394164" cy="3941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754506" y="4255981"/>
                <a:ext cx="297317" cy="30029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098600" y="4037262"/>
                <a:ext cx="849571" cy="84957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372278" y="3576568"/>
                <a:ext cx="394164" cy="3941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769998" y="3832956"/>
                <a:ext cx="297317" cy="3002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227456" y="3854693"/>
                <a:ext cx="156105" cy="16083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829886" y="3648930"/>
                <a:ext cx="156105" cy="16083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275281" y="3872905"/>
                <a:ext cx="213361" cy="21982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414476" y="3589940"/>
                <a:ext cx="213361" cy="2198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594695" y="3247305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040482" y="3425505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660519" y="3046165"/>
                <a:ext cx="327049" cy="3303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671031" y="2815394"/>
                <a:ext cx="176331" cy="18167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457423" y="3138685"/>
                <a:ext cx="176331" cy="18167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192587" y="2838918"/>
                <a:ext cx="297317" cy="3002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286225" y="2270051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391962" y="1758906"/>
                <a:ext cx="258167" cy="26598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5625422" y="1842933"/>
                <a:ext cx="258167" cy="2659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550639" y="2025168"/>
                <a:ext cx="330319" cy="33362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088574" y="1246219"/>
                <a:ext cx="156105" cy="16083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517980" y="2105062"/>
                <a:ext cx="132481" cy="1364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499190" y="3439072"/>
                <a:ext cx="712244" cy="71224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730707" y="3091049"/>
                <a:ext cx="712244" cy="71224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925230" y="2685723"/>
                <a:ext cx="712244" cy="7122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707247" y="2045086"/>
                <a:ext cx="849571" cy="849571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037477" y="2937804"/>
                <a:ext cx="623870" cy="6238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582137" y="2410108"/>
                <a:ext cx="623870" cy="6238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856926" y="1451401"/>
                <a:ext cx="524633" cy="52463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7465548" y="3409129"/>
                <a:ext cx="394164" cy="3941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4584821" y="5838092"/>
                <a:ext cx="185727" cy="153019"/>
                <a:chOff x="3243263" y="2287588"/>
                <a:chExt cx="1036638" cy="854075"/>
              </a:xfrm>
              <a:solidFill>
                <a:schemeClr val="bg1"/>
              </a:solidFill>
            </p:grpSpPr>
            <p:sp>
              <p:nvSpPr>
                <p:cNvPr id="49" name="Freeform 109"/>
                <p:cNvSpPr>
                  <a:spLocks/>
                </p:cNvSpPr>
                <p:nvPr/>
              </p:nvSpPr>
              <p:spPr bwMode="auto">
                <a:xfrm>
                  <a:off x="3243263" y="2351088"/>
                  <a:ext cx="904875" cy="790575"/>
                </a:xfrm>
                <a:custGeom>
                  <a:avLst/>
                  <a:gdLst>
                    <a:gd name="T0" fmla="*/ 2646 w 3418"/>
                    <a:gd name="T1" fmla="*/ 281 h 2986"/>
                    <a:gd name="T2" fmla="*/ 3394 w 3418"/>
                    <a:gd name="T3" fmla="*/ 1138 h 2986"/>
                    <a:gd name="T4" fmla="*/ 3070 w 3418"/>
                    <a:gd name="T5" fmla="*/ 1934 h 2986"/>
                    <a:gd name="T6" fmla="*/ 2957 w 3418"/>
                    <a:gd name="T7" fmla="*/ 2161 h 2986"/>
                    <a:gd name="T8" fmla="*/ 2779 w 3418"/>
                    <a:gd name="T9" fmla="*/ 2325 h 2986"/>
                    <a:gd name="T10" fmla="*/ 2551 w 3418"/>
                    <a:gd name="T11" fmla="*/ 2472 h 2986"/>
                    <a:gd name="T12" fmla="*/ 2405 w 3418"/>
                    <a:gd name="T13" fmla="*/ 2697 h 2986"/>
                    <a:gd name="T14" fmla="*/ 2239 w 3418"/>
                    <a:gd name="T15" fmla="*/ 2873 h 2986"/>
                    <a:gd name="T16" fmla="*/ 2011 w 3418"/>
                    <a:gd name="T17" fmla="*/ 2986 h 2986"/>
                    <a:gd name="T18" fmla="*/ 1402 w 3418"/>
                    <a:gd name="T19" fmla="*/ 2774 h 2986"/>
                    <a:gd name="T20" fmla="*/ 1208 w 3418"/>
                    <a:gd name="T21" fmla="*/ 2798 h 2986"/>
                    <a:gd name="T22" fmla="*/ 1099 w 3418"/>
                    <a:gd name="T23" fmla="*/ 2621 h 2986"/>
                    <a:gd name="T24" fmla="*/ 1067 w 3418"/>
                    <a:gd name="T25" fmla="*/ 2557 h 2986"/>
                    <a:gd name="T26" fmla="*/ 876 w 3418"/>
                    <a:gd name="T27" fmla="*/ 2478 h 2986"/>
                    <a:gd name="T28" fmla="*/ 865 w 3418"/>
                    <a:gd name="T29" fmla="*/ 2282 h 2986"/>
                    <a:gd name="T30" fmla="*/ 720 w 3418"/>
                    <a:gd name="T31" fmla="*/ 2295 h 2986"/>
                    <a:gd name="T32" fmla="*/ 582 w 3418"/>
                    <a:gd name="T33" fmla="*/ 2136 h 2986"/>
                    <a:gd name="T34" fmla="*/ 576 w 3418"/>
                    <a:gd name="T35" fmla="*/ 2034 h 2986"/>
                    <a:gd name="T36" fmla="*/ 380 w 3418"/>
                    <a:gd name="T37" fmla="*/ 1988 h 2986"/>
                    <a:gd name="T38" fmla="*/ 334 w 3418"/>
                    <a:gd name="T39" fmla="*/ 1794 h 2986"/>
                    <a:gd name="T40" fmla="*/ 0 w 3418"/>
                    <a:gd name="T41" fmla="*/ 1063 h 2986"/>
                    <a:gd name="T42" fmla="*/ 102 w 3418"/>
                    <a:gd name="T43" fmla="*/ 984 h 2986"/>
                    <a:gd name="T44" fmla="*/ 740 w 3418"/>
                    <a:gd name="T45" fmla="*/ 1459 h 2986"/>
                    <a:gd name="T46" fmla="*/ 907 w 3418"/>
                    <a:gd name="T47" fmla="*/ 1596 h 2986"/>
                    <a:gd name="T48" fmla="*/ 894 w 3418"/>
                    <a:gd name="T49" fmla="*/ 1739 h 2986"/>
                    <a:gd name="T50" fmla="*/ 1091 w 3418"/>
                    <a:gd name="T51" fmla="*/ 1751 h 2986"/>
                    <a:gd name="T52" fmla="*/ 1171 w 3418"/>
                    <a:gd name="T53" fmla="*/ 1939 h 2986"/>
                    <a:gd name="T54" fmla="*/ 1235 w 3418"/>
                    <a:gd name="T55" fmla="*/ 1971 h 2986"/>
                    <a:gd name="T56" fmla="*/ 1412 w 3418"/>
                    <a:gd name="T57" fmla="*/ 2081 h 2986"/>
                    <a:gd name="T58" fmla="*/ 1390 w 3418"/>
                    <a:gd name="T59" fmla="*/ 2271 h 2986"/>
                    <a:gd name="T60" fmla="*/ 1582 w 3418"/>
                    <a:gd name="T61" fmla="*/ 2249 h 2986"/>
                    <a:gd name="T62" fmla="*/ 1692 w 3418"/>
                    <a:gd name="T63" fmla="*/ 2425 h 2986"/>
                    <a:gd name="T64" fmla="*/ 2018 w 3418"/>
                    <a:gd name="T65" fmla="*/ 2824 h 2986"/>
                    <a:gd name="T66" fmla="*/ 2129 w 3418"/>
                    <a:gd name="T67" fmla="*/ 2734 h 2986"/>
                    <a:gd name="T68" fmla="*/ 1843 w 3418"/>
                    <a:gd name="T69" fmla="*/ 2381 h 2986"/>
                    <a:gd name="T70" fmla="*/ 1921 w 3418"/>
                    <a:gd name="T71" fmla="*/ 2280 h 2986"/>
                    <a:gd name="T72" fmla="*/ 2278 w 3418"/>
                    <a:gd name="T73" fmla="*/ 2567 h 2986"/>
                    <a:gd name="T74" fmla="*/ 2387 w 3418"/>
                    <a:gd name="T75" fmla="*/ 2476 h 2986"/>
                    <a:gd name="T76" fmla="*/ 2101 w 3418"/>
                    <a:gd name="T77" fmla="*/ 2124 h 2986"/>
                    <a:gd name="T78" fmla="*/ 2180 w 3418"/>
                    <a:gd name="T79" fmla="*/ 2022 h 2986"/>
                    <a:gd name="T80" fmla="*/ 2537 w 3418"/>
                    <a:gd name="T81" fmla="*/ 2311 h 2986"/>
                    <a:gd name="T82" fmla="*/ 2646 w 3418"/>
                    <a:gd name="T83" fmla="*/ 2219 h 2986"/>
                    <a:gd name="T84" fmla="*/ 2360 w 3418"/>
                    <a:gd name="T85" fmla="*/ 1866 h 2986"/>
                    <a:gd name="T86" fmla="*/ 2440 w 3418"/>
                    <a:gd name="T87" fmla="*/ 1765 h 2986"/>
                    <a:gd name="T88" fmla="*/ 2796 w 3418"/>
                    <a:gd name="T89" fmla="*/ 2053 h 2986"/>
                    <a:gd name="T90" fmla="*/ 2905 w 3418"/>
                    <a:gd name="T91" fmla="*/ 1963 h 2986"/>
                    <a:gd name="T92" fmla="*/ 2868 w 3418"/>
                    <a:gd name="T93" fmla="*/ 1871 h 2986"/>
                    <a:gd name="T94" fmla="*/ 2700 w 3418"/>
                    <a:gd name="T95" fmla="*/ 1704 h 2986"/>
                    <a:gd name="T96" fmla="*/ 2426 w 3418"/>
                    <a:gd name="T97" fmla="*/ 1432 h 2986"/>
                    <a:gd name="T98" fmla="*/ 2132 w 3418"/>
                    <a:gd name="T99" fmla="*/ 1141 h 2986"/>
                    <a:gd name="T100" fmla="*/ 1901 w 3418"/>
                    <a:gd name="T101" fmla="*/ 912 h 2986"/>
                    <a:gd name="T102" fmla="*/ 1808 w 3418"/>
                    <a:gd name="T103" fmla="*/ 831 h 2986"/>
                    <a:gd name="T104" fmla="*/ 1680 w 3418"/>
                    <a:gd name="T105" fmla="*/ 887 h 2986"/>
                    <a:gd name="T106" fmla="*/ 1442 w 3418"/>
                    <a:gd name="T107" fmla="*/ 1257 h 2986"/>
                    <a:gd name="T108" fmla="*/ 1148 w 3418"/>
                    <a:gd name="T109" fmla="*/ 1349 h 2986"/>
                    <a:gd name="T110" fmla="*/ 936 w 3418"/>
                    <a:gd name="T111" fmla="*/ 1181 h 2986"/>
                    <a:gd name="T112" fmla="*/ 1252 w 3418"/>
                    <a:gd name="T113" fmla="*/ 240 h 2986"/>
                    <a:gd name="T114" fmla="*/ 1362 w 3418"/>
                    <a:gd name="T115" fmla="*/ 111 h 2986"/>
                    <a:gd name="T116" fmla="*/ 1574 w 3418"/>
                    <a:gd name="T117" fmla="*/ 12 h 2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18" h="2986">
                      <a:moveTo>
                        <a:pt x="1708" y="0"/>
                      </a:moveTo>
                      <a:lnTo>
                        <a:pt x="1757" y="4"/>
                      </a:lnTo>
                      <a:lnTo>
                        <a:pt x="1810" y="13"/>
                      </a:lnTo>
                      <a:lnTo>
                        <a:pt x="1865" y="28"/>
                      </a:lnTo>
                      <a:lnTo>
                        <a:pt x="2612" y="261"/>
                      </a:lnTo>
                      <a:lnTo>
                        <a:pt x="2630" y="269"/>
                      </a:lnTo>
                      <a:lnTo>
                        <a:pt x="2646" y="281"/>
                      </a:lnTo>
                      <a:lnTo>
                        <a:pt x="3394" y="1024"/>
                      </a:lnTo>
                      <a:lnTo>
                        <a:pt x="3407" y="1042"/>
                      </a:lnTo>
                      <a:lnTo>
                        <a:pt x="3415" y="1061"/>
                      </a:lnTo>
                      <a:lnTo>
                        <a:pt x="3418" y="1081"/>
                      </a:lnTo>
                      <a:lnTo>
                        <a:pt x="3415" y="1101"/>
                      </a:lnTo>
                      <a:lnTo>
                        <a:pt x="3407" y="1121"/>
                      </a:lnTo>
                      <a:lnTo>
                        <a:pt x="3394" y="1138"/>
                      </a:lnTo>
                      <a:lnTo>
                        <a:pt x="2876" y="1652"/>
                      </a:lnTo>
                      <a:lnTo>
                        <a:pt x="3002" y="1777"/>
                      </a:lnTo>
                      <a:lnTo>
                        <a:pt x="3026" y="1804"/>
                      </a:lnTo>
                      <a:lnTo>
                        <a:pt x="3044" y="1834"/>
                      </a:lnTo>
                      <a:lnTo>
                        <a:pt x="3058" y="1866"/>
                      </a:lnTo>
                      <a:lnTo>
                        <a:pt x="3066" y="1900"/>
                      </a:lnTo>
                      <a:lnTo>
                        <a:pt x="3070" y="1934"/>
                      </a:lnTo>
                      <a:lnTo>
                        <a:pt x="3068" y="1970"/>
                      </a:lnTo>
                      <a:lnTo>
                        <a:pt x="3062" y="2004"/>
                      </a:lnTo>
                      <a:lnTo>
                        <a:pt x="3052" y="2039"/>
                      </a:lnTo>
                      <a:lnTo>
                        <a:pt x="3035" y="2072"/>
                      </a:lnTo>
                      <a:lnTo>
                        <a:pt x="3014" y="2105"/>
                      </a:lnTo>
                      <a:lnTo>
                        <a:pt x="2988" y="2134"/>
                      </a:lnTo>
                      <a:lnTo>
                        <a:pt x="2957" y="2161"/>
                      </a:lnTo>
                      <a:lnTo>
                        <a:pt x="2922" y="2183"/>
                      </a:lnTo>
                      <a:lnTo>
                        <a:pt x="2886" y="2199"/>
                      </a:lnTo>
                      <a:lnTo>
                        <a:pt x="2849" y="2209"/>
                      </a:lnTo>
                      <a:lnTo>
                        <a:pt x="2810" y="2214"/>
                      </a:lnTo>
                      <a:lnTo>
                        <a:pt x="2806" y="2252"/>
                      </a:lnTo>
                      <a:lnTo>
                        <a:pt x="2795" y="2289"/>
                      </a:lnTo>
                      <a:lnTo>
                        <a:pt x="2779" y="2325"/>
                      </a:lnTo>
                      <a:lnTo>
                        <a:pt x="2756" y="2360"/>
                      </a:lnTo>
                      <a:lnTo>
                        <a:pt x="2729" y="2391"/>
                      </a:lnTo>
                      <a:lnTo>
                        <a:pt x="2698" y="2418"/>
                      </a:lnTo>
                      <a:lnTo>
                        <a:pt x="2663" y="2439"/>
                      </a:lnTo>
                      <a:lnTo>
                        <a:pt x="2627" y="2456"/>
                      </a:lnTo>
                      <a:lnTo>
                        <a:pt x="2590" y="2467"/>
                      </a:lnTo>
                      <a:lnTo>
                        <a:pt x="2551" y="2472"/>
                      </a:lnTo>
                      <a:lnTo>
                        <a:pt x="2546" y="2510"/>
                      </a:lnTo>
                      <a:lnTo>
                        <a:pt x="2536" y="2547"/>
                      </a:lnTo>
                      <a:lnTo>
                        <a:pt x="2520" y="2582"/>
                      </a:lnTo>
                      <a:lnTo>
                        <a:pt x="2497" y="2617"/>
                      </a:lnTo>
                      <a:lnTo>
                        <a:pt x="2471" y="2648"/>
                      </a:lnTo>
                      <a:lnTo>
                        <a:pt x="2438" y="2675"/>
                      </a:lnTo>
                      <a:lnTo>
                        <a:pt x="2405" y="2697"/>
                      </a:lnTo>
                      <a:lnTo>
                        <a:pt x="2368" y="2713"/>
                      </a:lnTo>
                      <a:lnTo>
                        <a:pt x="2330" y="2723"/>
                      </a:lnTo>
                      <a:lnTo>
                        <a:pt x="2292" y="2729"/>
                      </a:lnTo>
                      <a:lnTo>
                        <a:pt x="2287" y="2766"/>
                      </a:lnTo>
                      <a:lnTo>
                        <a:pt x="2276" y="2804"/>
                      </a:lnTo>
                      <a:lnTo>
                        <a:pt x="2261" y="2840"/>
                      </a:lnTo>
                      <a:lnTo>
                        <a:pt x="2239" y="2873"/>
                      </a:lnTo>
                      <a:lnTo>
                        <a:pt x="2212" y="2905"/>
                      </a:lnTo>
                      <a:lnTo>
                        <a:pt x="2182" y="2930"/>
                      </a:lnTo>
                      <a:lnTo>
                        <a:pt x="2150" y="2952"/>
                      </a:lnTo>
                      <a:lnTo>
                        <a:pt x="2117" y="2967"/>
                      </a:lnTo>
                      <a:lnTo>
                        <a:pt x="2082" y="2978"/>
                      </a:lnTo>
                      <a:lnTo>
                        <a:pt x="2046" y="2985"/>
                      </a:lnTo>
                      <a:lnTo>
                        <a:pt x="2011" y="2986"/>
                      </a:lnTo>
                      <a:lnTo>
                        <a:pt x="1976" y="2983"/>
                      </a:lnTo>
                      <a:lnTo>
                        <a:pt x="1942" y="2974"/>
                      </a:lnTo>
                      <a:lnTo>
                        <a:pt x="1909" y="2961"/>
                      </a:lnTo>
                      <a:lnTo>
                        <a:pt x="1879" y="2943"/>
                      </a:lnTo>
                      <a:lnTo>
                        <a:pt x="1852" y="2920"/>
                      </a:lnTo>
                      <a:lnTo>
                        <a:pt x="1553" y="2623"/>
                      </a:lnTo>
                      <a:lnTo>
                        <a:pt x="1402" y="2774"/>
                      </a:lnTo>
                      <a:lnTo>
                        <a:pt x="1379" y="2792"/>
                      </a:lnTo>
                      <a:lnTo>
                        <a:pt x="1352" y="2806"/>
                      </a:lnTo>
                      <a:lnTo>
                        <a:pt x="1326" y="2815"/>
                      </a:lnTo>
                      <a:lnTo>
                        <a:pt x="1296" y="2817"/>
                      </a:lnTo>
                      <a:lnTo>
                        <a:pt x="1267" y="2816"/>
                      </a:lnTo>
                      <a:lnTo>
                        <a:pt x="1237" y="2809"/>
                      </a:lnTo>
                      <a:lnTo>
                        <a:pt x="1208" y="2798"/>
                      </a:lnTo>
                      <a:lnTo>
                        <a:pt x="1182" y="2781"/>
                      </a:lnTo>
                      <a:lnTo>
                        <a:pt x="1157" y="2760"/>
                      </a:lnTo>
                      <a:lnTo>
                        <a:pt x="1135" y="2735"/>
                      </a:lnTo>
                      <a:lnTo>
                        <a:pt x="1118" y="2707"/>
                      </a:lnTo>
                      <a:lnTo>
                        <a:pt x="1108" y="2679"/>
                      </a:lnTo>
                      <a:lnTo>
                        <a:pt x="1100" y="2650"/>
                      </a:lnTo>
                      <a:lnTo>
                        <a:pt x="1099" y="2621"/>
                      </a:lnTo>
                      <a:lnTo>
                        <a:pt x="1102" y="2592"/>
                      </a:lnTo>
                      <a:lnTo>
                        <a:pt x="1110" y="2564"/>
                      </a:lnTo>
                      <a:lnTo>
                        <a:pt x="1123" y="2539"/>
                      </a:lnTo>
                      <a:lnTo>
                        <a:pt x="1142" y="2517"/>
                      </a:lnTo>
                      <a:lnTo>
                        <a:pt x="1120" y="2536"/>
                      </a:lnTo>
                      <a:lnTo>
                        <a:pt x="1094" y="2549"/>
                      </a:lnTo>
                      <a:lnTo>
                        <a:pt x="1067" y="2557"/>
                      </a:lnTo>
                      <a:lnTo>
                        <a:pt x="1038" y="2561"/>
                      </a:lnTo>
                      <a:lnTo>
                        <a:pt x="1008" y="2559"/>
                      </a:lnTo>
                      <a:lnTo>
                        <a:pt x="979" y="2551"/>
                      </a:lnTo>
                      <a:lnTo>
                        <a:pt x="950" y="2541"/>
                      </a:lnTo>
                      <a:lnTo>
                        <a:pt x="923" y="2524"/>
                      </a:lnTo>
                      <a:lnTo>
                        <a:pt x="898" y="2503"/>
                      </a:lnTo>
                      <a:lnTo>
                        <a:pt x="876" y="2478"/>
                      </a:lnTo>
                      <a:lnTo>
                        <a:pt x="859" y="2450"/>
                      </a:lnTo>
                      <a:lnTo>
                        <a:pt x="848" y="2423"/>
                      </a:lnTo>
                      <a:lnTo>
                        <a:pt x="841" y="2393"/>
                      </a:lnTo>
                      <a:lnTo>
                        <a:pt x="840" y="2364"/>
                      </a:lnTo>
                      <a:lnTo>
                        <a:pt x="842" y="2336"/>
                      </a:lnTo>
                      <a:lnTo>
                        <a:pt x="851" y="2308"/>
                      </a:lnTo>
                      <a:lnTo>
                        <a:pt x="865" y="2282"/>
                      </a:lnTo>
                      <a:lnTo>
                        <a:pt x="883" y="2259"/>
                      </a:lnTo>
                      <a:lnTo>
                        <a:pt x="860" y="2279"/>
                      </a:lnTo>
                      <a:lnTo>
                        <a:pt x="835" y="2292"/>
                      </a:lnTo>
                      <a:lnTo>
                        <a:pt x="808" y="2300"/>
                      </a:lnTo>
                      <a:lnTo>
                        <a:pt x="779" y="2304"/>
                      </a:lnTo>
                      <a:lnTo>
                        <a:pt x="749" y="2301"/>
                      </a:lnTo>
                      <a:lnTo>
                        <a:pt x="720" y="2295"/>
                      </a:lnTo>
                      <a:lnTo>
                        <a:pt x="691" y="2283"/>
                      </a:lnTo>
                      <a:lnTo>
                        <a:pt x="664" y="2267"/>
                      </a:lnTo>
                      <a:lnTo>
                        <a:pt x="638" y="2245"/>
                      </a:lnTo>
                      <a:lnTo>
                        <a:pt x="617" y="2220"/>
                      </a:lnTo>
                      <a:lnTo>
                        <a:pt x="601" y="2194"/>
                      </a:lnTo>
                      <a:lnTo>
                        <a:pt x="589" y="2165"/>
                      </a:lnTo>
                      <a:lnTo>
                        <a:pt x="582" y="2136"/>
                      </a:lnTo>
                      <a:lnTo>
                        <a:pt x="581" y="2107"/>
                      </a:lnTo>
                      <a:lnTo>
                        <a:pt x="584" y="2078"/>
                      </a:lnTo>
                      <a:lnTo>
                        <a:pt x="593" y="2051"/>
                      </a:lnTo>
                      <a:lnTo>
                        <a:pt x="606" y="2025"/>
                      </a:lnTo>
                      <a:lnTo>
                        <a:pt x="624" y="2002"/>
                      </a:lnTo>
                      <a:lnTo>
                        <a:pt x="601" y="2021"/>
                      </a:lnTo>
                      <a:lnTo>
                        <a:pt x="576" y="2034"/>
                      </a:lnTo>
                      <a:lnTo>
                        <a:pt x="548" y="2043"/>
                      </a:lnTo>
                      <a:lnTo>
                        <a:pt x="520" y="2046"/>
                      </a:lnTo>
                      <a:lnTo>
                        <a:pt x="491" y="2044"/>
                      </a:lnTo>
                      <a:lnTo>
                        <a:pt x="461" y="2038"/>
                      </a:lnTo>
                      <a:lnTo>
                        <a:pt x="432" y="2026"/>
                      </a:lnTo>
                      <a:lnTo>
                        <a:pt x="404" y="2009"/>
                      </a:lnTo>
                      <a:lnTo>
                        <a:pt x="380" y="1988"/>
                      </a:lnTo>
                      <a:lnTo>
                        <a:pt x="359" y="1964"/>
                      </a:lnTo>
                      <a:lnTo>
                        <a:pt x="342" y="1937"/>
                      </a:lnTo>
                      <a:lnTo>
                        <a:pt x="330" y="1908"/>
                      </a:lnTo>
                      <a:lnTo>
                        <a:pt x="324" y="1878"/>
                      </a:lnTo>
                      <a:lnTo>
                        <a:pt x="322" y="1850"/>
                      </a:lnTo>
                      <a:lnTo>
                        <a:pt x="325" y="1821"/>
                      </a:lnTo>
                      <a:lnTo>
                        <a:pt x="334" y="1794"/>
                      </a:lnTo>
                      <a:lnTo>
                        <a:pt x="347" y="1768"/>
                      </a:lnTo>
                      <a:lnTo>
                        <a:pt x="366" y="1746"/>
                      </a:lnTo>
                      <a:lnTo>
                        <a:pt x="509" y="1603"/>
                      </a:lnTo>
                      <a:lnTo>
                        <a:pt x="24" y="1120"/>
                      </a:lnTo>
                      <a:lnTo>
                        <a:pt x="11" y="1104"/>
                      </a:lnTo>
                      <a:lnTo>
                        <a:pt x="2" y="1083"/>
                      </a:lnTo>
                      <a:lnTo>
                        <a:pt x="0" y="1063"/>
                      </a:lnTo>
                      <a:lnTo>
                        <a:pt x="2" y="1043"/>
                      </a:lnTo>
                      <a:lnTo>
                        <a:pt x="11" y="1024"/>
                      </a:lnTo>
                      <a:lnTo>
                        <a:pt x="24" y="1006"/>
                      </a:lnTo>
                      <a:lnTo>
                        <a:pt x="41" y="993"/>
                      </a:lnTo>
                      <a:lnTo>
                        <a:pt x="60" y="984"/>
                      </a:lnTo>
                      <a:lnTo>
                        <a:pt x="82" y="982"/>
                      </a:lnTo>
                      <a:lnTo>
                        <a:pt x="102" y="984"/>
                      </a:lnTo>
                      <a:lnTo>
                        <a:pt x="121" y="993"/>
                      </a:lnTo>
                      <a:lnTo>
                        <a:pt x="139" y="1006"/>
                      </a:lnTo>
                      <a:lnTo>
                        <a:pt x="625" y="1490"/>
                      </a:lnTo>
                      <a:lnTo>
                        <a:pt x="652" y="1473"/>
                      </a:lnTo>
                      <a:lnTo>
                        <a:pt x="679" y="1462"/>
                      </a:lnTo>
                      <a:lnTo>
                        <a:pt x="709" y="1457"/>
                      </a:lnTo>
                      <a:lnTo>
                        <a:pt x="740" y="1459"/>
                      </a:lnTo>
                      <a:lnTo>
                        <a:pt x="772" y="1465"/>
                      </a:lnTo>
                      <a:lnTo>
                        <a:pt x="802" y="1475"/>
                      </a:lnTo>
                      <a:lnTo>
                        <a:pt x="830" y="1492"/>
                      </a:lnTo>
                      <a:lnTo>
                        <a:pt x="857" y="1515"/>
                      </a:lnTo>
                      <a:lnTo>
                        <a:pt x="878" y="1540"/>
                      </a:lnTo>
                      <a:lnTo>
                        <a:pt x="895" y="1567"/>
                      </a:lnTo>
                      <a:lnTo>
                        <a:pt x="907" y="1596"/>
                      </a:lnTo>
                      <a:lnTo>
                        <a:pt x="913" y="1624"/>
                      </a:lnTo>
                      <a:lnTo>
                        <a:pt x="916" y="1654"/>
                      </a:lnTo>
                      <a:lnTo>
                        <a:pt x="912" y="1683"/>
                      </a:lnTo>
                      <a:lnTo>
                        <a:pt x="904" y="1710"/>
                      </a:lnTo>
                      <a:lnTo>
                        <a:pt x="890" y="1735"/>
                      </a:lnTo>
                      <a:lnTo>
                        <a:pt x="871" y="1758"/>
                      </a:lnTo>
                      <a:lnTo>
                        <a:pt x="894" y="1739"/>
                      </a:lnTo>
                      <a:lnTo>
                        <a:pt x="919" y="1726"/>
                      </a:lnTo>
                      <a:lnTo>
                        <a:pt x="947" y="1717"/>
                      </a:lnTo>
                      <a:lnTo>
                        <a:pt x="976" y="1714"/>
                      </a:lnTo>
                      <a:lnTo>
                        <a:pt x="1006" y="1716"/>
                      </a:lnTo>
                      <a:lnTo>
                        <a:pt x="1034" y="1722"/>
                      </a:lnTo>
                      <a:lnTo>
                        <a:pt x="1063" y="1734"/>
                      </a:lnTo>
                      <a:lnTo>
                        <a:pt x="1091" y="1751"/>
                      </a:lnTo>
                      <a:lnTo>
                        <a:pt x="1116" y="1772"/>
                      </a:lnTo>
                      <a:lnTo>
                        <a:pt x="1138" y="1797"/>
                      </a:lnTo>
                      <a:lnTo>
                        <a:pt x="1154" y="1823"/>
                      </a:lnTo>
                      <a:lnTo>
                        <a:pt x="1165" y="1852"/>
                      </a:lnTo>
                      <a:lnTo>
                        <a:pt x="1172" y="1882"/>
                      </a:lnTo>
                      <a:lnTo>
                        <a:pt x="1174" y="1910"/>
                      </a:lnTo>
                      <a:lnTo>
                        <a:pt x="1171" y="1939"/>
                      </a:lnTo>
                      <a:lnTo>
                        <a:pt x="1163" y="1966"/>
                      </a:lnTo>
                      <a:lnTo>
                        <a:pt x="1150" y="1993"/>
                      </a:lnTo>
                      <a:lnTo>
                        <a:pt x="1130" y="2015"/>
                      </a:lnTo>
                      <a:lnTo>
                        <a:pt x="1153" y="1996"/>
                      </a:lnTo>
                      <a:lnTo>
                        <a:pt x="1178" y="1983"/>
                      </a:lnTo>
                      <a:lnTo>
                        <a:pt x="1206" y="1975"/>
                      </a:lnTo>
                      <a:lnTo>
                        <a:pt x="1235" y="1971"/>
                      </a:lnTo>
                      <a:lnTo>
                        <a:pt x="1265" y="1973"/>
                      </a:lnTo>
                      <a:lnTo>
                        <a:pt x="1294" y="1979"/>
                      </a:lnTo>
                      <a:lnTo>
                        <a:pt x="1322" y="1991"/>
                      </a:lnTo>
                      <a:lnTo>
                        <a:pt x="1350" y="2008"/>
                      </a:lnTo>
                      <a:lnTo>
                        <a:pt x="1375" y="2028"/>
                      </a:lnTo>
                      <a:lnTo>
                        <a:pt x="1397" y="2053"/>
                      </a:lnTo>
                      <a:lnTo>
                        <a:pt x="1412" y="2081"/>
                      </a:lnTo>
                      <a:lnTo>
                        <a:pt x="1424" y="2109"/>
                      </a:lnTo>
                      <a:lnTo>
                        <a:pt x="1432" y="2138"/>
                      </a:lnTo>
                      <a:lnTo>
                        <a:pt x="1433" y="2168"/>
                      </a:lnTo>
                      <a:lnTo>
                        <a:pt x="1429" y="2196"/>
                      </a:lnTo>
                      <a:lnTo>
                        <a:pt x="1421" y="2224"/>
                      </a:lnTo>
                      <a:lnTo>
                        <a:pt x="1408" y="2249"/>
                      </a:lnTo>
                      <a:lnTo>
                        <a:pt x="1390" y="2271"/>
                      </a:lnTo>
                      <a:lnTo>
                        <a:pt x="1412" y="2253"/>
                      </a:lnTo>
                      <a:lnTo>
                        <a:pt x="1438" y="2240"/>
                      </a:lnTo>
                      <a:lnTo>
                        <a:pt x="1465" y="2232"/>
                      </a:lnTo>
                      <a:lnTo>
                        <a:pt x="1494" y="2228"/>
                      </a:lnTo>
                      <a:lnTo>
                        <a:pt x="1523" y="2230"/>
                      </a:lnTo>
                      <a:lnTo>
                        <a:pt x="1553" y="2237"/>
                      </a:lnTo>
                      <a:lnTo>
                        <a:pt x="1582" y="2249"/>
                      </a:lnTo>
                      <a:lnTo>
                        <a:pt x="1608" y="2264"/>
                      </a:lnTo>
                      <a:lnTo>
                        <a:pt x="1633" y="2286"/>
                      </a:lnTo>
                      <a:lnTo>
                        <a:pt x="1655" y="2311"/>
                      </a:lnTo>
                      <a:lnTo>
                        <a:pt x="1672" y="2338"/>
                      </a:lnTo>
                      <a:lnTo>
                        <a:pt x="1684" y="2367"/>
                      </a:lnTo>
                      <a:lnTo>
                        <a:pt x="1690" y="2395"/>
                      </a:lnTo>
                      <a:lnTo>
                        <a:pt x="1692" y="2425"/>
                      </a:lnTo>
                      <a:lnTo>
                        <a:pt x="1688" y="2454"/>
                      </a:lnTo>
                      <a:lnTo>
                        <a:pt x="1680" y="2481"/>
                      </a:lnTo>
                      <a:lnTo>
                        <a:pt x="1666" y="2506"/>
                      </a:lnTo>
                      <a:lnTo>
                        <a:pt x="1967" y="2805"/>
                      </a:lnTo>
                      <a:lnTo>
                        <a:pt x="1982" y="2816"/>
                      </a:lnTo>
                      <a:lnTo>
                        <a:pt x="1999" y="2823"/>
                      </a:lnTo>
                      <a:lnTo>
                        <a:pt x="2018" y="2824"/>
                      </a:lnTo>
                      <a:lnTo>
                        <a:pt x="2039" y="2822"/>
                      </a:lnTo>
                      <a:lnTo>
                        <a:pt x="2059" y="2816"/>
                      </a:lnTo>
                      <a:lnTo>
                        <a:pt x="2078" y="2805"/>
                      </a:lnTo>
                      <a:lnTo>
                        <a:pt x="2096" y="2791"/>
                      </a:lnTo>
                      <a:lnTo>
                        <a:pt x="2111" y="2773"/>
                      </a:lnTo>
                      <a:lnTo>
                        <a:pt x="2122" y="2754"/>
                      </a:lnTo>
                      <a:lnTo>
                        <a:pt x="2129" y="2734"/>
                      </a:lnTo>
                      <a:lnTo>
                        <a:pt x="2130" y="2713"/>
                      </a:lnTo>
                      <a:lnTo>
                        <a:pt x="2129" y="2694"/>
                      </a:lnTo>
                      <a:lnTo>
                        <a:pt x="2122" y="2677"/>
                      </a:lnTo>
                      <a:lnTo>
                        <a:pt x="2111" y="2662"/>
                      </a:lnTo>
                      <a:lnTo>
                        <a:pt x="1864" y="2417"/>
                      </a:lnTo>
                      <a:lnTo>
                        <a:pt x="1850" y="2400"/>
                      </a:lnTo>
                      <a:lnTo>
                        <a:pt x="1843" y="2381"/>
                      </a:lnTo>
                      <a:lnTo>
                        <a:pt x="1840" y="2360"/>
                      </a:lnTo>
                      <a:lnTo>
                        <a:pt x="1843" y="2339"/>
                      </a:lnTo>
                      <a:lnTo>
                        <a:pt x="1850" y="2320"/>
                      </a:lnTo>
                      <a:lnTo>
                        <a:pt x="1864" y="2302"/>
                      </a:lnTo>
                      <a:lnTo>
                        <a:pt x="1882" y="2289"/>
                      </a:lnTo>
                      <a:lnTo>
                        <a:pt x="1901" y="2282"/>
                      </a:lnTo>
                      <a:lnTo>
                        <a:pt x="1921" y="2280"/>
                      </a:lnTo>
                      <a:lnTo>
                        <a:pt x="1942" y="2282"/>
                      </a:lnTo>
                      <a:lnTo>
                        <a:pt x="1962" y="2289"/>
                      </a:lnTo>
                      <a:lnTo>
                        <a:pt x="1979" y="2302"/>
                      </a:lnTo>
                      <a:lnTo>
                        <a:pt x="2226" y="2548"/>
                      </a:lnTo>
                      <a:lnTo>
                        <a:pt x="2240" y="2559"/>
                      </a:lnTo>
                      <a:lnTo>
                        <a:pt x="2258" y="2566"/>
                      </a:lnTo>
                      <a:lnTo>
                        <a:pt x="2278" y="2567"/>
                      </a:lnTo>
                      <a:lnTo>
                        <a:pt x="2298" y="2566"/>
                      </a:lnTo>
                      <a:lnTo>
                        <a:pt x="2318" y="2559"/>
                      </a:lnTo>
                      <a:lnTo>
                        <a:pt x="2338" y="2548"/>
                      </a:lnTo>
                      <a:lnTo>
                        <a:pt x="2356" y="2534"/>
                      </a:lnTo>
                      <a:lnTo>
                        <a:pt x="2370" y="2516"/>
                      </a:lnTo>
                      <a:lnTo>
                        <a:pt x="2381" y="2497"/>
                      </a:lnTo>
                      <a:lnTo>
                        <a:pt x="2387" y="2476"/>
                      </a:lnTo>
                      <a:lnTo>
                        <a:pt x="2389" y="2456"/>
                      </a:lnTo>
                      <a:lnTo>
                        <a:pt x="2387" y="2437"/>
                      </a:lnTo>
                      <a:lnTo>
                        <a:pt x="2381" y="2420"/>
                      </a:lnTo>
                      <a:lnTo>
                        <a:pt x="2370" y="2405"/>
                      </a:lnTo>
                      <a:lnTo>
                        <a:pt x="2123" y="2161"/>
                      </a:lnTo>
                      <a:lnTo>
                        <a:pt x="2110" y="2143"/>
                      </a:lnTo>
                      <a:lnTo>
                        <a:pt x="2101" y="2124"/>
                      </a:lnTo>
                      <a:lnTo>
                        <a:pt x="2099" y="2102"/>
                      </a:lnTo>
                      <a:lnTo>
                        <a:pt x="2101" y="2082"/>
                      </a:lnTo>
                      <a:lnTo>
                        <a:pt x="2110" y="2063"/>
                      </a:lnTo>
                      <a:lnTo>
                        <a:pt x="2123" y="2046"/>
                      </a:lnTo>
                      <a:lnTo>
                        <a:pt x="2141" y="2033"/>
                      </a:lnTo>
                      <a:lnTo>
                        <a:pt x="2160" y="2025"/>
                      </a:lnTo>
                      <a:lnTo>
                        <a:pt x="2180" y="2022"/>
                      </a:lnTo>
                      <a:lnTo>
                        <a:pt x="2201" y="2025"/>
                      </a:lnTo>
                      <a:lnTo>
                        <a:pt x="2220" y="2033"/>
                      </a:lnTo>
                      <a:lnTo>
                        <a:pt x="2238" y="2046"/>
                      </a:lnTo>
                      <a:lnTo>
                        <a:pt x="2485" y="2290"/>
                      </a:lnTo>
                      <a:lnTo>
                        <a:pt x="2500" y="2301"/>
                      </a:lnTo>
                      <a:lnTo>
                        <a:pt x="2518" y="2308"/>
                      </a:lnTo>
                      <a:lnTo>
                        <a:pt x="2537" y="2311"/>
                      </a:lnTo>
                      <a:lnTo>
                        <a:pt x="2557" y="2308"/>
                      </a:lnTo>
                      <a:lnTo>
                        <a:pt x="2576" y="2301"/>
                      </a:lnTo>
                      <a:lnTo>
                        <a:pt x="2597" y="2292"/>
                      </a:lnTo>
                      <a:lnTo>
                        <a:pt x="2615" y="2276"/>
                      </a:lnTo>
                      <a:lnTo>
                        <a:pt x="2629" y="2258"/>
                      </a:lnTo>
                      <a:lnTo>
                        <a:pt x="2640" y="2239"/>
                      </a:lnTo>
                      <a:lnTo>
                        <a:pt x="2646" y="2219"/>
                      </a:lnTo>
                      <a:lnTo>
                        <a:pt x="2648" y="2200"/>
                      </a:lnTo>
                      <a:lnTo>
                        <a:pt x="2646" y="2181"/>
                      </a:lnTo>
                      <a:lnTo>
                        <a:pt x="2640" y="2163"/>
                      </a:lnTo>
                      <a:lnTo>
                        <a:pt x="2628" y="2147"/>
                      </a:lnTo>
                      <a:lnTo>
                        <a:pt x="2382" y="1903"/>
                      </a:lnTo>
                      <a:lnTo>
                        <a:pt x="2369" y="1885"/>
                      </a:lnTo>
                      <a:lnTo>
                        <a:pt x="2360" y="1866"/>
                      </a:lnTo>
                      <a:lnTo>
                        <a:pt x="2358" y="1846"/>
                      </a:lnTo>
                      <a:lnTo>
                        <a:pt x="2360" y="1826"/>
                      </a:lnTo>
                      <a:lnTo>
                        <a:pt x="2369" y="1805"/>
                      </a:lnTo>
                      <a:lnTo>
                        <a:pt x="2382" y="1789"/>
                      </a:lnTo>
                      <a:lnTo>
                        <a:pt x="2399" y="1776"/>
                      </a:lnTo>
                      <a:lnTo>
                        <a:pt x="2418" y="1767"/>
                      </a:lnTo>
                      <a:lnTo>
                        <a:pt x="2440" y="1765"/>
                      </a:lnTo>
                      <a:lnTo>
                        <a:pt x="2460" y="1767"/>
                      </a:lnTo>
                      <a:lnTo>
                        <a:pt x="2479" y="1776"/>
                      </a:lnTo>
                      <a:lnTo>
                        <a:pt x="2496" y="1789"/>
                      </a:lnTo>
                      <a:lnTo>
                        <a:pt x="2743" y="2033"/>
                      </a:lnTo>
                      <a:lnTo>
                        <a:pt x="2759" y="2045"/>
                      </a:lnTo>
                      <a:lnTo>
                        <a:pt x="2776" y="2051"/>
                      </a:lnTo>
                      <a:lnTo>
                        <a:pt x="2796" y="2053"/>
                      </a:lnTo>
                      <a:lnTo>
                        <a:pt x="2815" y="2051"/>
                      </a:lnTo>
                      <a:lnTo>
                        <a:pt x="2836" y="2045"/>
                      </a:lnTo>
                      <a:lnTo>
                        <a:pt x="2855" y="2034"/>
                      </a:lnTo>
                      <a:lnTo>
                        <a:pt x="2873" y="2020"/>
                      </a:lnTo>
                      <a:lnTo>
                        <a:pt x="2888" y="2002"/>
                      </a:lnTo>
                      <a:lnTo>
                        <a:pt x="2898" y="1982"/>
                      </a:lnTo>
                      <a:lnTo>
                        <a:pt x="2905" y="1963"/>
                      </a:lnTo>
                      <a:lnTo>
                        <a:pt x="2908" y="1942"/>
                      </a:lnTo>
                      <a:lnTo>
                        <a:pt x="2905" y="1923"/>
                      </a:lnTo>
                      <a:lnTo>
                        <a:pt x="2898" y="1906"/>
                      </a:lnTo>
                      <a:lnTo>
                        <a:pt x="2887" y="1891"/>
                      </a:lnTo>
                      <a:lnTo>
                        <a:pt x="2885" y="1889"/>
                      </a:lnTo>
                      <a:lnTo>
                        <a:pt x="2879" y="1882"/>
                      </a:lnTo>
                      <a:lnTo>
                        <a:pt x="2868" y="1871"/>
                      </a:lnTo>
                      <a:lnTo>
                        <a:pt x="2854" y="1857"/>
                      </a:lnTo>
                      <a:lnTo>
                        <a:pt x="2836" y="1839"/>
                      </a:lnTo>
                      <a:lnTo>
                        <a:pt x="2814" y="1817"/>
                      </a:lnTo>
                      <a:lnTo>
                        <a:pt x="2790" y="1794"/>
                      </a:lnTo>
                      <a:lnTo>
                        <a:pt x="2762" y="1766"/>
                      </a:lnTo>
                      <a:lnTo>
                        <a:pt x="2732" y="1736"/>
                      </a:lnTo>
                      <a:lnTo>
                        <a:pt x="2700" y="1704"/>
                      </a:lnTo>
                      <a:lnTo>
                        <a:pt x="2665" y="1670"/>
                      </a:lnTo>
                      <a:lnTo>
                        <a:pt x="2629" y="1634"/>
                      </a:lnTo>
                      <a:lnTo>
                        <a:pt x="2591" y="1596"/>
                      </a:lnTo>
                      <a:lnTo>
                        <a:pt x="2551" y="1556"/>
                      </a:lnTo>
                      <a:lnTo>
                        <a:pt x="2510" y="1516"/>
                      </a:lnTo>
                      <a:lnTo>
                        <a:pt x="2470" y="1474"/>
                      </a:lnTo>
                      <a:lnTo>
                        <a:pt x="2426" y="1432"/>
                      </a:lnTo>
                      <a:lnTo>
                        <a:pt x="2384" y="1390"/>
                      </a:lnTo>
                      <a:lnTo>
                        <a:pt x="2341" y="1348"/>
                      </a:lnTo>
                      <a:lnTo>
                        <a:pt x="2299" y="1305"/>
                      </a:lnTo>
                      <a:lnTo>
                        <a:pt x="2256" y="1263"/>
                      </a:lnTo>
                      <a:lnTo>
                        <a:pt x="2214" y="1222"/>
                      </a:lnTo>
                      <a:lnTo>
                        <a:pt x="2173" y="1180"/>
                      </a:lnTo>
                      <a:lnTo>
                        <a:pt x="2132" y="1141"/>
                      </a:lnTo>
                      <a:lnTo>
                        <a:pt x="2094" y="1102"/>
                      </a:lnTo>
                      <a:lnTo>
                        <a:pt x="2057" y="1065"/>
                      </a:lnTo>
                      <a:lnTo>
                        <a:pt x="2021" y="1030"/>
                      </a:lnTo>
                      <a:lnTo>
                        <a:pt x="1987" y="996"/>
                      </a:lnTo>
                      <a:lnTo>
                        <a:pt x="1956" y="965"/>
                      </a:lnTo>
                      <a:lnTo>
                        <a:pt x="1927" y="938"/>
                      </a:lnTo>
                      <a:lnTo>
                        <a:pt x="1901" y="912"/>
                      </a:lnTo>
                      <a:lnTo>
                        <a:pt x="1878" y="889"/>
                      </a:lnTo>
                      <a:lnTo>
                        <a:pt x="1858" y="870"/>
                      </a:lnTo>
                      <a:lnTo>
                        <a:pt x="1841" y="853"/>
                      </a:lnTo>
                      <a:lnTo>
                        <a:pt x="1835" y="849"/>
                      </a:lnTo>
                      <a:lnTo>
                        <a:pt x="1828" y="841"/>
                      </a:lnTo>
                      <a:lnTo>
                        <a:pt x="1819" y="837"/>
                      </a:lnTo>
                      <a:lnTo>
                        <a:pt x="1808" y="831"/>
                      </a:lnTo>
                      <a:lnTo>
                        <a:pt x="1796" y="828"/>
                      </a:lnTo>
                      <a:lnTo>
                        <a:pt x="1782" y="827"/>
                      </a:lnTo>
                      <a:lnTo>
                        <a:pt x="1766" y="829"/>
                      </a:lnTo>
                      <a:lnTo>
                        <a:pt x="1747" y="837"/>
                      </a:lnTo>
                      <a:lnTo>
                        <a:pt x="1727" y="847"/>
                      </a:lnTo>
                      <a:lnTo>
                        <a:pt x="1705" y="864"/>
                      </a:lnTo>
                      <a:lnTo>
                        <a:pt x="1680" y="887"/>
                      </a:lnTo>
                      <a:lnTo>
                        <a:pt x="1652" y="916"/>
                      </a:lnTo>
                      <a:lnTo>
                        <a:pt x="1627" y="950"/>
                      </a:lnTo>
                      <a:lnTo>
                        <a:pt x="1607" y="984"/>
                      </a:lnTo>
                      <a:lnTo>
                        <a:pt x="1494" y="1191"/>
                      </a:lnTo>
                      <a:lnTo>
                        <a:pt x="1481" y="1212"/>
                      </a:lnTo>
                      <a:lnTo>
                        <a:pt x="1464" y="1235"/>
                      </a:lnTo>
                      <a:lnTo>
                        <a:pt x="1442" y="1257"/>
                      </a:lnTo>
                      <a:lnTo>
                        <a:pt x="1405" y="1289"/>
                      </a:lnTo>
                      <a:lnTo>
                        <a:pt x="1366" y="1316"/>
                      </a:lnTo>
                      <a:lnTo>
                        <a:pt x="1324" y="1336"/>
                      </a:lnTo>
                      <a:lnTo>
                        <a:pt x="1282" y="1349"/>
                      </a:lnTo>
                      <a:lnTo>
                        <a:pt x="1237" y="1356"/>
                      </a:lnTo>
                      <a:lnTo>
                        <a:pt x="1193" y="1356"/>
                      </a:lnTo>
                      <a:lnTo>
                        <a:pt x="1148" y="1349"/>
                      </a:lnTo>
                      <a:lnTo>
                        <a:pt x="1110" y="1337"/>
                      </a:lnTo>
                      <a:lnTo>
                        <a:pt x="1074" y="1320"/>
                      </a:lnTo>
                      <a:lnTo>
                        <a:pt x="1039" y="1300"/>
                      </a:lnTo>
                      <a:lnTo>
                        <a:pt x="1009" y="1276"/>
                      </a:lnTo>
                      <a:lnTo>
                        <a:pt x="980" y="1248"/>
                      </a:lnTo>
                      <a:lnTo>
                        <a:pt x="956" y="1216"/>
                      </a:lnTo>
                      <a:lnTo>
                        <a:pt x="936" y="1181"/>
                      </a:lnTo>
                      <a:lnTo>
                        <a:pt x="923" y="1152"/>
                      </a:lnTo>
                      <a:lnTo>
                        <a:pt x="914" y="1123"/>
                      </a:lnTo>
                      <a:lnTo>
                        <a:pt x="908" y="1094"/>
                      </a:lnTo>
                      <a:lnTo>
                        <a:pt x="908" y="1068"/>
                      </a:lnTo>
                      <a:lnTo>
                        <a:pt x="911" y="1042"/>
                      </a:lnTo>
                      <a:lnTo>
                        <a:pt x="919" y="1019"/>
                      </a:lnTo>
                      <a:lnTo>
                        <a:pt x="1252" y="240"/>
                      </a:lnTo>
                      <a:lnTo>
                        <a:pt x="1264" y="218"/>
                      </a:lnTo>
                      <a:lnTo>
                        <a:pt x="1278" y="196"/>
                      </a:lnTo>
                      <a:lnTo>
                        <a:pt x="1296" y="173"/>
                      </a:lnTo>
                      <a:lnTo>
                        <a:pt x="1318" y="149"/>
                      </a:lnTo>
                      <a:lnTo>
                        <a:pt x="1330" y="138"/>
                      </a:lnTo>
                      <a:lnTo>
                        <a:pt x="1344" y="125"/>
                      </a:lnTo>
                      <a:lnTo>
                        <a:pt x="1362" y="111"/>
                      </a:lnTo>
                      <a:lnTo>
                        <a:pt x="1384" y="95"/>
                      </a:lnTo>
                      <a:lnTo>
                        <a:pt x="1408" y="79"/>
                      </a:lnTo>
                      <a:lnTo>
                        <a:pt x="1435" y="63"/>
                      </a:lnTo>
                      <a:lnTo>
                        <a:pt x="1465" y="48"/>
                      </a:lnTo>
                      <a:lnTo>
                        <a:pt x="1499" y="33"/>
                      </a:lnTo>
                      <a:lnTo>
                        <a:pt x="1535" y="22"/>
                      </a:lnTo>
                      <a:lnTo>
                        <a:pt x="1574" y="12"/>
                      </a:lnTo>
                      <a:lnTo>
                        <a:pt x="1615" y="4"/>
                      </a:lnTo>
                      <a:lnTo>
                        <a:pt x="1661" y="0"/>
                      </a:lnTo>
                      <a:lnTo>
                        <a:pt x="170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Freeform 110"/>
                <p:cNvSpPr>
                  <a:spLocks noEditPoints="1"/>
                </p:cNvSpPr>
                <p:nvPr/>
              </p:nvSpPr>
              <p:spPr bwMode="auto">
                <a:xfrm>
                  <a:off x="3959226" y="2287588"/>
                  <a:ext cx="320675" cy="319087"/>
                </a:xfrm>
                <a:custGeom>
                  <a:avLst/>
                  <a:gdLst>
                    <a:gd name="T0" fmla="*/ 789 w 1213"/>
                    <a:gd name="T1" fmla="*/ 772 h 1204"/>
                    <a:gd name="T2" fmla="*/ 737 w 1213"/>
                    <a:gd name="T3" fmla="*/ 798 h 1204"/>
                    <a:gd name="T4" fmla="*/ 699 w 1213"/>
                    <a:gd name="T5" fmla="*/ 843 h 1204"/>
                    <a:gd name="T6" fmla="*/ 686 w 1213"/>
                    <a:gd name="T7" fmla="*/ 900 h 1204"/>
                    <a:gd name="T8" fmla="*/ 699 w 1213"/>
                    <a:gd name="T9" fmla="*/ 960 h 1204"/>
                    <a:gd name="T10" fmla="*/ 737 w 1213"/>
                    <a:gd name="T11" fmla="*/ 1004 h 1204"/>
                    <a:gd name="T12" fmla="*/ 789 w 1213"/>
                    <a:gd name="T13" fmla="*/ 1030 h 1204"/>
                    <a:gd name="T14" fmla="*/ 851 w 1213"/>
                    <a:gd name="T15" fmla="*/ 1030 h 1204"/>
                    <a:gd name="T16" fmla="*/ 903 w 1213"/>
                    <a:gd name="T17" fmla="*/ 1004 h 1204"/>
                    <a:gd name="T18" fmla="*/ 941 w 1213"/>
                    <a:gd name="T19" fmla="*/ 959 h 1204"/>
                    <a:gd name="T20" fmla="*/ 954 w 1213"/>
                    <a:gd name="T21" fmla="*/ 900 h 1204"/>
                    <a:gd name="T22" fmla="*/ 941 w 1213"/>
                    <a:gd name="T23" fmla="*/ 843 h 1204"/>
                    <a:gd name="T24" fmla="*/ 903 w 1213"/>
                    <a:gd name="T25" fmla="*/ 798 h 1204"/>
                    <a:gd name="T26" fmla="*/ 851 w 1213"/>
                    <a:gd name="T27" fmla="*/ 772 h 1204"/>
                    <a:gd name="T28" fmla="*/ 405 w 1213"/>
                    <a:gd name="T29" fmla="*/ 0 h 1204"/>
                    <a:gd name="T30" fmla="*/ 459 w 1213"/>
                    <a:gd name="T31" fmla="*/ 14 h 1204"/>
                    <a:gd name="T32" fmla="*/ 507 w 1213"/>
                    <a:gd name="T33" fmla="*/ 46 h 1204"/>
                    <a:gd name="T34" fmla="*/ 1184 w 1213"/>
                    <a:gd name="T35" fmla="*/ 723 h 1204"/>
                    <a:gd name="T36" fmla="*/ 1208 w 1213"/>
                    <a:gd name="T37" fmla="*/ 774 h 1204"/>
                    <a:gd name="T38" fmla="*/ 1213 w 1213"/>
                    <a:gd name="T39" fmla="*/ 829 h 1204"/>
                    <a:gd name="T40" fmla="*/ 1199 w 1213"/>
                    <a:gd name="T41" fmla="*/ 883 h 1204"/>
                    <a:gd name="T42" fmla="*/ 1166 w 1213"/>
                    <a:gd name="T43" fmla="*/ 929 h 1204"/>
                    <a:gd name="T44" fmla="*/ 913 w 1213"/>
                    <a:gd name="T45" fmla="*/ 1177 h 1204"/>
                    <a:gd name="T46" fmla="*/ 861 w 1213"/>
                    <a:gd name="T47" fmla="*/ 1200 h 1204"/>
                    <a:gd name="T48" fmla="*/ 806 w 1213"/>
                    <a:gd name="T49" fmla="*/ 1204 h 1204"/>
                    <a:gd name="T50" fmla="*/ 752 w 1213"/>
                    <a:gd name="T51" fmla="*/ 1190 h 1204"/>
                    <a:gd name="T52" fmla="*/ 705 w 1213"/>
                    <a:gd name="T53" fmla="*/ 1158 h 1204"/>
                    <a:gd name="T54" fmla="*/ 27 w 1213"/>
                    <a:gd name="T55" fmla="*/ 481 h 1204"/>
                    <a:gd name="T56" fmla="*/ 5 w 1213"/>
                    <a:gd name="T57" fmla="*/ 431 h 1204"/>
                    <a:gd name="T58" fmla="*/ 0 w 1213"/>
                    <a:gd name="T59" fmla="*/ 376 h 1204"/>
                    <a:gd name="T60" fmla="*/ 13 w 1213"/>
                    <a:gd name="T61" fmla="*/ 323 h 1204"/>
                    <a:gd name="T62" fmla="*/ 47 w 1213"/>
                    <a:gd name="T63" fmla="*/ 275 h 1204"/>
                    <a:gd name="T64" fmla="*/ 300 w 1213"/>
                    <a:gd name="T65" fmla="*/ 28 h 1204"/>
                    <a:gd name="T66" fmla="*/ 350 w 1213"/>
                    <a:gd name="T67" fmla="*/ 4 h 1204"/>
                    <a:gd name="T68" fmla="*/ 405 w 1213"/>
                    <a:gd name="T69" fmla="*/ 0 h 1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3" h="1204">
                      <a:moveTo>
                        <a:pt x="821" y="768"/>
                      </a:moveTo>
                      <a:lnTo>
                        <a:pt x="789" y="772"/>
                      </a:lnTo>
                      <a:lnTo>
                        <a:pt x="762" y="781"/>
                      </a:lnTo>
                      <a:lnTo>
                        <a:pt x="737" y="798"/>
                      </a:lnTo>
                      <a:lnTo>
                        <a:pt x="716" y="818"/>
                      </a:lnTo>
                      <a:lnTo>
                        <a:pt x="699" y="843"/>
                      </a:lnTo>
                      <a:lnTo>
                        <a:pt x="690" y="871"/>
                      </a:lnTo>
                      <a:lnTo>
                        <a:pt x="686" y="900"/>
                      </a:lnTo>
                      <a:lnTo>
                        <a:pt x="690" y="931"/>
                      </a:lnTo>
                      <a:lnTo>
                        <a:pt x="699" y="960"/>
                      </a:lnTo>
                      <a:lnTo>
                        <a:pt x="716" y="984"/>
                      </a:lnTo>
                      <a:lnTo>
                        <a:pt x="737" y="1004"/>
                      </a:lnTo>
                      <a:lnTo>
                        <a:pt x="762" y="1020"/>
                      </a:lnTo>
                      <a:lnTo>
                        <a:pt x="789" y="1030"/>
                      </a:lnTo>
                      <a:lnTo>
                        <a:pt x="821" y="1034"/>
                      </a:lnTo>
                      <a:lnTo>
                        <a:pt x="851" y="1030"/>
                      </a:lnTo>
                      <a:lnTo>
                        <a:pt x="879" y="1020"/>
                      </a:lnTo>
                      <a:lnTo>
                        <a:pt x="903" y="1004"/>
                      </a:lnTo>
                      <a:lnTo>
                        <a:pt x="924" y="984"/>
                      </a:lnTo>
                      <a:lnTo>
                        <a:pt x="941" y="959"/>
                      </a:lnTo>
                      <a:lnTo>
                        <a:pt x="950" y="931"/>
                      </a:lnTo>
                      <a:lnTo>
                        <a:pt x="954" y="900"/>
                      </a:lnTo>
                      <a:lnTo>
                        <a:pt x="950" y="871"/>
                      </a:lnTo>
                      <a:lnTo>
                        <a:pt x="941" y="843"/>
                      </a:lnTo>
                      <a:lnTo>
                        <a:pt x="924" y="818"/>
                      </a:lnTo>
                      <a:lnTo>
                        <a:pt x="903" y="798"/>
                      </a:lnTo>
                      <a:lnTo>
                        <a:pt x="879" y="781"/>
                      </a:lnTo>
                      <a:lnTo>
                        <a:pt x="851" y="772"/>
                      </a:lnTo>
                      <a:lnTo>
                        <a:pt x="821" y="768"/>
                      </a:lnTo>
                      <a:close/>
                      <a:moveTo>
                        <a:pt x="405" y="0"/>
                      </a:moveTo>
                      <a:lnTo>
                        <a:pt x="433" y="4"/>
                      </a:lnTo>
                      <a:lnTo>
                        <a:pt x="459" y="14"/>
                      </a:lnTo>
                      <a:lnTo>
                        <a:pt x="485" y="28"/>
                      </a:lnTo>
                      <a:lnTo>
                        <a:pt x="507" y="46"/>
                      </a:lnTo>
                      <a:lnTo>
                        <a:pt x="1166" y="700"/>
                      </a:lnTo>
                      <a:lnTo>
                        <a:pt x="1184" y="723"/>
                      </a:lnTo>
                      <a:lnTo>
                        <a:pt x="1199" y="748"/>
                      </a:lnTo>
                      <a:lnTo>
                        <a:pt x="1208" y="774"/>
                      </a:lnTo>
                      <a:lnTo>
                        <a:pt x="1213" y="802"/>
                      </a:lnTo>
                      <a:lnTo>
                        <a:pt x="1213" y="829"/>
                      </a:lnTo>
                      <a:lnTo>
                        <a:pt x="1208" y="856"/>
                      </a:lnTo>
                      <a:lnTo>
                        <a:pt x="1199" y="883"/>
                      </a:lnTo>
                      <a:lnTo>
                        <a:pt x="1184" y="906"/>
                      </a:lnTo>
                      <a:lnTo>
                        <a:pt x="1166" y="929"/>
                      </a:lnTo>
                      <a:lnTo>
                        <a:pt x="936" y="1158"/>
                      </a:lnTo>
                      <a:lnTo>
                        <a:pt x="913" y="1177"/>
                      </a:lnTo>
                      <a:lnTo>
                        <a:pt x="888" y="1190"/>
                      </a:lnTo>
                      <a:lnTo>
                        <a:pt x="861" y="1200"/>
                      </a:lnTo>
                      <a:lnTo>
                        <a:pt x="834" y="1204"/>
                      </a:lnTo>
                      <a:lnTo>
                        <a:pt x="806" y="1204"/>
                      </a:lnTo>
                      <a:lnTo>
                        <a:pt x="780" y="1200"/>
                      </a:lnTo>
                      <a:lnTo>
                        <a:pt x="752" y="1190"/>
                      </a:lnTo>
                      <a:lnTo>
                        <a:pt x="728" y="1177"/>
                      </a:lnTo>
                      <a:lnTo>
                        <a:pt x="705" y="1158"/>
                      </a:lnTo>
                      <a:lnTo>
                        <a:pt x="47" y="504"/>
                      </a:lnTo>
                      <a:lnTo>
                        <a:pt x="27" y="481"/>
                      </a:lnTo>
                      <a:lnTo>
                        <a:pt x="13" y="457"/>
                      </a:lnTo>
                      <a:lnTo>
                        <a:pt x="5" y="431"/>
                      </a:lnTo>
                      <a:lnTo>
                        <a:pt x="0" y="404"/>
                      </a:lnTo>
                      <a:lnTo>
                        <a:pt x="0" y="376"/>
                      </a:lnTo>
                      <a:lnTo>
                        <a:pt x="5" y="349"/>
                      </a:lnTo>
                      <a:lnTo>
                        <a:pt x="13" y="323"/>
                      </a:lnTo>
                      <a:lnTo>
                        <a:pt x="27" y="298"/>
                      </a:lnTo>
                      <a:lnTo>
                        <a:pt x="47" y="275"/>
                      </a:lnTo>
                      <a:lnTo>
                        <a:pt x="277" y="46"/>
                      </a:lnTo>
                      <a:lnTo>
                        <a:pt x="300" y="28"/>
                      </a:lnTo>
                      <a:lnTo>
                        <a:pt x="324" y="14"/>
                      </a:lnTo>
                      <a:lnTo>
                        <a:pt x="350" y="4"/>
                      </a:lnTo>
                      <a:lnTo>
                        <a:pt x="378" y="0"/>
                      </a:lnTo>
                      <a:lnTo>
                        <a:pt x="40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1" name="Freeform 104"/>
              <p:cNvSpPr>
                <a:spLocks noEditPoints="1"/>
              </p:cNvSpPr>
              <p:nvPr/>
            </p:nvSpPr>
            <p:spPr bwMode="auto">
              <a:xfrm>
                <a:off x="4972210" y="5523773"/>
                <a:ext cx="357217" cy="283548"/>
              </a:xfrm>
              <a:custGeom>
                <a:avLst/>
                <a:gdLst>
                  <a:gd name="T0" fmla="*/ 3368 w 3368"/>
                  <a:gd name="T1" fmla="*/ 2674 h 2674"/>
                  <a:gd name="T2" fmla="*/ 0 w 3368"/>
                  <a:gd name="T3" fmla="*/ 1171 h 2674"/>
                  <a:gd name="T4" fmla="*/ 66 w 3368"/>
                  <a:gd name="T5" fmla="*/ 1232 h 2674"/>
                  <a:gd name="T6" fmla="*/ 144 w 3368"/>
                  <a:gd name="T7" fmla="*/ 1279 h 2674"/>
                  <a:gd name="T8" fmla="*/ 230 w 3368"/>
                  <a:gd name="T9" fmla="*/ 1309 h 2674"/>
                  <a:gd name="T10" fmla="*/ 326 w 3368"/>
                  <a:gd name="T11" fmla="*/ 1319 h 2674"/>
                  <a:gd name="T12" fmla="*/ 490 w 3368"/>
                  <a:gd name="T13" fmla="*/ 1587 h 2674"/>
                  <a:gd name="T14" fmla="*/ 879 w 3368"/>
                  <a:gd name="T15" fmla="*/ 1319 h 2674"/>
                  <a:gd name="T16" fmla="*/ 2382 w 3368"/>
                  <a:gd name="T17" fmla="*/ 1587 h 2674"/>
                  <a:gd name="T18" fmla="*/ 2770 w 3368"/>
                  <a:gd name="T19" fmla="*/ 1319 h 2674"/>
                  <a:gd name="T20" fmla="*/ 3078 w 3368"/>
                  <a:gd name="T21" fmla="*/ 1316 h 2674"/>
                  <a:gd name="T22" fmla="*/ 3174 w 3368"/>
                  <a:gd name="T23" fmla="*/ 1293 h 2674"/>
                  <a:gd name="T24" fmla="*/ 3261 w 3368"/>
                  <a:gd name="T25" fmla="*/ 1249 h 2674"/>
                  <a:gd name="T26" fmla="*/ 3336 w 3368"/>
                  <a:gd name="T27" fmla="*/ 1188 h 2674"/>
                  <a:gd name="T28" fmla="*/ 1258 w 3368"/>
                  <a:gd name="T29" fmla="*/ 127 h 2674"/>
                  <a:gd name="T30" fmla="*/ 2117 w 3368"/>
                  <a:gd name="T31" fmla="*/ 334 h 2674"/>
                  <a:gd name="T32" fmla="*/ 1258 w 3368"/>
                  <a:gd name="T33" fmla="*/ 127 h 2674"/>
                  <a:gd name="T34" fmla="*/ 2181 w 3368"/>
                  <a:gd name="T35" fmla="*/ 0 h 2674"/>
                  <a:gd name="T36" fmla="*/ 2213 w 3368"/>
                  <a:gd name="T37" fmla="*/ 8 h 2674"/>
                  <a:gd name="T38" fmla="*/ 2236 w 3368"/>
                  <a:gd name="T39" fmla="*/ 31 h 2674"/>
                  <a:gd name="T40" fmla="*/ 2244 w 3368"/>
                  <a:gd name="T41" fmla="*/ 64 h 2674"/>
                  <a:gd name="T42" fmla="*/ 3368 w 3368"/>
                  <a:gd name="T43" fmla="*/ 334 h 2674"/>
                  <a:gd name="T44" fmla="*/ 3356 w 3368"/>
                  <a:gd name="T45" fmla="*/ 993 h 2674"/>
                  <a:gd name="T46" fmla="*/ 3320 w 3368"/>
                  <a:gd name="T47" fmla="*/ 1072 h 2674"/>
                  <a:gd name="T48" fmla="*/ 3266 w 3368"/>
                  <a:gd name="T49" fmla="*/ 1139 h 2674"/>
                  <a:gd name="T50" fmla="*/ 3197 w 3368"/>
                  <a:gd name="T51" fmla="*/ 1189 h 2674"/>
                  <a:gd name="T52" fmla="*/ 3117 w 3368"/>
                  <a:gd name="T53" fmla="*/ 1222 h 2674"/>
                  <a:gd name="T54" fmla="*/ 3027 w 3368"/>
                  <a:gd name="T55" fmla="*/ 1234 h 2674"/>
                  <a:gd name="T56" fmla="*/ 2770 w 3368"/>
                  <a:gd name="T57" fmla="*/ 1129 h 2674"/>
                  <a:gd name="T58" fmla="*/ 2382 w 3368"/>
                  <a:gd name="T59" fmla="*/ 1234 h 2674"/>
                  <a:gd name="T60" fmla="*/ 879 w 3368"/>
                  <a:gd name="T61" fmla="*/ 1129 h 2674"/>
                  <a:gd name="T62" fmla="*/ 490 w 3368"/>
                  <a:gd name="T63" fmla="*/ 1234 h 2674"/>
                  <a:gd name="T64" fmla="*/ 281 w 3368"/>
                  <a:gd name="T65" fmla="*/ 1232 h 2674"/>
                  <a:gd name="T66" fmla="*/ 198 w 3368"/>
                  <a:gd name="T67" fmla="*/ 1210 h 2674"/>
                  <a:gd name="T68" fmla="*/ 125 w 3368"/>
                  <a:gd name="T69" fmla="*/ 1170 h 2674"/>
                  <a:gd name="T70" fmla="*/ 63 w 3368"/>
                  <a:gd name="T71" fmla="*/ 1114 h 2674"/>
                  <a:gd name="T72" fmla="*/ 17 w 3368"/>
                  <a:gd name="T73" fmla="*/ 1044 h 2674"/>
                  <a:gd name="T74" fmla="*/ 0 w 3368"/>
                  <a:gd name="T75" fmla="*/ 334 h 2674"/>
                  <a:gd name="T76" fmla="*/ 1129 w 3368"/>
                  <a:gd name="T77" fmla="*/ 64 h 2674"/>
                  <a:gd name="T78" fmla="*/ 1139 w 3368"/>
                  <a:gd name="T79" fmla="*/ 31 h 2674"/>
                  <a:gd name="T80" fmla="*/ 1161 w 3368"/>
                  <a:gd name="T81" fmla="*/ 8 h 2674"/>
                  <a:gd name="T82" fmla="*/ 1194 w 3368"/>
                  <a:gd name="T83" fmla="*/ 0 h 2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68" h="2674">
                    <a:moveTo>
                      <a:pt x="3368" y="1152"/>
                    </a:moveTo>
                    <a:lnTo>
                      <a:pt x="3368" y="2674"/>
                    </a:lnTo>
                    <a:lnTo>
                      <a:pt x="0" y="2674"/>
                    </a:lnTo>
                    <a:lnTo>
                      <a:pt x="0" y="1171"/>
                    </a:lnTo>
                    <a:lnTo>
                      <a:pt x="31" y="1203"/>
                    </a:lnTo>
                    <a:lnTo>
                      <a:pt x="66" y="1232"/>
                    </a:lnTo>
                    <a:lnTo>
                      <a:pt x="103" y="1257"/>
                    </a:lnTo>
                    <a:lnTo>
                      <a:pt x="144" y="1279"/>
                    </a:lnTo>
                    <a:lnTo>
                      <a:pt x="186" y="1297"/>
                    </a:lnTo>
                    <a:lnTo>
                      <a:pt x="230" y="1309"/>
                    </a:lnTo>
                    <a:lnTo>
                      <a:pt x="277" y="1316"/>
                    </a:lnTo>
                    <a:lnTo>
                      <a:pt x="326" y="1319"/>
                    </a:lnTo>
                    <a:lnTo>
                      <a:pt x="490" y="1319"/>
                    </a:lnTo>
                    <a:lnTo>
                      <a:pt x="490" y="1587"/>
                    </a:lnTo>
                    <a:lnTo>
                      <a:pt x="879" y="1587"/>
                    </a:lnTo>
                    <a:lnTo>
                      <a:pt x="879" y="1319"/>
                    </a:lnTo>
                    <a:lnTo>
                      <a:pt x="2382" y="1319"/>
                    </a:lnTo>
                    <a:lnTo>
                      <a:pt x="2382" y="1587"/>
                    </a:lnTo>
                    <a:lnTo>
                      <a:pt x="2770" y="1587"/>
                    </a:lnTo>
                    <a:lnTo>
                      <a:pt x="2770" y="1319"/>
                    </a:lnTo>
                    <a:lnTo>
                      <a:pt x="3027" y="1319"/>
                    </a:lnTo>
                    <a:lnTo>
                      <a:pt x="3078" y="1316"/>
                    </a:lnTo>
                    <a:lnTo>
                      <a:pt x="3128" y="1308"/>
                    </a:lnTo>
                    <a:lnTo>
                      <a:pt x="3174" y="1293"/>
                    </a:lnTo>
                    <a:lnTo>
                      <a:pt x="3220" y="1274"/>
                    </a:lnTo>
                    <a:lnTo>
                      <a:pt x="3261" y="1249"/>
                    </a:lnTo>
                    <a:lnTo>
                      <a:pt x="3300" y="1221"/>
                    </a:lnTo>
                    <a:lnTo>
                      <a:pt x="3336" y="1188"/>
                    </a:lnTo>
                    <a:lnTo>
                      <a:pt x="3368" y="1152"/>
                    </a:lnTo>
                    <a:close/>
                    <a:moveTo>
                      <a:pt x="1258" y="127"/>
                    </a:moveTo>
                    <a:lnTo>
                      <a:pt x="1258" y="334"/>
                    </a:lnTo>
                    <a:lnTo>
                      <a:pt x="2117" y="334"/>
                    </a:lnTo>
                    <a:lnTo>
                      <a:pt x="2117" y="127"/>
                    </a:lnTo>
                    <a:lnTo>
                      <a:pt x="1258" y="127"/>
                    </a:lnTo>
                    <a:close/>
                    <a:moveTo>
                      <a:pt x="1194" y="0"/>
                    </a:moveTo>
                    <a:lnTo>
                      <a:pt x="2181" y="0"/>
                    </a:lnTo>
                    <a:lnTo>
                      <a:pt x="2198" y="2"/>
                    </a:lnTo>
                    <a:lnTo>
                      <a:pt x="2213" y="8"/>
                    </a:lnTo>
                    <a:lnTo>
                      <a:pt x="2226" y="19"/>
                    </a:lnTo>
                    <a:lnTo>
                      <a:pt x="2236" y="31"/>
                    </a:lnTo>
                    <a:lnTo>
                      <a:pt x="2242" y="47"/>
                    </a:lnTo>
                    <a:lnTo>
                      <a:pt x="2244" y="64"/>
                    </a:lnTo>
                    <a:lnTo>
                      <a:pt x="2244" y="334"/>
                    </a:lnTo>
                    <a:lnTo>
                      <a:pt x="3368" y="334"/>
                    </a:lnTo>
                    <a:lnTo>
                      <a:pt x="3368" y="950"/>
                    </a:lnTo>
                    <a:lnTo>
                      <a:pt x="3356" y="993"/>
                    </a:lnTo>
                    <a:lnTo>
                      <a:pt x="3341" y="1034"/>
                    </a:lnTo>
                    <a:lnTo>
                      <a:pt x="3320" y="1072"/>
                    </a:lnTo>
                    <a:lnTo>
                      <a:pt x="3295" y="1107"/>
                    </a:lnTo>
                    <a:lnTo>
                      <a:pt x="3266" y="1139"/>
                    </a:lnTo>
                    <a:lnTo>
                      <a:pt x="3233" y="1166"/>
                    </a:lnTo>
                    <a:lnTo>
                      <a:pt x="3197" y="1189"/>
                    </a:lnTo>
                    <a:lnTo>
                      <a:pt x="3158" y="1209"/>
                    </a:lnTo>
                    <a:lnTo>
                      <a:pt x="3117" y="1222"/>
                    </a:lnTo>
                    <a:lnTo>
                      <a:pt x="3072" y="1232"/>
                    </a:lnTo>
                    <a:lnTo>
                      <a:pt x="3027" y="1234"/>
                    </a:lnTo>
                    <a:lnTo>
                      <a:pt x="2770" y="1234"/>
                    </a:lnTo>
                    <a:lnTo>
                      <a:pt x="2770" y="1129"/>
                    </a:lnTo>
                    <a:lnTo>
                      <a:pt x="2382" y="1129"/>
                    </a:lnTo>
                    <a:lnTo>
                      <a:pt x="2382" y="1234"/>
                    </a:lnTo>
                    <a:lnTo>
                      <a:pt x="879" y="1234"/>
                    </a:lnTo>
                    <a:lnTo>
                      <a:pt x="879" y="1129"/>
                    </a:lnTo>
                    <a:lnTo>
                      <a:pt x="490" y="1129"/>
                    </a:lnTo>
                    <a:lnTo>
                      <a:pt x="490" y="1234"/>
                    </a:lnTo>
                    <a:lnTo>
                      <a:pt x="326" y="1234"/>
                    </a:lnTo>
                    <a:lnTo>
                      <a:pt x="281" y="1232"/>
                    </a:lnTo>
                    <a:lnTo>
                      <a:pt x="239" y="1223"/>
                    </a:lnTo>
                    <a:lnTo>
                      <a:pt x="198" y="1210"/>
                    </a:lnTo>
                    <a:lnTo>
                      <a:pt x="160" y="1192"/>
                    </a:lnTo>
                    <a:lnTo>
                      <a:pt x="125" y="1170"/>
                    </a:lnTo>
                    <a:lnTo>
                      <a:pt x="92" y="1143"/>
                    </a:lnTo>
                    <a:lnTo>
                      <a:pt x="63" y="1114"/>
                    </a:lnTo>
                    <a:lnTo>
                      <a:pt x="38" y="1080"/>
                    </a:lnTo>
                    <a:lnTo>
                      <a:pt x="17" y="1044"/>
                    </a:lnTo>
                    <a:lnTo>
                      <a:pt x="0" y="1006"/>
                    </a:lnTo>
                    <a:lnTo>
                      <a:pt x="0" y="334"/>
                    </a:lnTo>
                    <a:lnTo>
                      <a:pt x="1129" y="334"/>
                    </a:lnTo>
                    <a:lnTo>
                      <a:pt x="1129" y="64"/>
                    </a:lnTo>
                    <a:lnTo>
                      <a:pt x="1132" y="47"/>
                    </a:lnTo>
                    <a:lnTo>
                      <a:pt x="1139" y="31"/>
                    </a:lnTo>
                    <a:lnTo>
                      <a:pt x="1148" y="19"/>
                    </a:lnTo>
                    <a:lnTo>
                      <a:pt x="1161" y="8"/>
                    </a:lnTo>
                    <a:lnTo>
                      <a:pt x="1177" y="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5389389" y="4766090"/>
                <a:ext cx="367785" cy="365840"/>
                <a:chOff x="2894013" y="3908425"/>
                <a:chExt cx="900112" cy="895351"/>
              </a:xfrm>
              <a:solidFill>
                <a:schemeClr val="bg1"/>
              </a:solidFill>
            </p:grpSpPr>
            <p:sp>
              <p:nvSpPr>
                <p:cNvPr id="53" name="Freeform 84"/>
                <p:cNvSpPr>
                  <a:spLocks/>
                </p:cNvSpPr>
                <p:nvPr/>
              </p:nvSpPr>
              <p:spPr bwMode="auto">
                <a:xfrm>
                  <a:off x="3560763" y="4113213"/>
                  <a:ext cx="233362" cy="80963"/>
                </a:xfrm>
                <a:custGeom>
                  <a:avLst/>
                  <a:gdLst>
                    <a:gd name="T0" fmla="*/ 0 w 879"/>
                    <a:gd name="T1" fmla="*/ 0 h 307"/>
                    <a:gd name="T2" fmla="*/ 724 w 879"/>
                    <a:gd name="T3" fmla="*/ 0 h 307"/>
                    <a:gd name="T4" fmla="*/ 755 w 879"/>
                    <a:gd name="T5" fmla="*/ 3 h 307"/>
                    <a:gd name="T6" fmla="*/ 785 w 879"/>
                    <a:gd name="T7" fmla="*/ 11 h 307"/>
                    <a:gd name="T8" fmla="*/ 810 w 879"/>
                    <a:gd name="T9" fmla="*/ 26 h 307"/>
                    <a:gd name="T10" fmla="*/ 834 w 879"/>
                    <a:gd name="T11" fmla="*/ 44 h 307"/>
                    <a:gd name="T12" fmla="*/ 852 w 879"/>
                    <a:gd name="T13" fmla="*/ 68 h 307"/>
                    <a:gd name="T14" fmla="*/ 867 w 879"/>
                    <a:gd name="T15" fmla="*/ 93 h 307"/>
                    <a:gd name="T16" fmla="*/ 875 w 879"/>
                    <a:gd name="T17" fmla="*/ 122 h 307"/>
                    <a:gd name="T18" fmla="*/ 879 w 879"/>
                    <a:gd name="T19" fmla="*/ 153 h 307"/>
                    <a:gd name="T20" fmla="*/ 875 w 879"/>
                    <a:gd name="T21" fmla="*/ 185 h 307"/>
                    <a:gd name="T22" fmla="*/ 867 w 879"/>
                    <a:gd name="T23" fmla="*/ 213 h 307"/>
                    <a:gd name="T24" fmla="*/ 852 w 879"/>
                    <a:gd name="T25" fmla="*/ 239 h 307"/>
                    <a:gd name="T26" fmla="*/ 834 w 879"/>
                    <a:gd name="T27" fmla="*/ 262 h 307"/>
                    <a:gd name="T28" fmla="*/ 810 w 879"/>
                    <a:gd name="T29" fmla="*/ 280 h 307"/>
                    <a:gd name="T30" fmla="*/ 785 w 879"/>
                    <a:gd name="T31" fmla="*/ 295 h 307"/>
                    <a:gd name="T32" fmla="*/ 755 w 879"/>
                    <a:gd name="T33" fmla="*/ 304 h 307"/>
                    <a:gd name="T34" fmla="*/ 724 w 879"/>
                    <a:gd name="T35" fmla="*/ 307 h 307"/>
                    <a:gd name="T36" fmla="*/ 251 w 879"/>
                    <a:gd name="T37" fmla="*/ 307 h 307"/>
                    <a:gd name="T38" fmla="*/ 209 w 879"/>
                    <a:gd name="T39" fmla="*/ 239 h 307"/>
                    <a:gd name="T40" fmla="*/ 162 w 879"/>
                    <a:gd name="T41" fmla="*/ 174 h 307"/>
                    <a:gd name="T42" fmla="*/ 112 w 879"/>
                    <a:gd name="T43" fmla="*/ 112 h 307"/>
                    <a:gd name="T44" fmla="*/ 58 w 879"/>
                    <a:gd name="T45" fmla="*/ 54 h 307"/>
                    <a:gd name="T46" fmla="*/ 0 w 879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79" h="307">
                      <a:moveTo>
                        <a:pt x="0" y="0"/>
                      </a:moveTo>
                      <a:lnTo>
                        <a:pt x="724" y="0"/>
                      </a:lnTo>
                      <a:lnTo>
                        <a:pt x="755" y="3"/>
                      </a:lnTo>
                      <a:lnTo>
                        <a:pt x="785" y="11"/>
                      </a:lnTo>
                      <a:lnTo>
                        <a:pt x="810" y="26"/>
                      </a:lnTo>
                      <a:lnTo>
                        <a:pt x="834" y="44"/>
                      </a:lnTo>
                      <a:lnTo>
                        <a:pt x="852" y="68"/>
                      </a:lnTo>
                      <a:lnTo>
                        <a:pt x="867" y="93"/>
                      </a:lnTo>
                      <a:lnTo>
                        <a:pt x="875" y="122"/>
                      </a:lnTo>
                      <a:lnTo>
                        <a:pt x="879" y="153"/>
                      </a:lnTo>
                      <a:lnTo>
                        <a:pt x="875" y="185"/>
                      </a:lnTo>
                      <a:lnTo>
                        <a:pt x="867" y="213"/>
                      </a:lnTo>
                      <a:lnTo>
                        <a:pt x="852" y="239"/>
                      </a:lnTo>
                      <a:lnTo>
                        <a:pt x="834" y="262"/>
                      </a:lnTo>
                      <a:lnTo>
                        <a:pt x="810" y="280"/>
                      </a:lnTo>
                      <a:lnTo>
                        <a:pt x="785" y="295"/>
                      </a:lnTo>
                      <a:lnTo>
                        <a:pt x="755" y="304"/>
                      </a:lnTo>
                      <a:lnTo>
                        <a:pt x="724" y="307"/>
                      </a:lnTo>
                      <a:lnTo>
                        <a:pt x="251" y="307"/>
                      </a:lnTo>
                      <a:lnTo>
                        <a:pt x="209" y="239"/>
                      </a:lnTo>
                      <a:lnTo>
                        <a:pt x="162" y="174"/>
                      </a:lnTo>
                      <a:lnTo>
                        <a:pt x="112" y="112"/>
                      </a:lnTo>
                      <a:lnTo>
                        <a:pt x="58" y="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Freeform 85"/>
                <p:cNvSpPr>
                  <a:spLocks/>
                </p:cNvSpPr>
                <p:nvPr/>
              </p:nvSpPr>
              <p:spPr bwMode="auto">
                <a:xfrm>
                  <a:off x="3638550" y="4216400"/>
                  <a:ext cx="155575" cy="80963"/>
                </a:xfrm>
                <a:custGeom>
                  <a:avLst/>
                  <a:gdLst>
                    <a:gd name="T0" fmla="*/ 0 w 586"/>
                    <a:gd name="T1" fmla="*/ 0 h 307"/>
                    <a:gd name="T2" fmla="*/ 431 w 586"/>
                    <a:gd name="T3" fmla="*/ 0 h 307"/>
                    <a:gd name="T4" fmla="*/ 462 w 586"/>
                    <a:gd name="T5" fmla="*/ 3 h 307"/>
                    <a:gd name="T6" fmla="*/ 492 w 586"/>
                    <a:gd name="T7" fmla="*/ 11 h 307"/>
                    <a:gd name="T8" fmla="*/ 517 w 586"/>
                    <a:gd name="T9" fmla="*/ 25 h 307"/>
                    <a:gd name="T10" fmla="*/ 541 w 586"/>
                    <a:gd name="T11" fmla="*/ 44 h 307"/>
                    <a:gd name="T12" fmla="*/ 559 w 586"/>
                    <a:gd name="T13" fmla="*/ 67 h 307"/>
                    <a:gd name="T14" fmla="*/ 574 w 586"/>
                    <a:gd name="T15" fmla="*/ 93 h 307"/>
                    <a:gd name="T16" fmla="*/ 582 w 586"/>
                    <a:gd name="T17" fmla="*/ 122 h 307"/>
                    <a:gd name="T18" fmla="*/ 586 w 586"/>
                    <a:gd name="T19" fmla="*/ 153 h 307"/>
                    <a:gd name="T20" fmla="*/ 582 w 586"/>
                    <a:gd name="T21" fmla="*/ 184 h 307"/>
                    <a:gd name="T22" fmla="*/ 574 w 586"/>
                    <a:gd name="T23" fmla="*/ 213 h 307"/>
                    <a:gd name="T24" fmla="*/ 559 w 586"/>
                    <a:gd name="T25" fmla="*/ 239 h 307"/>
                    <a:gd name="T26" fmla="*/ 541 w 586"/>
                    <a:gd name="T27" fmla="*/ 261 h 307"/>
                    <a:gd name="T28" fmla="*/ 517 w 586"/>
                    <a:gd name="T29" fmla="*/ 281 h 307"/>
                    <a:gd name="T30" fmla="*/ 492 w 586"/>
                    <a:gd name="T31" fmla="*/ 294 h 307"/>
                    <a:gd name="T32" fmla="*/ 462 w 586"/>
                    <a:gd name="T33" fmla="*/ 304 h 307"/>
                    <a:gd name="T34" fmla="*/ 431 w 586"/>
                    <a:gd name="T35" fmla="*/ 307 h 307"/>
                    <a:gd name="T36" fmla="*/ 100 w 586"/>
                    <a:gd name="T37" fmla="*/ 307 h 307"/>
                    <a:gd name="T38" fmla="*/ 83 w 586"/>
                    <a:gd name="T39" fmla="*/ 226 h 307"/>
                    <a:gd name="T40" fmla="*/ 61 w 586"/>
                    <a:gd name="T41" fmla="*/ 149 h 307"/>
                    <a:gd name="T42" fmla="*/ 33 w 586"/>
                    <a:gd name="T43" fmla="*/ 73 h 307"/>
                    <a:gd name="T44" fmla="*/ 0 w 586"/>
                    <a:gd name="T45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6" h="307">
                      <a:moveTo>
                        <a:pt x="0" y="0"/>
                      </a:moveTo>
                      <a:lnTo>
                        <a:pt x="431" y="0"/>
                      </a:lnTo>
                      <a:lnTo>
                        <a:pt x="462" y="3"/>
                      </a:lnTo>
                      <a:lnTo>
                        <a:pt x="492" y="11"/>
                      </a:lnTo>
                      <a:lnTo>
                        <a:pt x="517" y="25"/>
                      </a:lnTo>
                      <a:lnTo>
                        <a:pt x="541" y="44"/>
                      </a:lnTo>
                      <a:lnTo>
                        <a:pt x="559" y="67"/>
                      </a:lnTo>
                      <a:lnTo>
                        <a:pt x="574" y="93"/>
                      </a:lnTo>
                      <a:lnTo>
                        <a:pt x="582" y="122"/>
                      </a:lnTo>
                      <a:lnTo>
                        <a:pt x="586" y="153"/>
                      </a:lnTo>
                      <a:lnTo>
                        <a:pt x="582" y="184"/>
                      </a:lnTo>
                      <a:lnTo>
                        <a:pt x="574" y="213"/>
                      </a:lnTo>
                      <a:lnTo>
                        <a:pt x="559" y="239"/>
                      </a:lnTo>
                      <a:lnTo>
                        <a:pt x="541" y="261"/>
                      </a:lnTo>
                      <a:lnTo>
                        <a:pt x="517" y="281"/>
                      </a:lnTo>
                      <a:lnTo>
                        <a:pt x="492" y="294"/>
                      </a:lnTo>
                      <a:lnTo>
                        <a:pt x="462" y="304"/>
                      </a:lnTo>
                      <a:lnTo>
                        <a:pt x="431" y="307"/>
                      </a:lnTo>
                      <a:lnTo>
                        <a:pt x="100" y="307"/>
                      </a:lnTo>
                      <a:lnTo>
                        <a:pt x="83" y="226"/>
                      </a:lnTo>
                      <a:lnTo>
                        <a:pt x="61" y="149"/>
                      </a:lnTo>
                      <a:lnTo>
                        <a:pt x="33" y="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Freeform 86"/>
                <p:cNvSpPr>
                  <a:spLocks/>
                </p:cNvSpPr>
                <p:nvPr/>
              </p:nvSpPr>
              <p:spPr bwMode="auto">
                <a:xfrm>
                  <a:off x="3411538" y="4011613"/>
                  <a:ext cx="382587" cy="80963"/>
                </a:xfrm>
                <a:custGeom>
                  <a:avLst/>
                  <a:gdLst>
                    <a:gd name="T0" fmla="*/ 145 w 1445"/>
                    <a:gd name="T1" fmla="*/ 0 h 309"/>
                    <a:gd name="T2" fmla="*/ 1290 w 1445"/>
                    <a:gd name="T3" fmla="*/ 0 h 309"/>
                    <a:gd name="T4" fmla="*/ 1321 w 1445"/>
                    <a:gd name="T5" fmla="*/ 4 h 309"/>
                    <a:gd name="T6" fmla="*/ 1351 w 1445"/>
                    <a:gd name="T7" fmla="*/ 13 h 309"/>
                    <a:gd name="T8" fmla="*/ 1376 w 1445"/>
                    <a:gd name="T9" fmla="*/ 27 h 309"/>
                    <a:gd name="T10" fmla="*/ 1400 w 1445"/>
                    <a:gd name="T11" fmla="*/ 46 h 309"/>
                    <a:gd name="T12" fmla="*/ 1418 w 1445"/>
                    <a:gd name="T13" fmla="*/ 68 h 309"/>
                    <a:gd name="T14" fmla="*/ 1433 w 1445"/>
                    <a:gd name="T15" fmla="*/ 95 h 309"/>
                    <a:gd name="T16" fmla="*/ 1441 w 1445"/>
                    <a:gd name="T17" fmla="*/ 124 h 309"/>
                    <a:gd name="T18" fmla="*/ 1445 w 1445"/>
                    <a:gd name="T19" fmla="*/ 155 h 309"/>
                    <a:gd name="T20" fmla="*/ 1441 w 1445"/>
                    <a:gd name="T21" fmla="*/ 185 h 309"/>
                    <a:gd name="T22" fmla="*/ 1433 w 1445"/>
                    <a:gd name="T23" fmla="*/ 214 h 309"/>
                    <a:gd name="T24" fmla="*/ 1418 w 1445"/>
                    <a:gd name="T25" fmla="*/ 241 h 309"/>
                    <a:gd name="T26" fmla="*/ 1400 w 1445"/>
                    <a:gd name="T27" fmla="*/ 263 h 309"/>
                    <a:gd name="T28" fmla="*/ 1376 w 1445"/>
                    <a:gd name="T29" fmla="*/ 282 h 309"/>
                    <a:gd name="T30" fmla="*/ 1351 w 1445"/>
                    <a:gd name="T31" fmla="*/ 296 h 309"/>
                    <a:gd name="T32" fmla="*/ 1321 w 1445"/>
                    <a:gd name="T33" fmla="*/ 306 h 309"/>
                    <a:gd name="T34" fmla="*/ 1290 w 1445"/>
                    <a:gd name="T35" fmla="*/ 309 h 309"/>
                    <a:gd name="T36" fmla="*/ 466 w 1445"/>
                    <a:gd name="T37" fmla="*/ 309 h 309"/>
                    <a:gd name="T38" fmla="*/ 396 w 1445"/>
                    <a:gd name="T39" fmla="*/ 261 h 309"/>
                    <a:gd name="T40" fmla="*/ 323 w 1445"/>
                    <a:gd name="T41" fmla="*/ 218 h 309"/>
                    <a:gd name="T42" fmla="*/ 246 w 1445"/>
                    <a:gd name="T43" fmla="*/ 181 h 309"/>
                    <a:gd name="T44" fmla="*/ 167 w 1445"/>
                    <a:gd name="T45" fmla="*/ 149 h 309"/>
                    <a:gd name="T46" fmla="*/ 84 w 1445"/>
                    <a:gd name="T47" fmla="*/ 123 h 309"/>
                    <a:gd name="T48" fmla="*/ 0 w 1445"/>
                    <a:gd name="T49" fmla="*/ 101 h 309"/>
                    <a:gd name="T50" fmla="*/ 12 w 1445"/>
                    <a:gd name="T51" fmla="*/ 77 h 309"/>
                    <a:gd name="T52" fmla="*/ 27 w 1445"/>
                    <a:gd name="T53" fmla="*/ 56 h 309"/>
                    <a:gd name="T54" fmla="*/ 45 w 1445"/>
                    <a:gd name="T55" fmla="*/ 38 h 309"/>
                    <a:gd name="T56" fmla="*/ 67 w 1445"/>
                    <a:gd name="T57" fmla="*/ 22 h 309"/>
                    <a:gd name="T58" fmla="*/ 91 w 1445"/>
                    <a:gd name="T59" fmla="*/ 11 h 309"/>
                    <a:gd name="T60" fmla="*/ 118 w 1445"/>
                    <a:gd name="T61" fmla="*/ 4 h 309"/>
                    <a:gd name="T62" fmla="*/ 145 w 1445"/>
                    <a:gd name="T63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45" h="309">
                      <a:moveTo>
                        <a:pt x="145" y="0"/>
                      </a:moveTo>
                      <a:lnTo>
                        <a:pt x="1290" y="0"/>
                      </a:lnTo>
                      <a:lnTo>
                        <a:pt x="1321" y="4"/>
                      </a:lnTo>
                      <a:lnTo>
                        <a:pt x="1351" y="13"/>
                      </a:lnTo>
                      <a:lnTo>
                        <a:pt x="1376" y="27"/>
                      </a:lnTo>
                      <a:lnTo>
                        <a:pt x="1400" y="46"/>
                      </a:lnTo>
                      <a:lnTo>
                        <a:pt x="1418" y="68"/>
                      </a:lnTo>
                      <a:lnTo>
                        <a:pt x="1433" y="95"/>
                      </a:lnTo>
                      <a:lnTo>
                        <a:pt x="1441" y="124"/>
                      </a:lnTo>
                      <a:lnTo>
                        <a:pt x="1445" y="155"/>
                      </a:lnTo>
                      <a:lnTo>
                        <a:pt x="1441" y="185"/>
                      </a:lnTo>
                      <a:lnTo>
                        <a:pt x="1433" y="214"/>
                      </a:lnTo>
                      <a:lnTo>
                        <a:pt x="1418" y="241"/>
                      </a:lnTo>
                      <a:lnTo>
                        <a:pt x="1400" y="263"/>
                      </a:lnTo>
                      <a:lnTo>
                        <a:pt x="1376" y="282"/>
                      </a:lnTo>
                      <a:lnTo>
                        <a:pt x="1351" y="296"/>
                      </a:lnTo>
                      <a:lnTo>
                        <a:pt x="1321" y="306"/>
                      </a:lnTo>
                      <a:lnTo>
                        <a:pt x="1290" y="309"/>
                      </a:lnTo>
                      <a:lnTo>
                        <a:pt x="466" y="309"/>
                      </a:lnTo>
                      <a:lnTo>
                        <a:pt x="396" y="261"/>
                      </a:lnTo>
                      <a:lnTo>
                        <a:pt x="323" y="218"/>
                      </a:lnTo>
                      <a:lnTo>
                        <a:pt x="246" y="181"/>
                      </a:lnTo>
                      <a:lnTo>
                        <a:pt x="167" y="149"/>
                      </a:lnTo>
                      <a:lnTo>
                        <a:pt x="84" y="123"/>
                      </a:lnTo>
                      <a:lnTo>
                        <a:pt x="0" y="101"/>
                      </a:lnTo>
                      <a:lnTo>
                        <a:pt x="12" y="77"/>
                      </a:lnTo>
                      <a:lnTo>
                        <a:pt x="27" y="56"/>
                      </a:lnTo>
                      <a:lnTo>
                        <a:pt x="45" y="38"/>
                      </a:lnTo>
                      <a:lnTo>
                        <a:pt x="67" y="22"/>
                      </a:lnTo>
                      <a:lnTo>
                        <a:pt x="91" y="11"/>
                      </a:lnTo>
                      <a:lnTo>
                        <a:pt x="118" y="4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Freeform 87"/>
                <p:cNvSpPr>
                  <a:spLocks/>
                </p:cNvSpPr>
                <p:nvPr/>
              </p:nvSpPr>
              <p:spPr bwMode="auto">
                <a:xfrm>
                  <a:off x="3409950" y="3908425"/>
                  <a:ext cx="384175" cy="80963"/>
                </a:xfrm>
                <a:custGeom>
                  <a:avLst/>
                  <a:gdLst>
                    <a:gd name="T0" fmla="*/ 155 w 1455"/>
                    <a:gd name="T1" fmla="*/ 0 h 308"/>
                    <a:gd name="T2" fmla="*/ 1300 w 1455"/>
                    <a:gd name="T3" fmla="*/ 0 h 308"/>
                    <a:gd name="T4" fmla="*/ 1331 w 1455"/>
                    <a:gd name="T5" fmla="*/ 3 h 308"/>
                    <a:gd name="T6" fmla="*/ 1361 w 1455"/>
                    <a:gd name="T7" fmla="*/ 12 h 308"/>
                    <a:gd name="T8" fmla="*/ 1386 w 1455"/>
                    <a:gd name="T9" fmla="*/ 27 h 308"/>
                    <a:gd name="T10" fmla="*/ 1410 w 1455"/>
                    <a:gd name="T11" fmla="*/ 45 h 308"/>
                    <a:gd name="T12" fmla="*/ 1428 w 1455"/>
                    <a:gd name="T13" fmla="*/ 68 h 308"/>
                    <a:gd name="T14" fmla="*/ 1443 w 1455"/>
                    <a:gd name="T15" fmla="*/ 94 h 308"/>
                    <a:gd name="T16" fmla="*/ 1451 w 1455"/>
                    <a:gd name="T17" fmla="*/ 122 h 308"/>
                    <a:gd name="T18" fmla="*/ 1455 w 1455"/>
                    <a:gd name="T19" fmla="*/ 153 h 308"/>
                    <a:gd name="T20" fmla="*/ 1451 w 1455"/>
                    <a:gd name="T21" fmla="*/ 184 h 308"/>
                    <a:gd name="T22" fmla="*/ 1443 w 1455"/>
                    <a:gd name="T23" fmla="*/ 214 h 308"/>
                    <a:gd name="T24" fmla="*/ 1428 w 1455"/>
                    <a:gd name="T25" fmla="*/ 239 h 308"/>
                    <a:gd name="T26" fmla="*/ 1410 w 1455"/>
                    <a:gd name="T27" fmla="*/ 263 h 308"/>
                    <a:gd name="T28" fmla="*/ 1386 w 1455"/>
                    <a:gd name="T29" fmla="*/ 281 h 308"/>
                    <a:gd name="T30" fmla="*/ 1361 w 1455"/>
                    <a:gd name="T31" fmla="*/ 296 h 308"/>
                    <a:gd name="T32" fmla="*/ 1331 w 1455"/>
                    <a:gd name="T33" fmla="*/ 304 h 308"/>
                    <a:gd name="T34" fmla="*/ 1300 w 1455"/>
                    <a:gd name="T35" fmla="*/ 308 h 308"/>
                    <a:gd name="T36" fmla="*/ 155 w 1455"/>
                    <a:gd name="T37" fmla="*/ 308 h 308"/>
                    <a:gd name="T38" fmla="*/ 123 w 1455"/>
                    <a:gd name="T39" fmla="*/ 304 h 308"/>
                    <a:gd name="T40" fmla="*/ 94 w 1455"/>
                    <a:gd name="T41" fmla="*/ 296 h 308"/>
                    <a:gd name="T42" fmla="*/ 69 w 1455"/>
                    <a:gd name="T43" fmla="*/ 281 h 308"/>
                    <a:gd name="T44" fmla="*/ 45 w 1455"/>
                    <a:gd name="T45" fmla="*/ 263 h 308"/>
                    <a:gd name="T46" fmla="*/ 27 w 1455"/>
                    <a:gd name="T47" fmla="*/ 239 h 308"/>
                    <a:gd name="T48" fmla="*/ 12 w 1455"/>
                    <a:gd name="T49" fmla="*/ 214 h 308"/>
                    <a:gd name="T50" fmla="*/ 4 w 1455"/>
                    <a:gd name="T51" fmla="*/ 185 h 308"/>
                    <a:gd name="T52" fmla="*/ 0 w 1455"/>
                    <a:gd name="T53" fmla="*/ 154 h 308"/>
                    <a:gd name="T54" fmla="*/ 4 w 1455"/>
                    <a:gd name="T55" fmla="*/ 122 h 308"/>
                    <a:gd name="T56" fmla="*/ 12 w 1455"/>
                    <a:gd name="T57" fmla="*/ 94 h 308"/>
                    <a:gd name="T58" fmla="*/ 27 w 1455"/>
                    <a:gd name="T59" fmla="*/ 68 h 308"/>
                    <a:gd name="T60" fmla="*/ 45 w 1455"/>
                    <a:gd name="T61" fmla="*/ 45 h 308"/>
                    <a:gd name="T62" fmla="*/ 69 w 1455"/>
                    <a:gd name="T63" fmla="*/ 27 h 308"/>
                    <a:gd name="T64" fmla="*/ 94 w 1455"/>
                    <a:gd name="T65" fmla="*/ 12 h 308"/>
                    <a:gd name="T66" fmla="*/ 123 w 1455"/>
                    <a:gd name="T67" fmla="*/ 3 h 308"/>
                    <a:gd name="T68" fmla="*/ 155 w 1455"/>
                    <a:gd name="T69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55" h="308">
                      <a:moveTo>
                        <a:pt x="155" y="0"/>
                      </a:moveTo>
                      <a:lnTo>
                        <a:pt x="1300" y="0"/>
                      </a:lnTo>
                      <a:lnTo>
                        <a:pt x="1331" y="3"/>
                      </a:lnTo>
                      <a:lnTo>
                        <a:pt x="1361" y="12"/>
                      </a:lnTo>
                      <a:lnTo>
                        <a:pt x="1386" y="27"/>
                      </a:lnTo>
                      <a:lnTo>
                        <a:pt x="1410" y="45"/>
                      </a:lnTo>
                      <a:lnTo>
                        <a:pt x="1428" y="68"/>
                      </a:lnTo>
                      <a:lnTo>
                        <a:pt x="1443" y="94"/>
                      </a:lnTo>
                      <a:lnTo>
                        <a:pt x="1451" y="122"/>
                      </a:lnTo>
                      <a:lnTo>
                        <a:pt x="1455" y="153"/>
                      </a:lnTo>
                      <a:lnTo>
                        <a:pt x="1451" y="184"/>
                      </a:lnTo>
                      <a:lnTo>
                        <a:pt x="1443" y="214"/>
                      </a:lnTo>
                      <a:lnTo>
                        <a:pt x="1428" y="239"/>
                      </a:lnTo>
                      <a:lnTo>
                        <a:pt x="1410" y="263"/>
                      </a:lnTo>
                      <a:lnTo>
                        <a:pt x="1386" y="281"/>
                      </a:lnTo>
                      <a:lnTo>
                        <a:pt x="1361" y="296"/>
                      </a:lnTo>
                      <a:lnTo>
                        <a:pt x="1331" y="304"/>
                      </a:lnTo>
                      <a:lnTo>
                        <a:pt x="1300" y="308"/>
                      </a:lnTo>
                      <a:lnTo>
                        <a:pt x="155" y="308"/>
                      </a:lnTo>
                      <a:lnTo>
                        <a:pt x="123" y="304"/>
                      </a:lnTo>
                      <a:lnTo>
                        <a:pt x="94" y="296"/>
                      </a:lnTo>
                      <a:lnTo>
                        <a:pt x="69" y="281"/>
                      </a:lnTo>
                      <a:lnTo>
                        <a:pt x="45" y="263"/>
                      </a:lnTo>
                      <a:lnTo>
                        <a:pt x="27" y="239"/>
                      </a:lnTo>
                      <a:lnTo>
                        <a:pt x="12" y="214"/>
                      </a:lnTo>
                      <a:lnTo>
                        <a:pt x="4" y="185"/>
                      </a:lnTo>
                      <a:lnTo>
                        <a:pt x="0" y="154"/>
                      </a:lnTo>
                      <a:lnTo>
                        <a:pt x="4" y="122"/>
                      </a:lnTo>
                      <a:lnTo>
                        <a:pt x="12" y="94"/>
                      </a:lnTo>
                      <a:lnTo>
                        <a:pt x="27" y="68"/>
                      </a:lnTo>
                      <a:lnTo>
                        <a:pt x="45" y="45"/>
                      </a:lnTo>
                      <a:lnTo>
                        <a:pt x="69" y="27"/>
                      </a:lnTo>
                      <a:lnTo>
                        <a:pt x="94" y="12"/>
                      </a:lnTo>
                      <a:lnTo>
                        <a:pt x="123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Freeform 88"/>
                <p:cNvSpPr>
                  <a:spLocks/>
                </p:cNvSpPr>
                <p:nvPr/>
              </p:nvSpPr>
              <p:spPr bwMode="auto">
                <a:xfrm>
                  <a:off x="3667125" y="4318000"/>
                  <a:ext cx="127000" cy="82550"/>
                </a:xfrm>
                <a:custGeom>
                  <a:avLst/>
                  <a:gdLst>
                    <a:gd name="T0" fmla="*/ 4 w 477"/>
                    <a:gd name="T1" fmla="*/ 0 h 307"/>
                    <a:gd name="T2" fmla="*/ 322 w 477"/>
                    <a:gd name="T3" fmla="*/ 0 h 307"/>
                    <a:gd name="T4" fmla="*/ 353 w 477"/>
                    <a:gd name="T5" fmla="*/ 3 h 307"/>
                    <a:gd name="T6" fmla="*/ 383 w 477"/>
                    <a:gd name="T7" fmla="*/ 12 h 307"/>
                    <a:gd name="T8" fmla="*/ 408 w 477"/>
                    <a:gd name="T9" fmla="*/ 27 h 307"/>
                    <a:gd name="T10" fmla="*/ 432 w 477"/>
                    <a:gd name="T11" fmla="*/ 45 h 307"/>
                    <a:gd name="T12" fmla="*/ 450 w 477"/>
                    <a:gd name="T13" fmla="*/ 68 h 307"/>
                    <a:gd name="T14" fmla="*/ 465 w 477"/>
                    <a:gd name="T15" fmla="*/ 94 h 307"/>
                    <a:gd name="T16" fmla="*/ 473 w 477"/>
                    <a:gd name="T17" fmla="*/ 122 h 307"/>
                    <a:gd name="T18" fmla="*/ 477 w 477"/>
                    <a:gd name="T19" fmla="*/ 154 h 307"/>
                    <a:gd name="T20" fmla="*/ 473 w 477"/>
                    <a:gd name="T21" fmla="*/ 185 h 307"/>
                    <a:gd name="T22" fmla="*/ 465 w 477"/>
                    <a:gd name="T23" fmla="*/ 214 h 307"/>
                    <a:gd name="T24" fmla="*/ 450 w 477"/>
                    <a:gd name="T25" fmla="*/ 240 h 307"/>
                    <a:gd name="T26" fmla="*/ 432 w 477"/>
                    <a:gd name="T27" fmla="*/ 263 h 307"/>
                    <a:gd name="T28" fmla="*/ 408 w 477"/>
                    <a:gd name="T29" fmla="*/ 282 h 307"/>
                    <a:gd name="T30" fmla="*/ 383 w 477"/>
                    <a:gd name="T31" fmla="*/ 296 h 307"/>
                    <a:gd name="T32" fmla="*/ 353 w 477"/>
                    <a:gd name="T33" fmla="*/ 304 h 307"/>
                    <a:gd name="T34" fmla="*/ 322 w 477"/>
                    <a:gd name="T35" fmla="*/ 307 h 307"/>
                    <a:gd name="T36" fmla="*/ 0 w 477"/>
                    <a:gd name="T37" fmla="*/ 307 h 307"/>
                    <a:gd name="T38" fmla="*/ 6 w 477"/>
                    <a:gd name="T39" fmla="*/ 253 h 307"/>
                    <a:gd name="T40" fmla="*/ 10 w 477"/>
                    <a:gd name="T41" fmla="*/ 198 h 307"/>
                    <a:gd name="T42" fmla="*/ 13 w 477"/>
                    <a:gd name="T43" fmla="*/ 141 h 307"/>
                    <a:gd name="T44" fmla="*/ 10 w 477"/>
                    <a:gd name="T45" fmla="*/ 70 h 307"/>
                    <a:gd name="T46" fmla="*/ 4 w 477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77" h="307">
                      <a:moveTo>
                        <a:pt x="4" y="0"/>
                      </a:moveTo>
                      <a:lnTo>
                        <a:pt x="322" y="0"/>
                      </a:lnTo>
                      <a:lnTo>
                        <a:pt x="353" y="3"/>
                      </a:lnTo>
                      <a:lnTo>
                        <a:pt x="383" y="12"/>
                      </a:lnTo>
                      <a:lnTo>
                        <a:pt x="408" y="27"/>
                      </a:lnTo>
                      <a:lnTo>
                        <a:pt x="432" y="45"/>
                      </a:lnTo>
                      <a:lnTo>
                        <a:pt x="450" y="68"/>
                      </a:lnTo>
                      <a:lnTo>
                        <a:pt x="465" y="94"/>
                      </a:lnTo>
                      <a:lnTo>
                        <a:pt x="473" y="122"/>
                      </a:lnTo>
                      <a:lnTo>
                        <a:pt x="477" y="154"/>
                      </a:lnTo>
                      <a:lnTo>
                        <a:pt x="473" y="185"/>
                      </a:lnTo>
                      <a:lnTo>
                        <a:pt x="465" y="214"/>
                      </a:lnTo>
                      <a:lnTo>
                        <a:pt x="450" y="240"/>
                      </a:lnTo>
                      <a:lnTo>
                        <a:pt x="432" y="263"/>
                      </a:lnTo>
                      <a:lnTo>
                        <a:pt x="408" y="282"/>
                      </a:lnTo>
                      <a:lnTo>
                        <a:pt x="383" y="296"/>
                      </a:lnTo>
                      <a:lnTo>
                        <a:pt x="353" y="304"/>
                      </a:lnTo>
                      <a:lnTo>
                        <a:pt x="322" y="307"/>
                      </a:lnTo>
                      <a:lnTo>
                        <a:pt x="0" y="307"/>
                      </a:lnTo>
                      <a:lnTo>
                        <a:pt x="6" y="253"/>
                      </a:lnTo>
                      <a:lnTo>
                        <a:pt x="10" y="198"/>
                      </a:lnTo>
                      <a:lnTo>
                        <a:pt x="13" y="141"/>
                      </a:lnTo>
                      <a:lnTo>
                        <a:pt x="10" y="7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Freeform 89"/>
                <p:cNvSpPr>
                  <a:spLocks/>
                </p:cNvSpPr>
                <p:nvPr/>
              </p:nvSpPr>
              <p:spPr bwMode="auto">
                <a:xfrm>
                  <a:off x="3635375" y="4421188"/>
                  <a:ext cx="158750" cy="80963"/>
                </a:xfrm>
                <a:custGeom>
                  <a:avLst/>
                  <a:gdLst>
                    <a:gd name="T0" fmla="*/ 110 w 599"/>
                    <a:gd name="T1" fmla="*/ 0 h 308"/>
                    <a:gd name="T2" fmla="*/ 444 w 599"/>
                    <a:gd name="T3" fmla="*/ 0 h 308"/>
                    <a:gd name="T4" fmla="*/ 475 w 599"/>
                    <a:gd name="T5" fmla="*/ 3 h 308"/>
                    <a:gd name="T6" fmla="*/ 505 w 599"/>
                    <a:gd name="T7" fmla="*/ 12 h 308"/>
                    <a:gd name="T8" fmla="*/ 530 w 599"/>
                    <a:gd name="T9" fmla="*/ 26 h 308"/>
                    <a:gd name="T10" fmla="*/ 554 w 599"/>
                    <a:gd name="T11" fmla="*/ 45 h 308"/>
                    <a:gd name="T12" fmla="*/ 572 w 599"/>
                    <a:gd name="T13" fmla="*/ 67 h 308"/>
                    <a:gd name="T14" fmla="*/ 587 w 599"/>
                    <a:gd name="T15" fmla="*/ 94 h 308"/>
                    <a:gd name="T16" fmla="*/ 595 w 599"/>
                    <a:gd name="T17" fmla="*/ 122 h 308"/>
                    <a:gd name="T18" fmla="*/ 599 w 599"/>
                    <a:gd name="T19" fmla="*/ 153 h 308"/>
                    <a:gd name="T20" fmla="*/ 595 w 599"/>
                    <a:gd name="T21" fmla="*/ 184 h 308"/>
                    <a:gd name="T22" fmla="*/ 587 w 599"/>
                    <a:gd name="T23" fmla="*/ 214 h 308"/>
                    <a:gd name="T24" fmla="*/ 572 w 599"/>
                    <a:gd name="T25" fmla="*/ 239 h 308"/>
                    <a:gd name="T26" fmla="*/ 554 w 599"/>
                    <a:gd name="T27" fmla="*/ 263 h 308"/>
                    <a:gd name="T28" fmla="*/ 530 w 599"/>
                    <a:gd name="T29" fmla="*/ 281 h 308"/>
                    <a:gd name="T30" fmla="*/ 505 w 599"/>
                    <a:gd name="T31" fmla="*/ 296 h 308"/>
                    <a:gd name="T32" fmla="*/ 475 w 599"/>
                    <a:gd name="T33" fmla="*/ 304 h 308"/>
                    <a:gd name="T34" fmla="*/ 444 w 599"/>
                    <a:gd name="T35" fmla="*/ 308 h 308"/>
                    <a:gd name="T36" fmla="*/ 0 w 599"/>
                    <a:gd name="T37" fmla="*/ 308 h 308"/>
                    <a:gd name="T38" fmla="*/ 35 w 599"/>
                    <a:gd name="T39" fmla="*/ 234 h 308"/>
                    <a:gd name="T40" fmla="*/ 65 w 599"/>
                    <a:gd name="T41" fmla="*/ 159 h 308"/>
                    <a:gd name="T42" fmla="*/ 90 w 599"/>
                    <a:gd name="T43" fmla="*/ 80 h 308"/>
                    <a:gd name="T44" fmla="*/ 110 w 599"/>
                    <a:gd name="T45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99" h="308">
                      <a:moveTo>
                        <a:pt x="110" y="0"/>
                      </a:moveTo>
                      <a:lnTo>
                        <a:pt x="444" y="0"/>
                      </a:lnTo>
                      <a:lnTo>
                        <a:pt x="475" y="3"/>
                      </a:lnTo>
                      <a:lnTo>
                        <a:pt x="505" y="12"/>
                      </a:lnTo>
                      <a:lnTo>
                        <a:pt x="530" y="26"/>
                      </a:lnTo>
                      <a:lnTo>
                        <a:pt x="554" y="45"/>
                      </a:lnTo>
                      <a:lnTo>
                        <a:pt x="572" y="67"/>
                      </a:lnTo>
                      <a:lnTo>
                        <a:pt x="587" y="94"/>
                      </a:lnTo>
                      <a:lnTo>
                        <a:pt x="595" y="122"/>
                      </a:lnTo>
                      <a:lnTo>
                        <a:pt x="599" y="153"/>
                      </a:lnTo>
                      <a:lnTo>
                        <a:pt x="595" y="184"/>
                      </a:lnTo>
                      <a:lnTo>
                        <a:pt x="587" y="214"/>
                      </a:lnTo>
                      <a:lnTo>
                        <a:pt x="572" y="239"/>
                      </a:lnTo>
                      <a:lnTo>
                        <a:pt x="554" y="263"/>
                      </a:lnTo>
                      <a:lnTo>
                        <a:pt x="530" y="281"/>
                      </a:lnTo>
                      <a:lnTo>
                        <a:pt x="505" y="296"/>
                      </a:lnTo>
                      <a:lnTo>
                        <a:pt x="475" y="304"/>
                      </a:lnTo>
                      <a:lnTo>
                        <a:pt x="444" y="308"/>
                      </a:lnTo>
                      <a:lnTo>
                        <a:pt x="0" y="308"/>
                      </a:lnTo>
                      <a:lnTo>
                        <a:pt x="35" y="234"/>
                      </a:lnTo>
                      <a:lnTo>
                        <a:pt x="65" y="159"/>
                      </a:lnTo>
                      <a:lnTo>
                        <a:pt x="90" y="8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Freeform 90"/>
                <p:cNvSpPr>
                  <a:spLocks/>
                </p:cNvSpPr>
                <p:nvPr/>
              </p:nvSpPr>
              <p:spPr bwMode="auto">
                <a:xfrm>
                  <a:off x="3554413" y="4524375"/>
                  <a:ext cx="239712" cy="80963"/>
                </a:xfrm>
                <a:custGeom>
                  <a:avLst/>
                  <a:gdLst>
                    <a:gd name="T0" fmla="*/ 263 w 907"/>
                    <a:gd name="T1" fmla="*/ 0 h 309"/>
                    <a:gd name="T2" fmla="*/ 752 w 907"/>
                    <a:gd name="T3" fmla="*/ 0 h 309"/>
                    <a:gd name="T4" fmla="*/ 783 w 907"/>
                    <a:gd name="T5" fmla="*/ 4 h 309"/>
                    <a:gd name="T6" fmla="*/ 813 w 907"/>
                    <a:gd name="T7" fmla="*/ 13 h 309"/>
                    <a:gd name="T8" fmla="*/ 838 w 907"/>
                    <a:gd name="T9" fmla="*/ 27 h 309"/>
                    <a:gd name="T10" fmla="*/ 862 w 907"/>
                    <a:gd name="T11" fmla="*/ 46 h 309"/>
                    <a:gd name="T12" fmla="*/ 880 w 907"/>
                    <a:gd name="T13" fmla="*/ 68 h 309"/>
                    <a:gd name="T14" fmla="*/ 895 w 907"/>
                    <a:gd name="T15" fmla="*/ 94 h 309"/>
                    <a:gd name="T16" fmla="*/ 903 w 907"/>
                    <a:gd name="T17" fmla="*/ 124 h 309"/>
                    <a:gd name="T18" fmla="*/ 907 w 907"/>
                    <a:gd name="T19" fmla="*/ 155 h 309"/>
                    <a:gd name="T20" fmla="*/ 903 w 907"/>
                    <a:gd name="T21" fmla="*/ 185 h 309"/>
                    <a:gd name="T22" fmla="*/ 895 w 907"/>
                    <a:gd name="T23" fmla="*/ 214 h 309"/>
                    <a:gd name="T24" fmla="*/ 880 w 907"/>
                    <a:gd name="T25" fmla="*/ 241 h 309"/>
                    <a:gd name="T26" fmla="*/ 862 w 907"/>
                    <a:gd name="T27" fmla="*/ 263 h 309"/>
                    <a:gd name="T28" fmla="*/ 838 w 907"/>
                    <a:gd name="T29" fmla="*/ 282 h 309"/>
                    <a:gd name="T30" fmla="*/ 813 w 907"/>
                    <a:gd name="T31" fmla="*/ 296 h 309"/>
                    <a:gd name="T32" fmla="*/ 783 w 907"/>
                    <a:gd name="T33" fmla="*/ 306 h 309"/>
                    <a:gd name="T34" fmla="*/ 752 w 907"/>
                    <a:gd name="T35" fmla="*/ 309 h 309"/>
                    <a:gd name="T36" fmla="*/ 0 w 907"/>
                    <a:gd name="T37" fmla="*/ 309 h 309"/>
                    <a:gd name="T38" fmla="*/ 61 w 907"/>
                    <a:gd name="T39" fmla="*/ 253 h 309"/>
                    <a:gd name="T40" fmla="*/ 117 w 907"/>
                    <a:gd name="T41" fmla="*/ 196 h 309"/>
                    <a:gd name="T42" fmla="*/ 170 w 907"/>
                    <a:gd name="T43" fmla="*/ 134 h 309"/>
                    <a:gd name="T44" fmla="*/ 219 w 907"/>
                    <a:gd name="T45" fmla="*/ 69 h 309"/>
                    <a:gd name="T46" fmla="*/ 263 w 907"/>
                    <a:gd name="T47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309">
                      <a:moveTo>
                        <a:pt x="263" y="0"/>
                      </a:moveTo>
                      <a:lnTo>
                        <a:pt x="752" y="0"/>
                      </a:lnTo>
                      <a:lnTo>
                        <a:pt x="783" y="4"/>
                      </a:lnTo>
                      <a:lnTo>
                        <a:pt x="813" y="13"/>
                      </a:lnTo>
                      <a:lnTo>
                        <a:pt x="838" y="27"/>
                      </a:lnTo>
                      <a:lnTo>
                        <a:pt x="862" y="46"/>
                      </a:lnTo>
                      <a:lnTo>
                        <a:pt x="880" y="68"/>
                      </a:lnTo>
                      <a:lnTo>
                        <a:pt x="895" y="94"/>
                      </a:lnTo>
                      <a:lnTo>
                        <a:pt x="903" y="124"/>
                      </a:lnTo>
                      <a:lnTo>
                        <a:pt x="907" y="155"/>
                      </a:lnTo>
                      <a:lnTo>
                        <a:pt x="903" y="185"/>
                      </a:lnTo>
                      <a:lnTo>
                        <a:pt x="895" y="214"/>
                      </a:lnTo>
                      <a:lnTo>
                        <a:pt x="880" y="241"/>
                      </a:lnTo>
                      <a:lnTo>
                        <a:pt x="862" y="263"/>
                      </a:lnTo>
                      <a:lnTo>
                        <a:pt x="838" y="282"/>
                      </a:lnTo>
                      <a:lnTo>
                        <a:pt x="813" y="296"/>
                      </a:lnTo>
                      <a:lnTo>
                        <a:pt x="783" y="306"/>
                      </a:lnTo>
                      <a:lnTo>
                        <a:pt x="752" y="309"/>
                      </a:lnTo>
                      <a:lnTo>
                        <a:pt x="0" y="309"/>
                      </a:lnTo>
                      <a:lnTo>
                        <a:pt x="61" y="253"/>
                      </a:lnTo>
                      <a:lnTo>
                        <a:pt x="117" y="196"/>
                      </a:lnTo>
                      <a:lnTo>
                        <a:pt x="170" y="134"/>
                      </a:lnTo>
                      <a:lnTo>
                        <a:pt x="219" y="69"/>
                      </a:lnTo>
                      <a:lnTo>
                        <a:pt x="2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Freeform 91"/>
                <p:cNvSpPr>
                  <a:spLocks/>
                </p:cNvSpPr>
                <p:nvPr/>
              </p:nvSpPr>
              <p:spPr bwMode="auto">
                <a:xfrm>
                  <a:off x="2894013" y="4311650"/>
                  <a:ext cx="125412" cy="80963"/>
                </a:xfrm>
                <a:custGeom>
                  <a:avLst/>
                  <a:gdLst>
                    <a:gd name="T0" fmla="*/ 155 w 477"/>
                    <a:gd name="T1" fmla="*/ 0 h 308"/>
                    <a:gd name="T2" fmla="*/ 477 w 477"/>
                    <a:gd name="T3" fmla="*/ 0 h 308"/>
                    <a:gd name="T4" fmla="*/ 470 w 477"/>
                    <a:gd name="T5" fmla="*/ 56 h 308"/>
                    <a:gd name="T6" fmla="*/ 466 w 477"/>
                    <a:gd name="T7" fmla="*/ 111 h 308"/>
                    <a:gd name="T8" fmla="*/ 464 w 477"/>
                    <a:gd name="T9" fmla="*/ 167 h 308"/>
                    <a:gd name="T10" fmla="*/ 466 w 477"/>
                    <a:gd name="T11" fmla="*/ 238 h 308"/>
                    <a:gd name="T12" fmla="*/ 473 w 477"/>
                    <a:gd name="T13" fmla="*/ 308 h 308"/>
                    <a:gd name="T14" fmla="*/ 155 w 477"/>
                    <a:gd name="T15" fmla="*/ 308 h 308"/>
                    <a:gd name="T16" fmla="*/ 124 w 477"/>
                    <a:gd name="T17" fmla="*/ 305 h 308"/>
                    <a:gd name="T18" fmla="*/ 95 w 477"/>
                    <a:gd name="T19" fmla="*/ 296 h 308"/>
                    <a:gd name="T20" fmla="*/ 68 w 477"/>
                    <a:gd name="T21" fmla="*/ 282 h 308"/>
                    <a:gd name="T22" fmla="*/ 46 w 477"/>
                    <a:gd name="T23" fmla="*/ 263 h 308"/>
                    <a:gd name="T24" fmla="*/ 27 w 477"/>
                    <a:gd name="T25" fmla="*/ 240 h 308"/>
                    <a:gd name="T26" fmla="*/ 13 w 477"/>
                    <a:gd name="T27" fmla="*/ 214 h 308"/>
                    <a:gd name="T28" fmla="*/ 3 w 477"/>
                    <a:gd name="T29" fmla="*/ 185 h 308"/>
                    <a:gd name="T30" fmla="*/ 0 w 477"/>
                    <a:gd name="T31" fmla="*/ 154 h 308"/>
                    <a:gd name="T32" fmla="*/ 3 w 477"/>
                    <a:gd name="T33" fmla="*/ 123 h 308"/>
                    <a:gd name="T34" fmla="*/ 13 w 477"/>
                    <a:gd name="T35" fmla="*/ 94 h 308"/>
                    <a:gd name="T36" fmla="*/ 27 w 477"/>
                    <a:gd name="T37" fmla="*/ 68 h 308"/>
                    <a:gd name="T38" fmla="*/ 46 w 477"/>
                    <a:gd name="T39" fmla="*/ 45 h 308"/>
                    <a:gd name="T40" fmla="*/ 68 w 477"/>
                    <a:gd name="T41" fmla="*/ 27 h 308"/>
                    <a:gd name="T42" fmla="*/ 95 w 477"/>
                    <a:gd name="T43" fmla="*/ 12 h 308"/>
                    <a:gd name="T44" fmla="*/ 124 w 477"/>
                    <a:gd name="T45" fmla="*/ 4 h 308"/>
                    <a:gd name="T46" fmla="*/ 155 w 477"/>
                    <a:gd name="T47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77" h="308">
                      <a:moveTo>
                        <a:pt x="155" y="0"/>
                      </a:moveTo>
                      <a:lnTo>
                        <a:pt x="477" y="0"/>
                      </a:lnTo>
                      <a:lnTo>
                        <a:pt x="470" y="56"/>
                      </a:lnTo>
                      <a:lnTo>
                        <a:pt x="466" y="111"/>
                      </a:lnTo>
                      <a:lnTo>
                        <a:pt x="464" y="167"/>
                      </a:lnTo>
                      <a:lnTo>
                        <a:pt x="466" y="238"/>
                      </a:lnTo>
                      <a:lnTo>
                        <a:pt x="473" y="308"/>
                      </a:lnTo>
                      <a:lnTo>
                        <a:pt x="155" y="308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0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3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5"/>
                      </a:lnTo>
                      <a:lnTo>
                        <a:pt x="68" y="27"/>
                      </a:lnTo>
                      <a:lnTo>
                        <a:pt x="95" y="12"/>
                      </a:lnTo>
                      <a:lnTo>
                        <a:pt x="124" y="4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Freeform 92"/>
                <p:cNvSpPr>
                  <a:spLocks/>
                </p:cNvSpPr>
                <p:nvPr/>
              </p:nvSpPr>
              <p:spPr bwMode="auto">
                <a:xfrm>
                  <a:off x="2894013" y="4414838"/>
                  <a:ext cx="153987" cy="80963"/>
                </a:xfrm>
                <a:custGeom>
                  <a:avLst/>
                  <a:gdLst>
                    <a:gd name="T0" fmla="*/ 155 w 586"/>
                    <a:gd name="T1" fmla="*/ 0 h 307"/>
                    <a:gd name="T2" fmla="*/ 485 w 586"/>
                    <a:gd name="T3" fmla="*/ 0 h 307"/>
                    <a:gd name="T4" fmla="*/ 503 w 586"/>
                    <a:gd name="T5" fmla="*/ 79 h 307"/>
                    <a:gd name="T6" fmla="*/ 526 w 586"/>
                    <a:gd name="T7" fmla="*/ 157 h 307"/>
                    <a:gd name="T8" fmla="*/ 554 w 586"/>
                    <a:gd name="T9" fmla="*/ 234 h 307"/>
                    <a:gd name="T10" fmla="*/ 586 w 586"/>
                    <a:gd name="T11" fmla="*/ 307 h 307"/>
                    <a:gd name="T12" fmla="*/ 155 w 586"/>
                    <a:gd name="T13" fmla="*/ 307 h 307"/>
                    <a:gd name="T14" fmla="*/ 124 w 586"/>
                    <a:gd name="T15" fmla="*/ 304 h 307"/>
                    <a:gd name="T16" fmla="*/ 95 w 586"/>
                    <a:gd name="T17" fmla="*/ 294 h 307"/>
                    <a:gd name="T18" fmla="*/ 68 w 586"/>
                    <a:gd name="T19" fmla="*/ 280 h 307"/>
                    <a:gd name="T20" fmla="*/ 46 w 586"/>
                    <a:gd name="T21" fmla="*/ 261 h 307"/>
                    <a:gd name="T22" fmla="*/ 27 w 586"/>
                    <a:gd name="T23" fmla="*/ 239 h 307"/>
                    <a:gd name="T24" fmla="*/ 13 w 586"/>
                    <a:gd name="T25" fmla="*/ 212 h 307"/>
                    <a:gd name="T26" fmla="*/ 3 w 586"/>
                    <a:gd name="T27" fmla="*/ 184 h 307"/>
                    <a:gd name="T28" fmla="*/ 0 w 586"/>
                    <a:gd name="T29" fmla="*/ 153 h 307"/>
                    <a:gd name="T30" fmla="*/ 3 w 586"/>
                    <a:gd name="T31" fmla="*/ 122 h 307"/>
                    <a:gd name="T32" fmla="*/ 13 w 586"/>
                    <a:gd name="T33" fmla="*/ 93 h 307"/>
                    <a:gd name="T34" fmla="*/ 27 w 586"/>
                    <a:gd name="T35" fmla="*/ 67 h 307"/>
                    <a:gd name="T36" fmla="*/ 46 w 586"/>
                    <a:gd name="T37" fmla="*/ 44 h 307"/>
                    <a:gd name="T38" fmla="*/ 68 w 586"/>
                    <a:gd name="T39" fmla="*/ 25 h 307"/>
                    <a:gd name="T40" fmla="*/ 95 w 586"/>
                    <a:gd name="T41" fmla="*/ 11 h 307"/>
                    <a:gd name="T42" fmla="*/ 124 w 586"/>
                    <a:gd name="T43" fmla="*/ 3 h 307"/>
                    <a:gd name="T44" fmla="*/ 155 w 586"/>
                    <a:gd name="T45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6" h="307">
                      <a:moveTo>
                        <a:pt x="155" y="0"/>
                      </a:moveTo>
                      <a:lnTo>
                        <a:pt x="485" y="0"/>
                      </a:lnTo>
                      <a:lnTo>
                        <a:pt x="503" y="79"/>
                      </a:lnTo>
                      <a:lnTo>
                        <a:pt x="526" y="157"/>
                      </a:lnTo>
                      <a:lnTo>
                        <a:pt x="554" y="234"/>
                      </a:lnTo>
                      <a:lnTo>
                        <a:pt x="586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4"/>
                      </a:lnTo>
                      <a:lnTo>
                        <a:pt x="68" y="280"/>
                      </a:lnTo>
                      <a:lnTo>
                        <a:pt x="46" y="261"/>
                      </a:lnTo>
                      <a:lnTo>
                        <a:pt x="27" y="239"/>
                      </a:lnTo>
                      <a:lnTo>
                        <a:pt x="13" y="212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3"/>
                      </a:lnTo>
                      <a:lnTo>
                        <a:pt x="27" y="67"/>
                      </a:lnTo>
                      <a:lnTo>
                        <a:pt x="46" y="44"/>
                      </a:lnTo>
                      <a:lnTo>
                        <a:pt x="68" y="25"/>
                      </a:lnTo>
                      <a:lnTo>
                        <a:pt x="95" y="11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Freeform 93"/>
                <p:cNvSpPr>
                  <a:spLocks/>
                </p:cNvSpPr>
                <p:nvPr/>
              </p:nvSpPr>
              <p:spPr bwMode="auto">
                <a:xfrm>
                  <a:off x="2894013" y="4210050"/>
                  <a:ext cx="158750" cy="80963"/>
                </a:xfrm>
                <a:custGeom>
                  <a:avLst/>
                  <a:gdLst>
                    <a:gd name="T0" fmla="*/ 155 w 599"/>
                    <a:gd name="T1" fmla="*/ 0 h 309"/>
                    <a:gd name="T2" fmla="*/ 599 w 599"/>
                    <a:gd name="T3" fmla="*/ 0 h 309"/>
                    <a:gd name="T4" fmla="*/ 563 w 599"/>
                    <a:gd name="T5" fmla="*/ 74 h 309"/>
                    <a:gd name="T6" fmla="*/ 534 w 599"/>
                    <a:gd name="T7" fmla="*/ 150 h 309"/>
                    <a:gd name="T8" fmla="*/ 509 w 599"/>
                    <a:gd name="T9" fmla="*/ 228 h 309"/>
                    <a:gd name="T10" fmla="*/ 490 w 599"/>
                    <a:gd name="T11" fmla="*/ 309 h 309"/>
                    <a:gd name="T12" fmla="*/ 155 w 599"/>
                    <a:gd name="T13" fmla="*/ 309 h 309"/>
                    <a:gd name="T14" fmla="*/ 124 w 599"/>
                    <a:gd name="T15" fmla="*/ 305 h 309"/>
                    <a:gd name="T16" fmla="*/ 95 w 599"/>
                    <a:gd name="T17" fmla="*/ 296 h 309"/>
                    <a:gd name="T18" fmla="*/ 68 w 599"/>
                    <a:gd name="T19" fmla="*/ 282 h 309"/>
                    <a:gd name="T20" fmla="*/ 46 w 599"/>
                    <a:gd name="T21" fmla="*/ 263 h 309"/>
                    <a:gd name="T22" fmla="*/ 27 w 599"/>
                    <a:gd name="T23" fmla="*/ 241 h 309"/>
                    <a:gd name="T24" fmla="*/ 13 w 599"/>
                    <a:gd name="T25" fmla="*/ 214 h 309"/>
                    <a:gd name="T26" fmla="*/ 3 w 599"/>
                    <a:gd name="T27" fmla="*/ 185 h 309"/>
                    <a:gd name="T28" fmla="*/ 0 w 599"/>
                    <a:gd name="T29" fmla="*/ 154 h 309"/>
                    <a:gd name="T30" fmla="*/ 3 w 599"/>
                    <a:gd name="T31" fmla="*/ 124 h 309"/>
                    <a:gd name="T32" fmla="*/ 13 w 599"/>
                    <a:gd name="T33" fmla="*/ 95 h 309"/>
                    <a:gd name="T34" fmla="*/ 27 w 599"/>
                    <a:gd name="T35" fmla="*/ 68 h 309"/>
                    <a:gd name="T36" fmla="*/ 46 w 599"/>
                    <a:gd name="T37" fmla="*/ 46 h 309"/>
                    <a:gd name="T38" fmla="*/ 68 w 599"/>
                    <a:gd name="T39" fmla="*/ 27 h 309"/>
                    <a:gd name="T40" fmla="*/ 95 w 599"/>
                    <a:gd name="T41" fmla="*/ 13 h 309"/>
                    <a:gd name="T42" fmla="*/ 124 w 599"/>
                    <a:gd name="T43" fmla="*/ 3 h 309"/>
                    <a:gd name="T44" fmla="*/ 155 w 599"/>
                    <a:gd name="T4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99" h="309">
                      <a:moveTo>
                        <a:pt x="155" y="0"/>
                      </a:moveTo>
                      <a:lnTo>
                        <a:pt x="599" y="0"/>
                      </a:lnTo>
                      <a:lnTo>
                        <a:pt x="563" y="74"/>
                      </a:lnTo>
                      <a:lnTo>
                        <a:pt x="534" y="150"/>
                      </a:lnTo>
                      <a:lnTo>
                        <a:pt x="509" y="228"/>
                      </a:lnTo>
                      <a:lnTo>
                        <a:pt x="490" y="309"/>
                      </a:lnTo>
                      <a:lnTo>
                        <a:pt x="155" y="309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1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4"/>
                      </a:lnTo>
                      <a:lnTo>
                        <a:pt x="13" y="95"/>
                      </a:lnTo>
                      <a:lnTo>
                        <a:pt x="27" y="68"/>
                      </a:lnTo>
                      <a:lnTo>
                        <a:pt x="46" y="46"/>
                      </a:lnTo>
                      <a:lnTo>
                        <a:pt x="68" y="27"/>
                      </a:lnTo>
                      <a:lnTo>
                        <a:pt x="95" y="13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Freeform 94"/>
                <p:cNvSpPr>
                  <a:spLocks/>
                </p:cNvSpPr>
                <p:nvPr/>
              </p:nvSpPr>
              <p:spPr bwMode="auto">
                <a:xfrm>
                  <a:off x="2894013" y="4106863"/>
                  <a:ext cx="239712" cy="80963"/>
                </a:xfrm>
                <a:custGeom>
                  <a:avLst/>
                  <a:gdLst>
                    <a:gd name="T0" fmla="*/ 155 w 907"/>
                    <a:gd name="T1" fmla="*/ 0 h 307"/>
                    <a:gd name="T2" fmla="*/ 907 w 907"/>
                    <a:gd name="T3" fmla="*/ 0 h 307"/>
                    <a:gd name="T4" fmla="*/ 847 w 907"/>
                    <a:gd name="T5" fmla="*/ 54 h 307"/>
                    <a:gd name="T6" fmla="*/ 790 w 907"/>
                    <a:gd name="T7" fmla="*/ 113 h 307"/>
                    <a:gd name="T8" fmla="*/ 737 w 907"/>
                    <a:gd name="T9" fmla="*/ 174 h 307"/>
                    <a:gd name="T10" fmla="*/ 689 w 907"/>
                    <a:gd name="T11" fmla="*/ 239 h 307"/>
                    <a:gd name="T12" fmla="*/ 644 w 907"/>
                    <a:gd name="T13" fmla="*/ 307 h 307"/>
                    <a:gd name="T14" fmla="*/ 155 w 907"/>
                    <a:gd name="T15" fmla="*/ 307 h 307"/>
                    <a:gd name="T16" fmla="*/ 124 w 907"/>
                    <a:gd name="T17" fmla="*/ 304 h 307"/>
                    <a:gd name="T18" fmla="*/ 95 w 907"/>
                    <a:gd name="T19" fmla="*/ 296 h 307"/>
                    <a:gd name="T20" fmla="*/ 68 w 907"/>
                    <a:gd name="T21" fmla="*/ 281 h 307"/>
                    <a:gd name="T22" fmla="*/ 46 w 907"/>
                    <a:gd name="T23" fmla="*/ 263 h 307"/>
                    <a:gd name="T24" fmla="*/ 27 w 907"/>
                    <a:gd name="T25" fmla="*/ 239 h 307"/>
                    <a:gd name="T26" fmla="*/ 13 w 907"/>
                    <a:gd name="T27" fmla="*/ 214 h 307"/>
                    <a:gd name="T28" fmla="*/ 3 w 907"/>
                    <a:gd name="T29" fmla="*/ 184 h 307"/>
                    <a:gd name="T30" fmla="*/ 0 w 907"/>
                    <a:gd name="T31" fmla="*/ 153 h 307"/>
                    <a:gd name="T32" fmla="*/ 3 w 907"/>
                    <a:gd name="T33" fmla="*/ 122 h 307"/>
                    <a:gd name="T34" fmla="*/ 13 w 907"/>
                    <a:gd name="T35" fmla="*/ 94 h 307"/>
                    <a:gd name="T36" fmla="*/ 27 w 907"/>
                    <a:gd name="T37" fmla="*/ 68 h 307"/>
                    <a:gd name="T38" fmla="*/ 46 w 907"/>
                    <a:gd name="T39" fmla="*/ 45 h 307"/>
                    <a:gd name="T40" fmla="*/ 68 w 907"/>
                    <a:gd name="T41" fmla="*/ 27 h 307"/>
                    <a:gd name="T42" fmla="*/ 95 w 907"/>
                    <a:gd name="T43" fmla="*/ 12 h 307"/>
                    <a:gd name="T44" fmla="*/ 124 w 907"/>
                    <a:gd name="T45" fmla="*/ 3 h 307"/>
                    <a:gd name="T46" fmla="*/ 155 w 907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307">
                      <a:moveTo>
                        <a:pt x="155" y="0"/>
                      </a:moveTo>
                      <a:lnTo>
                        <a:pt x="907" y="0"/>
                      </a:lnTo>
                      <a:lnTo>
                        <a:pt x="847" y="54"/>
                      </a:lnTo>
                      <a:lnTo>
                        <a:pt x="790" y="113"/>
                      </a:lnTo>
                      <a:lnTo>
                        <a:pt x="737" y="174"/>
                      </a:lnTo>
                      <a:lnTo>
                        <a:pt x="689" y="239"/>
                      </a:lnTo>
                      <a:lnTo>
                        <a:pt x="644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1"/>
                      </a:lnTo>
                      <a:lnTo>
                        <a:pt x="46" y="263"/>
                      </a:lnTo>
                      <a:lnTo>
                        <a:pt x="27" y="239"/>
                      </a:lnTo>
                      <a:lnTo>
                        <a:pt x="13" y="214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5"/>
                      </a:lnTo>
                      <a:lnTo>
                        <a:pt x="68" y="27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Freeform 95"/>
                <p:cNvSpPr>
                  <a:spLocks/>
                </p:cNvSpPr>
                <p:nvPr/>
              </p:nvSpPr>
              <p:spPr bwMode="auto">
                <a:xfrm>
                  <a:off x="2894013" y="4516438"/>
                  <a:ext cx="231775" cy="82550"/>
                </a:xfrm>
                <a:custGeom>
                  <a:avLst/>
                  <a:gdLst>
                    <a:gd name="T0" fmla="*/ 155 w 879"/>
                    <a:gd name="T1" fmla="*/ 0 h 307"/>
                    <a:gd name="T2" fmla="*/ 628 w 879"/>
                    <a:gd name="T3" fmla="*/ 0 h 307"/>
                    <a:gd name="T4" fmla="*/ 669 w 879"/>
                    <a:gd name="T5" fmla="*/ 68 h 307"/>
                    <a:gd name="T6" fmla="*/ 716 w 879"/>
                    <a:gd name="T7" fmla="*/ 133 h 307"/>
                    <a:gd name="T8" fmla="*/ 767 w 879"/>
                    <a:gd name="T9" fmla="*/ 194 h 307"/>
                    <a:gd name="T10" fmla="*/ 821 w 879"/>
                    <a:gd name="T11" fmla="*/ 253 h 307"/>
                    <a:gd name="T12" fmla="*/ 879 w 879"/>
                    <a:gd name="T13" fmla="*/ 307 h 307"/>
                    <a:gd name="T14" fmla="*/ 155 w 879"/>
                    <a:gd name="T15" fmla="*/ 307 h 307"/>
                    <a:gd name="T16" fmla="*/ 124 w 879"/>
                    <a:gd name="T17" fmla="*/ 304 h 307"/>
                    <a:gd name="T18" fmla="*/ 95 w 879"/>
                    <a:gd name="T19" fmla="*/ 296 h 307"/>
                    <a:gd name="T20" fmla="*/ 68 w 879"/>
                    <a:gd name="T21" fmla="*/ 282 h 307"/>
                    <a:gd name="T22" fmla="*/ 46 w 879"/>
                    <a:gd name="T23" fmla="*/ 263 h 307"/>
                    <a:gd name="T24" fmla="*/ 27 w 879"/>
                    <a:gd name="T25" fmla="*/ 240 h 307"/>
                    <a:gd name="T26" fmla="*/ 13 w 879"/>
                    <a:gd name="T27" fmla="*/ 214 h 307"/>
                    <a:gd name="T28" fmla="*/ 3 w 879"/>
                    <a:gd name="T29" fmla="*/ 185 h 307"/>
                    <a:gd name="T30" fmla="*/ 0 w 879"/>
                    <a:gd name="T31" fmla="*/ 154 h 307"/>
                    <a:gd name="T32" fmla="*/ 3 w 879"/>
                    <a:gd name="T33" fmla="*/ 122 h 307"/>
                    <a:gd name="T34" fmla="*/ 13 w 879"/>
                    <a:gd name="T35" fmla="*/ 93 h 307"/>
                    <a:gd name="T36" fmla="*/ 27 w 879"/>
                    <a:gd name="T37" fmla="*/ 68 h 307"/>
                    <a:gd name="T38" fmla="*/ 46 w 879"/>
                    <a:gd name="T39" fmla="*/ 44 h 307"/>
                    <a:gd name="T40" fmla="*/ 68 w 879"/>
                    <a:gd name="T41" fmla="*/ 26 h 307"/>
                    <a:gd name="T42" fmla="*/ 95 w 879"/>
                    <a:gd name="T43" fmla="*/ 12 h 307"/>
                    <a:gd name="T44" fmla="*/ 124 w 879"/>
                    <a:gd name="T45" fmla="*/ 3 h 307"/>
                    <a:gd name="T46" fmla="*/ 155 w 879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79" h="307">
                      <a:moveTo>
                        <a:pt x="155" y="0"/>
                      </a:moveTo>
                      <a:lnTo>
                        <a:pt x="628" y="0"/>
                      </a:lnTo>
                      <a:lnTo>
                        <a:pt x="669" y="68"/>
                      </a:lnTo>
                      <a:lnTo>
                        <a:pt x="716" y="133"/>
                      </a:lnTo>
                      <a:lnTo>
                        <a:pt x="767" y="194"/>
                      </a:lnTo>
                      <a:lnTo>
                        <a:pt x="821" y="253"/>
                      </a:lnTo>
                      <a:lnTo>
                        <a:pt x="879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0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2"/>
                      </a:lnTo>
                      <a:lnTo>
                        <a:pt x="13" y="93"/>
                      </a:lnTo>
                      <a:lnTo>
                        <a:pt x="27" y="68"/>
                      </a:lnTo>
                      <a:lnTo>
                        <a:pt x="46" y="44"/>
                      </a:lnTo>
                      <a:lnTo>
                        <a:pt x="68" y="26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Freeform 96"/>
                <p:cNvSpPr>
                  <a:spLocks/>
                </p:cNvSpPr>
                <p:nvPr/>
              </p:nvSpPr>
              <p:spPr bwMode="auto">
                <a:xfrm>
                  <a:off x="2894013" y="4619625"/>
                  <a:ext cx="382587" cy="80963"/>
                </a:xfrm>
                <a:custGeom>
                  <a:avLst/>
                  <a:gdLst>
                    <a:gd name="T0" fmla="*/ 155 w 1445"/>
                    <a:gd name="T1" fmla="*/ 0 h 307"/>
                    <a:gd name="T2" fmla="*/ 978 w 1445"/>
                    <a:gd name="T3" fmla="*/ 0 h 307"/>
                    <a:gd name="T4" fmla="*/ 1049 w 1445"/>
                    <a:gd name="T5" fmla="*/ 47 h 307"/>
                    <a:gd name="T6" fmla="*/ 1123 w 1445"/>
                    <a:gd name="T7" fmla="*/ 89 h 307"/>
                    <a:gd name="T8" fmla="*/ 1199 w 1445"/>
                    <a:gd name="T9" fmla="*/ 127 h 307"/>
                    <a:gd name="T10" fmla="*/ 1278 w 1445"/>
                    <a:gd name="T11" fmla="*/ 159 h 307"/>
                    <a:gd name="T12" fmla="*/ 1360 w 1445"/>
                    <a:gd name="T13" fmla="*/ 185 h 307"/>
                    <a:gd name="T14" fmla="*/ 1445 w 1445"/>
                    <a:gd name="T15" fmla="*/ 206 h 307"/>
                    <a:gd name="T16" fmla="*/ 1433 w 1445"/>
                    <a:gd name="T17" fmla="*/ 231 h 307"/>
                    <a:gd name="T18" fmla="*/ 1418 w 1445"/>
                    <a:gd name="T19" fmla="*/ 252 h 307"/>
                    <a:gd name="T20" fmla="*/ 1400 w 1445"/>
                    <a:gd name="T21" fmla="*/ 271 h 307"/>
                    <a:gd name="T22" fmla="*/ 1378 w 1445"/>
                    <a:gd name="T23" fmla="*/ 286 h 307"/>
                    <a:gd name="T24" fmla="*/ 1354 w 1445"/>
                    <a:gd name="T25" fmla="*/ 298 h 307"/>
                    <a:gd name="T26" fmla="*/ 1328 w 1445"/>
                    <a:gd name="T27" fmla="*/ 305 h 307"/>
                    <a:gd name="T28" fmla="*/ 1300 w 1445"/>
                    <a:gd name="T29" fmla="*/ 307 h 307"/>
                    <a:gd name="T30" fmla="*/ 155 w 1445"/>
                    <a:gd name="T31" fmla="*/ 307 h 307"/>
                    <a:gd name="T32" fmla="*/ 124 w 1445"/>
                    <a:gd name="T33" fmla="*/ 304 h 307"/>
                    <a:gd name="T34" fmla="*/ 95 w 1445"/>
                    <a:gd name="T35" fmla="*/ 296 h 307"/>
                    <a:gd name="T36" fmla="*/ 68 w 1445"/>
                    <a:gd name="T37" fmla="*/ 281 h 307"/>
                    <a:gd name="T38" fmla="*/ 46 w 1445"/>
                    <a:gd name="T39" fmla="*/ 263 h 307"/>
                    <a:gd name="T40" fmla="*/ 27 w 1445"/>
                    <a:gd name="T41" fmla="*/ 239 h 307"/>
                    <a:gd name="T42" fmla="*/ 13 w 1445"/>
                    <a:gd name="T43" fmla="*/ 214 h 307"/>
                    <a:gd name="T44" fmla="*/ 3 w 1445"/>
                    <a:gd name="T45" fmla="*/ 184 h 307"/>
                    <a:gd name="T46" fmla="*/ 0 w 1445"/>
                    <a:gd name="T47" fmla="*/ 153 h 307"/>
                    <a:gd name="T48" fmla="*/ 3 w 1445"/>
                    <a:gd name="T49" fmla="*/ 122 h 307"/>
                    <a:gd name="T50" fmla="*/ 13 w 1445"/>
                    <a:gd name="T51" fmla="*/ 94 h 307"/>
                    <a:gd name="T52" fmla="*/ 27 w 1445"/>
                    <a:gd name="T53" fmla="*/ 67 h 307"/>
                    <a:gd name="T54" fmla="*/ 46 w 1445"/>
                    <a:gd name="T55" fmla="*/ 45 h 307"/>
                    <a:gd name="T56" fmla="*/ 68 w 1445"/>
                    <a:gd name="T57" fmla="*/ 26 h 307"/>
                    <a:gd name="T58" fmla="*/ 95 w 1445"/>
                    <a:gd name="T59" fmla="*/ 12 h 307"/>
                    <a:gd name="T60" fmla="*/ 124 w 1445"/>
                    <a:gd name="T61" fmla="*/ 3 h 307"/>
                    <a:gd name="T62" fmla="*/ 155 w 1445"/>
                    <a:gd name="T63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45" h="307">
                      <a:moveTo>
                        <a:pt x="155" y="0"/>
                      </a:moveTo>
                      <a:lnTo>
                        <a:pt x="978" y="0"/>
                      </a:lnTo>
                      <a:lnTo>
                        <a:pt x="1049" y="47"/>
                      </a:lnTo>
                      <a:lnTo>
                        <a:pt x="1123" y="89"/>
                      </a:lnTo>
                      <a:lnTo>
                        <a:pt x="1199" y="127"/>
                      </a:lnTo>
                      <a:lnTo>
                        <a:pt x="1278" y="159"/>
                      </a:lnTo>
                      <a:lnTo>
                        <a:pt x="1360" y="185"/>
                      </a:lnTo>
                      <a:lnTo>
                        <a:pt x="1445" y="206"/>
                      </a:lnTo>
                      <a:lnTo>
                        <a:pt x="1433" y="231"/>
                      </a:lnTo>
                      <a:lnTo>
                        <a:pt x="1418" y="252"/>
                      </a:lnTo>
                      <a:lnTo>
                        <a:pt x="1400" y="271"/>
                      </a:lnTo>
                      <a:lnTo>
                        <a:pt x="1378" y="286"/>
                      </a:lnTo>
                      <a:lnTo>
                        <a:pt x="1354" y="298"/>
                      </a:lnTo>
                      <a:lnTo>
                        <a:pt x="1328" y="305"/>
                      </a:lnTo>
                      <a:lnTo>
                        <a:pt x="1300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1"/>
                      </a:lnTo>
                      <a:lnTo>
                        <a:pt x="46" y="263"/>
                      </a:lnTo>
                      <a:lnTo>
                        <a:pt x="27" y="239"/>
                      </a:lnTo>
                      <a:lnTo>
                        <a:pt x="13" y="214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4"/>
                      </a:lnTo>
                      <a:lnTo>
                        <a:pt x="27" y="67"/>
                      </a:lnTo>
                      <a:lnTo>
                        <a:pt x="46" y="45"/>
                      </a:lnTo>
                      <a:lnTo>
                        <a:pt x="68" y="26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Freeform 97"/>
                <p:cNvSpPr>
                  <a:spLocks/>
                </p:cNvSpPr>
                <p:nvPr/>
              </p:nvSpPr>
              <p:spPr bwMode="auto">
                <a:xfrm>
                  <a:off x="2894013" y="4722813"/>
                  <a:ext cx="384175" cy="80963"/>
                </a:xfrm>
                <a:custGeom>
                  <a:avLst/>
                  <a:gdLst>
                    <a:gd name="T0" fmla="*/ 155 w 1454"/>
                    <a:gd name="T1" fmla="*/ 0 h 309"/>
                    <a:gd name="T2" fmla="*/ 1300 w 1454"/>
                    <a:gd name="T3" fmla="*/ 0 h 309"/>
                    <a:gd name="T4" fmla="*/ 1331 w 1454"/>
                    <a:gd name="T5" fmla="*/ 3 h 309"/>
                    <a:gd name="T6" fmla="*/ 1360 w 1454"/>
                    <a:gd name="T7" fmla="*/ 13 h 309"/>
                    <a:gd name="T8" fmla="*/ 1386 w 1454"/>
                    <a:gd name="T9" fmla="*/ 27 h 309"/>
                    <a:gd name="T10" fmla="*/ 1409 w 1454"/>
                    <a:gd name="T11" fmla="*/ 46 h 309"/>
                    <a:gd name="T12" fmla="*/ 1428 w 1454"/>
                    <a:gd name="T13" fmla="*/ 68 h 309"/>
                    <a:gd name="T14" fmla="*/ 1443 w 1454"/>
                    <a:gd name="T15" fmla="*/ 94 h 309"/>
                    <a:gd name="T16" fmla="*/ 1451 w 1454"/>
                    <a:gd name="T17" fmla="*/ 124 h 309"/>
                    <a:gd name="T18" fmla="*/ 1454 w 1454"/>
                    <a:gd name="T19" fmla="*/ 154 h 309"/>
                    <a:gd name="T20" fmla="*/ 1451 w 1454"/>
                    <a:gd name="T21" fmla="*/ 185 h 309"/>
                    <a:gd name="T22" fmla="*/ 1443 w 1454"/>
                    <a:gd name="T23" fmla="*/ 214 h 309"/>
                    <a:gd name="T24" fmla="*/ 1428 w 1454"/>
                    <a:gd name="T25" fmla="*/ 241 h 309"/>
                    <a:gd name="T26" fmla="*/ 1409 w 1454"/>
                    <a:gd name="T27" fmla="*/ 263 h 309"/>
                    <a:gd name="T28" fmla="*/ 1386 w 1454"/>
                    <a:gd name="T29" fmla="*/ 282 h 309"/>
                    <a:gd name="T30" fmla="*/ 1360 w 1454"/>
                    <a:gd name="T31" fmla="*/ 296 h 309"/>
                    <a:gd name="T32" fmla="*/ 1331 w 1454"/>
                    <a:gd name="T33" fmla="*/ 305 h 309"/>
                    <a:gd name="T34" fmla="*/ 1300 w 1454"/>
                    <a:gd name="T35" fmla="*/ 309 h 309"/>
                    <a:gd name="T36" fmla="*/ 155 w 1454"/>
                    <a:gd name="T37" fmla="*/ 309 h 309"/>
                    <a:gd name="T38" fmla="*/ 124 w 1454"/>
                    <a:gd name="T39" fmla="*/ 305 h 309"/>
                    <a:gd name="T40" fmla="*/ 95 w 1454"/>
                    <a:gd name="T41" fmla="*/ 296 h 309"/>
                    <a:gd name="T42" fmla="*/ 68 w 1454"/>
                    <a:gd name="T43" fmla="*/ 282 h 309"/>
                    <a:gd name="T44" fmla="*/ 46 w 1454"/>
                    <a:gd name="T45" fmla="*/ 263 h 309"/>
                    <a:gd name="T46" fmla="*/ 27 w 1454"/>
                    <a:gd name="T47" fmla="*/ 241 h 309"/>
                    <a:gd name="T48" fmla="*/ 13 w 1454"/>
                    <a:gd name="T49" fmla="*/ 214 h 309"/>
                    <a:gd name="T50" fmla="*/ 3 w 1454"/>
                    <a:gd name="T51" fmla="*/ 185 h 309"/>
                    <a:gd name="T52" fmla="*/ 0 w 1454"/>
                    <a:gd name="T53" fmla="*/ 154 h 309"/>
                    <a:gd name="T54" fmla="*/ 3 w 1454"/>
                    <a:gd name="T55" fmla="*/ 124 h 309"/>
                    <a:gd name="T56" fmla="*/ 13 w 1454"/>
                    <a:gd name="T57" fmla="*/ 94 h 309"/>
                    <a:gd name="T58" fmla="*/ 27 w 1454"/>
                    <a:gd name="T59" fmla="*/ 68 h 309"/>
                    <a:gd name="T60" fmla="*/ 46 w 1454"/>
                    <a:gd name="T61" fmla="*/ 46 h 309"/>
                    <a:gd name="T62" fmla="*/ 68 w 1454"/>
                    <a:gd name="T63" fmla="*/ 27 h 309"/>
                    <a:gd name="T64" fmla="*/ 95 w 1454"/>
                    <a:gd name="T65" fmla="*/ 13 h 309"/>
                    <a:gd name="T66" fmla="*/ 124 w 1454"/>
                    <a:gd name="T67" fmla="*/ 3 h 309"/>
                    <a:gd name="T68" fmla="*/ 155 w 1454"/>
                    <a:gd name="T69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54" h="309">
                      <a:moveTo>
                        <a:pt x="155" y="0"/>
                      </a:moveTo>
                      <a:lnTo>
                        <a:pt x="1300" y="0"/>
                      </a:lnTo>
                      <a:lnTo>
                        <a:pt x="1331" y="3"/>
                      </a:lnTo>
                      <a:lnTo>
                        <a:pt x="1360" y="13"/>
                      </a:lnTo>
                      <a:lnTo>
                        <a:pt x="1386" y="27"/>
                      </a:lnTo>
                      <a:lnTo>
                        <a:pt x="1409" y="46"/>
                      </a:lnTo>
                      <a:lnTo>
                        <a:pt x="1428" y="68"/>
                      </a:lnTo>
                      <a:lnTo>
                        <a:pt x="1443" y="94"/>
                      </a:lnTo>
                      <a:lnTo>
                        <a:pt x="1451" y="124"/>
                      </a:lnTo>
                      <a:lnTo>
                        <a:pt x="1454" y="154"/>
                      </a:lnTo>
                      <a:lnTo>
                        <a:pt x="1451" y="185"/>
                      </a:lnTo>
                      <a:lnTo>
                        <a:pt x="1443" y="214"/>
                      </a:lnTo>
                      <a:lnTo>
                        <a:pt x="1428" y="241"/>
                      </a:lnTo>
                      <a:lnTo>
                        <a:pt x="1409" y="263"/>
                      </a:lnTo>
                      <a:lnTo>
                        <a:pt x="1386" y="282"/>
                      </a:lnTo>
                      <a:lnTo>
                        <a:pt x="1360" y="296"/>
                      </a:lnTo>
                      <a:lnTo>
                        <a:pt x="1331" y="305"/>
                      </a:lnTo>
                      <a:lnTo>
                        <a:pt x="1300" y="309"/>
                      </a:lnTo>
                      <a:lnTo>
                        <a:pt x="155" y="309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1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4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6"/>
                      </a:lnTo>
                      <a:lnTo>
                        <a:pt x="68" y="27"/>
                      </a:lnTo>
                      <a:lnTo>
                        <a:pt x="95" y="13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Freeform 98"/>
                <p:cNvSpPr>
                  <a:spLocks noEditPoints="1"/>
                </p:cNvSpPr>
                <p:nvPr/>
              </p:nvSpPr>
              <p:spPr bwMode="auto">
                <a:xfrm>
                  <a:off x="3057525" y="4070350"/>
                  <a:ext cx="573087" cy="569913"/>
                </a:xfrm>
                <a:custGeom>
                  <a:avLst/>
                  <a:gdLst>
                    <a:gd name="T0" fmla="*/ 943 w 2164"/>
                    <a:gd name="T1" fmla="*/ 320 h 2154"/>
                    <a:gd name="T2" fmla="*/ 751 w 2164"/>
                    <a:gd name="T3" fmla="*/ 382 h 2154"/>
                    <a:gd name="T4" fmla="*/ 585 w 2164"/>
                    <a:gd name="T5" fmla="*/ 489 h 2154"/>
                    <a:gd name="T6" fmla="*/ 450 w 2164"/>
                    <a:gd name="T7" fmla="*/ 634 h 2154"/>
                    <a:gd name="T8" fmla="*/ 357 w 2164"/>
                    <a:gd name="T9" fmla="*/ 809 h 2154"/>
                    <a:gd name="T10" fmla="*/ 312 w 2164"/>
                    <a:gd name="T11" fmla="*/ 1007 h 2154"/>
                    <a:gd name="T12" fmla="*/ 322 w 2164"/>
                    <a:gd name="T13" fmla="*/ 1215 h 2154"/>
                    <a:gd name="T14" fmla="*/ 384 w 2164"/>
                    <a:gd name="T15" fmla="*/ 1406 h 2154"/>
                    <a:gd name="T16" fmla="*/ 491 w 2164"/>
                    <a:gd name="T17" fmla="*/ 1572 h 2154"/>
                    <a:gd name="T18" fmla="*/ 636 w 2164"/>
                    <a:gd name="T19" fmla="*/ 1705 h 2154"/>
                    <a:gd name="T20" fmla="*/ 813 w 2164"/>
                    <a:gd name="T21" fmla="*/ 1797 h 2154"/>
                    <a:gd name="T22" fmla="*/ 1012 w 2164"/>
                    <a:gd name="T23" fmla="*/ 1843 h 2154"/>
                    <a:gd name="T24" fmla="*/ 1221 w 2164"/>
                    <a:gd name="T25" fmla="*/ 1834 h 2154"/>
                    <a:gd name="T26" fmla="*/ 1414 w 2164"/>
                    <a:gd name="T27" fmla="*/ 1772 h 2154"/>
                    <a:gd name="T28" fmla="*/ 1581 w 2164"/>
                    <a:gd name="T29" fmla="*/ 1665 h 2154"/>
                    <a:gd name="T30" fmla="*/ 1714 w 2164"/>
                    <a:gd name="T31" fmla="*/ 1520 h 2154"/>
                    <a:gd name="T32" fmla="*/ 1807 w 2164"/>
                    <a:gd name="T33" fmla="*/ 1345 h 2154"/>
                    <a:gd name="T34" fmla="*/ 1852 w 2164"/>
                    <a:gd name="T35" fmla="*/ 1147 h 2154"/>
                    <a:gd name="T36" fmla="*/ 1843 w 2164"/>
                    <a:gd name="T37" fmla="*/ 939 h 2154"/>
                    <a:gd name="T38" fmla="*/ 1781 w 2164"/>
                    <a:gd name="T39" fmla="*/ 748 h 2154"/>
                    <a:gd name="T40" fmla="*/ 1674 w 2164"/>
                    <a:gd name="T41" fmla="*/ 582 h 2154"/>
                    <a:gd name="T42" fmla="*/ 1528 w 2164"/>
                    <a:gd name="T43" fmla="*/ 449 h 2154"/>
                    <a:gd name="T44" fmla="*/ 1352 w 2164"/>
                    <a:gd name="T45" fmla="*/ 356 h 2154"/>
                    <a:gd name="T46" fmla="*/ 1153 w 2164"/>
                    <a:gd name="T47" fmla="*/ 311 h 2154"/>
                    <a:gd name="T48" fmla="*/ 1167 w 2164"/>
                    <a:gd name="T49" fmla="*/ 3 h 2154"/>
                    <a:gd name="T50" fmla="*/ 1408 w 2164"/>
                    <a:gd name="T51" fmla="*/ 50 h 2154"/>
                    <a:gd name="T52" fmla="*/ 1629 w 2164"/>
                    <a:gd name="T53" fmla="*/ 148 h 2154"/>
                    <a:gd name="T54" fmla="*/ 1819 w 2164"/>
                    <a:gd name="T55" fmla="*/ 288 h 2154"/>
                    <a:gd name="T56" fmla="*/ 1974 w 2164"/>
                    <a:gd name="T57" fmla="*/ 467 h 2154"/>
                    <a:gd name="T58" fmla="*/ 2087 w 2164"/>
                    <a:gd name="T59" fmla="*/ 676 h 2154"/>
                    <a:gd name="T60" fmla="*/ 2152 w 2164"/>
                    <a:gd name="T61" fmla="*/ 910 h 2154"/>
                    <a:gd name="T62" fmla="*/ 2161 w 2164"/>
                    <a:gd name="T63" fmla="*/ 1161 h 2154"/>
                    <a:gd name="T64" fmla="*/ 2114 w 2164"/>
                    <a:gd name="T65" fmla="*/ 1402 h 2154"/>
                    <a:gd name="T66" fmla="*/ 2017 w 2164"/>
                    <a:gd name="T67" fmla="*/ 1620 h 2154"/>
                    <a:gd name="T68" fmla="*/ 1875 w 2164"/>
                    <a:gd name="T69" fmla="*/ 1809 h 2154"/>
                    <a:gd name="T70" fmla="*/ 1695 w 2164"/>
                    <a:gd name="T71" fmla="*/ 1964 h 2154"/>
                    <a:gd name="T72" fmla="*/ 1484 w 2164"/>
                    <a:gd name="T73" fmla="*/ 2076 h 2154"/>
                    <a:gd name="T74" fmla="*/ 1250 w 2164"/>
                    <a:gd name="T75" fmla="*/ 2141 h 2154"/>
                    <a:gd name="T76" fmla="*/ 998 w 2164"/>
                    <a:gd name="T77" fmla="*/ 2151 h 2154"/>
                    <a:gd name="T78" fmla="*/ 756 w 2164"/>
                    <a:gd name="T79" fmla="*/ 2104 h 2154"/>
                    <a:gd name="T80" fmla="*/ 537 w 2164"/>
                    <a:gd name="T81" fmla="*/ 2006 h 2154"/>
                    <a:gd name="T82" fmla="*/ 345 w 2164"/>
                    <a:gd name="T83" fmla="*/ 1866 h 2154"/>
                    <a:gd name="T84" fmla="*/ 190 w 2164"/>
                    <a:gd name="T85" fmla="*/ 1687 h 2154"/>
                    <a:gd name="T86" fmla="*/ 77 w 2164"/>
                    <a:gd name="T87" fmla="*/ 1477 h 2154"/>
                    <a:gd name="T88" fmla="*/ 13 w 2164"/>
                    <a:gd name="T89" fmla="*/ 1243 h 2154"/>
                    <a:gd name="T90" fmla="*/ 3 w 2164"/>
                    <a:gd name="T91" fmla="*/ 993 h 2154"/>
                    <a:gd name="T92" fmla="*/ 50 w 2164"/>
                    <a:gd name="T93" fmla="*/ 752 h 2154"/>
                    <a:gd name="T94" fmla="*/ 148 w 2164"/>
                    <a:gd name="T95" fmla="*/ 534 h 2154"/>
                    <a:gd name="T96" fmla="*/ 290 w 2164"/>
                    <a:gd name="T97" fmla="*/ 345 h 2154"/>
                    <a:gd name="T98" fmla="*/ 470 w 2164"/>
                    <a:gd name="T99" fmla="*/ 190 h 2154"/>
                    <a:gd name="T100" fmla="*/ 680 w 2164"/>
                    <a:gd name="T101" fmla="*/ 78 h 2154"/>
                    <a:gd name="T102" fmla="*/ 915 w 2164"/>
                    <a:gd name="T103" fmla="*/ 13 h 2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64" h="2154">
                      <a:moveTo>
                        <a:pt x="1082" y="307"/>
                      </a:moveTo>
                      <a:lnTo>
                        <a:pt x="1012" y="311"/>
                      </a:lnTo>
                      <a:lnTo>
                        <a:pt x="943" y="320"/>
                      </a:lnTo>
                      <a:lnTo>
                        <a:pt x="877" y="335"/>
                      </a:lnTo>
                      <a:lnTo>
                        <a:pt x="813" y="356"/>
                      </a:lnTo>
                      <a:lnTo>
                        <a:pt x="751" y="382"/>
                      </a:lnTo>
                      <a:lnTo>
                        <a:pt x="692" y="413"/>
                      </a:lnTo>
                      <a:lnTo>
                        <a:pt x="636" y="449"/>
                      </a:lnTo>
                      <a:lnTo>
                        <a:pt x="585" y="489"/>
                      </a:lnTo>
                      <a:lnTo>
                        <a:pt x="536" y="534"/>
                      </a:lnTo>
                      <a:lnTo>
                        <a:pt x="491" y="582"/>
                      </a:lnTo>
                      <a:lnTo>
                        <a:pt x="450" y="634"/>
                      </a:lnTo>
                      <a:lnTo>
                        <a:pt x="415" y="689"/>
                      </a:lnTo>
                      <a:lnTo>
                        <a:pt x="384" y="748"/>
                      </a:lnTo>
                      <a:lnTo>
                        <a:pt x="357" y="809"/>
                      </a:lnTo>
                      <a:lnTo>
                        <a:pt x="337" y="873"/>
                      </a:lnTo>
                      <a:lnTo>
                        <a:pt x="322" y="939"/>
                      </a:lnTo>
                      <a:lnTo>
                        <a:pt x="312" y="1007"/>
                      </a:lnTo>
                      <a:lnTo>
                        <a:pt x="309" y="1077"/>
                      </a:lnTo>
                      <a:lnTo>
                        <a:pt x="312" y="1147"/>
                      </a:lnTo>
                      <a:lnTo>
                        <a:pt x="322" y="1215"/>
                      </a:lnTo>
                      <a:lnTo>
                        <a:pt x="337" y="1282"/>
                      </a:lnTo>
                      <a:lnTo>
                        <a:pt x="357" y="1345"/>
                      </a:lnTo>
                      <a:lnTo>
                        <a:pt x="384" y="1406"/>
                      </a:lnTo>
                      <a:lnTo>
                        <a:pt x="415" y="1465"/>
                      </a:lnTo>
                      <a:lnTo>
                        <a:pt x="450" y="1520"/>
                      </a:lnTo>
                      <a:lnTo>
                        <a:pt x="491" y="1572"/>
                      </a:lnTo>
                      <a:lnTo>
                        <a:pt x="536" y="1621"/>
                      </a:lnTo>
                      <a:lnTo>
                        <a:pt x="585" y="1665"/>
                      </a:lnTo>
                      <a:lnTo>
                        <a:pt x="636" y="1705"/>
                      </a:lnTo>
                      <a:lnTo>
                        <a:pt x="692" y="1741"/>
                      </a:lnTo>
                      <a:lnTo>
                        <a:pt x="751" y="1772"/>
                      </a:lnTo>
                      <a:lnTo>
                        <a:pt x="813" y="1797"/>
                      </a:lnTo>
                      <a:lnTo>
                        <a:pt x="877" y="1819"/>
                      </a:lnTo>
                      <a:lnTo>
                        <a:pt x="943" y="1834"/>
                      </a:lnTo>
                      <a:lnTo>
                        <a:pt x="1012" y="1843"/>
                      </a:lnTo>
                      <a:lnTo>
                        <a:pt x="1082" y="1846"/>
                      </a:lnTo>
                      <a:lnTo>
                        <a:pt x="1153" y="1843"/>
                      </a:lnTo>
                      <a:lnTo>
                        <a:pt x="1221" y="1834"/>
                      </a:lnTo>
                      <a:lnTo>
                        <a:pt x="1288" y="1819"/>
                      </a:lnTo>
                      <a:lnTo>
                        <a:pt x="1352" y="1797"/>
                      </a:lnTo>
                      <a:lnTo>
                        <a:pt x="1414" y="1772"/>
                      </a:lnTo>
                      <a:lnTo>
                        <a:pt x="1473" y="1741"/>
                      </a:lnTo>
                      <a:lnTo>
                        <a:pt x="1528" y="1705"/>
                      </a:lnTo>
                      <a:lnTo>
                        <a:pt x="1581" y="1665"/>
                      </a:lnTo>
                      <a:lnTo>
                        <a:pt x="1629" y="1621"/>
                      </a:lnTo>
                      <a:lnTo>
                        <a:pt x="1674" y="1572"/>
                      </a:lnTo>
                      <a:lnTo>
                        <a:pt x="1714" y="1520"/>
                      </a:lnTo>
                      <a:lnTo>
                        <a:pt x="1750" y="1465"/>
                      </a:lnTo>
                      <a:lnTo>
                        <a:pt x="1781" y="1406"/>
                      </a:lnTo>
                      <a:lnTo>
                        <a:pt x="1807" y="1345"/>
                      </a:lnTo>
                      <a:lnTo>
                        <a:pt x="1828" y="1282"/>
                      </a:lnTo>
                      <a:lnTo>
                        <a:pt x="1843" y="1215"/>
                      </a:lnTo>
                      <a:lnTo>
                        <a:pt x="1852" y="1147"/>
                      </a:lnTo>
                      <a:lnTo>
                        <a:pt x="1855" y="1077"/>
                      </a:lnTo>
                      <a:lnTo>
                        <a:pt x="1852" y="1007"/>
                      </a:lnTo>
                      <a:lnTo>
                        <a:pt x="1843" y="939"/>
                      </a:lnTo>
                      <a:lnTo>
                        <a:pt x="1828" y="873"/>
                      </a:lnTo>
                      <a:lnTo>
                        <a:pt x="1807" y="809"/>
                      </a:lnTo>
                      <a:lnTo>
                        <a:pt x="1781" y="748"/>
                      </a:lnTo>
                      <a:lnTo>
                        <a:pt x="1750" y="689"/>
                      </a:lnTo>
                      <a:lnTo>
                        <a:pt x="1714" y="634"/>
                      </a:lnTo>
                      <a:lnTo>
                        <a:pt x="1674" y="582"/>
                      </a:lnTo>
                      <a:lnTo>
                        <a:pt x="1629" y="534"/>
                      </a:lnTo>
                      <a:lnTo>
                        <a:pt x="1581" y="489"/>
                      </a:lnTo>
                      <a:lnTo>
                        <a:pt x="1528" y="449"/>
                      </a:lnTo>
                      <a:lnTo>
                        <a:pt x="1473" y="413"/>
                      </a:lnTo>
                      <a:lnTo>
                        <a:pt x="1414" y="382"/>
                      </a:lnTo>
                      <a:lnTo>
                        <a:pt x="1352" y="356"/>
                      </a:lnTo>
                      <a:lnTo>
                        <a:pt x="1288" y="335"/>
                      </a:lnTo>
                      <a:lnTo>
                        <a:pt x="1221" y="320"/>
                      </a:lnTo>
                      <a:lnTo>
                        <a:pt x="1153" y="311"/>
                      </a:lnTo>
                      <a:lnTo>
                        <a:pt x="1082" y="307"/>
                      </a:lnTo>
                      <a:close/>
                      <a:moveTo>
                        <a:pt x="1082" y="0"/>
                      </a:moveTo>
                      <a:lnTo>
                        <a:pt x="1167" y="3"/>
                      </a:lnTo>
                      <a:lnTo>
                        <a:pt x="1250" y="13"/>
                      </a:lnTo>
                      <a:lnTo>
                        <a:pt x="1330" y="29"/>
                      </a:lnTo>
                      <a:lnTo>
                        <a:pt x="1408" y="50"/>
                      </a:lnTo>
                      <a:lnTo>
                        <a:pt x="1484" y="78"/>
                      </a:lnTo>
                      <a:lnTo>
                        <a:pt x="1558" y="110"/>
                      </a:lnTo>
                      <a:lnTo>
                        <a:pt x="1629" y="148"/>
                      </a:lnTo>
                      <a:lnTo>
                        <a:pt x="1695" y="190"/>
                      </a:lnTo>
                      <a:lnTo>
                        <a:pt x="1759" y="237"/>
                      </a:lnTo>
                      <a:lnTo>
                        <a:pt x="1819" y="288"/>
                      </a:lnTo>
                      <a:lnTo>
                        <a:pt x="1875" y="345"/>
                      </a:lnTo>
                      <a:lnTo>
                        <a:pt x="1927" y="404"/>
                      </a:lnTo>
                      <a:lnTo>
                        <a:pt x="1974" y="467"/>
                      </a:lnTo>
                      <a:lnTo>
                        <a:pt x="2017" y="534"/>
                      </a:lnTo>
                      <a:lnTo>
                        <a:pt x="2054" y="604"/>
                      </a:lnTo>
                      <a:lnTo>
                        <a:pt x="2087" y="676"/>
                      </a:lnTo>
                      <a:lnTo>
                        <a:pt x="2114" y="752"/>
                      </a:lnTo>
                      <a:lnTo>
                        <a:pt x="2136" y="831"/>
                      </a:lnTo>
                      <a:lnTo>
                        <a:pt x="2152" y="910"/>
                      </a:lnTo>
                      <a:lnTo>
                        <a:pt x="2161" y="993"/>
                      </a:lnTo>
                      <a:lnTo>
                        <a:pt x="2164" y="1077"/>
                      </a:lnTo>
                      <a:lnTo>
                        <a:pt x="2161" y="1161"/>
                      </a:lnTo>
                      <a:lnTo>
                        <a:pt x="2152" y="1243"/>
                      </a:lnTo>
                      <a:lnTo>
                        <a:pt x="2136" y="1324"/>
                      </a:lnTo>
                      <a:lnTo>
                        <a:pt x="2114" y="1402"/>
                      </a:lnTo>
                      <a:lnTo>
                        <a:pt x="2087" y="1477"/>
                      </a:lnTo>
                      <a:lnTo>
                        <a:pt x="2054" y="1550"/>
                      </a:lnTo>
                      <a:lnTo>
                        <a:pt x="2017" y="1620"/>
                      </a:lnTo>
                      <a:lnTo>
                        <a:pt x="1974" y="1687"/>
                      </a:lnTo>
                      <a:lnTo>
                        <a:pt x="1927" y="1750"/>
                      </a:lnTo>
                      <a:lnTo>
                        <a:pt x="1875" y="1809"/>
                      </a:lnTo>
                      <a:lnTo>
                        <a:pt x="1819" y="1866"/>
                      </a:lnTo>
                      <a:lnTo>
                        <a:pt x="1759" y="1917"/>
                      </a:lnTo>
                      <a:lnTo>
                        <a:pt x="1695" y="1964"/>
                      </a:lnTo>
                      <a:lnTo>
                        <a:pt x="1629" y="2006"/>
                      </a:lnTo>
                      <a:lnTo>
                        <a:pt x="1558" y="2044"/>
                      </a:lnTo>
                      <a:lnTo>
                        <a:pt x="1484" y="2076"/>
                      </a:lnTo>
                      <a:lnTo>
                        <a:pt x="1408" y="2104"/>
                      </a:lnTo>
                      <a:lnTo>
                        <a:pt x="1330" y="2125"/>
                      </a:lnTo>
                      <a:lnTo>
                        <a:pt x="1250" y="2141"/>
                      </a:lnTo>
                      <a:lnTo>
                        <a:pt x="1167" y="2151"/>
                      </a:lnTo>
                      <a:lnTo>
                        <a:pt x="1082" y="2154"/>
                      </a:lnTo>
                      <a:lnTo>
                        <a:pt x="998" y="2151"/>
                      </a:lnTo>
                      <a:lnTo>
                        <a:pt x="915" y="2141"/>
                      </a:lnTo>
                      <a:lnTo>
                        <a:pt x="834" y="2125"/>
                      </a:lnTo>
                      <a:lnTo>
                        <a:pt x="756" y="2104"/>
                      </a:lnTo>
                      <a:lnTo>
                        <a:pt x="680" y="2076"/>
                      </a:lnTo>
                      <a:lnTo>
                        <a:pt x="606" y="2044"/>
                      </a:lnTo>
                      <a:lnTo>
                        <a:pt x="537" y="2006"/>
                      </a:lnTo>
                      <a:lnTo>
                        <a:pt x="470" y="1964"/>
                      </a:lnTo>
                      <a:lnTo>
                        <a:pt x="405" y="1917"/>
                      </a:lnTo>
                      <a:lnTo>
                        <a:pt x="345" y="1866"/>
                      </a:lnTo>
                      <a:lnTo>
                        <a:pt x="290" y="1809"/>
                      </a:lnTo>
                      <a:lnTo>
                        <a:pt x="237" y="1750"/>
                      </a:lnTo>
                      <a:lnTo>
                        <a:pt x="190" y="1687"/>
                      </a:lnTo>
                      <a:lnTo>
                        <a:pt x="148" y="1620"/>
                      </a:lnTo>
                      <a:lnTo>
                        <a:pt x="110" y="1550"/>
                      </a:lnTo>
                      <a:lnTo>
                        <a:pt x="77" y="1477"/>
                      </a:lnTo>
                      <a:lnTo>
                        <a:pt x="50" y="1402"/>
                      </a:lnTo>
                      <a:lnTo>
                        <a:pt x="29" y="1324"/>
                      </a:lnTo>
                      <a:lnTo>
                        <a:pt x="13" y="1243"/>
                      </a:lnTo>
                      <a:lnTo>
                        <a:pt x="3" y="1161"/>
                      </a:lnTo>
                      <a:lnTo>
                        <a:pt x="0" y="1077"/>
                      </a:lnTo>
                      <a:lnTo>
                        <a:pt x="3" y="993"/>
                      </a:lnTo>
                      <a:lnTo>
                        <a:pt x="13" y="910"/>
                      </a:lnTo>
                      <a:lnTo>
                        <a:pt x="29" y="831"/>
                      </a:lnTo>
                      <a:lnTo>
                        <a:pt x="50" y="752"/>
                      </a:lnTo>
                      <a:lnTo>
                        <a:pt x="77" y="676"/>
                      </a:lnTo>
                      <a:lnTo>
                        <a:pt x="110" y="604"/>
                      </a:lnTo>
                      <a:lnTo>
                        <a:pt x="148" y="534"/>
                      </a:lnTo>
                      <a:lnTo>
                        <a:pt x="190" y="467"/>
                      </a:lnTo>
                      <a:lnTo>
                        <a:pt x="237" y="404"/>
                      </a:lnTo>
                      <a:lnTo>
                        <a:pt x="290" y="345"/>
                      </a:lnTo>
                      <a:lnTo>
                        <a:pt x="345" y="288"/>
                      </a:lnTo>
                      <a:lnTo>
                        <a:pt x="405" y="237"/>
                      </a:lnTo>
                      <a:lnTo>
                        <a:pt x="470" y="190"/>
                      </a:lnTo>
                      <a:lnTo>
                        <a:pt x="537" y="148"/>
                      </a:lnTo>
                      <a:lnTo>
                        <a:pt x="606" y="110"/>
                      </a:lnTo>
                      <a:lnTo>
                        <a:pt x="680" y="78"/>
                      </a:lnTo>
                      <a:lnTo>
                        <a:pt x="756" y="50"/>
                      </a:lnTo>
                      <a:lnTo>
                        <a:pt x="834" y="29"/>
                      </a:lnTo>
                      <a:lnTo>
                        <a:pt x="915" y="13"/>
                      </a:lnTo>
                      <a:lnTo>
                        <a:pt x="998" y="3"/>
                      </a:lnTo>
                      <a:lnTo>
                        <a:pt x="108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Freeform 99"/>
                <p:cNvSpPr>
                  <a:spLocks noEditPoints="1"/>
                </p:cNvSpPr>
                <p:nvPr/>
              </p:nvSpPr>
              <p:spPr bwMode="auto">
                <a:xfrm>
                  <a:off x="3240088" y="4187825"/>
                  <a:ext cx="207962" cy="336550"/>
                </a:xfrm>
                <a:custGeom>
                  <a:avLst/>
                  <a:gdLst>
                    <a:gd name="T0" fmla="*/ 489 w 790"/>
                    <a:gd name="T1" fmla="*/ 985 h 1269"/>
                    <a:gd name="T2" fmla="*/ 576 w 790"/>
                    <a:gd name="T3" fmla="*/ 942 h 1269"/>
                    <a:gd name="T4" fmla="*/ 612 w 790"/>
                    <a:gd name="T5" fmla="*/ 856 h 1269"/>
                    <a:gd name="T6" fmla="*/ 579 w 790"/>
                    <a:gd name="T7" fmla="*/ 776 h 1269"/>
                    <a:gd name="T8" fmla="*/ 503 w 790"/>
                    <a:gd name="T9" fmla="*/ 733 h 1269"/>
                    <a:gd name="T10" fmla="*/ 355 w 790"/>
                    <a:gd name="T11" fmla="*/ 265 h 1269"/>
                    <a:gd name="T12" fmla="*/ 240 w 790"/>
                    <a:gd name="T13" fmla="*/ 304 h 1269"/>
                    <a:gd name="T14" fmla="*/ 198 w 790"/>
                    <a:gd name="T15" fmla="*/ 384 h 1269"/>
                    <a:gd name="T16" fmla="*/ 237 w 790"/>
                    <a:gd name="T17" fmla="*/ 468 h 1269"/>
                    <a:gd name="T18" fmla="*/ 355 w 790"/>
                    <a:gd name="T19" fmla="*/ 516 h 1269"/>
                    <a:gd name="T20" fmla="*/ 422 w 790"/>
                    <a:gd name="T21" fmla="*/ 10 h 1269"/>
                    <a:gd name="T22" fmla="*/ 439 w 790"/>
                    <a:gd name="T23" fmla="*/ 123 h 1269"/>
                    <a:gd name="T24" fmla="*/ 545 w 790"/>
                    <a:gd name="T25" fmla="*/ 139 h 1269"/>
                    <a:gd name="T26" fmla="*/ 662 w 790"/>
                    <a:gd name="T27" fmla="*/ 183 h 1269"/>
                    <a:gd name="T28" fmla="*/ 749 w 790"/>
                    <a:gd name="T29" fmla="*/ 257 h 1269"/>
                    <a:gd name="T30" fmla="*/ 772 w 790"/>
                    <a:gd name="T31" fmla="*/ 354 h 1269"/>
                    <a:gd name="T32" fmla="*/ 724 w 790"/>
                    <a:gd name="T33" fmla="*/ 410 h 1269"/>
                    <a:gd name="T34" fmla="*/ 653 w 790"/>
                    <a:gd name="T35" fmla="*/ 411 h 1269"/>
                    <a:gd name="T36" fmla="*/ 604 w 790"/>
                    <a:gd name="T37" fmla="*/ 365 h 1269"/>
                    <a:gd name="T38" fmla="*/ 553 w 790"/>
                    <a:gd name="T39" fmla="*/ 306 h 1269"/>
                    <a:gd name="T40" fmla="*/ 468 w 790"/>
                    <a:gd name="T41" fmla="*/ 267 h 1269"/>
                    <a:gd name="T42" fmla="*/ 508 w 790"/>
                    <a:gd name="T43" fmla="*/ 547 h 1269"/>
                    <a:gd name="T44" fmla="*/ 632 w 790"/>
                    <a:gd name="T45" fmla="*/ 590 h 1269"/>
                    <a:gd name="T46" fmla="*/ 728 w 790"/>
                    <a:gd name="T47" fmla="*/ 658 h 1269"/>
                    <a:gd name="T48" fmla="*/ 782 w 790"/>
                    <a:gd name="T49" fmla="*/ 766 h 1269"/>
                    <a:gd name="T50" fmla="*/ 780 w 790"/>
                    <a:gd name="T51" fmla="*/ 920 h 1269"/>
                    <a:gd name="T52" fmla="*/ 707 w 790"/>
                    <a:gd name="T53" fmla="*/ 1042 h 1269"/>
                    <a:gd name="T54" fmla="*/ 573 w 790"/>
                    <a:gd name="T55" fmla="*/ 1113 h 1269"/>
                    <a:gd name="T56" fmla="*/ 439 w 790"/>
                    <a:gd name="T57" fmla="*/ 1221 h 1269"/>
                    <a:gd name="T58" fmla="*/ 410 w 790"/>
                    <a:gd name="T59" fmla="*/ 1267 h 1269"/>
                    <a:gd name="T60" fmla="*/ 363 w 790"/>
                    <a:gd name="T61" fmla="*/ 1249 h 1269"/>
                    <a:gd name="T62" fmla="*/ 306 w 790"/>
                    <a:gd name="T63" fmla="*/ 1132 h 1269"/>
                    <a:gd name="T64" fmla="*/ 146 w 790"/>
                    <a:gd name="T65" fmla="*/ 1085 h 1269"/>
                    <a:gd name="T66" fmla="*/ 45 w 790"/>
                    <a:gd name="T67" fmla="*/ 1000 h 1269"/>
                    <a:gd name="T68" fmla="*/ 1 w 790"/>
                    <a:gd name="T69" fmla="*/ 901 h 1269"/>
                    <a:gd name="T70" fmla="*/ 17 w 790"/>
                    <a:gd name="T71" fmla="*/ 819 h 1269"/>
                    <a:gd name="T72" fmla="*/ 86 w 790"/>
                    <a:gd name="T73" fmla="*/ 790 h 1269"/>
                    <a:gd name="T74" fmla="*/ 153 w 790"/>
                    <a:gd name="T75" fmla="*/ 810 h 1269"/>
                    <a:gd name="T76" fmla="*/ 181 w 790"/>
                    <a:gd name="T77" fmla="*/ 859 h 1269"/>
                    <a:gd name="T78" fmla="*/ 205 w 790"/>
                    <a:gd name="T79" fmla="*/ 917 h 1269"/>
                    <a:gd name="T80" fmla="*/ 252 w 790"/>
                    <a:gd name="T81" fmla="*/ 967 h 1269"/>
                    <a:gd name="T82" fmla="*/ 355 w 790"/>
                    <a:gd name="T83" fmla="*/ 993 h 1269"/>
                    <a:gd name="T84" fmla="*/ 215 w 790"/>
                    <a:gd name="T85" fmla="*/ 661 h 1269"/>
                    <a:gd name="T86" fmla="*/ 83 w 790"/>
                    <a:gd name="T87" fmla="*/ 578 h 1269"/>
                    <a:gd name="T88" fmla="*/ 23 w 790"/>
                    <a:gd name="T89" fmla="*/ 454 h 1269"/>
                    <a:gd name="T90" fmla="*/ 41 w 790"/>
                    <a:gd name="T91" fmla="*/ 307 h 1269"/>
                    <a:gd name="T92" fmla="*/ 122 w 790"/>
                    <a:gd name="T93" fmla="*/ 200 h 1269"/>
                    <a:gd name="T94" fmla="*/ 246 w 790"/>
                    <a:gd name="T95" fmla="*/ 139 h 1269"/>
                    <a:gd name="T96" fmla="*/ 355 w 790"/>
                    <a:gd name="T97" fmla="*/ 48 h 1269"/>
                    <a:gd name="T98" fmla="*/ 384 w 790"/>
                    <a:gd name="T99" fmla="*/ 4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90" h="1269">
                      <a:moveTo>
                        <a:pt x="439" y="715"/>
                      </a:moveTo>
                      <a:lnTo>
                        <a:pt x="439" y="993"/>
                      </a:lnTo>
                      <a:lnTo>
                        <a:pt x="465" y="990"/>
                      </a:lnTo>
                      <a:lnTo>
                        <a:pt x="489" y="985"/>
                      </a:lnTo>
                      <a:lnTo>
                        <a:pt x="514" y="978"/>
                      </a:lnTo>
                      <a:lnTo>
                        <a:pt x="537" y="968"/>
                      </a:lnTo>
                      <a:lnTo>
                        <a:pt x="558" y="957"/>
                      </a:lnTo>
                      <a:lnTo>
                        <a:pt x="576" y="942"/>
                      </a:lnTo>
                      <a:lnTo>
                        <a:pt x="591" y="925"/>
                      </a:lnTo>
                      <a:lnTo>
                        <a:pt x="603" y="905"/>
                      </a:lnTo>
                      <a:lnTo>
                        <a:pt x="610" y="881"/>
                      </a:lnTo>
                      <a:lnTo>
                        <a:pt x="612" y="856"/>
                      </a:lnTo>
                      <a:lnTo>
                        <a:pt x="610" y="831"/>
                      </a:lnTo>
                      <a:lnTo>
                        <a:pt x="604" y="810"/>
                      </a:lnTo>
                      <a:lnTo>
                        <a:pt x="593" y="792"/>
                      </a:lnTo>
                      <a:lnTo>
                        <a:pt x="579" y="776"/>
                      </a:lnTo>
                      <a:lnTo>
                        <a:pt x="563" y="762"/>
                      </a:lnTo>
                      <a:lnTo>
                        <a:pt x="545" y="750"/>
                      </a:lnTo>
                      <a:lnTo>
                        <a:pt x="525" y="741"/>
                      </a:lnTo>
                      <a:lnTo>
                        <a:pt x="503" y="733"/>
                      </a:lnTo>
                      <a:lnTo>
                        <a:pt x="482" y="726"/>
                      </a:lnTo>
                      <a:lnTo>
                        <a:pt x="461" y="721"/>
                      </a:lnTo>
                      <a:lnTo>
                        <a:pt x="439" y="715"/>
                      </a:lnTo>
                      <a:close/>
                      <a:moveTo>
                        <a:pt x="355" y="265"/>
                      </a:moveTo>
                      <a:lnTo>
                        <a:pt x="321" y="268"/>
                      </a:lnTo>
                      <a:lnTo>
                        <a:pt x="289" y="277"/>
                      </a:lnTo>
                      <a:lnTo>
                        <a:pt x="263" y="289"/>
                      </a:lnTo>
                      <a:lnTo>
                        <a:pt x="240" y="304"/>
                      </a:lnTo>
                      <a:lnTo>
                        <a:pt x="222" y="321"/>
                      </a:lnTo>
                      <a:lnTo>
                        <a:pt x="208" y="341"/>
                      </a:lnTo>
                      <a:lnTo>
                        <a:pt x="200" y="362"/>
                      </a:lnTo>
                      <a:lnTo>
                        <a:pt x="198" y="384"/>
                      </a:lnTo>
                      <a:lnTo>
                        <a:pt x="200" y="409"/>
                      </a:lnTo>
                      <a:lnTo>
                        <a:pt x="207" y="431"/>
                      </a:lnTo>
                      <a:lnTo>
                        <a:pt x="219" y="451"/>
                      </a:lnTo>
                      <a:lnTo>
                        <a:pt x="237" y="468"/>
                      </a:lnTo>
                      <a:lnTo>
                        <a:pt x="258" y="483"/>
                      </a:lnTo>
                      <a:lnTo>
                        <a:pt x="286" y="496"/>
                      </a:lnTo>
                      <a:lnTo>
                        <a:pt x="318" y="507"/>
                      </a:lnTo>
                      <a:lnTo>
                        <a:pt x="355" y="516"/>
                      </a:lnTo>
                      <a:lnTo>
                        <a:pt x="355" y="265"/>
                      </a:lnTo>
                      <a:close/>
                      <a:moveTo>
                        <a:pt x="396" y="0"/>
                      </a:moveTo>
                      <a:lnTo>
                        <a:pt x="410" y="4"/>
                      </a:lnTo>
                      <a:lnTo>
                        <a:pt x="422" y="10"/>
                      </a:lnTo>
                      <a:lnTo>
                        <a:pt x="432" y="21"/>
                      </a:lnTo>
                      <a:lnTo>
                        <a:pt x="437" y="34"/>
                      </a:lnTo>
                      <a:lnTo>
                        <a:pt x="439" y="48"/>
                      </a:lnTo>
                      <a:lnTo>
                        <a:pt x="439" y="123"/>
                      </a:lnTo>
                      <a:lnTo>
                        <a:pt x="463" y="124"/>
                      </a:lnTo>
                      <a:lnTo>
                        <a:pt x="488" y="127"/>
                      </a:lnTo>
                      <a:lnTo>
                        <a:pt x="516" y="132"/>
                      </a:lnTo>
                      <a:lnTo>
                        <a:pt x="545" y="139"/>
                      </a:lnTo>
                      <a:lnTo>
                        <a:pt x="575" y="147"/>
                      </a:lnTo>
                      <a:lnTo>
                        <a:pt x="605" y="158"/>
                      </a:lnTo>
                      <a:lnTo>
                        <a:pt x="634" y="170"/>
                      </a:lnTo>
                      <a:lnTo>
                        <a:pt x="662" y="183"/>
                      </a:lnTo>
                      <a:lnTo>
                        <a:pt x="687" y="199"/>
                      </a:lnTo>
                      <a:lnTo>
                        <a:pt x="712" y="216"/>
                      </a:lnTo>
                      <a:lnTo>
                        <a:pt x="732" y="235"/>
                      </a:lnTo>
                      <a:lnTo>
                        <a:pt x="749" y="257"/>
                      </a:lnTo>
                      <a:lnTo>
                        <a:pt x="763" y="280"/>
                      </a:lnTo>
                      <a:lnTo>
                        <a:pt x="771" y="305"/>
                      </a:lnTo>
                      <a:lnTo>
                        <a:pt x="774" y="331"/>
                      </a:lnTo>
                      <a:lnTo>
                        <a:pt x="772" y="354"/>
                      </a:lnTo>
                      <a:lnTo>
                        <a:pt x="764" y="373"/>
                      </a:lnTo>
                      <a:lnTo>
                        <a:pt x="755" y="389"/>
                      </a:lnTo>
                      <a:lnTo>
                        <a:pt x="741" y="401"/>
                      </a:lnTo>
                      <a:lnTo>
                        <a:pt x="724" y="410"/>
                      </a:lnTo>
                      <a:lnTo>
                        <a:pt x="705" y="416"/>
                      </a:lnTo>
                      <a:lnTo>
                        <a:pt x="685" y="417"/>
                      </a:lnTo>
                      <a:lnTo>
                        <a:pt x="668" y="416"/>
                      </a:lnTo>
                      <a:lnTo>
                        <a:pt x="653" y="411"/>
                      </a:lnTo>
                      <a:lnTo>
                        <a:pt x="639" y="402"/>
                      </a:lnTo>
                      <a:lnTo>
                        <a:pt x="627" y="392"/>
                      </a:lnTo>
                      <a:lnTo>
                        <a:pt x="616" y="379"/>
                      </a:lnTo>
                      <a:lnTo>
                        <a:pt x="604" y="365"/>
                      </a:lnTo>
                      <a:lnTo>
                        <a:pt x="592" y="350"/>
                      </a:lnTo>
                      <a:lnTo>
                        <a:pt x="580" y="335"/>
                      </a:lnTo>
                      <a:lnTo>
                        <a:pt x="566" y="321"/>
                      </a:lnTo>
                      <a:lnTo>
                        <a:pt x="553" y="306"/>
                      </a:lnTo>
                      <a:lnTo>
                        <a:pt x="535" y="293"/>
                      </a:lnTo>
                      <a:lnTo>
                        <a:pt x="516" y="282"/>
                      </a:lnTo>
                      <a:lnTo>
                        <a:pt x="494" y="274"/>
                      </a:lnTo>
                      <a:lnTo>
                        <a:pt x="468" y="267"/>
                      </a:lnTo>
                      <a:lnTo>
                        <a:pt x="439" y="265"/>
                      </a:lnTo>
                      <a:lnTo>
                        <a:pt x="439" y="531"/>
                      </a:lnTo>
                      <a:lnTo>
                        <a:pt x="473" y="539"/>
                      </a:lnTo>
                      <a:lnTo>
                        <a:pt x="508" y="547"/>
                      </a:lnTo>
                      <a:lnTo>
                        <a:pt x="541" y="556"/>
                      </a:lnTo>
                      <a:lnTo>
                        <a:pt x="573" y="565"/>
                      </a:lnTo>
                      <a:lnTo>
                        <a:pt x="603" y="577"/>
                      </a:lnTo>
                      <a:lnTo>
                        <a:pt x="632" y="590"/>
                      </a:lnTo>
                      <a:lnTo>
                        <a:pt x="659" y="604"/>
                      </a:lnTo>
                      <a:lnTo>
                        <a:pt x="684" y="619"/>
                      </a:lnTo>
                      <a:lnTo>
                        <a:pt x="708" y="638"/>
                      </a:lnTo>
                      <a:lnTo>
                        <a:pt x="728" y="658"/>
                      </a:lnTo>
                      <a:lnTo>
                        <a:pt x="746" y="681"/>
                      </a:lnTo>
                      <a:lnTo>
                        <a:pt x="761" y="707"/>
                      </a:lnTo>
                      <a:lnTo>
                        <a:pt x="773" y="735"/>
                      </a:lnTo>
                      <a:lnTo>
                        <a:pt x="782" y="766"/>
                      </a:lnTo>
                      <a:lnTo>
                        <a:pt x="788" y="801"/>
                      </a:lnTo>
                      <a:lnTo>
                        <a:pt x="790" y="840"/>
                      </a:lnTo>
                      <a:lnTo>
                        <a:pt x="787" y="881"/>
                      </a:lnTo>
                      <a:lnTo>
                        <a:pt x="780" y="920"/>
                      </a:lnTo>
                      <a:lnTo>
                        <a:pt x="767" y="956"/>
                      </a:lnTo>
                      <a:lnTo>
                        <a:pt x="751" y="987"/>
                      </a:lnTo>
                      <a:lnTo>
                        <a:pt x="731" y="1016"/>
                      </a:lnTo>
                      <a:lnTo>
                        <a:pt x="707" y="1042"/>
                      </a:lnTo>
                      <a:lnTo>
                        <a:pt x="679" y="1064"/>
                      </a:lnTo>
                      <a:lnTo>
                        <a:pt x="647" y="1083"/>
                      </a:lnTo>
                      <a:lnTo>
                        <a:pt x="611" y="1100"/>
                      </a:lnTo>
                      <a:lnTo>
                        <a:pt x="573" y="1113"/>
                      </a:lnTo>
                      <a:lnTo>
                        <a:pt x="531" y="1124"/>
                      </a:lnTo>
                      <a:lnTo>
                        <a:pt x="486" y="1131"/>
                      </a:lnTo>
                      <a:lnTo>
                        <a:pt x="439" y="1135"/>
                      </a:lnTo>
                      <a:lnTo>
                        <a:pt x="439" y="1221"/>
                      </a:lnTo>
                      <a:lnTo>
                        <a:pt x="437" y="1236"/>
                      </a:lnTo>
                      <a:lnTo>
                        <a:pt x="432" y="1249"/>
                      </a:lnTo>
                      <a:lnTo>
                        <a:pt x="422" y="1260"/>
                      </a:lnTo>
                      <a:lnTo>
                        <a:pt x="410" y="1267"/>
                      </a:lnTo>
                      <a:lnTo>
                        <a:pt x="396" y="1269"/>
                      </a:lnTo>
                      <a:lnTo>
                        <a:pt x="384" y="1267"/>
                      </a:lnTo>
                      <a:lnTo>
                        <a:pt x="372" y="1260"/>
                      </a:lnTo>
                      <a:lnTo>
                        <a:pt x="363" y="1249"/>
                      </a:lnTo>
                      <a:lnTo>
                        <a:pt x="357" y="1236"/>
                      </a:lnTo>
                      <a:lnTo>
                        <a:pt x="355" y="1221"/>
                      </a:lnTo>
                      <a:lnTo>
                        <a:pt x="355" y="1135"/>
                      </a:lnTo>
                      <a:lnTo>
                        <a:pt x="306" y="1132"/>
                      </a:lnTo>
                      <a:lnTo>
                        <a:pt x="261" y="1125"/>
                      </a:lnTo>
                      <a:lnTo>
                        <a:pt x="219" y="1115"/>
                      </a:lnTo>
                      <a:lnTo>
                        <a:pt x="180" y="1101"/>
                      </a:lnTo>
                      <a:lnTo>
                        <a:pt x="146" y="1085"/>
                      </a:lnTo>
                      <a:lnTo>
                        <a:pt x="115" y="1066"/>
                      </a:lnTo>
                      <a:lnTo>
                        <a:pt x="88" y="1046"/>
                      </a:lnTo>
                      <a:lnTo>
                        <a:pt x="65" y="1024"/>
                      </a:lnTo>
                      <a:lnTo>
                        <a:pt x="45" y="1000"/>
                      </a:lnTo>
                      <a:lnTo>
                        <a:pt x="29" y="976"/>
                      </a:lnTo>
                      <a:lnTo>
                        <a:pt x="16" y="951"/>
                      </a:lnTo>
                      <a:lnTo>
                        <a:pt x="6" y="927"/>
                      </a:lnTo>
                      <a:lnTo>
                        <a:pt x="1" y="901"/>
                      </a:lnTo>
                      <a:lnTo>
                        <a:pt x="0" y="878"/>
                      </a:lnTo>
                      <a:lnTo>
                        <a:pt x="2" y="856"/>
                      </a:lnTo>
                      <a:lnTo>
                        <a:pt x="7" y="836"/>
                      </a:lnTo>
                      <a:lnTo>
                        <a:pt x="17" y="819"/>
                      </a:lnTo>
                      <a:lnTo>
                        <a:pt x="30" y="807"/>
                      </a:lnTo>
                      <a:lnTo>
                        <a:pt x="46" y="797"/>
                      </a:lnTo>
                      <a:lnTo>
                        <a:pt x="65" y="792"/>
                      </a:lnTo>
                      <a:lnTo>
                        <a:pt x="86" y="790"/>
                      </a:lnTo>
                      <a:lnTo>
                        <a:pt x="108" y="791"/>
                      </a:lnTo>
                      <a:lnTo>
                        <a:pt x="126" y="795"/>
                      </a:lnTo>
                      <a:lnTo>
                        <a:pt x="141" y="801"/>
                      </a:lnTo>
                      <a:lnTo>
                        <a:pt x="153" y="810"/>
                      </a:lnTo>
                      <a:lnTo>
                        <a:pt x="162" y="820"/>
                      </a:lnTo>
                      <a:lnTo>
                        <a:pt x="170" y="832"/>
                      </a:lnTo>
                      <a:lnTo>
                        <a:pt x="176" y="845"/>
                      </a:lnTo>
                      <a:lnTo>
                        <a:pt x="181" y="859"/>
                      </a:lnTo>
                      <a:lnTo>
                        <a:pt x="187" y="873"/>
                      </a:lnTo>
                      <a:lnTo>
                        <a:pt x="192" y="887"/>
                      </a:lnTo>
                      <a:lnTo>
                        <a:pt x="198" y="902"/>
                      </a:lnTo>
                      <a:lnTo>
                        <a:pt x="205" y="917"/>
                      </a:lnTo>
                      <a:lnTo>
                        <a:pt x="214" y="931"/>
                      </a:lnTo>
                      <a:lnTo>
                        <a:pt x="223" y="945"/>
                      </a:lnTo>
                      <a:lnTo>
                        <a:pt x="237" y="957"/>
                      </a:lnTo>
                      <a:lnTo>
                        <a:pt x="252" y="967"/>
                      </a:lnTo>
                      <a:lnTo>
                        <a:pt x="271" y="977"/>
                      </a:lnTo>
                      <a:lnTo>
                        <a:pt x="295" y="984"/>
                      </a:lnTo>
                      <a:lnTo>
                        <a:pt x="323" y="990"/>
                      </a:lnTo>
                      <a:lnTo>
                        <a:pt x="355" y="993"/>
                      </a:lnTo>
                      <a:lnTo>
                        <a:pt x="355" y="700"/>
                      </a:lnTo>
                      <a:lnTo>
                        <a:pt x="304" y="690"/>
                      </a:lnTo>
                      <a:lnTo>
                        <a:pt x="258" y="677"/>
                      </a:lnTo>
                      <a:lnTo>
                        <a:pt x="215" y="661"/>
                      </a:lnTo>
                      <a:lnTo>
                        <a:pt x="176" y="644"/>
                      </a:lnTo>
                      <a:lnTo>
                        <a:pt x="141" y="625"/>
                      </a:lnTo>
                      <a:lnTo>
                        <a:pt x="110" y="602"/>
                      </a:lnTo>
                      <a:lnTo>
                        <a:pt x="83" y="578"/>
                      </a:lnTo>
                      <a:lnTo>
                        <a:pt x="61" y="550"/>
                      </a:lnTo>
                      <a:lnTo>
                        <a:pt x="44" y="521"/>
                      </a:lnTo>
                      <a:lnTo>
                        <a:pt x="31" y="489"/>
                      </a:lnTo>
                      <a:lnTo>
                        <a:pt x="23" y="454"/>
                      </a:lnTo>
                      <a:lnTo>
                        <a:pt x="20" y="416"/>
                      </a:lnTo>
                      <a:lnTo>
                        <a:pt x="23" y="377"/>
                      </a:lnTo>
                      <a:lnTo>
                        <a:pt x="30" y="341"/>
                      </a:lnTo>
                      <a:lnTo>
                        <a:pt x="41" y="307"/>
                      </a:lnTo>
                      <a:lnTo>
                        <a:pt x="56" y="276"/>
                      </a:lnTo>
                      <a:lnTo>
                        <a:pt x="75" y="248"/>
                      </a:lnTo>
                      <a:lnTo>
                        <a:pt x="97" y="223"/>
                      </a:lnTo>
                      <a:lnTo>
                        <a:pt x="122" y="200"/>
                      </a:lnTo>
                      <a:lnTo>
                        <a:pt x="149" y="180"/>
                      </a:lnTo>
                      <a:lnTo>
                        <a:pt x="179" y="164"/>
                      </a:lnTo>
                      <a:lnTo>
                        <a:pt x="212" y="150"/>
                      </a:lnTo>
                      <a:lnTo>
                        <a:pt x="246" y="139"/>
                      </a:lnTo>
                      <a:lnTo>
                        <a:pt x="281" y="130"/>
                      </a:lnTo>
                      <a:lnTo>
                        <a:pt x="318" y="125"/>
                      </a:lnTo>
                      <a:lnTo>
                        <a:pt x="355" y="123"/>
                      </a:lnTo>
                      <a:lnTo>
                        <a:pt x="355" y="48"/>
                      </a:lnTo>
                      <a:lnTo>
                        <a:pt x="357" y="34"/>
                      </a:lnTo>
                      <a:lnTo>
                        <a:pt x="363" y="21"/>
                      </a:lnTo>
                      <a:lnTo>
                        <a:pt x="372" y="10"/>
                      </a:lnTo>
                      <a:lnTo>
                        <a:pt x="384" y="4"/>
                      </a:lnTo>
                      <a:lnTo>
                        <a:pt x="3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5950631" y="2250753"/>
                <a:ext cx="362802" cy="438236"/>
                <a:chOff x="5665788" y="3883025"/>
                <a:chExt cx="962025" cy="1162050"/>
              </a:xfrm>
              <a:solidFill>
                <a:schemeClr val="bg1"/>
              </a:solidFill>
            </p:grpSpPr>
            <p:sp>
              <p:nvSpPr>
                <p:cNvPr id="70" name="Freeform 44"/>
                <p:cNvSpPr>
                  <a:spLocks/>
                </p:cNvSpPr>
                <p:nvPr/>
              </p:nvSpPr>
              <p:spPr bwMode="auto">
                <a:xfrm>
                  <a:off x="6170613" y="4629150"/>
                  <a:ext cx="63500" cy="104775"/>
                </a:xfrm>
                <a:custGeom>
                  <a:avLst/>
                  <a:gdLst>
                    <a:gd name="T0" fmla="*/ 0 w 200"/>
                    <a:gd name="T1" fmla="*/ 0 h 327"/>
                    <a:gd name="T2" fmla="*/ 42 w 200"/>
                    <a:gd name="T3" fmla="*/ 11 h 327"/>
                    <a:gd name="T4" fmla="*/ 83 w 200"/>
                    <a:gd name="T5" fmla="*/ 26 h 327"/>
                    <a:gd name="T6" fmla="*/ 123 w 200"/>
                    <a:gd name="T7" fmla="*/ 44 h 327"/>
                    <a:gd name="T8" fmla="*/ 141 w 200"/>
                    <a:gd name="T9" fmla="*/ 54 h 327"/>
                    <a:gd name="T10" fmla="*/ 158 w 200"/>
                    <a:gd name="T11" fmla="*/ 65 h 327"/>
                    <a:gd name="T12" fmla="*/ 172 w 200"/>
                    <a:gd name="T13" fmla="*/ 79 h 327"/>
                    <a:gd name="T14" fmla="*/ 183 w 200"/>
                    <a:gd name="T15" fmla="*/ 94 h 327"/>
                    <a:gd name="T16" fmla="*/ 191 w 200"/>
                    <a:gd name="T17" fmla="*/ 110 h 327"/>
                    <a:gd name="T18" fmla="*/ 197 w 200"/>
                    <a:gd name="T19" fmla="*/ 128 h 327"/>
                    <a:gd name="T20" fmla="*/ 200 w 200"/>
                    <a:gd name="T21" fmla="*/ 154 h 327"/>
                    <a:gd name="T22" fmla="*/ 199 w 200"/>
                    <a:gd name="T23" fmla="*/ 180 h 327"/>
                    <a:gd name="T24" fmla="*/ 193 w 200"/>
                    <a:gd name="T25" fmla="*/ 206 h 327"/>
                    <a:gd name="T26" fmla="*/ 182 w 200"/>
                    <a:gd name="T27" fmla="*/ 230 h 327"/>
                    <a:gd name="T28" fmla="*/ 168 w 200"/>
                    <a:gd name="T29" fmla="*/ 253 h 327"/>
                    <a:gd name="T30" fmla="*/ 149 w 200"/>
                    <a:gd name="T31" fmla="*/ 271 h 327"/>
                    <a:gd name="T32" fmla="*/ 127 w 200"/>
                    <a:gd name="T33" fmla="*/ 287 h 327"/>
                    <a:gd name="T34" fmla="*/ 103 w 200"/>
                    <a:gd name="T35" fmla="*/ 299 h 327"/>
                    <a:gd name="T36" fmla="*/ 78 w 200"/>
                    <a:gd name="T37" fmla="*/ 309 h 327"/>
                    <a:gd name="T38" fmla="*/ 52 w 200"/>
                    <a:gd name="T39" fmla="*/ 317 h 327"/>
                    <a:gd name="T40" fmla="*/ 26 w 200"/>
                    <a:gd name="T41" fmla="*/ 323 h 327"/>
                    <a:gd name="T42" fmla="*/ 0 w 200"/>
                    <a:gd name="T43" fmla="*/ 327 h 327"/>
                    <a:gd name="T44" fmla="*/ 0 w 200"/>
                    <a:gd name="T45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0" h="327">
                      <a:moveTo>
                        <a:pt x="0" y="0"/>
                      </a:moveTo>
                      <a:lnTo>
                        <a:pt x="42" y="11"/>
                      </a:lnTo>
                      <a:lnTo>
                        <a:pt x="83" y="26"/>
                      </a:lnTo>
                      <a:lnTo>
                        <a:pt x="123" y="44"/>
                      </a:lnTo>
                      <a:lnTo>
                        <a:pt x="141" y="54"/>
                      </a:lnTo>
                      <a:lnTo>
                        <a:pt x="158" y="65"/>
                      </a:lnTo>
                      <a:lnTo>
                        <a:pt x="172" y="79"/>
                      </a:lnTo>
                      <a:lnTo>
                        <a:pt x="183" y="94"/>
                      </a:lnTo>
                      <a:lnTo>
                        <a:pt x="191" y="110"/>
                      </a:lnTo>
                      <a:lnTo>
                        <a:pt x="197" y="128"/>
                      </a:lnTo>
                      <a:lnTo>
                        <a:pt x="200" y="154"/>
                      </a:lnTo>
                      <a:lnTo>
                        <a:pt x="199" y="180"/>
                      </a:lnTo>
                      <a:lnTo>
                        <a:pt x="193" y="206"/>
                      </a:lnTo>
                      <a:lnTo>
                        <a:pt x="182" y="230"/>
                      </a:lnTo>
                      <a:lnTo>
                        <a:pt x="168" y="253"/>
                      </a:lnTo>
                      <a:lnTo>
                        <a:pt x="149" y="271"/>
                      </a:lnTo>
                      <a:lnTo>
                        <a:pt x="127" y="287"/>
                      </a:lnTo>
                      <a:lnTo>
                        <a:pt x="103" y="299"/>
                      </a:lnTo>
                      <a:lnTo>
                        <a:pt x="78" y="309"/>
                      </a:lnTo>
                      <a:lnTo>
                        <a:pt x="52" y="317"/>
                      </a:lnTo>
                      <a:lnTo>
                        <a:pt x="26" y="323"/>
                      </a:lnTo>
                      <a:lnTo>
                        <a:pt x="0" y="3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Freeform 45"/>
                <p:cNvSpPr>
                  <a:spLocks/>
                </p:cNvSpPr>
                <p:nvPr/>
              </p:nvSpPr>
              <p:spPr bwMode="auto">
                <a:xfrm>
                  <a:off x="6062663" y="4462463"/>
                  <a:ext cx="50800" cy="95250"/>
                </a:xfrm>
                <a:custGeom>
                  <a:avLst/>
                  <a:gdLst>
                    <a:gd name="T0" fmla="*/ 163 w 163"/>
                    <a:gd name="T1" fmla="*/ 0 h 297"/>
                    <a:gd name="T2" fmla="*/ 163 w 163"/>
                    <a:gd name="T3" fmla="*/ 297 h 297"/>
                    <a:gd name="T4" fmla="*/ 133 w 163"/>
                    <a:gd name="T5" fmla="*/ 287 h 297"/>
                    <a:gd name="T6" fmla="*/ 105 w 163"/>
                    <a:gd name="T7" fmla="*/ 277 h 297"/>
                    <a:gd name="T8" fmla="*/ 75 w 163"/>
                    <a:gd name="T9" fmla="*/ 263 h 297"/>
                    <a:gd name="T10" fmla="*/ 47 w 163"/>
                    <a:gd name="T11" fmla="*/ 246 h 297"/>
                    <a:gd name="T12" fmla="*/ 31 w 163"/>
                    <a:gd name="T13" fmla="*/ 234 h 297"/>
                    <a:gd name="T14" fmla="*/ 18 w 163"/>
                    <a:gd name="T15" fmla="*/ 220 h 297"/>
                    <a:gd name="T16" fmla="*/ 8 w 163"/>
                    <a:gd name="T17" fmla="*/ 203 h 297"/>
                    <a:gd name="T18" fmla="*/ 2 w 163"/>
                    <a:gd name="T19" fmla="*/ 182 h 297"/>
                    <a:gd name="T20" fmla="*/ 0 w 163"/>
                    <a:gd name="T21" fmla="*/ 160 h 297"/>
                    <a:gd name="T22" fmla="*/ 0 w 163"/>
                    <a:gd name="T23" fmla="*/ 139 h 297"/>
                    <a:gd name="T24" fmla="*/ 4 w 163"/>
                    <a:gd name="T25" fmla="*/ 119 h 297"/>
                    <a:gd name="T26" fmla="*/ 11 w 163"/>
                    <a:gd name="T27" fmla="*/ 99 h 297"/>
                    <a:gd name="T28" fmla="*/ 22 w 163"/>
                    <a:gd name="T29" fmla="*/ 81 h 297"/>
                    <a:gd name="T30" fmla="*/ 39 w 163"/>
                    <a:gd name="T31" fmla="*/ 60 h 297"/>
                    <a:gd name="T32" fmla="*/ 61 w 163"/>
                    <a:gd name="T33" fmla="*/ 42 h 297"/>
                    <a:gd name="T34" fmla="*/ 84 w 163"/>
                    <a:gd name="T35" fmla="*/ 28 h 297"/>
                    <a:gd name="T36" fmla="*/ 110 w 163"/>
                    <a:gd name="T37" fmla="*/ 16 h 297"/>
                    <a:gd name="T38" fmla="*/ 137 w 163"/>
                    <a:gd name="T39" fmla="*/ 7 h 297"/>
                    <a:gd name="T40" fmla="*/ 163 w 163"/>
                    <a:gd name="T41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63" h="297">
                      <a:moveTo>
                        <a:pt x="163" y="0"/>
                      </a:moveTo>
                      <a:lnTo>
                        <a:pt x="163" y="297"/>
                      </a:lnTo>
                      <a:lnTo>
                        <a:pt x="133" y="287"/>
                      </a:lnTo>
                      <a:lnTo>
                        <a:pt x="105" y="277"/>
                      </a:lnTo>
                      <a:lnTo>
                        <a:pt x="75" y="263"/>
                      </a:lnTo>
                      <a:lnTo>
                        <a:pt x="47" y="246"/>
                      </a:lnTo>
                      <a:lnTo>
                        <a:pt x="31" y="234"/>
                      </a:lnTo>
                      <a:lnTo>
                        <a:pt x="18" y="220"/>
                      </a:lnTo>
                      <a:lnTo>
                        <a:pt x="8" y="203"/>
                      </a:lnTo>
                      <a:lnTo>
                        <a:pt x="2" y="182"/>
                      </a:lnTo>
                      <a:lnTo>
                        <a:pt x="0" y="160"/>
                      </a:lnTo>
                      <a:lnTo>
                        <a:pt x="0" y="139"/>
                      </a:lnTo>
                      <a:lnTo>
                        <a:pt x="4" y="119"/>
                      </a:lnTo>
                      <a:lnTo>
                        <a:pt x="11" y="99"/>
                      </a:lnTo>
                      <a:lnTo>
                        <a:pt x="22" y="81"/>
                      </a:lnTo>
                      <a:lnTo>
                        <a:pt x="39" y="60"/>
                      </a:lnTo>
                      <a:lnTo>
                        <a:pt x="61" y="42"/>
                      </a:lnTo>
                      <a:lnTo>
                        <a:pt x="84" y="28"/>
                      </a:lnTo>
                      <a:lnTo>
                        <a:pt x="110" y="16"/>
                      </a:lnTo>
                      <a:lnTo>
                        <a:pt x="137" y="7"/>
                      </a:lnTo>
                      <a:lnTo>
                        <a:pt x="1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Freeform 46"/>
                <p:cNvSpPr>
                  <a:spLocks noEditPoints="1"/>
                </p:cNvSpPr>
                <p:nvPr/>
              </p:nvSpPr>
              <p:spPr bwMode="auto">
                <a:xfrm>
                  <a:off x="5665788" y="3883025"/>
                  <a:ext cx="962025" cy="1162050"/>
                </a:xfrm>
                <a:custGeom>
                  <a:avLst/>
                  <a:gdLst>
                    <a:gd name="T0" fmla="*/ 1413 w 3029"/>
                    <a:gd name="T1" fmla="*/ 1525 h 3659"/>
                    <a:gd name="T2" fmla="*/ 1204 w 3029"/>
                    <a:gd name="T3" fmla="*/ 1723 h 3659"/>
                    <a:gd name="T4" fmla="*/ 1069 w 3029"/>
                    <a:gd name="T5" fmla="*/ 1950 h 3659"/>
                    <a:gd name="T6" fmla="*/ 1130 w 3029"/>
                    <a:gd name="T7" fmla="*/ 2164 h 3659"/>
                    <a:gd name="T8" fmla="*/ 1370 w 3029"/>
                    <a:gd name="T9" fmla="*/ 2299 h 3659"/>
                    <a:gd name="T10" fmla="*/ 1275 w 3029"/>
                    <a:gd name="T11" fmla="*/ 2579 h 3659"/>
                    <a:gd name="T12" fmla="*/ 1196 w 3029"/>
                    <a:gd name="T13" fmla="*/ 2443 h 3659"/>
                    <a:gd name="T14" fmla="*/ 1069 w 3029"/>
                    <a:gd name="T15" fmla="*/ 2479 h 3659"/>
                    <a:gd name="T16" fmla="*/ 1096 w 3029"/>
                    <a:gd name="T17" fmla="*/ 2632 h 3659"/>
                    <a:gd name="T18" fmla="*/ 1323 w 3029"/>
                    <a:gd name="T19" fmla="*/ 2827 h 3659"/>
                    <a:gd name="T20" fmla="*/ 1446 w 3029"/>
                    <a:gd name="T21" fmla="*/ 3026 h 3659"/>
                    <a:gd name="T22" fmla="*/ 1573 w 3029"/>
                    <a:gd name="T23" fmla="*/ 3008 h 3659"/>
                    <a:gd name="T24" fmla="*/ 1724 w 3029"/>
                    <a:gd name="T25" fmla="*/ 2833 h 3659"/>
                    <a:gd name="T26" fmla="*/ 1947 w 3029"/>
                    <a:gd name="T27" fmla="*/ 2635 h 3659"/>
                    <a:gd name="T28" fmla="*/ 1932 w 3029"/>
                    <a:gd name="T29" fmla="*/ 2360 h 3659"/>
                    <a:gd name="T30" fmla="*/ 1939 w 3029"/>
                    <a:gd name="T31" fmla="*/ 2372 h 3659"/>
                    <a:gd name="T32" fmla="*/ 1926 w 3029"/>
                    <a:gd name="T33" fmla="*/ 2350 h 3659"/>
                    <a:gd name="T34" fmla="*/ 1927 w 3029"/>
                    <a:gd name="T35" fmla="*/ 2351 h 3659"/>
                    <a:gd name="T36" fmla="*/ 1836 w 3029"/>
                    <a:gd name="T37" fmla="*/ 2260 h 3659"/>
                    <a:gd name="T38" fmla="*/ 1591 w 3029"/>
                    <a:gd name="T39" fmla="*/ 1825 h 3659"/>
                    <a:gd name="T40" fmla="*/ 1764 w 3029"/>
                    <a:gd name="T41" fmla="*/ 1932 h 3659"/>
                    <a:gd name="T42" fmla="*/ 1840 w 3029"/>
                    <a:gd name="T43" fmla="*/ 2031 h 3659"/>
                    <a:gd name="T44" fmla="*/ 1952 w 3029"/>
                    <a:gd name="T45" fmla="*/ 1966 h 3659"/>
                    <a:gd name="T46" fmla="*/ 1889 w 3029"/>
                    <a:gd name="T47" fmla="*/ 1794 h 3659"/>
                    <a:gd name="T48" fmla="*/ 1625 w 3029"/>
                    <a:gd name="T49" fmla="*/ 1648 h 3659"/>
                    <a:gd name="T50" fmla="*/ 1539 w 3029"/>
                    <a:gd name="T51" fmla="*/ 1462 h 3659"/>
                    <a:gd name="T52" fmla="*/ 1026 w 3029"/>
                    <a:gd name="T53" fmla="*/ 27 h 3659"/>
                    <a:gd name="T54" fmla="*/ 1270 w 3029"/>
                    <a:gd name="T55" fmla="*/ 125 h 3659"/>
                    <a:gd name="T56" fmla="*/ 1520 w 3029"/>
                    <a:gd name="T57" fmla="*/ 117 h 3659"/>
                    <a:gd name="T58" fmla="*/ 1828 w 3029"/>
                    <a:gd name="T59" fmla="*/ 33 h 3659"/>
                    <a:gd name="T60" fmla="*/ 2067 w 3029"/>
                    <a:gd name="T61" fmla="*/ 18 h 3659"/>
                    <a:gd name="T62" fmla="*/ 2077 w 3029"/>
                    <a:gd name="T63" fmla="*/ 175 h 3659"/>
                    <a:gd name="T64" fmla="*/ 1969 w 3029"/>
                    <a:gd name="T65" fmla="*/ 452 h 3659"/>
                    <a:gd name="T66" fmla="*/ 1773 w 3029"/>
                    <a:gd name="T67" fmla="*/ 732 h 3659"/>
                    <a:gd name="T68" fmla="*/ 1933 w 3029"/>
                    <a:gd name="T69" fmla="*/ 919 h 3659"/>
                    <a:gd name="T70" fmla="*/ 2254 w 3029"/>
                    <a:gd name="T71" fmla="*/ 1180 h 3659"/>
                    <a:gd name="T72" fmla="*/ 2554 w 3029"/>
                    <a:gd name="T73" fmla="*/ 1520 h 3659"/>
                    <a:gd name="T74" fmla="*/ 2801 w 3029"/>
                    <a:gd name="T75" fmla="*/ 1911 h 3659"/>
                    <a:gd name="T76" fmla="*/ 2970 w 3029"/>
                    <a:gd name="T77" fmla="*/ 2321 h 3659"/>
                    <a:gd name="T78" fmla="*/ 3029 w 3029"/>
                    <a:gd name="T79" fmla="*/ 2722 h 3659"/>
                    <a:gd name="T80" fmla="*/ 2950 w 3029"/>
                    <a:gd name="T81" fmla="*/ 3086 h 3659"/>
                    <a:gd name="T82" fmla="*/ 2704 w 3029"/>
                    <a:gd name="T83" fmla="*/ 3383 h 3659"/>
                    <a:gd name="T84" fmla="*/ 2261 w 3029"/>
                    <a:gd name="T85" fmla="*/ 3584 h 3659"/>
                    <a:gd name="T86" fmla="*/ 1591 w 3029"/>
                    <a:gd name="T87" fmla="*/ 3659 h 3659"/>
                    <a:gd name="T88" fmla="*/ 843 w 3029"/>
                    <a:gd name="T89" fmla="*/ 3590 h 3659"/>
                    <a:gd name="T90" fmla="*/ 360 w 3029"/>
                    <a:gd name="T91" fmla="*/ 3386 h 3659"/>
                    <a:gd name="T92" fmla="*/ 90 w 3029"/>
                    <a:gd name="T93" fmla="*/ 3077 h 3659"/>
                    <a:gd name="T94" fmla="*/ 0 w 3029"/>
                    <a:gd name="T95" fmla="*/ 2696 h 3659"/>
                    <a:gd name="T96" fmla="*/ 58 w 3029"/>
                    <a:gd name="T97" fmla="*/ 2275 h 3659"/>
                    <a:gd name="T98" fmla="*/ 229 w 3029"/>
                    <a:gd name="T99" fmla="*/ 1848 h 3659"/>
                    <a:gd name="T100" fmla="*/ 482 w 3029"/>
                    <a:gd name="T101" fmla="*/ 1449 h 3659"/>
                    <a:gd name="T102" fmla="*/ 783 w 3029"/>
                    <a:gd name="T103" fmla="*/ 1110 h 3659"/>
                    <a:gd name="T104" fmla="*/ 1098 w 3029"/>
                    <a:gd name="T105" fmla="*/ 864 h 3659"/>
                    <a:gd name="T106" fmla="*/ 991 w 3029"/>
                    <a:gd name="T107" fmla="*/ 641 h 3659"/>
                    <a:gd name="T108" fmla="*/ 812 w 3029"/>
                    <a:gd name="T109" fmla="*/ 339 h 3659"/>
                    <a:gd name="T110" fmla="*/ 779 w 3029"/>
                    <a:gd name="T111" fmla="*/ 90 h 36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029" h="3659">
                      <a:moveTo>
                        <a:pt x="1498" y="1455"/>
                      </a:moveTo>
                      <a:lnTo>
                        <a:pt x="1478" y="1457"/>
                      </a:lnTo>
                      <a:lnTo>
                        <a:pt x="1459" y="1465"/>
                      </a:lnTo>
                      <a:lnTo>
                        <a:pt x="1441" y="1477"/>
                      </a:lnTo>
                      <a:lnTo>
                        <a:pt x="1429" y="1491"/>
                      </a:lnTo>
                      <a:lnTo>
                        <a:pt x="1419" y="1507"/>
                      </a:lnTo>
                      <a:lnTo>
                        <a:pt x="1413" y="1525"/>
                      </a:lnTo>
                      <a:lnTo>
                        <a:pt x="1411" y="1544"/>
                      </a:lnTo>
                      <a:lnTo>
                        <a:pt x="1411" y="1644"/>
                      </a:lnTo>
                      <a:lnTo>
                        <a:pt x="1367" y="1652"/>
                      </a:lnTo>
                      <a:lnTo>
                        <a:pt x="1323" y="1664"/>
                      </a:lnTo>
                      <a:lnTo>
                        <a:pt x="1281" y="1679"/>
                      </a:lnTo>
                      <a:lnTo>
                        <a:pt x="1241" y="1699"/>
                      </a:lnTo>
                      <a:lnTo>
                        <a:pt x="1204" y="1723"/>
                      </a:lnTo>
                      <a:lnTo>
                        <a:pt x="1169" y="1752"/>
                      </a:lnTo>
                      <a:lnTo>
                        <a:pt x="1140" y="1782"/>
                      </a:lnTo>
                      <a:lnTo>
                        <a:pt x="1115" y="1816"/>
                      </a:lnTo>
                      <a:lnTo>
                        <a:pt x="1095" y="1853"/>
                      </a:lnTo>
                      <a:lnTo>
                        <a:pt x="1083" y="1884"/>
                      </a:lnTo>
                      <a:lnTo>
                        <a:pt x="1075" y="1916"/>
                      </a:lnTo>
                      <a:lnTo>
                        <a:pt x="1069" y="1950"/>
                      </a:lnTo>
                      <a:lnTo>
                        <a:pt x="1068" y="1983"/>
                      </a:lnTo>
                      <a:lnTo>
                        <a:pt x="1070" y="2016"/>
                      </a:lnTo>
                      <a:lnTo>
                        <a:pt x="1075" y="2049"/>
                      </a:lnTo>
                      <a:lnTo>
                        <a:pt x="1084" y="2081"/>
                      </a:lnTo>
                      <a:lnTo>
                        <a:pt x="1096" y="2112"/>
                      </a:lnTo>
                      <a:lnTo>
                        <a:pt x="1111" y="2140"/>
                      </a:lnTo>
                      <a:lnTo>
                        <a:pt x="1130" y="2164"/>
                      </a:lnTo>
                      <a:lnTo>
                        <a:pt x="1151" y="2188"/>
                      </a:lnTo>
                      <a:lnTo>
                        <a:pt x="1176" y="2208"/>
                      </a:lnTo>
                      <a:lnTo>
                        <a:pt x="1210" y="2232"/>
                      </a:lnTo>
                      <a:lnTo>
                        <a:pt x="1248" y="2253"/>
                      </a:lnTo>
                      <a:lnTo>
                        <a:pt x="1288" y="2271"/>
                      </a:lnTo>
                      <a:lnTo>
                        <a:pt x="1328" y="2285"/>
                      </a:lnTo>
                      <a:lnTo>
                        <a:pt x="1370" y="2299"/>
                      </a:lnTo>
                      <a:lnTo>
                        <a:pt x="1411" y="2310"/>
                      </a:lnTo>
                      <a:lnTo>
                        <a:pt x="1411" y="2666"/>
                      </a:lnTo>
                      <a:lnTo>
                        <a:pt x="1380" y="2656"/>
                      </a:lnTo>
                      <a:lnTo>
                        <a:pt x="1350" y="2641"/>
                      </a:lnTo>
                      <a:lnTo>
                        <a:pt x="1322" y="2625"/>
                      </a:lnTo>
                      <a:lnTo>
                        <a:pt x="1297" y="2603"/>
                      </a:lnTo>
                      <a:lnTo>
                        <a:pt x="1275" y="2579"/>
                      </a:lnTo>
                      <a:lnTo>
                        <a:pt x="1257" y="2552"/>
                      </a:lnTo>
                      <a:lnTo>
                        <a:pt x="1244" y="2523"/>
                      </a:lnTo>
                      <a:lnTo>
                        <a:pt x="1238" y="2508"/>
                      </a:lnTo>
                      <a:lnTo>
                        <a:pt x="1234" y="2492"/>
                      </a:lnTo>
                      <a:lnTo>
                        <a:pt x="1225" y="2473"/>
                      </a:lnTo>
                      <a:lnTo>
                        <a:pt x="1212" y="2457"/>
                      </a:lnTo>
                      <a:lnTo>
                        <a:pt x="1196" y="2443"/>
                      </a:lnTo>
                      <a:lnTo>
                        <a:pt x="1177" y="2434"/>
                      </a:lnTo>
                      <a:lnTo>
                        <a:pt x="1157" y="2431"/>
                      </a:lnTo>
                      <a:lnTo>
                        <a:pt x="1135" y="2431"/>
                      </a:lnTo>
                      <a:lnTo>
                        <a:pt x="1115" y="2437"/>
                      </a:lnTo>
                      <a:lnTo>
                        <a:pt x="1097" y="2447"/>
                      </a:lnTo>
                      <a:lnTo>
                        <a:pt x="1081" y="2461"/>
                      </a:lnTo>
                      <a:lnTo>
                        <a:pt x="1069" y="2479"/>
                      </a:lnTo>
                      <a:lnTo>
                        <a:pt x="1063" y="2494"/>
                      </a:lnTo>
                      <a:lnTo>
                        <a:pt x="1059" y="2512"/>
                      </a:lnTo>
                      <a:lnTo>
                        <a:pt x="1059" y="2529"/>
                      </a:lnTo>
                      <a:lnTo>
                        <a:pt x="1061" y="2545"/>
                      </a:lnTo>
                      <a:lnTo>
                        <a:pt x="1066" y="2560"/>
                      </a:lnTo>
                      <a:lnTo>
                        <a:pt x="1077" y="2592"/>
                      </a:lnTo>
                      <a:lnTo>
                        <a:pt x="1096" y="2632"/>
                      </a:lnTo>
                      <a:lnTo>
                        <a:pt x="1118" y="2670"/>
                      </a:lnTo>
                      <a:lnTo>
                        <a:pt x="1145" y="2705"/>
                      </a:lnTo>
                      <a:lnTo>
                        <a:pt x="1176" y="2736"/>
                      </a:lnTo>
                      <a:lnTo>
                        <a:pt x="1209" y="2765"/>
                      </a:lnTo>
                      <a:lnTo>
                        <a:pt x="1245" y="2788"/>
                      </a:lnTo>
                      <a:lnTo>
                        <a:pt x="1284" y="2809"/>
                      </a:lnTo>
                      <a:lnTo>
                        <a:pt x="1323" y="2827"/>
                      </a:lnTo>
                      <a:lnTo>
                        <a:pt x="1365" y="2840"/>
                      </a:lnTo>
                      <a:lnTo>
                        <a:pt x="1411" y="2850"/>
                      </a:lnTo>
                      <a:lnTo>
                        <a:pt x="1411" y="2955"/>
                      </a:lnTo>
                      <a:lnTo>
                        <a:pt x="1413" y="2976"/>
                      </a:lnTo>
                      <a:lnTo>
                        <a:pt x="1420" y="2995"/>
                      </a:lnTo>
                      <a:lnTo>
                        <a:pt x="1431" y="3012"/>
                      </a:lnTo>
                      <a:lnTo>
                        <a:pt x="1446" y="3026"/>
                      </a:lnTo>
                      <a:lnTo>
                        <a:pt x="1463" y="3037"/>
                      </a:lnTo>
                      <a:lnTo>
                        <a:pt x="1483" y="3044"/>
                      </a:lnTo>
                      <a:lnTo>
                        <a:pt x="1503" y="3045"/>
                      </a:lnTo>
                      <a:lnTo>
                        <a:pt x="1524" y="3042"/>
                      </a:lnTo>
                      <a:lnTo>
                        <a:pt x="1543" y="3035"/>
                      </a:lnTo>
                      <a:lnTo>
                        <a:pt x="1560" y="3023"/>
                      </a:lnTo>
                      <a:lnTo>
                        <a:pt x="1573" y="3008"/>
                      </a:lnTo>
                      <a:lnTo>
                        <a:pt x="1582" y="2993"/>
                      </a:lnTo>
                      <a:lnTo>
                        <a:pt x="1589" y="2974"/>
                      </a:lnTo>
                      <a:lnTo>
                        <a:pt x="1591" y="2955"/>
                      </a:lnTo>
                      <a:lnTo>
                        <a:pt x="1591" y="2859"/>
                      </a:lnTo>
                      <a:lnTo>
                        <a:pt x="1635" y="2854"/>
                      </a:lnTo>
                      <a:lnTo>
                        <a:pt x="1681" y="2846"/>
                      </a:lnTo>
                      <a:lnTo>
                        <a:pt x="1724" y="2833"/>
                      </a:lnTo>
                      <a:lnTo>
                        <a:pt x="1766" y="2816"/>
                      </a:lnTo>
                      <a:lnTo>
                        <a:pt x="1806" y="2796"/>
                      </a:lnTo>
                      <a:lnTo>
                        <a:pt x="1844" y="2769"/>
                      </a:lnTo>
                      <a:lnTo>
                        <a:pt x="1876" y="2741"/>
                      </a:lnTo>
                      <a:lnTo>
                        <a:pt x="1905" y="2709"/>
                      </a:lnTo>
                      <a:lnTo>
                        <a:pt x="1929" y="2674"/>
                      </a:lnTo>
                      <a:lnTo>
                        <a:pt x="1947" y="2635"/>
                      </a:lnTo>
                      <a:lnTo>
                        <a:pt x="1961" y="2593"/>
                      </a:lnTo>
                      <a:lnTo>
                        <a:pt x="1969" y="2551"/>
                      </a:lnTo>
                      <a:lnTo>
                        <a:pt x="1971" y="2512"/>
                      </a:lnTo>
                      <a:lnTo>
                        <a:pt x="1967" y="2472"/>
                      </a:lnTo>
                      <a:lnTo>
                        <a:pt x="1961" y="2433"/>
                      </a:lnTo>
                      <a:lnTo>
                        <a:pt x="1949" y="2396"/>
                      </a:lnTo>
                      <a:lnTo>
                        <a:pt x="1932" y="2360"/>
                      </a:lnTo>
                      <a:lnTo>
                        <a:pt x="1933" y="2362"/>
                      </a:lnTo>
                      <a:lnTo>
                        <a:pt x="1935" y="2364"/>
                      </a:lnTo>
                      <a:lnTo>
                        <a:pt x="1936" y="2367"/>
                      </a:lnTo>
                      <a:lnTo>
                        <a:pt x="1937" y="2369"/>
                      </a:lnTo>
                      <a:lnTo>
                        <a:pt x="1939" y="2371"/>
                      </a:lnTo>
                      <a:lnTo>
                        <a:pt x="1939" y="2371"/>
                      </a:lnTo>
                      <a:lnTo>
                        <a:pt x="1939" y="2372"/>
                      </a:lnTo>
                      <a:lnTo>
                        <a:pt x="1939" y="2371"/>
                      </a:lnTo>
                      <a:lnTo>
                        <a:pt x="1937" y="2370"/>
                      </a:lnTo>
                      <a:lnTo>
                        <a:pt x="1936" y="2368"/>
                      </a:lnTo>
                      <a:lnTo>
                        <a:pt x="1934" y="2363"/>
                      </a:lnTo>
                      <a:lnTo>
                        <a:pt x="1932" y="2359"/>
                      </a:lnTo>
                      <a:lnTo>
                        <a:pt x="1929" y="2354"/>
                      </a:lnTo>
                      <a:lnTo>
                        <a:pt x="1926" y="2350"/>
                      </a:lnTo>
                      <a:lnTo>
                        <a:pt x="1925" y="2348"/>
                      </a:lnTo>
                      <a:lnTo>
                        <a:pt x="1924" y="2347"/>
                      </a:lnTo>
                      <a:lnTo>
                        <a:pt x="1924" y="2345"/>
                      </a:lnTo>
                      <a:lnTo>
                        <a:pt x="1924" y="2347"/>
                      </a:lnTo>
                      <a:lnTo>
                        <a:pt x="1925" y="2347"/>
                      </a:lnTo>
                      <a:lnTo>
                        <a:pt x="1926" y="2349"/>
                      </a:lnTo>
                      <a:lnTo>
                        <a:pt x="1927" y="2351"/>
                      </a:lnTo>
                      <a:lnTo>
                        <a:pt x="1929" y="2353"/>
                      </a:lnTo>
                      <a:lnTo>
                        <a:pt x="1930" y="2355"/>
                      </a:lnTo>
                      <a:lnTo>
                        <a:pt x="1932" y="2359"/>
                      </a:lnTo>
                      <a:lnTo>
                        <a:pt x="1912" y="2330"/>
                      </a:lnTo>
                      <a:lnTo>
                        <a:pt x="1890" y="2303"/>
                      </a:lnTo>
                      <a:lnTo>
                        <a:pt x="1864" y="2280"/>
                      </a:lnTo>
                      <a:lnTo>
                        <a:pt x="1836" y="2260"/>
                      </a:lnTo>
                      <a:lnTo>
                        <a:pt x="1808" y="2241"/>
                      </a:lnTo>
                      <a:lnTo>
                        <a:pt x="1776" y="2225"/>
                      </a:lnTo>
                      <a:lnTo>
                        <a:pt x="1744" y="2212"/>
                      </a:lnTo>
                      <a:lnTo>
                        <a:pt x="1694" y="2194"/>
                      </a:lnTo>
                      <a:lnTo>
                        <a:pt x="1642" y="2179"/>
                      </a:lnTo>
                      <a:lnTo>
                        <a:pt x="1591" y="2166"/>
                      </a:lnTo>
                      <a:lnTo>
                        <a:pt x="1591" y="1825"/>
                      </a:lnTo>
                      <a:lnTo>
                        <a:pt x="1623" y="1833"/>
                      </a:lnTo>
                      <a:lnTo>
                        <a:pt x="1655" y="1843"/>
                      </a:lnTo>
                      <a:lnTo>
                        <a:pt x="1685" y="1856"/>
                      </a:lnTo>
                      <a:lnTo>
                        <a:pt x="1714" y="1874"/>
                      </a:lnTo>
                      <a:lnTo>
                        <a:pt x="1738" y="1894"/>
                      </a:lnTo>
                      <a:lnTo>
                        <a:pt x="1756" y="1918"/>
                      </a:lnTo>
                      <a:lnTo>
                        <a:pt x="1764" y="1932"/>
                      </a:lnTo>
                      <a:lnTo>
                        <a:pt x="1771" y="1946"/>
                      </a:lnTo>
                      <a:lnTo>
                        <a:pt x="1776" y="1962"/>
                      </a:lnTo>
                      <a:lnTo>
                        <a:pt x="1781" y="1976"/>
                      </a:lnTo>
                      <a:lnTo>
                        <a:pt x="1791" y="1995"/>
                      </a:lnTo>
                      <a:lnTo>
                        <a:pt x="1804" y="2011"/>
                      </a:lnTo>
                      <a:lnTo>
                        <a:pt x="1821" y="2023"/>
                      </a:lnTo>
                      <a:lnTo>
                        <a:pt x="1840" y="2031"/>
                      </a:lnTo>
                      <a:lnTo>
                        <a:pt x="1861" y="2034"/>
                      </a:lnTo>
                      <a:lnTo>
                        <a:pt x="1882" y="2033"/>
                      </a:lnTo>
                      <a:lnTo>
                        <a:pt x="1902" y="2026"/>
                      </a:lnTo>
                      <a:lnTo>
                        <a:pt x="1920" y="2015"/>
                      </a:lnTo>
                      <a:lnTo>
                        <a:pt x="1934" y="2001"/>
                      </a:lnTo>
                      <a:lnTo>
                        <a:pt x="1946" y="1982"/>
                      </a:lnTo>
                      <a:lnTo>
                        <a:pt x="1952" y="1966"/>
                      </a:lnTo>
                      <a:lnTo>
                        <a:pt x="1954" y="1948"/>
                      </a:lnTo>
                      <a:lnTo>
                        <a:pt x="1953" y="1931"/>
                      </a:lnTo>
                      <a:lnTo>
                        <a:pt x="1950" y="1915"/>
                      </a:lnTo>
                      <a:lnTo>
                        <a:pt x="1945" y="1898"/>
                      </a:lnTo>
                      <a:lnTo>
                        <a:pt x="1932" y="1866"/>
                      </a:lnTo>
                      <a:lnTo>
                        <a:pt x="1913" y="1828"/>
                      </a:lnTo>
                      <a:lnTo>
                        <a:pt x="1889" y="1794"/>
                      </a:lnTo>
                      <a:lnTo>
                        <a:pt x="1861" y="1763"/>
                      </a:lnTo>
                      <a:lnTo>
                        <a:pt x="1828" y="1734"/>
                      </a:lnTo>
                      <a:lnTo>
                        <a:pt x="1791" y="1708"/>
                      </a:lnTo>
                      <a:lnTo>
                        <a:pt x="1752" y="1688"/>
                      </a:lnTo>
                      <a:lnTo>
                        <a:pt x="1711" y="1672"/>
                      </a:lnTo>
                      <a:lnTo>
                        <a:pt x="1669" y="1658"/>
                      </a:lnTo>
                      <a:lnTo>
                        <a:pt x="1625" y="1648"/>
                      </a:lnTo>
                      <a:lnTo>
                        <a:pt x="1591" y="1643"/>
                      </a:lnTo>
                      <a:lnTo>
                        <a:pt x="1591" y="1544"/>
                      </a:lnTo>
                      <a:lnTo>
                        <a:pt x="1589" y="1524"/>
                      </a:lnTo>
                      <a:lnTo>
                        <a:pt x="1581" y="1505"/>
                      </a:lnTo>
                      <a:lnTo>
                        <a:pt x="1570" y="1487"/>
                      </a:lnTo>
                      <a:lnTo>
                        <a:pt x="1556" y="1474"/>
                      </a:lnTo>
                      <a:lnTo>
                        <a:pt x="1539" y="1462"/>
                      </a:lnTo>
                      <a:lnTo>
                        <a:pt x="1519" y="1456"/>
                      </a:lnTo>
                      <a:lnTo>
                        <a:pt x="1498" y="1455"/>
                      </a:lnTo>
                      <a:close/>
                      <a:moveTo>
                        <a:pt x="904" y="0"/>
                      </a:moveTo>
                      <a:lnTo>
                        <a:pt x="933" y="1"/>
                      </a:lnTo>
                      <a:lnTo>
                        <a:pt x="963" y="7"/>
                      </a:lnTo>
                      <a:lnTo>
                        <a:pt x="994" y="16"/>
                      </a:lnTo>
                      <a:lnTo>
                        <a:pt x="1026" y="27"/>
                      </a:lnTo>
                      <a:lnTo>
                        <a:pt x="1059" y="39"/>
                      </a:lnTo>
                      <a:lnTo>
                        <a:pt x="1093" y="53"/>
                      </a:lnTo>
                      <a:lnTo>
                        <a:pt x="1128" y="69"/>
                      </a:lnTo>
                      <a:lnTo>
                        <a:pt x="1162" y="85"/>
                      </a:lnTo>
                      <a:lnTo>
                        <a:pt x="1198" y="99"/>
                      </a:lnTo>
                      <a:lnTo>
                        <a:pt x="1234" y="112"/>
                      </a:lnTo>
                      <a:lnTo>
                        <a:pt x="1270" y="125"/>
                      </a:lnTo>
                      <a:lnTo>
                        <a:pt x="1306" y="133"/>
                      </a:lnTo>
                      <a:lnTo>
                        <a:pt x="1342" y="139"/>
                      </a:lnTo>
                      <a:lnTo>
                        <a:pt x="1378" y="142"/>
                      </a:lnTo>
                      <a:lnTo>
                        <a:pt x="1415" y="140"/>
                      </a:lnTo>
                      <a:lnTo>
                        <a:pt x="1446" y="135"/>
                      </a:lnTo>
                      <a:lnTo>
                        <a:pt x="1481" y="127"/>
                      </a:lnTo>
                      <a:lnTo>
                        <a:pt x="1520" y="117"/>
                      </a:lnTo>
                      <a:lnTo>
                        <a:pt x="1560" y="106"/>
                      </a:lnTo>
                      <a:lnTo>
                        <a:pt x="1603" y="93"/>
                      </a:lnTo>
                      <a:lnTo>
                        <a:pt x="1647" y="81"/>
                      </a:lnTo>
                      <a:lnTo>
                        <a:pt x="1692" y="69"/>
                      </a:lnTo>
                      <a:lnTo>
                        <a:pt x="1738" y="56"/>
                      </a:lnTo>
                      <a:lnTo>
                        <a:pt x="1783" y="44"/>
                      </a:lnTo>
                      <a:lnTo>
                        <a:pt x="1828" y="33"/>
                      </a:lnTo>
                      <a:lnTo>
                        <a:pt x="1871" y="23"/>
                      </a:lnTo>
                      <a:lnTo>
                        <a:pt x="1913" y="17"/>
                      </a:lnTo>
                      <a:lnTo>
                        <a:pt x="1953" y="11"/>
                      </a:lnTo>
                      <a:lnTo>
                        <a:pt x="1991" y="9"/>
                      </a:lnTo>
                      <a:lnTo>
                        <a:pt x="2025" y="9"/>
                      </a:lnTo>
                      <a:lnTo>
                        <a:pt x="2055" y="12"/>
                      </a:lnTo>
                      <a:lnTo>
                        <a:pt x="2067" y="18"/>
                      </a:lnTo>
                      <a:lnTo>
                        <a:pt x="2077" y="29"/>
                      </a:lnTo>
                      <a:lnTo>
                        <a:pt x="2084" y="43"/>
                      </a:lnTo>
                      <a:lnTo>
                        <a:pt x="2088" y="62"/>
                      </a:lnTo>
                      <a:lnTo>
                        <a:pt x="2090" y="86"/>
                      </a:lnTo>
                      <a:lnTo>
                        <a:pt x="2087" y="112"/>
                      </a:lnTo>
                      <a:lnTo>
                        <a:pt x="2084" y="141"/>
                      </a:lnTo>
                      <a:lnTo>
                        <a:pt x="2077" y="175"/>
                      </a:lnTo>
                      <a:lnTo>
                        <a:pt x="2068" y="209"/>
                      </a:lnTo>
                      <a:lnTo>
                        <a:pt x="2056" y="246"/>
                      </a:lnTo>
                      <a:lnTo>
                        <a:pt x="2043" y="285"/>
                      </a:lnTo>
                      <a:lnTo>
                        <a:pt x="2027" y="326"/>
                      </a:lnTo>
                      <a:lnTo>
                        <a:pt x="2010" y="367"/>
                      </a:lnTo>
                      <a:lnTo>
                        <a:pt x="1990" y="409"/>
                      </a:lnTo>
                      <a:lnTo>
                        <a:pt x="1969" y="452"/>
                      </a:lnTo>
                      <a:lnTo>
                        <a:pt x="1945" y="495"/>
                      </a:lnTo>
                      <a:lnTo>
                        <a:pt x="1921" y="537"/>
                      </a:lnTo>
                      <a:lnTo>
                        <a:pt x="1894" y="578"/>
                      </a:lnTo>
                      <a:lnTo>
                        <a:pt x="1865" y="619"/>
                      </a:lnTo>
                      <a:lnTo>
                        <a:pt x="1836" y="658"/>
                      </a:lnTo>
                      <a:lnTo>
                        <a:pt x="1805" y="696"/>
                      </a:lnTo>
                      <a:lnTo>
                        <a:pt x="1773" y="732"/>
                      </a:lnTo>
                      <a:lnTo>
                        <a:pt x="1740" y="765"/>
                      </a:lnTo>
                      <a:lnTo>
                        <a:pt x="1705" y="796"/>
                      </a:lnTo>
                      <a:lnTo>
                        <a:pt x="1750" y="816"/>
                      </a:lnTo>
                      <a:lnTo>
                        <a:pt x="1795" y="837"/>
                      </a:lnTo>
                      <a:lnTo>
                        <a:pt x="1841" y="863"/>
                      </a:lnTo>
                      <a:lnTo>
                        <a:pt x="1886" y="890"/>
                      </a:lnTo>
                      <a:lnTo>
                        <a:pt x="1933" y="919"/>
                      </a:lnTo>
                      <a:lnTo>
                        <a:pt x="1979" y="950"/>
                      </a:lnTo>
                      <a:lnTo>
                        <a:pt x="2025" y="983"/>
                      </a:lnTo>
                      <a:lnTo>
                        <a:pt x="2071" y="1019"/>
                      </a:lnTo>
                      <a:lnTo>
                        <a:pt x="2117" y="1057"/>
                      </a:lnTo>
                      <a:lnTo>
                        <a:pt x="2163" y="1097"/>
                      </a:lnTo>
                      <a:lnTo>
                        <a:pt x="2208" y="1138"/>
                      </a:lnTo>
                      <a:lnTo>
                        <a:pt x="2254" y="1180"/>
                      </a:lnTo>
                      <a:lnTo>
                        <a:pt x="2298" y="1224"/>
                      </a:lnTo>
                      <a:lnTo>
                        <a:pt x="2343" y="1271"/>
                      </a:lnTo>
                      <a:lnTo>
                        <a:pt x="2386" y="1318"/>
                      </a:lnTo>
                      <a:lnTo>
                        <a:pt x="2429" y="1367"/>
                      </a:lnTo>
                      <a:lnTo>
                        <a:pt x="2472" y="1417"/>
                      </a:lnTo>
                      <a:lnTo>
                        <a:pt x="2513" y="1468"/>
                      </a:lnTo>
                      <a:lnTo>
                        <a:pt x="2554" y="1520"/>
                      </a:lnTo>
                      <a:lnTo>
                        <a:pt x="2593" y="1574"/>
                      </a:lnTo>
                      <a:lnTo>
                        <a:pt x="2630" y="1628"/>
                      </a:lnTo>
                      <a:lnTo>
                        <a:pt x="2668" y="1684"/>
                      </a:lnTo>
                      <a:lnTo>
                        <a:pt x="2704" y="1739"/>
                      </a:lnTo>
                      <a:lnTo>
                        <a:pt x="2738" y="1796"/>
                      </a:lnTo>
                      <a:lnTo>
                        <a:pt x="2770" y="1853"/>
                      </a:lnTo>
                      <a:lnTo>
                        <a:pt x="2801" y="1911"/>
                      </a:lnTo>
                      <a:lnTo>
                        <a:pt x="2831" y="1968"/>
                      </a:lnTo>
                      <a:lnTo>
                        <a:pt x="2859" y="2027"/>
                      </a:lnTo>
                      <a:lnTo>
                        <a:pt x="2886" y="2085"/>
                      </a:lnTo>
                      <a:lnTo>
                        <a:pt x="2910" y="2144"/>
                      </a:lnTo>
                      <a:lnTo>
                        <a:pt x="2932" y="2203"/>
                      </a:lnTo>
                      <a:lnTo>
                        <a:pt x="2952" y="2262"/>
                      </a:lnTo>
                      <a:lnTo>
                        <a:pt x="2970" y="2321"/>
                      </a:lnTo>
                      <a:lnTo>
                        <a:pt x="2986" y="2380"/>
                      </a:lnTo>
                      <a:lnTo>
                        <a:pt x="3000" y="2438"/>
                      </a:lnTo>
                      <a:lnTo>
                        <a:pt x="3011" y="2496"/>
                      </a:lnTo>
                      <a:lnTo>
                        <a:pt x="3019" y="2553"/>
                      </a:lnTo>
                      <a:lnTo>
                        <a:pt x="3026" y="2610"/>
                      </a:lnTo>
                      <a:lnTo>
                        <a:pt x="3029" y="2667"/>
                      </a:lnTo>
                      <a:lnTo>
                        <a:pt x="3029" y="2722"/>
                      </a:lnTo>
                      <a:lnTo>
                        <a:pt x="3028" y="2778"/>
                      </a:lnTo>
                      <a:lnTo>
                        <a:pt x="3022" y="2831"/>
                      </a:lnTo>
                      <a:lnTo>
                        <a:pt x="3014" y="2885"/>
                      </a:lnTo>
                      <a:lnTo>
                        <a:pt x="3003" y="2937"/>
                      </a:lnTo>
                      <a:lnTo>
                        <a:pt x="2989" y="2988"/>
                      </a:lnTo>
                      <a:lnTo>
                        <a:pt x="2971" y="3038"/>
                      </a:lnTo>
                      <a:lnTo>
                        <a:pt x="2950" y="3086"/>
                      </a:lnTo>
                      <a:lnTo>
                        <a:pt x="2926" y="3134"/>
                      </a:lnTo>
                      <a:lnTo>
                        <a:pt x="2898" y="3180"/>
                      </a:lnTo>
                      <a:lnTo>
                        <a:pt x="2867" y="3224"/>
                      </a:lnTo>
                      <a:lnTo>
                        <a:pt x="2831" y="3266"/>
                      </a:lnTo>
                      <a:lnTo>
                        <a:pt x="2792" y="3307"/>
                      </a:lnTo>
                      <a:lnTo>
                        <a:pt x="2750" y="3346"/>
                      </a:lnTo>
                      <a:lnTo>
                        <a:pt x="2704" y="3383"/>
                      </a:lnTo>
                      <a:lnTo>
                        <a:pt x="2652" y="3419"/>
                      </a:lnTo>
                      <a:lnTo>
                        <a:pt x="2598" y="3452"/>
                      </a:lnTo>
                      <a:lnTo>
                        <a:pt x="2539" y="3483"/>
                      </a:lnTo>
                      <a:lnTo>
                        <a:pt x="2476" y="3512"/>
                      </a:lnTo>
                      <a:lnTo>
                        <a:pt x="2408" y="3538"/>
                      </a:lnTo>
                      <a:lnTo>
                        <a:pt x="2337" y="3562"/>
                      </a:lnTo>
                      <a:lnTo>
                        <a:pt x="2261" y="3584"/>
                      </a:lnTo>
                      <a:lnTo>
                        <a:pt x="2180" y="3603"/>
                      </a:lnTo>
                      <a:lnTo>
                        <a:pt x="2093" y="3620"/>
                      </a:lnTo>
                      <a:lnTo>
                        <a:pt x="2003" y="3633"/>
                      </a:lnTo>
                      <a:lnTo>
                        <a:pt x="1907" y="3644"/>
                      </a:lnTo>
                      <a:lnTo>
                        <a:pt x="1808" y="3652"/>
                      </a:lnTo>
                      <a:lnTo>
                        <a:pt x="1702" y="3658"/>
                      </a:lnTo>
                      <a:lnTo>
                        <a:pt x="1591" y="3659"/>
                      </a:lnTo>
                      <a:lnTo>
                        <a:pt x="1476" y="3658"/>
                      </a:lnTo>
                      <a:lnTo>
                        <a:pt x="1355" y="3653"/>
                      </a:lnTo>
                      <a:lnTo>
                        <a:pt x="1228" y="3646"/>
                      </a:lnTo>
                      <a:lnTo>
                        <a:pt x="1124" y="3637"/>
                      </a:lnTo>
                      <a:lnTo>
                        <a:pt x="1025" y="3624"/>
                      </a:lnTo>
                      <a:lnTo>
                        <a:pt x="932" y="3609"/>
                      </a:lnTo>
                      <a:lnTo>
                        <a:pt x="843" y="3590"/>
                      </a:lnTo>
                      <a:lnTo>
                        <a:pt x="759" y="3569"/>
                      </a:lnTo>
                      <a:lnTo>
                        <a:pt x="682" y="3544"/>
                      </a:lnTo>
                      <a:lnTo>
                        <a:pt x="607" y="3518"/>
                      </a:lnTo>
                      <a:lnTo>
                        <a:pt x="538" y="3489"/>
                      </a:lnTo>
                      <a:lnTo>
                        <a:pt x="474" y="3456"/>
                      </a:lnTo>
                      <a:lnTo>
                        <a:pt x="415" y="3423"/>
                      </a:lnTo>
                      <a:lnTo>
                        <a:pt x="360" y="3386"/>
                      </a:lnTo>
                      <a:lnTo>
                        <a:pt x="309" y="3349"/>
                      </a:lnTo>
                      <a:lnTo>
                        <a:pt x="262" y="3307"/>
                      </a:lnTo>
                      <a:lnTo>
                        <a:pt x="220" y="3265"/>
                      </a:lnTo>
                      <a:lnTo>
                        <a:pt x="181" y="3221"/>
                      </a:lnTo>
                      <a:lnTo>
                        <a:pt x="147" y="3175"/>
                      </a:lnTo>
                      <a:lnTo>
                        <a:pt x="117" y="3127"/>
                      </a:lnTo>
                      <a:lnTo>
                        <a:pt x="90" y="3077"/>
                      </a:lnTo>
                      <a:lnTo>
                        <a:pt x="67" y="3027"/>
                      </a:lnTo>
                      <a:lnTo>
                        <a:pt x="47" y="2975"/>
                      </a:lnTo>
                      <a:lnTo>
                        <a:pt x="31" y="2920"/>
                      </a:lnTo>
                      <a:lnTo>
                        <a:pt x="18" y="2866"/>
                      </a:lnTo>
                      <a:lnTo>
                        <a:pt x="9" y="2810"/>
                      </a:lnTo>
                      <a:lnTo>
                        <a:pt x="3" y="2754"/>
                      </a:lnTo>
                      <a:lnTo>
                        <a:pt x="0" y="2696"/>
                      </a:lnTo>
                      <a:lnTo>
                        <a:pt x="0" y="2638"/>
                      </a:lnTo>
                      <a:lnTo>
                        <a:pt x="2" y="2578"/>
                      </a:lnTo>
                      <a:lnTo>
                        <a:pt x="9" y="2519"/>
                      </a:lnTo>
                      <a:lnTo>
                        <a:pt x="17" y="2458"/>
                      </a:lnTo>
                      <a:lnTo>
                        <a:pt x="28" y="2398"/>
                      </a:lnTo>
                      <a:lnTo>
                        <a:pt x="41" y="2337"/>
                      </a:lnTo>
                      <a:lnTo>
                        <a:pt x="58" y="2275"/>
                      </a:lnTo>
                      <a:lnTo>
                        <a:pt x="76" y="2214"/>
                      </a:lnTo>
                      <a:lnTo>
                        <a:pt x="97" y="2153"/>
                      </a:lnTo>
                      <a:lnTo>
                        <a:pt x="119" y="2091"/>
                      </a:lnTo>
                      <a:lnTo>
                        <a:pt x="144" y="2030"/>
                      </a:lnTo>
                      <a:lnTo>
                        <a:pt x="171" y="1970"/>
                      </a:lnTo>
                      <a:lnTo>
                        <a:pt x="199" y="1908"/>
                      </a:lnTo>
                      <a:lnTo>
                        <a:pt x="229" y="1848"/>
                      </a:lnTo>
                      <a:lnTo>
                        <a:pt x="261" y="1789"/>
                      </a:lnTo>
                      <a:lnTo>
                        <a:pt x="294" y="1730"/>
                      </a:lnTo>
                      <a:lnTo>
                        <a:pt x="330" y="1672"/>
                      </a:lnTo>
                      <a:lnTo>
                        <a:pt x="366" y="1615"/>
                      </a:lnTo>
                      <a:lnTo>
                        <a:pt x="403" y="1558"/>
                      </a:lnTo>
                      <a:lnTo>
                        <a:pt x="442" y="1504"/>
                      </a:lnTo>
                      <a:lnTo>
                        <a:pt x="482" y="1449"/>
                      </a:lnTo>
                      <a:lnTo>
                        <a:pt x="523" y="1396"/>
                      </a:lnTo>
                      <a:lnTo>
                        <a:pt x="564" y="1345"/>
                      </a:lnTo>
                      <a:lnTo>
                        <a:pt x="607" y="1295"/>
                      </a:lnTo>
                      <a:lnTo>
                        <a:pt x="651" y="1246"/>
                      </a:lnTo>
                      <a:lnTo>
                        <a:pt x="694" y="1199"/>
                      </a:lnTo>
                      <a:lnTo>
                        <a:pt x="738" y="1153"/>
                      </a:lnTo>
                      <a:lnTo>
                        <a:pt x="783" y="1110"/>
                      </a:lnTo>
                      <a:lnTo>
                        <a:pt x="827" y="1068"/>
                      </a:lnTo>
                      <a:lnTo>
                        <a:pt x="873" y="1029"/>
                      </a:lnTo>
                      <a:lnTo>
                        <a:pt x="918" y="991"/>
                      </a:lnTo>
                      <a:lnTo>
                        <a:pt x="964" y="955"/>
                      </a:lnTo>
                      <a:lnTo>
                        <a:pt x="1008" y="923"/>
                      </a:lnTo>
                      <a:lnTo>
                        <a:pt x="1054" y="892"/>
                      </a:lnTo>
                      <a:lnTo>
                        <a:pt x="1098" y="864"/>
                      </a:lnTo>
                      <a:lnTo>
                        <a:pt x="1142" y="839"/>
                      </a:lnTo>
                      <a:lnTo>
                        <a:pt x="1186" y="816"/>
                      </a:lnTo>
                      <a:lnTo>
                        <a:pt x="1144" y="786"/>
                      </a:lnTo>
                      <a:lnTo>
                        <a:pt x="1103" y="754"/>
                      </a:lnTo>
                      <a:lnTo>
                        <a:pt x="1064" y="718"/>
                      </a:lnTo>
                      <a:lnTo>
                        <a:pt x="1027" y="681"/>
                      </a:lnTo>
                      <a:lnTo>
                        <a:pt x="991" y="641"/>
                      </a:lnTo>
                      <a:lnTo>
                        <a:pt x="958" y="599"/>
                      </a:lnTo>
                      <a:lnTo>
                        <a:pt x="928" y="557"/>
                      </a:lnTo>
                      <a:lnTo>
                        <a:pt x="899" y="514"/>
                      </a:lnTo>
                      <a:lnTo>
                        <a:pt x="874" y="469"/>
                      </a:lnTo>
                      <a:lnTo>
                        <a:pt x="850" y="426"/>
                      </a:lnTo>
                      <a:lnTo>
                        <a:pt x="829" y="383"/>
                      </a:lnTo>
                      <a:lnTo>
                        <a:pt x="812" y="339"/>
                      </a:lnTo>
                      <a:lnTo>
                        <a:pt x="797" y="298"/>
                      </a:lnTo>
                      <a:lnTo>
                        <a:pt x="786" y="257"/>
                      </a:lnTo>
                      <a:lnTo>
                        <a:pt x="777" y="219"/>
                      </a:lnTo>
                      <a:lnTo>
                        <a:pt x="773" y="182"/>
                      </a:lnTo>
                      <a:lnTo>
                        <a:pt x="772" y="149"/>
                      </a:lnTo>
                      <a:lnTo>
                        <a:pt x="774" y="118"/>
                      </a:lnTo>
                      <a:lnTo>
                        <a:pt x="779" y="90"/>
                      </a:lnTo>
                      <a:lnTo>
                        <a:pt x="789" y="67"/>
                      </a:lnTo>
                      <a:lnTo>
                        <a:pt x="804" y="47"/>
                      </a:lnTo>
                      <a:lnTo>
                        <a:pt x="826" y="26"/>
                      </a:lnTo>
                      <a:lnTo>
                        <a:pt x="850" y="12"/>
                      </a:lnTo>
                      <a:lnTo>
                        <a:pt x="877" y="3"/>
                      </a:lnTo>
                      <a:lnTo>
                        <a:pt x="9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Freeform 47"/>
                <p:cNvSpPr>
                  <a:spLocks/>
                </p:cNvSpPr>
                <p:nvPr/>
              </p:nvSpPr>
              <p:spPr bwMode="auto">
                <a:xfrm>
                  <a:off x="6227763" y="4703763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5093495" y="2835679"/>
                <a:ext cx="375714" cy="412333"/>
                <a:chOff x="3286125" y="3024188"/>
                <a:chExt cx="814388" cy="893763"/>
              </a:xfrm>
              <a:solidFill>
                <a:schemeClr val="bg1"/>
              </a:solidFill>
            </p:grpSpPr>
            <p:sp>
              <p:nvSpPr>
                <p:cNvPr id="75" name="Freeform 62"/>
                <p:cNvSpPr>
                  <a:spLocks noEditPoints="1"/>
                </p:cNvSpPr>
                <p:nvPr/>
              </p:nvSpPr>
              <p:spPr bwMode="auto">
                <a:xfrm>
                  <a:off x="3419475" y="3162301"/>
                  <a:ext cx="547688" cy="755650"/>
                </a:xfrm>
                <a:custGeom>
                  <a:avLst/>
                  <a:gdLst>
                    <a:gd name="T0" fmla="*/ 766 w 2071"/>
                    <a:gd name="T1" fmla="*/ 306 h 2859"/>
                    <a:gd name="T2" fmla="*/ 489 w 2071"/>
                    <a:gd name="T3" fmla="*/ 476 h 2859"/>
                    <a:gd name="T4" fmla="*/ 310 w 2071"/>
                    <a:gd name="T5" fmla="*/ 738 h 2859"/>
                    <a:gd name="T6" fmla="*/ 264 w 2071"/>
                    <a:gd name="T7" fmla="*/ 1056 h 2859"/>
                    <a:gd name="T8" fmla="*/ 320 w 2071"/>
                    <a:gd name="T9" fmla="*/ 1311 h 2859"/>
                    <a:gd name="T10" fmla="*/ 422 w 2071"/>
                    <a:gd name="T11" fmla="*/ 1503 h 2859"/>
                    <a:gd name="T12" fmla="*/ 541 w 2071"/>
                    <a:gd name="T13" fmla="*/ 1681 h 2859"/>
                    <a:gd name="T14" fmla="*/ 615 w 2071"/>
                    <a:gd name="T15" fmla="*/ 1882 h 2859"/>
                    <a:gd name="T16" fmla="*/ 660 w 2071"/>
                    <a:gd name="T17" fmla="*/ 2020 h 2859"/>
                    <a:gd name="T18" fmla="*/ 1374 w 2071"/>
                    <a:gd name="T19" fmla="*/ 2054 h 2859"/>
                    <a:gd name="T20" fmla="*/ 1451 w 2071"/>
                    <a:gd name="T21" fmla="*/ 1953 h 2859"/>
                    <a:gd name="T22" fmla="*/ 1490 w 2071"/>
                    <a:gd name="T23" fmla="*/ 1758 h 2859"/>
                    <a:gd name="T24" fmla="*/ 1603 w 2071"/>
                    <a:gd name="T25" fmla="*/ 1571 h 2859"/>
                    <a:gd name="T26" fmla="*/ 1713 w 2071"/>
                    <a:gd name="T27" fmla="*/ 1393 h 2859"/>
                    <a:gd name="T28" fmla="*/ 1793 w 2071"/>
                    <a:gd name="T29" fmla="*/ 1167 h 2859"/>
                    <a:gd name="T30" fmla="*/ 1797 w 2071"/>
                    <a:gd name="T31" fmla="*/ 863 h 2859"/>
                    <a:gd name="T32" fmla="*/ 1668 w 2071"/>
                    <a:gd name="T33" fmla="*/ 572 h 2859"/>
                    <a:gd name="T34" fmla="*/ 1426 w 2071"/>
                    <a:gd name="T35" fmla="*/ 360 h 2859"/>
                    <a:gd name="T36" fmla="*/ 1106 w 2071"/>
                    <a:gd name="T37" fmla="*/ 264 h 2859"/>
                    <a:gd name="T38" fmla="*/ 1284 w 2071"/>
                    <a:gd name="T39" fmla="*/ 30 h 2859"/>
                    <a:gd name="T40" fmla="*/ 1646 w 2071"/>
                    <a:gd name="T41" fmla="*/ 193 h 2859"/>
                    <a:gd name="T42" fmla="*/ 1916 w 2071"/>
                    <a:gd name="T43" fmla="*/ 471 h 2859"/>
                    <a:gd name="T44" fmla="*/ 2057 w 2071"/>
                    <a:gd name="T45" fmla="*/ 833 h 2859"/>
                    <a:gd name="T46" fmla="*/ 2055 w 2071"/>
                    <a:gd name="T47" fmla="*/ 1191 h 2859"/>
                    <a:gd name="T48" fmla="*/ 1975 w 2071"/>
                    <a:gd name="T49" fmla="*/ 1454 h 2859"/>
                    <a:gd name="T50" fmla="*/ 1864 w 2071"/>
                    <a:gd name="T51" fmla="*/ 1651 h 2859"/>
                    <a:gd name="T52" fmla="*/ 1750 w 2071"/>
                    <a:gd name="T53" fmla="*/ 1822 h 2859"/>
                    <a:gd name="T54" fmla="*/ 1712 w 2071"/>
                    <a:gd name="T55" fmla="*/ 1975 h 2859"/>
                    <a:gd name="T56" fmla="*/ 1605 w 2071"/>
                    <a:gd name="T57" fmla="*/ 2195 h 2859"/>
                    <a:gd name="T58" fmla="*/ 1518 w 2071"/>
                    <a:gd name="T59" fmla="*/ 2343 h 2859"/>
                    <a:gd name="T60" fmla="*/ 1511 w 2071"/>
                    <a:gd name="T61" fmla="*/ 2481 h 2859"/>
                    <a:gd name="T62" fmla="*/ 1507 w 2071"/>
                    <a:gd name="T63" fmla="*/ 2544 h 2859"/>
                    <a:gd name="T64" fmla="*/ 1476 w 2071"/>
                    <a:gd name="T65" fmla="*/ 2629 h 2859"/>
                    <a:gd name="T66" fmla="*/ 1368 w 2071"/>
                    <a:gd name="T67" fmla="*/ 2723 h 2859"/>
                    <a:gd name="T68" fmla="*/ 1209 w 2071"/>
                    <a:gd name="T69" fmla="*/ 2838 h 2859"/>
                    <a:gd name="T70" fmla="*/ 909 w 2071"/>
                    <a:gd name="T71" fmla="*/ 2857 h 2859"/>
                    <a:gd name="T72" fmla="*/ 778 w 2071"/>
                    <a:gd name="T73" fmla="*/ 2755 h 2859"/>
                    <a:gd name="T74" fmla="*/ 619 w 2071"/>
                    <a:gd name="T75" fmla="*/ 2661 h 2859"/>
                    <a:gd name="T76" fmla="*/ 567 w 2071"/>
                    <a:gd name="T77" fmla="*/ 2562 h 2859"/>
                    <a:gd name="T78" fmla="*/ 563 w 2071"/>
                    <a:gd name="T79" fmla="*/ 2518 h 2859"/>
                    <a:gd name="T80" fmla="*/ 556 w 2071"/>
                    <a:gd name="T81" fmla="*/ 2400 h 2859"/>
                    <a:gd name="T82" fmla="*/ 549 w 2071"/>
                    <a:gd name="T83" fmla="*/ 2268 h 2859"/>
                    <a:gd name="T84" fmla="*/ 384 w 2071"/>
                    <a:gd name="T85" fmla="*/ 2068 h 2859"/>
                    <a:gd name="T86" fmla="*/ 347 w 2071"/>
                    <a:gd name="T87" fmla="*/ 1878 h 2859"/>
                    <a:gd name="T88" fmla="*/ 252 w 2071"/>
                    <a:gd name="T89" fmla="*/ 1717 h 2859"/>
                    <a:gd name="T90" fmla="*/ 140 w 2071"/>
                    <a:gd name="T91" fmla="*/ 1540 h 2859"/>
                    <a:gd name="T92" fmla="*/ 42 w 2071"/>
                    <a:gd name="T93" fmla="*/ 1305 h 2859"/>
                    <a:gd name="T94" fmla="*/ 0 w 2071"/>
                    <a:gd name="T95" fmla="*/ 994 h 2859"/>
                    <a:gd name="T96" fmla="*/ 81 w 2071"/>
                    <a:gd name="T97" fmla="*/ 608 h 2859"/>
                    <a:gd name="T98" fmla="*/ 304 w 2071"/>
                    <a:gd name="T99" fmla="*/ 292 h 2859"/>
                    <a:gd name="T100" fmla="*/ 633 w 2071"/>
                    <a:gd name="T101" fmla="*/ 79 h 2859"/>
                    <a:gd name="T102" fmla="*/ 1036 w 2071"/>
                    <a:gd name="T103" fmla="*/ 0 h 2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71" h="2859">
                      <a:moveTo>
                        <a:pt x="1036" y="260"/>
                      </a:moveTo>
                      <a:lnTo>
                        <a:pt x="965" y="264"/>
                      </a:lnTo>
                      <a:lnTo>
                        <a:pt x="896" y="272"/>
                      </a:lnTo>
                      <a:lnTo>
                        <a:pt x="830" y="287"/>
                      </a:lnTo>
                      <a:lnTo>
                        <a:pt x="766" y="306"/>
                      </a:lnTo>
                      <a:lnTo>
                        <a:pt x="704" y="332"/>
                      </a:lnTo>
                      <a:lnTo>
                        <a:pt x="645" y="361"/>
                      </a:lnTo>
                      <a:lnTo>
                        <a:pt x="589" y="395"/>
                      </a:lnTo>
                      <a:lnTo>
                        <a:pt x="538" y="434"/>
                      </a:lnTo>
                      <a:lnTo>
                        <a:pt x="489" y="476"/>
                      </a:lnTo>
                      <a:lnTo>
                        <a:pt x="444" y="522"/>
                      </a:lnTo>
                      <a:lnTo>
                        <a:pt x="404" y="572"/>
                      </a:lnTo>
                      <a:lnTo>
                        <a:pt x="368" y="625"/>
                      </a:lnTo>
                      <a:lnTo>
                        <a:pt x="337" y="680"/>
                      </a:lnTo>
                      <a:lnTo>
                        <a:pt x="310" y="738"/>
                      </a:lnTo>
                      <a:lnTo>
                        <a:pt x="290" y="800"/>
                      </a:lnTo>
                      <a:lnTo>
                        <a:pt x="275" y="863"/>
                      </a:lnTo>
                      <a:lnTo>
                        <a:pt x="265" y="927"/>
                      </a:lnTo>
                      <a:lnTo>
                        <a:pt x="262" y="994"/>
                      </a:lnTo>
                      <a:lnTo>
                        <a:pt x="264" y="1056"/>
                      </a:lnTo>
                      <a:lnTo>
                        <a:pt x="269" y="1113"/>
                      </a:lnTo>
                      <a:lnTo>
                        <a:pt x="278" y="1167"/>
                      </a:lnTo>
                      <a:lnTo>
                        <a:pt x="290" y="1218"/>
                      </a:lnTo>
                      <a:lnTo>
                        <a:pt x="304" y="1266"/>
                      </a:lnTo>
                      <a:lnTo>
                        <a:pt x="320" y="1311"/>
                      </a:lnTo>
                      <a:lnTo>
                        <a:pt x="338" y="1353"/>
                      </a:lnTo>
                      <a:lnTo>
                        <a:pt x="358" y="1393"/>
                      </a:lnTo>
                      <a:lnTo>
                        <a:pt x="379" y="1432"/>
                      </a:lnTo>
                      <a:lnTo>
                        <a:pt x="401" y="1468"/>
                      </a:lnTo>
                      <a:lnTo>
                        <a:pt x="422" y="1503"/>
                      </a:lnTo>
                      <a:lnTo>
                        <a:pt x="446" y="1537"/>
                      </a:lnTo>
                      <a:lnTo>
                        <a:pt x="467" y="1570"/>
                      </a:lnTo>
                      <a:lnTo>
                        <a:pt x="493" y="1607"/>
                      </a:lnTo>
                      <a:lnTo>
                        <a:pt x="518" y="1644"/>
                      </a:lnTo>
                      <a:lnTo>
                        <a:pt x="541" y="1681"/>
                      </a:lnTo>
                      <a:lnTo>
                        <a:pt x="563" y="1718"/>
                      </a:lnTo>
                      <a:lnTo>
                        <a:pt x="581" y="1758"/>
                      </a:lnTo>
                      <a:lnTo>
                        <a:pt x="596" y="1797"/>
                      </a:lnTo>
                      <a:lnTo>
                        <a:pt x="608" y="1838"/>
                      </a:lnTo>
                      <a:lnTo>
                        <a:pt x="615" y="1882"/>
                      </a:lnTo>
                      <a:lnTo>
                        <a:pt x="617" y="1928"/>
                      </a:lnTo>
                      <a:lnTo>
                        <a:pt x="620" y="1953"/>
                      </a:lnTo>
                      <a:lnTo>
                        <a:pt x="630" y="1977"/>
                      </a:lnTo>
                      <a:lnTo>
                        <a:pt x="643" y="2000"/>
                      </a:lnTo>
                      <a:lnTo>
                        <a:pt x="660" y="2020"/>
                      </a:lnTo>
                      <a:lnTo>
                        <a:pt x="678" y="2038"/>
                      </a:lnTo>
                      <a:lnTo>
                        <a:pt x="697" y="2054"/>
                      </a:lnTo>
                      <a:lnTo>
                        <a:pt x="716" y="2068"/>
                      </a:lnTo>
                      <a:lnTo>
                        <a:pt x="1355" y="2068"/>
                      </a:lnTo>
                      <a:lnTo>
                        <a:pt x="1374" y="2054"/>
                      </a:lnTo>
                      <a:lnTo>
                        <a:pt x="1393" y="2038"/>
                      </a:lnTo>
                      <a:lnTo>
                        <a:pt x="1412" y="2020"/>
                      </a:lnTo>
                      <a:lnTo>
                        <a:pt x="1428" y="2000"/>
                      </a:lnTo>
                      <a:lnTo>
                        <a:pt x="1441" y="1977"/>
                      </a:lnTo>
                      <a:lnTo>
                        <a:pt x="1451" y="1953"/>
                      </a:lnTo>
                      <a:lnTo>
                        <a:pt x="1454" y="1928"/>
                      </a:lnTo>
                      <a:lnTo>
                        <a:pt x="1456" y="1882"/>
                      </a:lnTo>
                      <a:lnTo>
                        <a:pt x="1463" y="1838"/>
                      </a:lnTo>
                      <a:lnTo>
                        <a:pt x="1475" y="1797"/>
                      </a:lnTo>
                      <a:lnTo>
                        <a:pt x="1490" y="1758"/>
                      </a:lnTo>
                      <a:lnTo>
                        <a:pt x="1508" y="1719"/>
                      </a:lnTo>
                      <a:lnTo>
                        <a:pt x="1530" y="1681"/>
                      </a:lnTo>
                      <a:lnTo>
                        <a:pt x="1552" y="1644"/>
                      </a:lnTo>
                      <a:lnTo>
                        <a:pt x="1577" y="1608"/>
                      </a:lnTo>
                      <a:lnTo>
                        <a:pt x="1603" y="1571"/>
                      </a:lnTo>
                      <a:lnTo>
                        <a:pt x="1625" y="1538"/>
                      </a:lnTo>
                      <a:lnTo>
                        <a:pt x="1648" y="1504"/>
                      </a:lnTo>
                      <a:lnTo>
                        <a:pt x="1670" y="1469"/>
                      </a:lnTo>
                      <a:lnTo>
                        <a:pt x="1692" y="1432"/>
                      </a:lnTo>
                      <a:lnTo>
                        <a:pt x="1713" y="1393"/>
                      </a:lnTo>
                      <a:lnTo>
                        <a:pt x="1733" y="1353"/>
                      </a:lnTo>
                      <a:lnTo>
                        <a:pt x="1751" y="1311"/>
                      </a:lnTo>
                      <a:lnTo>
                        <a:pt x="1767" y="1266"/>
                      </a:lnTo>
                      <a:lnTo>
                        <a:pt x="1781" y="1218"/>
                      </a:lnTo>
                      <a:lnTo>
                        <a:pt x="1793" y="1167"/>
                      </a:lnTo>
                      <a:lnTo>
                        <a:pt x="1802" y="1113"/>
                      </a:lnTo>
                      <a:lnTo>
                        <a:pt x="1807" y="1056"/>
                      </a:lnTo>
                      <a:lnTo>
                        <a:pt x="1809" y="994"/>
                      </a:lnTo>
                      <a:lnTo>
                        <a:pt x="1806" y="927"/>
                      </a:lnTo>
                      <a:lnTo>
                        <a:pt x="1797" y="863"/>
                      </a:lnTo>
                      <a:lnTo>
                        <a:pt x="1781" y="799"/>
                      </a:lnTo>
                      <a:lnTo>
                        <a:pt x="1761" y="738"/>
                      </a:lnTo>
                      <a:lnTo>
                        <a:pt x="1735" y="680"/>
                      </a:lnTo>
                      <a:lnTo>
                        <a:pt x="1703" y="624"/>
                      </a:lnTo>
                      <a:lnTo>
                        <a:pt x="1668" y="572"/>
                      </a:lnTo>
                      <a:lnTo>
                        <a:pt x="1627" y="522"/>
                      </a:lnTo>
                      <a:lnTo>
                        <a:pt x="1582" y="476"/>
                      </a:lnTo>
                      <a:lnTo>
                        <a:pt x="1534" y="434"/>
                      </a:lnTo>
                      <a:lnTo>
                        <a:pt x="1482" y="394"/>
                      </a:lnTo>
                      <a:lnTo>
                        <a:pt x="1426" y="360"/>
                      </a:lnTo>
                      <a:lnTo>
                        <a:pt x="1367" y="332"/>
                      </a:lnTo>
                      <a:lnTo>
                        <a:pt x="1305" y="306"/>
                      </a:lnTo>
                      <a:lnTo>
                        <a:pt x="1241" y="287"/>
                      </a:lnTo>
                      <a:lnTo>
                        <a:pt x="1175" y="272"/>
                      </a:lnTo>
                      <a:lnTo>
                        <a:pt x="1106" y="264"/>
                      </a:lnTo>
                      <a:lnTo>
                        <a:pt x="1036" y="260"/>
                      </a:lnTo>
                      <a:close/>
                      <a:moveTo>
                        <a:pt x="1036" y="0"/>
                      </a:moveTo>
                      <a:lnTo>
                        <a:pt x="1120" y="4"/>
                      </a:lnTo>
                      <a:lnTo>
                        <a:pt x="1204" y="14"/>
                      </a:lnTo>
                      <a:lnTo>
                        <a:pt x="1284" y="30"/>
                      </a:lnTo>
                      <a:lnTo>
                        <a:pt x="1363" y="51"/>
                      </a:lnTo>
                      <a:lnTo>
                        <a:pt x="1438" y="79"/>
                      </a:lnTo>
                      <a:lnTo>
                        <a:pt x="1511" y="112"/>
                      </a:lnTo>
                      <a:lnTo>
                        <a:pt x="1580" y="150"/>
                      </a:lnTo>
                      <a:lnTo>
                        <a:pt x="1646" y="193"/>
                      </a:lnTo>
                      <a:lnTo>
                        <a:pt x="1709" y="240"/>
                      </a:lnTo>
                      <a:lnTo>
                        <a:pt x="1767" y="292"/>
                      </a:lnTo>
                      <a:lnTo>
                        <a:pt x="1821" y="348"/>
                      </a:lnTo>
                      <a:lnTo>
                        <a:pt x="1871" y="408"/>
                      </a:lnTo>
                      <a:lnTo>
                        <a:pt x="1916" y="471"/>
                      </a:lnTo>
                      <a:lnTo>
                        <a:pt x="1956" y="538"/>
                      </a:lnTo>
                      <a:lnTo>
                        <a:pt x="1990" y="608"/>
                      </a:lnTo>
                      <a:lnTo>
                        <a:pt x="2018" y="681"/>
                      </a:lnTo>
                      <a:lnTo>
                        <a:pt x="2041" y="755"/>
                      </a:lnTo>
                      <a:lnTo>
                        <a:pt x="2057" y="833"/>
                      </a:lnTo>
                      <a:lnTo>
                        <a:pt x="2068" y="912"/>
                      </a:lnTo>
                      <a:lnTo>
                        <a:pt x="2071" y="994"/>
                      </a:lnTo>
                      <a:lnTo>
                        <a:pt x="2069" y="1063"/>
                      </a:lnTo>
                      <a:lnTo>
                        <a:pt x="2064" y="1129"/>
                      </a:lnTo>
                      <a:lnTo>
                        <a:pt x="2055" y="1191"/>
                      </a:lnTo>
                      <a:lnTo>
                        <a:pt x="2043" y="1250"/>
                      </a:lnTo>
                      <a:lnTo>
                        <a:pt x="2029" y="1305"/>
                      </a:lnTo>
                      <a:lnTo>
                        <a:pt x="2013" y="1357"/>
                      </a:lnTo>
                      <a:lnTo>
                        <a:pt x="1994" y="1407"/>
                      </a:lnTo>
                      <a:lnTo>
                        <a:pt x="1975" y="1454"/>
                      </a:lnTo>
                      <a:lnTo>
                        <a:pt x="1954" y="1497"/>
                      </a:lnTo>
                      <a:lnTo>
                        <a:pt x="1932" y="1539"/>
                      </a:lnTo>
                      <a:lnTo>
                        <a:pt x="1909" y="1579"/>
                      </a:lnTo>
                      <a:lnTo>
                        <a:pt x="1886" y="1616"/>
                      </a:lnTo>
                      <a:lnTo>
                        <a:pt x="1864" y="1651"/>
                      </a:lnTo>
                      <a:lnTo>
                        <a:pt x="1841" y="1684"/>
                      </a:lnTo>
                      <a:lnTo>
                        <a:pt x="1819" y="1716"/>
                      </a:lnTo>
                      <a:lnTo>
                        <a:pt x="1793" y="1756"/>
                      </a:lnTo>
                      <a:lnTo>
                        <a:pt x="1769" y="1791"/>
                      </a:lnTo>
                      <a:lnTo>
                        <a:pt x="1750" y="1822"/>
                      </a:lnTo>
                      <a:lnTo>
                        <a:pt x="1735" y="1851"/>
                      </a:lnTo>
                      <a:lnTo>
                        <a:pt x="1725" y="1878"/>
                      </a:lnTo>
                      <a:lnTo>
                        <a:pt x="1717" y="1903"/>
                      </a:lnTo>
                      <a:lnTo>
                        <a:pt x="1715" y="1928"/>
                      </a:lnTo>
                      <a:lnTo>
                        <a:pt x="1712" y="1975"/>
                      </a:lnTo>
                      <a:lnTo>
                        <a:pt x="1702" y="2022"/>
                      </a:lnTo>
                      <a:lnTo>
                        <a:pt x="1687" y="2068"/>
                      </a:lnTo>
                      <a:lnTo>
                        <a:pt x="1665" y="2112"/>
                      </a:lnTo>
                      <a:lnTo>
                        <a:pt x="1638" y="2155"/>
                      </a:lnTo>
                      <a:lnTo>
                        <a:pt x="1605" y="2195"/>
                      </a:lnTo>
                      <a:lnTo>
                        <a:pt x="1566" y="2233"/>
                      </a:lnTo>
                      <a:lnTo>
                        <a:pt x="1522" y="2268"/>
                      </a:lnTo>
                      <a:lnTo>
                        <a:pt x="1521" y="2290"/>
                      </a:lnTo>
                      <a:lnTo>
                        <a:pt x="1520" y="2315"/>
                      </a:lnTo>
                      <a:lnTo>
                        <a:pt x="1518" y="2343"/>
                      </a:lnTo>
                      <a:lnTo>
                        <a:pt x="1517" y="2371"/>
                      </a:lnTo>
                      <a:lnTo>
                        <a:pt x="1515" y="2400"/>
                      </a:lnTo>
                      <a:lnTo>
                        <a:pt x="1514" y="2429"/>
                      </a:lnTo>
                      <a:lnTo>
                        <a:pt x="1512" y="2456"/>
                      </a:lnTo>
                      <a:lnTo>
                        <a:pt x="1511" y="2481"/>
                      </a:lnTo>
                      <a:lnTo>
                        <a:pt x="1509" y="2501"/>
                      </a:lnTo>
                      <a:lnTo>
                        <a:pt x="1508" y="2518"/>
                      </a:lnTo>
                      <a:lnTo>
                        <a:pt x="1508" y="2529"/>
                      </a:lnTo>
                      <a:lnTo>
                        <a:pt x="1507" y="2532"/>
                      </a:lnTo>
                      <a:lnTo>
                        <a:pt x="1507" y="2544"/>
                      </a:lnTo>
                      <a:lnTo>
                        <a:pt x="1505" y="2559"/>
                      </a:lnTo>
                      <a:lnTo>
                        <a:pt x="1501" y="2575"/>
                      </a:lnTo>
                      <a:lnTo>
                        <a:pt x="1496" y="2592"/>
                      </a:lnTo>
                      <a:lnTo>
                        <a:pt x="1487" y="2611"/>
                      </a:lnTo>
                      <a:lnTo>
                        <a:pt x="1476" y="2629"/>
                      </a:lnTo>
                      <a:lnTo>
                        <a:pt x="1462" y="2649"/>
                      </a:lnTo>
                      <a:lnTo>
                        <a:pt x="1445" y="2669"/>
                      </a:lnTo>
                      <a:lnTo>
                        <a:pt x="1424" y="2687"/>
                      </a:lnTo>
                      <a:lnTo>
                        <a:pt x="1398" y="2706"/>
                      </a:lnTo>
                      <a:lnTo>
                        <a:pt x="1368" y="2723"/>
                      </a:lnTo>
                      <a:lnTo>
                        <a:pt x="1334" y="2740"/>
                      </a:lnTo>
                      <a:lnTo>
                        <a:pt x="1293" y="2755"/>
                      </a:lnTo>
                      <a:lnTo>
                        <a:pt x="1270" y="2784"/>
                      </a:lnTo>
                      <a:lnTo>
                        <a:pt x="1241" y="2812"/>
                      </a:lnTo>
                      <a:lnTo>
                        <a:pt x="1209" y="2838"/>
                      </a:lnTo>
                      <a:lnTo>
                        <a:pt x="1186" y="2849"/>
                      </a:lnTo>
                      <a:lnTo>
                        <a:pt x="1162" y="2857"/>
                      </a:lnTo>
                      <a:lnTo>
                        <a:pt x="1136" y="2859"/>
                      </a:lnTo>
                      <a:lnTo>
                        <a:pt x="935" y="2859"/>
                      </a:lnTo>
                      <a:lnTo>
                        <a:pt x="909" y="2857"/>
                      </a:lnTo>
                      <a:lnTo>
                        <a:pt x="885" y="2849"/>
                      </a:lnTo>
                      <a:lnTo>
                        <a:pt x="862" y="2838"/>
                      </a:lnTo>
                      <a:lnTo>
                        <a:pt x="830" y="2812"/>
                      </a:lnTo>
                      <a:lnTo>
                        <a:pt x="801" y="2784"/>
                      </a:lnTo>
                      <a:lnTo>
                        <a:pt x="778" y="2755"/>
                      </a:lnTo>
                      <a:lnTo>
                        <a:pt x="735" y="2738"/>
                      </a:lnTo>
                      <a:lnTo>
                        <a:pt x="699" y="2721"/>
                      </a:lnTo>
                      <a:lnTo>
                        <a:pt x="666" y="2702"/>
                      </a:lnTo>
                      <a:lnTo>
                        <a:pt x="641" y="2681"/>
                      </a:lnTo>
                      <a:lnTo>
                        <a:pt x="619" y="2661"/>
                      </a:lnTo>
                      <a:lnTo>
                        <a:pt x="602" y="2640"/>
                      </a:lnTo>
                      <a:lnTo>
                        <a:pt x="589" y="2620"/>
                      </a:lnTo>
                      <a:lnTo>
                        <a:pt x="579" y="2600"/>
                      </a:lnTo>
                      <a:lnTo>
                        <a:pt x="572" y="2581"/>
                      </a:lnTo>
                      <a:lnTo>
                        <a:pt x="567" y="2562"/>
                      </a:lnTo>
                      <a:lnTo>
                        <a:pt x="565" y="2547"/>
                      </a:lnTo>
                      <a:lnTo>
                        <a:pt x="564" y="2532"/>
                      </a:lnTo>
                      <a:lnTo>
                        <a:pt x="564" y="2532"/>
                      </a:lnTo>
                      <a:lnTo>
                        <a:pt x="564" y="2529"/>
                      </a:lnTo>
                      <a:lnTo>
                        <a:pt x="563" y="2518"/>
                      </a:lnTo>
                      <a:lnTo>
                        <a:pt x="562" y="2501"/>
                      </a:lnTo>
                      <a:lnTo>
                        <a:pt x="560" y="2481"/>
                      </a:lnTo>
                      <a:lnTo>
                        <a:pt x="559" y="2456"/>
                      </a:lnTo>
                      <a:lnTo>
                        <a:pt x="557" y="2429"/>
                      </a:lnTo>
                      <a:lnTo>
                        <a:pt x="556" y="2400"/>
                      </a:lnTo>
                      <a:lnTo>
                        <a:pt x="554" y="2371"/>
                      </a:lnTo>
                      <a:lnTo>
                        <a:pt x="553" y="2343"/>
                      </a:lnTo>
                      <a:lnTo>
                        <a:pt x="551" y="2315"/>
                      </a:lnTo>
                      <a:lnTo>
                        <a:pt x="550" y="2290"/>
                      </a:lnTo>
                      <a:lnTo>
                        <a:pt x="549" y="2268"/>
                      </a:lnTo>
                      <a:lnTo>
                        <a:pt x="505" y="2233"/>
                      </a:lnTo>
                      <a:lnTo>
                        <a:pt x="466" y="2195"/>
                      </a:lnTo>
                      <a:lnTo>
                        <a:pt x="433" y="2155"/>
                      </a:lnTo>
                      <a:lnTo>
                        <a:pt x="406" y="2112"/>
                      </a:lnTo>
                      <a:lnTo>
                        <a:pt x="384" y="2068"/>
                      </a:lnTo>
                      <a:lnTo>
                        <a:pt x="369" y="2022"/>
                      </a:lnTo>
                      <a:lnTo>
                        <a:pt x="359" y="1975"/>
                      </a:lnTo>
                      <a:lnTo>
                        <a:pt x="356" y="1928"/>
                      </a:lnTo>
                      <a:lnTo>
                        <a:pt x="354" y="1903"/>
                      </a:lnTo>
                      <a:lnTo>
                        <a:pt x="347" y="1878"/>
                      </a:lnTo>
                      <a:lnTo>
                        <a:pt x="336" y="1851"/>
                      </a:lnTo>
                      <a:lnTo>
                        <a:pt x="321" y="1822"/>
                      </a:lnTo>
                      <a:lnTo>
                        <a:pt x="302" y="1791"/>
                      </a:lnTo>
                      <a:lnTo>
                        <a:pt x="279" y="1756"/>
                      </a:lnTo>
                      <a:lnTo>
                        <a:pt x="252" y="1717"/>
                      </a:lnTo>
                      <a:lnTo>
                        <a:pt x="231" y="1685"/>
                      </a:lnTo>
                      <a:lnTo>
                        <a:pt x="208" y="1651"/>
                      </a:lnTo>
                      <a:lnTo>
                        <a:pt x="185" y="1616"/>
                      </a:lnTo>
                      <a:lnTo>
                        <a:pt x="162" y="1579"/>
                      </a:lnTo>
                      <a:lnTo>
                        <a:pt x="140" y="1540"/>
                      </a:lnTo>
                      <a:lnTo>
                        <a:pt x="118" y="1497"/>
                      </a:lnTo>
                      <a:lnTo>
                        <a:pt x="96" y="1454"/>
                      </a:lnTo>
                      <a:lnTo>
                        <a:pt x="77" y="1407"/>
                      </a:lnTo>
                      <a:lnTo>
                        <a:pt x="58" y="1357"/>
                      </a:lnTo>
                      <a:lnTo>
                        <a:pt x="42" y="1305"/>
                      </a:lnTo>
                      <a:lnTo>
                        <a:pt x="28" y="1250"/>
                      </a:lnTo>
                      <a:lnTo>
                        <a:pt x="16" y="1191"/>
                      </a:lnTo>
                      <a:lnTo>
                        <a:pt x="7" y="1129"/>
                      </a:lnTo>
                      <a:lnTo>
                        <a:pt x="2" y="1063"/>
                      </a:lnTo>
                      <a:lnTo>
                        <a:pt x="0" y="994"/>
                      </a:lnTo>
                      <a:lnTo>
                        <a:pt x="3" y="912"/>
                      </a:lnTo>
                      <a:lnTo>
                        <a:pt x="14" y="833"/>
                      </a:lnTo>
                      <a:lnTo>
                        <a:pt x="30" y="755"/>
                      </a:lnTo>
                      <a:lnTo>
                        <a:pt x="53" y="681"/>
                      </a:lnTo>
                      <a:lnTo>
                        <a:pt x="81" y="608"/>
                      </a:lnTo>
                      <a:lnTo>
                        <a:pt x="115" y="538"/>
                      </a:lnTo>
                      <a:lnTo>
                        <a:pt x="155" y="471"/>
                      </a:lnTo>
                      <a:lnTo>
                        <a:pt x="200" y="408"/>
                      </a:lnTo>
                      <a:lnTo>
                        <a:pt x="250" y="348"/>
                      </a:lnTo>
                      <a:lnTo>
                        <a:pt x="304" y="292"/>
                      </a:lnTo>
                      <a:lnTo>
                        <a:pt x="363" y="240"/>
                      </a:lnTo>
                      <a:lnTo>
                        <a:pt x="425" y="193"/>
                      </a:lnTo>
                      <a:lnTo>
                        <a:pt x="491" y="150"/>
                      </a:lnTo>
                      <a:lnTo>
                        <a:pt x="560" y="112"/>
                      </a:lnTo>
                      <a:lnTo>
                        <a:pt x="633" y="79"/>
                      </a:lnTo>
                      <a:lnTo>
                        <a:pt x="709" y="51"/>
                      </a:lnTo>
                      <a:lnTo>
                        <a:pt x="787" y="30"/>
                      </a:lnTo>
                      <a:lnTo>
                        <a:pt x="868" y="14"/>
                      </a:lnTo>
                      <a:lnTo>
                        <a:pt x="951" y="4"/>
                      </a:lnTo>
                      <a:lnTo>
                        <a:pt x="10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Freeform 63"/>
                <p:cNvSpPr>
                  <a:spLocks/>
                </p:cNvSpPr>
                <p:nvPr/>
              </p:nvSpPr>
              <p:spPr bwMode="auto">
                <a:xfrm>
                  <a:off x="3676650" y="3024188"/>
                  <a:ext cx="33338" cy="85725"/>
                </a:xfrm>
                <a:custGeom>
                  <a:avLst/>
                  <a:gdLst>
                    <a:gd name="T0" fmla="*/ 66 w 131"/>
                    <a:gd name="T1" fmla="*/ 0 h 324"/>
                    <a:gd name="T2" fmla="*/ 66 w 131"/>
                    <a:gd name="T3" fmla="*/ 0 h 324"/>
                    <a:gd name="T4" fmla="*/ 83 w 131"/>
                    <a:gd name="T5" fmla="*/ 2 h 324"/>
                    <a:gd name="T6" fmla="*/ 99 w 131"/>
                    <a:gd name="T7" fmla="*/ 9 h 324"/>
                    <a:gd name="T8" fmla="*/ 112 w 131"/>
                    <a:gd name="T9" fmla="*/ 19 h 324"/>
                    <a:gd name="T10" fmla="*/ 122 w 131"/>
                    <a:gd name="T11" fmla="*/ 32 h 324"/>
                    <a:gd name="T12" fmla="*/ 129 w 131"/>
                    <a:gd name="T13" fmla="*/ 48 h 324"/>
                    <a:gd name="T14" fmla="*/ 131 w 131"/>
                    <a:gd name="T15" fmla="*/ 65 h 324"/>
                    <a:gd name="T16" fmla="*/ 131 w 131"/>
                    <a:gd name="T17" fmla="*/ 259 h 324"/>
                    <a:gd name="T18" fmla="*/ 129 w 131"/>
                    <a:gd name="T19" fmla="*/ 277 h 324"/>
                    <a:gd name="T20" fmla="*/ 122 w 131"/>
                    <a:gd name="T21" fmla="*/ 292 h 324"/>
                    <a:gd name="T22" fmla="*/ 112 w 131"/>
                    <a:gd name="T23" fmla="*/ 306 h 324"/>
                    <a:gd name="T24" fmla="*/ 99 w 131"/>
                    <a:gd name="T25" fmla="*/ 315 h 324"/>
                    <a:gd name="T26" fmla="*/ 83 w 131"/>
                    <a:gd name="T27" fmla="*/ 322 h 324"/>
                    <a:gd name="T28" fmla="*/ 66 w 131"/>
                    <a:gd name="T29" fmla="*/ 324 h 324"/>
                    <a:gd name="T30" fmla="*/ 48 w 131"/>
                    <a:gd name="T31" fmla="*/ 322 h 324"/>
                    <a:gd name="T32" fmla="*/ 32 w 131"/>
                    <a:gd name="T33" fmla="*/ 315 h 324"/>
                    <a:gd name="T34" fmla="*/ 20 w 131"/>
                    <a:gd name="T35" fmla="*/ 306 h 324"/>
                    <a:gd name="T36" fmla="*/ 9 w 131"/>
                    <a:gd name="T37" fmla="*/ 292 h 324"/>
                    <a:gd name="T38" fmla="*/ 2 w 131"/>
                    <a:gd name="T39" fmla="*/ 277 h 324"/>
                    <a:gd name="T40" fmla="*/ 0 w 131"/>
                    <a:gd name="T41" fmla="*/ 259 h 324"/>
                    <a:gd name="T42" fmla="*/ 0 w 131"/>
                    <a:gd name="T43" fmla="*/ 65 h 324"/>
                    <a:gd name="T44" fmla="*/ 2 w 131"/>
                    <a:gd name="T45" fmla="*/ 48 h 324"/>
                    <a:gd name="T46" fmla="*/ 9 w 131"/>
                    <a:gd name="T47" fmla="*/ 32 h 324"/>
                    <a:gd name="T48" fmla="*/ 20 w 131"/>
                    <a:gd name="T49" fmla="*/ 19 h 324"/>
                    <a:gd name="T50" fmla="*/ 32 w 131"/>
                    <a:gd name="T51" fmla="*/ 9 h 324"/>
                    <a:gd name="T52" fmla="*/ 48 w 131"/>
                    <a:gd name="T53" fmla="*/ 2 h 324"/>
                    <a:gd name="T54" fmla="*/ 66 w 131"/>
                    <a:gd name="T5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31" h="324">
                      <a:moveTo>
                        <a:pt x="66" y="0"/>
                      </a:moveTo>
                      <a:lnTo>
                        <a:pt x="66" y="0"/>
                      </a:lnTo>
                      <a:lnTo>
                        <a:pt x="83" y="2"/>
                      </a:lnTo>
                      <a:lnTo>
                        <a:pt x="99" y="9"/>
                      </a:lnTo>
                      <a:lnTo>
                        <a:pt x="112" y="19"/>
                      </a:lnTo>
                      <a:lnTo>
                        <a:pt x="122" y="32"/>
                      </a:lnTo>
                      <a:lnTo>
                        <a:pt x="129" y="48"/>
                      </a:lnTo>
                      <a:lnTo>
                        <a:pt x="131" y="65"/>
                      </a:lnTo>
                      <a:lnTo>
                        <a:pt x="131" y="259"/>
                      </a:lnTo>
                      <a:lnTo>
                        <a:pt x="129" y="277"/>
                      </a:lnTo>
                      <a:lnTo>
                        <a:pt x="122" y="292"/>
                      </a:lnTo>
                      <a:lnTo>
                        <a:pt x="112" y="306"/>
                      </a:lnTo>
                      <a:lnTo>
                        <a:pt x="99" y="315"/>
                      </a:lnTo>
                      <a:lnTo>
                        <a:pt x="83" y="322"/>
                      </a:lnTo>
                      <a:lnTo>
                        <a:pt x="66" y="324"/>
                      </a:lnTo>
                      <a:lnTo>
                        <a:pt x="48" y="322"/>
                      </a:lnTo>
                      <a:lnTo>
                        <a:pt x="32" y="315"/>
                      </a:lnTo>
                      <a:lnTo>
                        <a:pt x="20" y="306"/>
                      </a:lnTo>
                      <a:lnTo>
                        <a:pt x="9" y="292"/>
                      </a:lnTo>
                      <a:lnTo>
                        <a:pt x="2" y="277"/>
                      </a:lnTo>
                      <a:lnTo>
                        <a:pt x="0" y="259"/>
                      </a:lnTo>
                      <a:lnTo>
                        <a:pt x="0" y="65"/>
                      </a:lnTo>
                      <a:lnTo>
                        <a:pt x="2" y="48"/>
                      </a:lnTo>
                      <a:lnTo>
                        <a:pt x="9" y="32"/>
                      </a:lnTo>
                      <a:lnTo>
                        <a:pt x="20" y="19"/>
                      </a:lnTo>
                      <a:lnTo>
                        <a:pt x="32" y="9"/>
                      </a:lnTo>
                      <a:lnTo>
                        <a:pt x="48" y="2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auto">
                <a:xfrm>
                  <a:off x="3481388" y="3076576"/>
                  <a:ext cx="60325" cy="77788"/>
                </a:xfrm>
                <a:custGeom>
                  <a:avLst/>
                  <a:gdLst>
                    <a:gd name="T0" fmla="*/ 65 w 229"/>
                    <a:gd name="T1" fmla="*/ 0 h 300"/>
                    <a:gd name="T2" fmla="*/ 82 w 229"/>
                    <a:gd name="T3" fmla="*/ 3 h 300"/>
                    <a:gd name="T4" fmla="*/ 97 w 229"/>
                    <a:gd name="T5" fmla="*/ 9 h 300"/>
                    <a:gd name="T6" fmla="*/ 111 w 229"/>
                    <a:gd name="T7" fmla="*/ 20 h 300"/>
                    <a:gd name="T8" fmla="*/ 122 w 229"/>
                    <a:gd name="T9" fmla="*/ 33 h 300"/>
                    <a:gd name="T10" fmla="*/ 220 w 229"/>
                    <a:gd name="T11" fmla="*/ 202 h 300"/>
                    <a:gd name="T12" fmla="*/ 227 w 229"/>
                    <a:gd name="T13" fmla="*/ 218 h 300"/>
                    <a:gd name="T14" fmla="*/ 229 w 229"/>
                    <a:gd name="T15" fmla="*/ 235 h 300"/>
                    <a:gd name="T16" fmla="*/ 227 w 229"/>
                    <a:gd name="T17" fmla="*/ 251 h 300"/>
                    <a:gd name="T18" fmla="*/ 220 w 229"/>
                    <a:gd name="T19" fmla="*/ 267 h 300"/>
                    <a:gd name="T20" fmla="*/ 211 w 229"/>
                    <a:gd name="T21" fmla="*/ 281 h 300"/>
                    <a:gd name="T22" fmla="*/ 197 w 229"/>
                    <a:gd name="T23" fmla="*/ 291 h 300"/>
                    <a:gd name="T24" fmla="*/ 181 w 229"/>
                    <a:gd name="T25" fmla="*/ 298 h 300"/>
                    <a:gd name="T26" fmla="*/ 164 w 229"/>
                    <a:gd name="T27" fmla="*/ 300 h 300"/>
                    <a:gd name="T28" fmla="*/ 147 w 229"/>
                    <a:gd name="T29" fmla="*/ 298 h 300"/>
                    <a:gd name="T30" fmla="*/ 132 w 229"/>
                    <a:gd name="T31" fmla="*/ 291 h 300"/>
                    <a:gd name="T32" fmla="*/ 118 w 229"/>
                    <a:gd name="T33" fmla="*/ 281 h 300"/>
                    <a:gd name="T34" fmla="*/ 107 w 229"/>
                    <a:gd name="T35" fmla="*/ 267 h 300"/>
                    <a:gd name="T36" fmla="*/ 9 w 229"/>
                    <a:gd name="T37" fmla="*/ 98 h 300"/>
                    <a:gd name="T38" fmla="*/ 2 w 229"/>
                    <a:gd name="T39" fmla="*/ 82 h 300"/>
                    <a:gd name="T40" fmla="*/ 0 w 229"/>
                    <a:gd name="T41" fmla="*/ 65 h 300"/>
                    <a:gd name="T42" fmla="*/ 2 w 229"/>
                    <a:gd name="T43" fmla="*/ 49 h 300"/>
                    <a:gd name="T44" fmla="*/ 9 w 229"/>
                    <a:gd name="T45" fmla="*/ 33 h 300"/>
                    <a:gd name="T46" fmla="*/ 19 w 229"/>
                    <a:gd name="T47" fmla="*/ 21 h 300"/>
                    <a:gd name="T48" fmla="*/ 32 w 229"/>
                    <a:gd name="T49" fmla="*/ 10 h 300"/>
                    <a:gd name="T50" fmla="*/ 49 w 229"/>
                    <a:gd name="T51" fmla="*/ 3 h 300"/>
                    <a:gd name="T52" fmla="*/ 65 w 229"/>
                    <a:gd name="T53" fmla="*/ 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9" h="300">
                      <a:moveTo>
                        <a:pt x="65" y="0"/>
                      </a:moveTo>
                      <a:lnTo>
                        <a:pt x="82" y="3"/>
                      </a:lnTo>
                      <a:lnTo>
                        <a:pt x="97" y="9"/>
                      </a:lnTo>
                      <a:lnTo>
                        <a:pt x="111" y="20"/>
                      </a:lnTo>
                      <a:lnTo>
                        <a:pt x="122" y="33"/>
                      </a:lnTo>
                      <a:lnTo>
                        <a:pt x="220" y="202"/>
                      </a:lnTo>
                      <a:lnTo>
                        <a:pt x="227" y="218"/>
                      </a:lnTo>
                      <a:lnTo>
                        <a:pt x="229" y="235"/>
                      </a:lnTo>
                      <a:lnTo>
                        <a:pt x="227" y="251"/>
                      </a:lnTo>
                      <a:lnTo>
                        <a:pt x="220" y="267"/>
                      </a:lnTo>
                      <a:lnTo>
                        <a:pt x="211" y="281"/>
                      </a:lnTo>
                      <a:lnTo>
                        <a:pt x="197" y="291"/>
                      </a:lnTo>
                      <a:lnTo>
                        <a:pt x="181" y="298"/>
                      </a:lnTo>
                      <a:lnTo>
                        <a:pt x="164" y="300"/>
                      </a:lnTo>
                      <a:lnTo>
                        <a:pt x="147" y="298"/>
                      </a:lnTo>
                      <a:lnTo>
                        <a:pt x="132" y="291"/>
                      </a:lnTo>
                      <a:lnTo>
                        <a:pt x="118" y="281"/>
                      </a:lnTo>
                      <a:lnTo>
                        <a:pt x="107" y="267"/>
                      </a:lnTo>
                      <a:lnTo>
                        <a:pt x="9" y="98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9"/>
                      </a:lnTo>
                      <a:lnTo>
                        <a:pt x="9" y="33"/>
                      </a:lnTo>
                      <a:lnTo>
                        <a:pt x="19" y="21"/>
                      </a:lnTo>
                      <a:lnTo>
                        <a:pt x="32" y="10"/>
                      </a:lnTo>
                      <a:lnTo>
                        <a:pt x="49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Freeform 65"/>
                <p:cNvSpPr>
                  <a:spLocks/>
                </p:cNvSpPr>
                <p:nvPr/>
              </p:nvSpPr>
              <p:spPr bwMode="auto">
                <a:xfrm>
                  <a:off x="3338513" y="3217863"/>
                  <a:ext cx="79375" cy="60325"/>
                </a:xfrm>
                <a:custGeom>
                  <a:avLst/>
                  <a:gdLst>
                    <a:gd name="T0" fmla="*/ 65 w 301"/>
                    <a:gd name="T1" fmla="*/ 0 h 227"/>
                    <a:gd name="T2" fmla="*/ 81 w 301"/>
                    <a:gd name="T3" fmla="*/ 2 h 227"/>
                    <a:gd name="T4" fmla="*/ 98 w 301"/>
                    <a:gd name="T5" fmla="*/ 8 h 227"/>
                    <a:gd name="T6" fmla="*/ 268 w 301"/>
                    <a:gd name="T7" fmla="*/ 105 h 227"/>
                    <a:gd name="T8" fmla="*/ 282 w 301"/>
                    <a:gd name="T9" fmla="*/ 116 h 227"/>
                    <a:gd name="T10" fmla="*/ 292 w 301"/>
                    <a:gd name="T11" fmla="*/ 129 h 227"/>
                    <a:gd name="T12" fmla="*/ 298 w 301"/>
                    <a:gd name="T13" fmla="*/ 145 h 227"/>
                    <a:gd name="T14" fmla="*/ 301 w 301"/>
                    <a:gd name="T15" fmla="*/ 161 h 227"/>
                    <a:gd name="T16" fmla="*/ 298 w 301"/>
                    <a:gd name="T17" fmla="*/ 178 h 227"/>
                    <a:gd name="T18" fmla="*/ 292 w 301"/>
                    <a:gd name="T19" fmla="*/ 194 h 227"/>
                    <a:gd name="T20" fmla="*/ 281 w 301"/>
                    <a:gd name="T21" fmla="*/ 208 h 227"/>
                    <a:gd name="T22" fmla="*/ 267 w 301"/>
                    <a:gd name="T23" fmla="*/ 218 h 227"/>
                    <a:gd name="T24" fmla="*/ 251 w 301"/>
                    <a:gd name="T25" fmla="*/ 225 h 227"/>
                    <a:gd name="T26" fmla="*/ 235 w 301"/>
                    <a:gd name="T27" fmla="*/ 227 h 227"/>
                    <a:gd name="T28" fmla="*/ 218 w 301"/>
                    <a:gd name="T29" fmla="*/ 225 h 227"/>
                    <a:gd name="T30" fmla="*/ 202 w 301"/>
                    <a:gd name="T31" fmla="*/ 217 h 227"/>
                    <a:gd name="T32" fmla="*/ 32 w 301"/>
                    <a:gd name="T33" fmla="*/ 121 h 227"/>
                    <a:gd name="T34" fmla="*/ 18 w 301"/>
                    <a:gd name="T35" fmla="*/ 110 h 227"/>
                    <a:gd name="T36" fmla="*/ 8 w 301"/>
                    <a:gd name="T37" fmla="*/ 96 h 227"/>
                    <a:gd name="T38" fmla="*/ 2 w 301"/>
                    <a:gd name="T39" fmla="*/ 81 h 227"/>
                    <a:gd name="T40" fmla="*/ 0 w 301"/>
                    <a:gd name="T41" fmla="*/ 64 h 227"/>
                    <a:gd name="T42" fmla="*/ 2 w 301"/>
                    <a:gd name="T43" fmla="*/ 47 h 227"/>
                    <a:gd name="T44" fmla="*/ 8 w 301"/>
                    <a:gd name="T45" fmla="*/ 32 h 227"/>
                    <a:gd name="T46" fmla="*/ 19 w 301"/>
                    <a:gd name="T47" fmla="*/ 18 h 227"/>
                    <a:gd name="T48" fmla="*/ 33 w 301"/>
                    <a:gd name="T49" fmla="*/ 8 h 227"/>
                    <a:gd name="T50" fmla="*/ 48 w 301"/>
                    <a:gd name="T51" fmla="*/ 2 h 227"/>
                    <a:gd name="T52" fmla="*/ 65 w 301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1" h="227">
                      <a:moveTo>
                        <a:pt x="65" y="0"/>
                      </a:moveTo>
                      <a:lnTo>
                        <a:pt x="81" y="2"/>
                      </a:lnTo>
                      <a:lnTo>
                        <a:pt x="98" y="8"/>
                      </a:lnTo>
                      <a:lnTo>
                        <a:pt x="268" y="105"/>
                      </a:lnTo>
                      <a:lnTo>
                        <a:pt x="282" y="116"/>
                      </a:lnTo>
                      <a:lnTo>
                        <a:pt x="292" y="129"/>
                      </a:lnTo>
                      <a:lnTo>
                        <a:pt x="298" y="145"/>
                      </a:lnTo>
                      <a:lnTo>
                        <a:pt x="301" y="161"/>
                      </a:lnTo>
                      <a:lnTo>
                        <a:pt x="298" y="178"/>
                      </a:lnTo>
                      <a:lnTo>
                        <a:pt x="292" y="194"/>
                      </a:lnTo>
                      <a:lnTo>
                        <a:pt x="281" y="208"/>
                      </a:lnTo>
                      <a:lnTo>
                        <a:pt x="267" y="218"/>
                      </a:lnTo>
                      <a:lnTo>
                        <a:pt x="251" y="225"/>
                      </a:lnTo>
                      <a:lnTo>
                        <a:pt x="235" y="227"/>
                      </a:lnTo>
                      <a:lnTo>
                        <a:pt x="218" y="225"/>
                      </a:lnTo>
                      <a:lnTo>
                        <a:pt x="202" y="217"/>
                      </a:lnTo>
                      <a:lnTo>
                        <a:pt x="32" y="121"/>
                      </a:lnTo>
                      <a:lnTo>
                        <a:pt x="18" y="110"/>
                      </a:lnTo>
                      <a:lnTo>
                        <a:pt x="8" y="96"/>
                      </a:lnTo>
                      <a:lnTo>
                        <a:pt x="2" y="81"/>
                      </a:lnTo>
                      <a:lnTo>
                        <a:pt x="0" y="64"/>
                      </a:lnTo>
                      <a:lnTo>
                        <a:pt x="2" y="47"/>
                      </a:lnTo>
                      <a:lnTo>
                        <a:pt x="8" y="32"/>
                      </a:lnTo>
                      <a:lnTo>
                        <a:pt x="19" y="18"/>
                      </a:lnTo>
                      <a:lnTo>
                        <a:pt x="33" y="8"/>
                      </a:lnTo>
                      <a:lnTo>
                        <a:pt x="48" y="2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Freeform 66"/>
                <p:cNvSpPr>
                  <a:spLocks/>
                </p:cNvSpPr>
                <p:nvPr/>
              </p:nvSpPr>
              <p:spPr bwMode="auto">
                <a:xfrm>
                  <a:off x="3286125" y="3411538"/>
                  <a:ext cx="85725" cy="33338"/>
                </a:xfrm>
                <a:custGeom>
                  <a:avLst/>
                  <a:gdLst>
                    <a:gd name="T0" fmla="*/ 65 w 327"/>
                    <a:gd name="T1" fmla="*/ 0 h 131"/>
                    <a:gd name="T2" fmla="*/ 262 w 327"/>
                    <a:gd name="T3" fmla="*/ 0 h 131"/>
                    <a:gd name="T4" fmla="*/ 279 w 327"/>
                    <a:gd name="T5" fmla="*/ 3 h 131"/>
                    <a:gd name="T6" fmla="*/ 295 w 327"/>
                    <a:gd name="T7" fmla="*/ 10 h 131"/>
                    <a:gd name="T8" fmla="*/ 308 w 327"/>
                    <a:gd name="T9" fmla="*/ 19 h 131"/>
                    <a:gd name="T10" fmla="*/ 319 w 327"/>
                    <a:gd name="T11" fmla="*/ 33 h 131"/>
                    <a:gd name="T12" fmla="*/ 325 w 327"/>
                    <a:gd name="T13" fmla="*/ 48 h 131"/>
                    <a:gd name="T14" fmla="*/ 327 w 327"/>
                    <a:gd name="T15" fmla="*/ 66 h 131"/>
                    <a:gd name="T16" fmla="*/ 325 w 327"/>
                    <a:gd name="T17" fmla="*/ 83 h 131"/>
                    <a:gd name="T18" fmla="*/ 319 w 327"/>
                    <a:gd name="T19" fmla="*/ 98 h 131"/>
                    <a:gd name="T20" fmla="*/ 308 w 327"/>
                    <a:gd name="T21" fmla="*/ 112 h 131"/>
                    <a:gd name="T22" fmla="*/ 295 w 327"/>
                    <a:gd name="T23" fmla="*/ 121 h 131"/>
                    <a:gd name="T24" fmla="*/ 279 w 327"/>
                    <a:gd name="T25" fmla="*/ 129 h 131"/>
                    <a:gd name="T26" fmla="*/ 262 w 327"/>
                    <a:gd name="T27" fmla="*/ 131 h 131"/>
                    <a:gd name="T28" fmla="*/ 65 w 327"/>
                    <a:gd name="T29" fmla="*/ 131 h 131"/>
                    <a:gd name="T30" fmla="*/ 48 w 327"/>
                    <a:gd name="T31" fmla="*/ 129 h 131"/>
                    <a:gd name="T32" fmla="*/ 33 w 327"/>
                    <a:gd name="T33" fmla="*/ 121 h 131"/>
                    <a:gd name="T34" fmla="*/ 19 w 327"/>
                    <a:gd name="T35" fmla="*/ 112 h 131"/>
                    <a:gd name="T36" fmla="*/ 10 w 327"/>
                    <a:gd name="T37" fmla="*/ 98 h 131"/>
                    <a:gd name="T38" fmla="*/ 2 w 327"/>
                    <a:gd name="T39" fmla="*/ 83 h 131"/>
                    <a:gd name="T40" fmla="*/ 0 w 327"/>
                    <a:gd name="T41" fmla="*/ 66 h 131"/>
                    <a:gd name="T42" fmla="*/ 2 w 327"/>
                    <a:gd name="T43" fmla="*/ 48 h 131"/>
                    <a:gd name="T44" fmla="*/ 10 w 327"/>
                    <a:gd name="T45" fmla="*/ 33 h 131"/>
                    <a:gd name="T46" fmla="*/ 19 w 327"/>
                    <a:gd name="T47" fmla="*/ 19 h 131"/>
                    <a:gd name="T48" fmla="*/ 33 w 327"/>
                    <a:gd name="T49" fmla="*/ 10 h 131"/>
                    <a:gd name="T50" fmla="*/ 48 w 327"/>
                    <a:gd name="T51" fmla="*/ 3 h 131"/>
                    <a:gd name="T52" fmla="*/ 65 w 327"/>
                    <a:gd name="T5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7" h="131">
                      <a:moveTo>
                        <a:pt x="65" y="0"/>
                      </a:moveTo>
                      <a:lnTo>
                        <a:pt x="262" y="0"/>
                      </a:lnTo>
                      <a:lnTo>
                        <a:pt x="279" y="3"/>
                      </a:lnTo>
                      <a:lnTo>
                        <a:pt x="295" y="10"/>
                      </a:lnTo>
                      <a:lnTo>
                        <a:pt x="308" y="19"/>
                      </a:lnTo>
                      <a:lnTo>
                        <a:pt x="319" y="33"/>
                      </a:lnTo>
                      <a:lnTo>
                        <a:pt x="325" y="48"/>
                      </a:lnTo>
                      <a:lnTo>
                        <a:pt x="327" y="66"/>
                      </a:lnTo>
                      <a:lnTo>
                        <a:pt x="325" y="83"/>
                      </a:lnTo>
                      <a:lnTo>
                        <a:pt x="319" y="98"/>
                      </a:lnTo>
                      <a:lnTo>
                        <a:pt x="308" y="112"/>
                      </a:lnTo>
                      <a:lnTo>
                        <a:pt x="295" y="121"/>
                      </a:lnTo>
                      <a:lnTo>
                        <a:pt x="279" y="129"/>
                      </a:lnTo>
                      <a:lnTo>
                        <a:pt x="262" y="131"/>
                      </a:lnTo>
                      <a:lnTo>
                        <a:pt x="65" y="131"/>
                      </a:lnTo>
                      <a:lnTo>
                        <a:pt x="48" y="129"/>
                      </a:lnTo>
                      <a:lnTo>
                        <a:pt x="33" y="121"/>
                      </a:lnTo>
                      <a:lnTo>
                        <a:pt x="19" y="112"/>
                      </a:lnTo>
                      <a:lnTo>
                        <a:pt x="10" y="98"/>
                      </a:lnTo>
                      <a:lnTo>
                        <a:pt x="2" y="83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10" y="33"/>
                      </a:lnTo>
                      <a:lnTo>
                        <a:pt x="19" y="19"/>
                      </a:lnTo>
                      <a:lnTo>
                        <a:pt x="33" y="10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Freeform 67"/>
                <p:cNvSpPr>
                  <a:spLocks/>
                </p:cNvSpPr>
                <p:nvPr/>
              </p:nvSpPr>
              <p:spPr bwMode="auto">
                <a:xfrm>
                  <a:off x="3338513" y="3578226"/>
                  <a:ext cx="79375" cy="60325"/>
                </a:xfrm>
                <a:custGeom>
                  <a:avLst/>
                  <a:gdLst>
                    <a:gd name="T0" fmla="*/ 235 w 301"/>
                    <a:gd name="T1" fmla="*/ 0 h 228"/>
                    <a:gd name="T2" fmla="*/ 252 w 301"/>
                    <a:gd name="T3" fmla="*/ 3 h 228"/>
                    <a:gd name="T4" fmla="*/ 267 w 301"/>
                    <a:gd name="T5" fmla="*/ 9 h 228"/>
                    <a:gd name="T6" fmla="*/ 281 w 301"/>
                    <a:gd name="T7" fmla="*/ 19 h 228"/>
                    <a:gd name="T8" fmla="*/ 292 w 301"/>
                    <a:gd name="T9" fmla="*/ 33 h 228"/>
                    <a:gd name="T10" fmla="*/ 298 w 301"/>
                    <a:gd name="T11" fmla="*/ 49 h 228"/>
                    <a:gd name="T12" fmla="*/ 301 w 301"/>
                    <a:gd name="T13" fmla="*/ 66 h 228"/>
                    <a:gd name="T14" fmla="*/ 298 w 301"/>
                    <a:gd name="T15" fmla="*/ 82 h 228"/>
                    <a:gd name="T16" fmla="*/ 292 w 301"/>
                    <a:gd name="T17" fmla="*/ 98 h 228"/>
                    <a:gd name="T18" fmla="*/ 281 w 301"/>
                    <a:gd name="T19" fmla="*/ 112 h 228"/>
                    <a:gd name="T20" fmla="*/ 268 w 301"/>
                    <a:gd name="T21" fmla="*/ 122 h 228"/>
                    <a:gd name="T22" fmla="*/ 98 w 301"/>
                    <a:gd name="T23" fmla="*/ 219 h 228"/>
                    <a:gd name="T24" fmla="*/ 82 w 301"/>
                    <a:gd name="T25" fmla="*/ 225 h 228"/>
                    <a:gd name="T26" fmla="*/ 65 w 301"/>
                    <a:gd name="T27" fmla="*/ 228 h 228"/>
                    <a:gd name="T28" fmla="*/ 48 w 301"/>
                    <a:gd name="T29" fmla="*/ 225 h 228"/>
                    <a:gd name="T30" fmla="*/ 33 w 301"/>
                    <a:gd name="T31" fmla="*/ 220 h 228"/>
                    <a:gd name="T32" fmla="*/ 19 w 301"/>
                    <a:gd name="T33" fmla="*/ 209 h 228"/>
                    <a:gd name="T34" fmla="*/ 8 w 301"/>
                    <a:gd name="T35" fmla="*/ 196 h 228"/>
                    <a:gd name="T36" fmla="*/ 2 w 301"/>
                    <a:gd name="T37" fmla="*/ 180 h 228"/>
                    <a:gd name="T38" fmla="*/ 0 w 301"/>
                    <a:gd name="T39" fmla="*/ 163 h 228"/>
                    <a:gd name="T40" fmla="*/ 2 w 301"/>
                    <a:gd name="T41" fmla="*/ 147 h 228"/>
                    <a:gd name="T42" fmla="*/ 8 w 301"/>
                    <a:gd name="T43" fmla="*/ 131 h 228"/>
                    <a:gd name="T44" fmla="*/ 18 w 301"/>
                    <a:gd name="T45" fmla="*/ 118 h 228"/>
                    <a:gd name="T46" fmla="*/ 32 w 301"/>
                    <a:gd name="T47" fmla="*/ 107 h 228"/>
                    <a:gd name="T48" fmla="*/ 202 w 301"/>
                    <a:gd name="T49" fmla="*/ 10 h 228"/>
                    <a:gd name="T50" fmla="*/ 219 w 301"/>
                    <a:gd name="T51" fmla="*/ 2 h 228"/>
                    <a:gd name="T52" fmla="*/ 235 w 301"/>
                    <a:gd name="T53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1" h="228">
                      <a:moveTo>
                        <a:pt x="235" y="0"/>
                      </a:moveTo>
                      <a:lnTo>
                        <a:pt x="252" y="3"/>
                      </a:lnTo>
                      <a:lnTo>
                        <a:pt x="267" y="9"/>
                      </a:lnTo>
                      <a:lnTo>
                        <a:pt x="281" y="19"/>
                      </a:lnTo>
                      <a:lnTo>
                        <a:pt x="292" y="33"/>
                      </a:lnTo>
                      <a:lnTo>
                        <a:pt x="298" y="49"/>
                      </a:lnTo>
                      <a:lnTo>
                        <a:pt x="301" y="66"/>
                      </a:lnTo>
                      <a:lnTo>
                        <a:pt x="298" y="82"/>
                      </a:lnTo>
                      <a:lnTo>
                        <a:pt x="292" y="98"/>
                      </a:lnTo>
                      <a:lnTo>
                        <a:pt x="281" y="112"/>
                      </a:lnTo>
                      <a:lnTo>
                        <a:pt x="268" y="122"/>
                      </a:lnTo>
                      <a:lnTo>
                        <a:pt x="98" y="219"/>
                      </a:lnTo>
                      <a:lnTo>
                        <a:pt x="82" y="225"/>
                      </a:lnTo>
                      <a:lnTo>
                        <a:pt x="65" y="228"/>
                      </a:lnTo>
                      <a:lnTo>
                        <a:pt x="48" y="225"/>
                      </a:lnTo>
                      <a:lnTo>
                        <a:pt x="33" y="220"/>
                      </a:lnTo>
                      <a:lnTo>
                        <a:pt x="19" y="209"/>
                      </a:lnTo>
                      <a:lnTo>
                        <a:pt x="8" y="196"/>
                      </a:lnTo>
                      <a:lnTo>
                        <a:pt x="2" y="180"/>
                      </a:lnTo>
                      <a:lnTo>
                        <a:pt x="0" y="163"/>
                      </a:lnTo>
                      <a:lnTo>
                        <a:pt x="2" y="147"/>
                      </a:lnTo>
                      <a:lnTo>
                        <a:pt x="8" y="131"/>
                      </a:lnTo>
                      <a:lnTo>
                        <a:pt x="18" y="118"/>
                      </a:lnTo>
                      <a:lnTo>
                        <a:pt x="32" y="107"/>
                      </a:lnTo>
                      <a:lnTo>
                        <a:pt x="202" y="10"/>
                      </a:lnTo>
                      <a:lnTo>
                        <a:pt x="219" y="2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Freeform 68"/>
                <p:cNvSpPr>
                  <a:spLocks/>
                </p:cNvSpPr>
                <p:nvPr/>
              </p:nvSpPr>
              <p:spPr bwMode="auto">
                <a:xfrm>
                  <a:off x="3968750" y="3578226"/>
                  <a:ext cx="79375" cy="60325"/>
                </a:xfrm>
                <a:custGeom>
                  <a:avLst/>
                  <a:gdLst>
                    <a:gd name="T0" fmla="*/ 65 w 300"/>
                    <a:gd name="T1" fmla="*/ 0 h 228"/>
                    <a:gd name="T2" fmla="*/ 82 w 300"/>
                    <a:gd name="T3" fmla="*/ 2 h 228"/>
                    <a:gd name="T4" fmla="*/ 98 w 300"/>
                    <a:gd name="T5" fmla="*/ 10 h 228"/>
                    <a:gd name="T6" fmla="*/ 268 w 300"/>
                    <a:gd name="T7" fmla="*/ 107 h 228"/>
                    <a:gd name="T8" fmla="*/ 282 w 300"/>
                    <a:gd name="T9" fmla="*/ 118 h 228"/>
                    <a:gd name="T10" fmla="*/ 292 w 300"/>
                    <a:gd name="T11" fmla="*/ 131 h 228"/>
                    <a:gd name="T12" fmla="*/ 298 w 300"/>
                    <a:gd name="T13" fmla="*/ 147 h 228"/>
                    <a:gd name="T14" fmla="*/ 300 w 300"/>
                    <a:gd name="T15" fmla="*/ 163 h 228"/>
                    <a:gd name="T16" fmla="*/ 298 w 300"/>
                    <a:gd name="T17" fmla="*/ 180 h 228"/>
                    <a:gd name="T18" fmla="*/ 292 w 300"/>
                    <a:gd name="T19" fmla="*/ 196 h 228"/>
                    <a:gd name="T20" fmla="*/ 281 w 300"/>
                    <a:gd name="T21" fmla="*/ 209 h 228"/>
                    <a:gd name="T22" fmla="*/ 267 w 300"/>
                    <a:gd name="T23" fmla="*/ 220 h 228"/>
                    <a:gd name="T24" fmla="*/ 252 w 300"/>
                    <a:gd name="T25" fmla="*/ 225 h 228"/>
                    <a:gd name="T26" fmla="*/ 235 w 300"/>
                    <a:gd name="T27" fmla="*/ 228 h 228"/>
                    <a:gd name="T28" fmla="*/ 218 w 300"/>
                    <a:gd name="T29" fmla="*/ 225 h 228"/>
                    <a:gd name="T30" fmla="*/ 202 w 300"/>
                    <a:gd name="T31" fmla="*/ 219 h 228"/>
                    <a:gd name="T32" fmla="*/ 32 w 300"/>
                    <a:gd name="T33" fmla="*/ 122 h 228"/>
                    <a:gd name="T34" fmla="*/ 19 w 300"/>
                    <a:gd name="T35" fmla="*/ 112 h 228"/>
                    <a:gd name="T36" fmla="*/ 8 w 300"/>
                    <a:gd name="T37" fmla="*/ 98 h 228"/>
                    <a:gd name="T38" fmla="*/ 2 w 300"/>
                    <a:gd name="T39" fmla="*/ 82 h 228"/>
                    <a:gd name="T40" fmla="*/ 0 w 300"/>
                    <a:gd name="T41" fmla="*/ 66 h 228"/>
                    <a:gd name="T42" fmla="*/ 2 w 300"/>
                    <a:gd name="T43" fmla="*/ 49 h 228"/>
                    <a:gd name="T44" fmla="*/ 8 w 300"/>
                    <a:gd name="T45" fmla="*/ 33 h 228"/>
                    <a:gd name="T46" fmla="*/ 19 w 300"/>
                    <a:gd name="T47" fmla="*/ 19 h 228"/>
                    <a:gd name="T48" fmla="*/ 33 w 300"/>
                    <a:gd name="T49" fmla="*/ 9 h 228"/>
                    <a:gd name="T50" fmla="*/ 48 w 300"/>
                    <a:gd name="T51" fmla="*/ 3 h 228"/>
                    <a:gd name="T52" fmla="*/ 65 w 300"/>
                    <a:gd name="T53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" h="228">
                      <a:moveTo>
                        <a:pt x="65" y="0"/>
                      </a:moveTo>
                      <a:lnTo>
                        <a:pt x="82" y="2"/>
                      </a:lnTo>
                      <a:lnTo>
                        <a:pt x="98" y="10"/>
                      </a:lnTo>
                      <a:lnTo>
                        <a:pt x="268" y="107"/>
                      </a:lnTo>
                      <a:lnTo>
                        <a:pt x="282" y="118"/>
                      </a:lnTo>
                      <a:lnTo>
                        <a:pt x="292" y="131"/>
                      </a:lnTo>
                      <a:lnTo>
                        <a:pt x="298" y="147"/>
                      </a:lnTo>
                      <a:lnTo>
                        <a:pt x="300" y="163"/>
                      </a:lnTo>
                      <a:lnTo>
                        <a:pt x="298" y="180"/>
                      </a:lnTo>
                      <a:lnTo>
                        <a:pt x="292" y="196"/>
                      </a:lnTo>
                      <a:lnTo>
                        <a:pt x="281" y="209"/>
                      </a:lnTo>
                      <a:lnTo>
                        <a:pt x="267" y="220"/>
                      </a:lnTo>
                      <a:lnTo>
                        <a:pt x="252" y="225"/>
                      </a:lnTo>
                      <a:lnTo>
                        <a:pt x="235" y="228"/>
                      </a:lnTo>
                      <a:lnTo>
                        <a:pt x="218" y="225"/>
                      </a:lnTo>
                      <a:lnTo>
                        <a:pt x="202" y="219"/>
                      </a:lnTo>
                      <a:lnTo>
                        <a:pt x="32" y="122"/>
                      </a:lnTo>
                      <a:lnTo>
                        <a:pt x="19" y="112"/>
                      </a:lnTo>
                      <a:lnTo>
                        <a:pt x="8" y="98"/>
                      </a:lnTo>
                      <a:lnTo>
                        <a:pt x="2" y="82"/>
                      </a:lnTo>
                      <a:lnTo>
                        <a:pt x="0" y="66"/>
                      </a:lnTo>
                      <a:lnTo>
                        <a:pt x="2" y="49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3" y="9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Freeform 69"/>
                <p:cNvSpPr>
                  <a:spLocks/>
                </p:cNvSpPr>
                <p:nvPr/>
              </p:nvSpPr>
              <p:spPr bwMode="auto">
                <a:xfrm>
                  <a:off x="4013200" y="3411538"/>
                  <a:ext cx="87313" cy="33338"/>
                </a:xfrm>
                <a:custGeom>
                  <a:avLst/>
                  <a:gdLst>
                    <a:gd name="T0" fmla="*/ 65 w 327"/>
                    <a:gd name="T1" fmla="*/ 0 h 131"/>
                    <a:gd name="T2" fmla="*/ 262 w 327"/>
                    <a:gd name="T3" fmla="*/ 0 h 131"/>
                    <a:gd name="T4" fmla="*/ 279 w 327"/>
                    <a:gd name="T5" fmla="*/ 3 h 131"/>
                    <a:gd name="T6" fmla="*/ 295 w 327"/>
                    <a:gd name="T7" fmla="*/ 10 h 131"/>
                    <a:gd name="T8" fmla="*/ 308 w 327"/>
                    <a:gd name="T9" fmla="*/ 19 h 131"/>
                    <a:gd name="T10" fmla="*/ 317 w 327"/>
                    <a:gd name="T11" fmla="*/ 33 h 131"/>
                    <a:gd name="T12" fmla="*/ 325 w 327"/>
                    <a:gd name="T13" fmla="*/ 48 h 131"/>
                    <a:gd name="T14" fmla="*/ 327 w 327"/>
                    <a:gd name="T15" fmla="*/ 66 h 131"/>
                    <a:gd name="T16" fmla="*/ 325 w 327"/>
                    <a:gd name="T17" fmla="*/ 83 h 131"/>
                    <a:gd name="T18" fmla="*/ 317 w 327"/>
                    <a:gd name="T19" fmla="*/ 98 h 131"/>
                    <a:gd name="T20" fmla="*/ 308 w 327"/>
                    <a:gd name="T21" fmla="*/ 112 h 131"/>
                    <a:gd name="T22" fmla="*/ 295 w 327"/>
                    <a:gd name="T23" fmla="*/ 121 h 131"/>
                    <a:gd name="T24" fmla="*/ 279 w 327"/>
                    <a:gd name="T25" fmla="*/ 129 h 131"/>
                    <a:gd name="T26" fmla="*/ 262 w 327"/>
                    <a:gd name="T27" fmla="*/ 131 h 131"/>
                    <a:gd name="T28" fmla="*/ 65 w 327"/>
                    <a:gd name="T29" fmla="*/ 131 h 131"/>
                    <a:gd name="T30" fmla="*/ 48 w 327"/>
                    <a:gd name="T31" fmla="*/ 129 h 131"/>
                    <a:gd name="T32" fmla="*/ 32 w 327"/>
                    <a:gd name="T33" fmla="*/ 121 h 131"/>
                    <a:gd name="T34" fmla="*/ 19 w 327"/>
                    <a:gd name="T35" fmla="*/ 112 h 131"/>
                    <a:gd name="T36" fmla="*/ 8 w 327"/>
                    <a:gd name="T37" fmla="*/ 98 h 131"/>
                    <a:gd name="T38" fmla="*/ 2 w 327"/>
                    <a:gd name="T39" fmla="*/ 83 h 131"/>
                    <a:gd name="T40" fmla="*/ 0 w 327"/>
                    <a:gd name="T41" fmla="*/ 66 h 131"/>
                    <a:gd name="T42" fmla="*/ 2 w 327"/>
                    <a:gd name="T43" fmla="*/ 48 h 131"/>
                    <a:gd name="T44" fmla="*/ 8 w 327"/>
                    <a:gd name="T45" fmla="*/ 33 h 131"/>
                    <a:gd name="T46" fmla="*/ 19 w 327"/>
                    <a:gd name="T47" fmla="*/ 19 h 131"/>
                    <a:gd name="T48" fmla="*/ 32 w 327"/>
                    <a:gd name="T49" fmla="*/ 10 h 131"/>
                    <a:gd name="T50" fmla="*/ 48 w 327"/>
                    <a:gd name="T51" fmla="*/ 3 h 131"/>
                    <a:gd name="T52" fmla="*/ 65 w 327"/>
                    <a:gd name="T5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7" h="131">
                      <a:moveTo>
                        <a:pt x="65" y="0"/>
                      </a:moveTo>
                      <a:lnTo>
                        <a:pt x="262" y="0"/>
                      </a:lnTo>
                      <a:lnTo>
                        <a:pt x="279" y="3"/>
                      </a:lnTo>
                      <a:lnTo>
                        <a:pt x="295" y="10"/>
                      </a:lnTo>
                      <a:lnTo>
                        <a:pt x="308" y="19"/>
                      </a:lnTo>
                      <a:lnTo>
                        <a:pt x="317" y="33"/>
                      </a:lnTo>
                      <a:lnTo>
                        <a:pt x="325" y="48"/>
                      </a:lnTo>
                      <a:lnTo>
                        <a:pt x="327" y="66"/>
                      </a:lnTo>
                      <a:lnTo>
                        <a:pt x="325" y="83"/>
                      </a:lnTo>
                      <a:lnTo>
                        <a:pt x="317" y="98"/>
                      </a:lnTo>
                      <a:lnTo>
                        <a:pt x="308" y="112"/>
                      </a:lnTo>
                      <a:lnTo>
                        <a:pt x="295" y="121"/>
                      </a:lnTo>
                      <a:lnTo>
                        <a:pt x="279" y="129"/>
                      </a:lnTo>
                      <a:lnTo>
                        <a:pt x="262" y="131"/>
                      </a:lnTo>
                      <a:lnTo>
                        <a:pt x="65" y="131"/>
                      </a:lnTo>
                      <a:lnTo>
                        <a:pt x="48" y="129"/>
                      </a:lnTo>
                      <a:lnTo>
                        <a:pt x="32" y="121"/>
                      </a:lnTo>
                      <a:lnTo>
                        <a:pt x="19" y="112"/>
                      </a:lnTo>
                      <a:lnTo>
                        <a:pt x="8" y="98"/>
                      </a:lnTo>
                      <a:lnTo>
                        <a:pt x="2" y="83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2" y="10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Freeform 70"/>
                <p:cNvSpPr>
                  <a:spLocks/>
                </p:cNvSpPr>
                <p:nvPr/>
              </p:nvSpPr>
              <p:spPr bwMode="auto">
                <a:xfrm>
                  <a:off x="3968750" y="3217863"/>
                  <a:ext cx="79375" cy="60325"/>
                </a:xfrm>
                <a:custGeom>
                  <a:avLst/>
                  <a:gdLst>
                    <a:gd name="T0" fmla="*/ 235 w 300"/>
                    <a:gd name="T1" fmla="*/ 0 h 227"/>
                    <a:gd name="T2" fmla="*/ 252 w 300"/>
                    <a:gd name="T3" fmla="*/ 2 h 227"/>
                    <a:gd name="T4" fmla="*/ 267 w 300"/>
                    <a:gd name="T5" fmla="*/ 8 h 227"/>
                    <a:gd name="T6" fmla="*/ 281 w 300"/>
                    <a:gd name="T7" fmla="*/ 18 h 227"/>
                    <a:gd name="T8" fmla="*/ 292 w 300"/>
                    <a:gd name="T9" fmla="*/ 32 h 227"/>
                    <a:gd name="T10" fmla="*/ 298 w 300"/>
                    <a:gd name="T11" fmla="*/ 47 h 227"/>
                    <a:gd name="T12" fmla="*/ 300 w 300"/>
                    <a:gd name="T13" fmla="*/ 64 h 227"/>
                    <a:gd name="T14" fmla="*/ 298 w 300"/>
                    <a:gd name="T15" fmla="*/ 81 h 227"/>
                    <a:gd name="T16" fmla="*/ 292 w 300"/>
                    <a:gd name="T17" fmla="*/ 96 h 227"/>
                    <a:gd name="T18" fmla="*/ 282 w 300"/>
                    <a:gd name="T19" fmla="*/ 110 h 227"/>
                    <a:gd name="T20" fmla="*/ 268 w 300"/>
                    <a:gd name="T21" fmla="*/ 121 h 227"/>
                    <a:gd name="T22" fmla="*/ 98 w 300"/>
                    <a:gd name="T23" fmla="*/ 217 h 227"/>
                    <a:gd name="T24" fmla="*/ 82 w 300"/>
                    <a:gd name="T25" fmla="*/ 225 h 227"/>
                    <a:gd name="T26" fmla="*/ 65 w 300"/>
                    <a:gd name="T27" fmla="*/ 227 h 227"/>
                    <a:gd name="T28" fmla="*/ 49 w 300"/>
                    <a:gd name="T29" fmla="*/ 225 h 227"/>
                    <a:gd name="T30" fmla="*/ 33 w 300"/>
                    <a:gd name="T31" fmla="*/ 218 h 227"/>
                    <a:gd name="T32" fmla="*/ 19 w 300"/>
                    <a:gd name="T33" fmla="*/ 208 h 227"/>
                    <a:gd name="T34" fmla="*/ 8 w 300"/>
                    <a:gd name="T35" fmla="*/ 194 h 227"/>
                    <a:gd name="T36" fmla="*/ 2 w 300"/>
                    <a:gd name="T37" fmla="*/ 178 h 227"/>
                    <a:gd name="T38" fmla="*/ 0 w 300"/>
                    <a:gd name="T39" fmla="*/ 161 h 227"/>
                    <a:gd name="T40" fmla="*/ 2 w 300"/>
                    <a:gd name="T41" fmla="*/ 145 h 227"/>
                    <a:gd name="T42" fmla="*/ 8 w 300"/>
                    <a:gd name="T43" fmla="*/ 129 h 227"/>
                    <a:gd name="T44" fmla="*/ 19 w 300"/>
                    <a:gd name="T45" fmla="*/ 116 h 227"/>
                    <a:gd name="T46" fmla="*/ 32 w 300"/>
                    <a:gd name="T47" fmla="*/ 105 h 227"/>
                    <a:gd name="T48" fmla="*/ 202 w 300"/>
                    <a:gd name="T49" fmla="*/ 8 h 227"/>
                    <a:gd name="T50" fmla="*/ 219 w 300"/>
                    <a:gd name="T51" fmla="*/ 2 h 227"/>
                    <a:gd name="T52" fmla="*/ 235 w 300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" h="227">
                      <a:moveTo>
                        <a:pt x="235" y="0"/>
                      </a:moveTo>
                      <a:lnTo>
                        <a:pt x="252" y="2"/>
                      </a:lnTo>
                      <a:lnTo>
                        <a:pt x="267" y="8"/>
                      </a:lnTo>
                      <a:lnTo>
                        <a:pt x="281" y="18"/>
                      </a:lnTo>
                      <a:lnTo>
                        <a:pt x="292" y="32"/>
                      </a:lnTo>
                      <a:lnTo>
                        <a:pt x="298" y="47"/>
                      </a:lnTo>
                      <a:lnTo>
                        <a:pt x="300" y="64"/>
                      </a:lnTo>
                      <a:lnTo>
                        <a:pt x="298" y="81"/>
                      </a:lnTo>
                      <a:lnTo>
                        <a:pt x="292" y="96"/>
                      </a:lnTo>
                      <a:lnTo>
                        <a:pt x="282" y="110"/>
                      </a:lnTo>
                      <a:lnTo>
                        <a:pt x="268" y="121"/>
                      </a:lnTo>
                      <a:lnTo>
                        <a:pt x="98" y="217"/>
                      </a:lnTo>
                      <a:lnTo>
                        <a:pt x="82" y="225"/>
                      </a:lnTo>
                      <a:lnTo>
                        <a:pt x="65" y="227"/>
                      </a:lnTo>
                      <a:lnTo>
                        <a:pt x="49" y="225"/>
                      </a:lnTo>
                      <a:lnTo>
                        <a:pt x="33" y="218"/>
                      </a:lnTo>
                      <a:lnTo>
                        <a:pt x="19" y="208"/>
                      </a:lnTo>
                      <a:lnTo>
                        <a:pt x="8" y="194"/>
                      </a:lnTo>
                      <a:lnTo>
                        <a:pt x="2" y="178"/>
                      </a:lnTo>
                      <a:lnTo>
                        <a:pt x="0" y="161"/>
                      </a:lnTo>
                      <a:lnTo>
                        <a:pt x="2" y="145"/>
                      </a:lnTo>
                      <a:lnTo>
                        <a:pt x="8" y="129"/>
                      </a:lnTo>
                      <a:lnTo>
                        <a:pt x="19" y="116"/>
                      </a:lnTo>
                      <a:lnTo>
                        <a:pt x="32" y="105"/>
                      </a:lnTo>
                      <a:lnTo>
                        <a:pt x="202" y="8"/>
                      </a:lnTo>
                      <a:lnTo>
                        <a:pt x="219" y="2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Freeform 71"/>
                <p:cNvSpPr>
                  <a:spLocks/>
                </p:cNvSpPr>
                <p:nvPr/>
              </p:nvSpPr>
              <p:spPr bwMode="auto">
                <a:xfrm>
                  <a:off x="3844925" y="3076576"/>
                  <a:ext cx="60325" cy="77788"/>
                </a:xfrm>
                <a:custGeom>
                  <a:avLst/>
                  <a:gdLst>
                    <a:gd name="T0" fmla="*/ 163 w 229"/>
                    <a:gd name="T1" fmla="*/ 0 h 299"/>
                    <a:gd name="T2" fmla="*/ 180 w 229"/>
                    <a:gd name="T3" fmla="*/ 3 h 299"/>
                    <a:gd name="T4" fmla="*/ 196 w 229"/>
                    <a:gd name="T5" fmla="*/ 10 h 299"/>
                    <a:gd name="T6" fmla="*/ 210 w 229"/>
                    <a:gd name="T7" fmla="*/ 21 h 299"/>
                    <a:gd name="T8" fmla="*/ 220 w 229"/>
                    <a:gd name="T9" fmla="*/ 33 h 299"/>
                    <a:gd name="T10" fmla="*/ 227 w 229"/>
                    <a:gd name="T11" fmla="*/ 49 h 299"/>
                    <a:gd name="T12" fmla="*/ 229 w 229"/>
                    <a:gd name="T13" fmla="*/ 65 h 299"/>
                    <a:gd name="T14" fmla="*/ 227 w 229"/>
                    <a:gd name="T15" fmla="*/ 82 h 299"/>
                    <a:gd name="T16" fmla="*/ 220 w 229"/>
                    <a:gd name="T17" fmla="*/ 98 h 299"/>
                    <a:gd name="T18" fmla="*/ 122 w 229"/>
                    <a:gd name="T19" fmla="*/ 267 h 299"/>
                    <a:gd name="T20" fmla="*/ 111 w 229"/>
                    <a:gd name="T21" fmla="*/ 281 h 299"/>
                    <a:gd name="T22" fmla="*/ 97 w 229"/>
                    <a:gd name="T23" fmla="*/ 291 h 299"/>
                    <a:gd name="T24" fmla="*/ 82 w 229"/>
                    <a:gd name="T25" fmla="*/ 297 h 299"/>
                    <a:gd name="T26" fmla="*/ 65 w 229"/>
                    <a:gd name="T27" fmla="*/ 299 h 299"/>
                    <a:gd name="T28" fmla="*/ 49 w 229"/>
                    <a:gd name="T29" fmla="*/ 297 h 299"/>
                    <a:gd name="T30" fmla="*/ 33 w 229"/>
                    <a:gd name="T31" fmla="*/ 290 h 299"/>
                    <a:gd name="T32" fmla="*/ 18 w 229"/>
                    <a:gd name="T33" fmla="*/ 280 h 299"/>
                    <a:gd name="T34" fmla="*/ 9 w 229"/>
                    <a:gd name="T35" fmla="*/ 267 h 299"/>
                    <a:gd name="T36" fmla="*/ 2 w 229"/>
                    <a:gd name="T37" fmla="*/ 251 h 299"/>
                    <a:gd name="T38" fmla="*/ 0 w 229"/>
                    <a:gd name="T39" fmla="*/ 235 h 299"/>
                    <a:gd name="T40" fmla="*/ 2 w 229"/>
                    <a:gd name="T41" fmla="*/ 218 h 299"/>
                    <a:gd name="T42" fmla="*/ 9 w 229"/>
                    <a:gd name="T43" fmla="*/ 202 h 299"/>
                    <a:gd name="T44" fmla="*/ 107 w 229"/>
                    <a:gd name="T45" fmla="*/ 33 h 299"/>
                    <a:gd name="T46" fmla="*/ 118 w 229"/>
                    <a:gd name="T47" fmla="*/ 20 h 299"/>
                    <a:gd name="T48" fmla="*/ 132 w 229"/>
                    <a:gd name="T49" fmla="*/ 9 h 299"/>
                    <a:gd name="T50" fmla="*/ 147 w 229"/>
                    <a:gd name="T51" fmla="*/ 3 h 299"/>
                    <a:gd name="T52" fmla="*/ 163 w 229"/>
                    <a:gd name="T53" fmla="*/ 0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9" h="299">
                      <a:moveTo>
                        <a:pt x="163" y="0"/>
                      </a:moveTo>
                      <a:lnTo>
                        <a:pt x="180" y="3"/>
                      </a:lnTo>
                      <a:lnTo>
                        <a:pt x="196" y="10"/>
                      </a:lnTo>
                      <a:lnTo>
                        <a:pt x="210" y="21"/>
                      </a:lnTo>
                      <a:lnTo>
                        <a:pt x="220" y="33"/>
                      </a:lnTo>
                      <a:lnTo>
                        <a:pt x="227" y="49"/>
                      </a:lnTo>
                      <a:lnTo>
                        <a:pt x="229" y="65"/>
                      </a:lnTo>
                      <a:lnTo>
                        <a:pt x="227" y="82"/>
                      </a:lnTo>
                      <a:lnTo>
                        <a:pt x="220" y="98"/>
                      </a:lnTo>
                      <a:lnTo>
                        <a:pt x="122" y="267"/>
                      </a:lnTo>
                      <a:lnTo>
                        <a:pt x="111" y="281"/>
                      </a:lnTo>
                      <a:lnTo>
                        <a:pt x="97" y="291"/>
                      </a:lnTo>
                      <a:lnTo>
                        <a:pt x="82" y="297"/>
                      </a:lnTo>
                      <a:lnTo>
                        <a:pt x="65" y="299"/>
                      </a:lnTo>
                      <a:lnTo>
                        <a:pt x="49" y="297"/>
                      </a:lnTo>
                      <a:lnTo>
                        <a:pt x="33" y="290"/>
                      </a:lnTo>
                      <a:lnTo>
                        <a:pt x="18" y="280"/>
                      </a:lnTo>
                      <a:lnTo>
                        <a:pt x="9" y="267"/>
                      </a:lnTo>
                      <a:lnTo>
                        <a:pt x="2" y="251"/>
                      </a:lnTo>
                      <a:lnTo>
                        <a:pt x="0" y="235"/>
                      </a:lnTo>
                      <a:lnTo>
                        <a:pt x="2" y="218"/>
                      </a:lnTo>
                      <a:lnTo>
                        <a:pt x="9" y="202"/>
                      </a:lnTo>
                      <a:lnTo>
                        <a:pt x="107" y="33"/>
                      </a:lnTo>
                      <a:lnTo>
                        <a:pt x="118" y="20"/>
                      </a:lnTo>
                      <a:lnTo>
                        <a:pt x="132" y="9"/>
                      </a:lnTo>
                      <a:lnTo>
                        <a:pt x="147" y="3"/>
                      </a:lnTo>
                      <a:lnTo>
                        <a:pt x="1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Freeform 72"/>
                <p:cNvSpPr>
                  <a:spLocks/>
                </p:cNvSpPr>
                <p:nvPr/>
              </p:nvSpPr>
              <p:spPr bwMode="auto">
                <a:xfrm>
                  <a:off x="3651250" y="3284538"/>
                  <a:ext cx="84138" cy="266700"/>
                </a:xfrm>
                <a:custGeom>
                  <a:avLst/>
                  <a:gdLst>
                    <a:gd name="T0" fmla="*/ 158 w 315"/>
                    <a:gd name="T1" fmla="*/ 0 h 1012"/>
                    <a:gd name="T2" fmla="*/ 190 w 315"/>
                    <a:gd name="T3" fmla="*/ 2 h 1012"/>
                    <a:gd name="T4" fmla="*/ 217 w 315"/>
                    <a:gd name="T5" fmla="*/ 8 h 1012"/>
                    <a:gd name="T6" fmla="*/ 243 w 315"/>
                    <a:gd name="T7" fmla="*/ 17 h 1012"/>
                    <a:gd name="T8" fmla="*/ 265 w 315"/>
                    <a:gd name="T9" fmla="*/ 31 h 1012"/>
                    <a:gd name="T10" fmla="*/ 283 w 315"/>
                    <a:gd name="T11" fmla="*/ 48 h 1012"/>
                    <a:gd name="T12" fmla="*/ 297 w 315"/>
                    <a:gd name="T13" fmla="*/ 68 h 1012"/>
                    <a:gd name="T14" fmla="*/ 307 w 315"/>
                    <a:gd name="T15" fmla="*/ 93 h 1012"/>
                    <a:gd name="T16" fmla="*/ 313 w 315"/>
                    <a:gd name="T17" fmla="*/ 121 h 1012"/>
                    <a:gd name="T18" fmla="*/ 315 w 315"/>
                    <a:gd name="T19" fmla="*/ 153 h 1012"/>
                    <a:gd name="T20" fmla="*/ 315 w 315"/>
                    <a:gd name="T21" fmla="*/ 382 h 1012"/>
                    <a:gd name="T22" fmla="*/ 314 w 315"/>
                    <a:gd name="T23" fmla="*/ 413 h 1012"/>
                    <a:gd name="T24" fmla="*/ 311 w 315"/>
                    <a:gd name="T25" fmla="*/ 444 h 1012"/>
                    <a:gd name="T26" fmla="*/ 307 w 315"/>
                    <a:gd name="T27" fmla="*/ 476 h 1012"/>
                    <a:gd name="T28" fmla="*/ 245 w 315"/>
                    <a:gd name="T29" fmla="*/ 939 h 1012"/>
                    <a:gd name="T30" fmla="*/ 241 w 315"/>
                    <a:gd name="T31" fmla="*/ 961 h 1012"/>
                    <a:gd name="T32" fmla="*/ 233 w 315"/>
                    <a:gd name="T33" fmla="*/ 979 h 1012"/>
                    <a:gd name="T34" fmla="*/ 224 w 315"/>
                    <a:gd name="T35" fmla="*/ 992 h 1012"/>
                    <a:gd name="T36" fmla="*/ 211 w 315"/>
                    <a:gd name="T37" fmla="*/ 1002 h 1012"/>
                    <a:gd name="T38" fmla="*/ 196 w 315"/>
                    <a:gd name="T39" fmla="*/ 1008 h 1012"/>
                    <a:gd name="T40" fmla="*/ 178 w 315"/>
                    <a:gd name="T41" fmla="*/ 1011 h 1012"/>
                    <a:gd name="T42" fmla="*/ 158 w 315"/>
                    <a:gd name="T43" fmla="*/ 1012 h 1012"/>
                    <a:gd name="T44" fmla="*/ 137 w 315"/>
                    <a:gd name="T45" fmla="*/ 1011 h 1012"/>
                    <a:gd name="T46" fmla="*/ 119 w 315"/>
                    <a:gd name="T47" fmla="*/ 1008 h 1012"/>
                    <a:gd name="T48" fmla="*/ 104 w 315"/>
                    <a:gd name="T49" fmla="*/ 1002 h 1012"/>
                    <a:gd name="T50" fmla="*/ 91 w 315"/>
                    <a:gd name="T51" fmla="*/ 992 h 1012"/>
                    <a:gd name="T52" fmla="*/ 82 w 315"/>
                    <a:gd name="T53" fmla="*/ 979 h 1012"/>
                    <a:gd name="T54" fmla="*/ 74 w 315"/>
                    <a:gd name="T55" fmla="*/ 961 h 1012"/>
                    <a:gd name="T56" fmla="*/ 70 w 315"/>
                    <a:gd name="T57" fmla="*/ 939 h 1012"/>
                    <a:gd name="T58" fmla="*/ 8 w 315"/>
                    <a:gd name="T59" fmla="*/ 476 h 1012"/>
                    <a:gd name="T60" fmla="*/ 5 w 315"/>
                    <a:gd name="T61" fmla="*/ 444 h 1012"/>
                    <a:gd name="T62" fmla="*/ 1 w 315"/>
                    <a:gd name="T63" fmla="*/ 413 h 1012"/>
                    <a:gd name="T64" fmla="*/ 0 w 315"/>
                    <a:gd name="T65" fmla="*/ 382 h 1012"/>
                    <a:gd name="T66" fmla="*/ 0 w 315"/>
                    <a:gd name="T67" fmla="*/ 153 h 1012"/>
                    <a:gd name="T68" fmla="*/ 2 w 315"/>
                    <a:gd name="T69" fmla="*/ 121 h 1012"/>
                    <a:gd name="T70" fmla="*/ 8 w 315"/>
                    <a:gd name="T71" fmla="*/ 93 h 1012"/>
                    <a:gd name="T72" fmla="*/ 18 w 315"/>
                    <a:gd name="T73" fmla="*/ 68 h 1012"/>
                    <a:gd name="T74" fmla="*/ 32 w 315"/>
                    <a:gd name="T75" fmla="*/ 48 h 1012"/>
                    <a:gd name="T76" fmla="*/ 51 w 315"/>
                    <a:gd name="T77" fmla="*/ 31 h 1012"/>
                    <a:gd name="T78" fmla="*/ 72 w 315"/>
                    <a:gd name="T79" fmla="*/ 17 h 1012"/>
                    <a:gd name="T80" fmla="*/ 98 w 315"/>
                    <a:gd name="T81" fmla="*/ 8 h 1012"/>
                    <a:gd name="T82" fmla="*/ 125 w 315"/>
                    <a:gd name="T83" fmla="*/ 2 h 1012"/>
                    <a:gd name="T84" fmla="*/ 158 w 315"/>
                    <a:gd name="T85" fmla="*/ 0 h 1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5" h="1012">
                      <a:moveTo>
                        <a:pt x="158" y="0"/>
                      </a:moveTo>
                      <a:lnTo>
                        <a:pt x="190" y="2"/>
                      </a:lnTo>
                      <a:lnTo>
                        <a:pt x="217" y="8"/>
                      </a:lnTo>
                      <a:lnTo>
                        <a:pt x="243" y="17"/>
                      </a:lnTo>
                      <a:lnTo>
                        <a:pt x="265" y="31"/>
                      </a:lnTo>
                      <a:lnTo>
                        <a:pt x="283" y="48"/>
                      </a:lnTo>
                      <a:lnTo>
                        <a:pt x="297" y="68"/>
                      </a:lnTo>
                      <a:lnTo>
                        <a:pt x="307" y="93"/>
                      </a:lnTo>
                      <a:lnTo>
                        <a:pt x="313" y="121"/>
                      </a:lnTo>
                      <a:lnTo>
                        <a:pt x="315" y="153"/>
                      </a:lnTo>
                      <a:lnTo>
                        <a:pt x="315" y="382"/>
                      </a:lnTo>
                      <a:lnTo>
                        <a:pt x="314" y="413"/>
                      </a:lnTo>
                      <a:lnTo>
                        <a:pt x="311" y="444"/>
                      </a:lnTo>
                      <a:lnTo>
                        <a:pt x="307" y="476"/>
                      </a:lnTo>
                      <a:lnTo>
                        <a:pt x="245" y="939"/>
                      </a:lnTo>
                      <a:lnTo>
                        <a:pt x="241" y="961"/>
                      </a:lnTo>
                      <a:lnTo>
                        <a:pt x="233" y="979"/>
                      </a:lnTo>
                      <a:lnTo>
                        <a:pt x="224" y="992"/>
                      </a:lnTo>
                      <a:lnTo>
                        <a:pt x="211" y="1002"/>
                      </a:lnTo>
                      <a:lnTo>
                        <a:pt x="196" y="1008"/>
                      </a:lnTo>
                      <a:lnTo>
                        <a:pt x="178" y="1011"/>
                      </a:lnTo>
                      <a:lnTo>
                        <a:pt x="158" y="1012"/>
                      </a:lnTo>
                      <a:lnTo>
                        <a:pt x="137" y="1011"/>
                      </a:lnTo>
                      <a:lnTo>
                        <a:pt x="119" y="1008"/>
                      </a:lnTo>
                      <a:lnTo>
                        <a:pt x="104" y="1002"/>
                      </a:lnTo>
                      <a:lnTo>
                        <a:pt x="91" y="992"/>
                      </a:lnTo>
                      <a:lnTo>
                        <a:pt x="82" y="979"/>
                      </a:lnTo>
                      <a:lnTo>
                        <a:pt x="74" y="961"/>
                      </a:lnTo>
                      <a:lnTo>
                        <a:pt x="70" y="939"/>
                      </a:lnTo>
                      <a:lnTo>
                        <a:pt x="8" y="476"/>
                      </a:lnTo>
                      <a:lnTo>
                        <a:pt x="5" y="444"/>
                      </a:lnTo>
                      <a:lnTo>
                        <a:pt x="1" y="413"/>
                      </a:lnTo>
                      <a:lnTo>
                        <a:pt x="0" y="382"/>
                      </a:lnTo>
                      <a:lnTo>
                        <a:pt x="0" y="153"/>
                      </a:lnTo>
                      <a:lnTo>
                        <a:pt x="2" y="121"/>
                      </a:lnTo>
                      <a:lnTo>
                        <a:pt x="8" y="93"/>
                      </a:lnTo>
                      <a:lnTo>
                        <a:pt x="18" y="68"/>
                      </a:lnTo>
                      <a:lnTo>
                        <a:pt x="32" y="48"/>
                      </a:lnTo>
                      <a:lnTo>
                        <a:pt x="51" y="31"/>
                      </a:lnTo>
                      <a:lnTo>
                        <a:pt x="72" y="17"/>
                      </a:lnTo>
                      <a:lnTo>
                        <a:pt x="98" y="8"/>
                      </a:lnTo>
                      <a:lnTo>
                        <a:pt x="125" y="2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Freeform 73"/>
                <p:cNvSpPr>
                  <a:spLocks/>
                </p:cNvSpPr>
                <p:nvPr/>
              </p:nvSpPr>
              <p:spPr bwMode="auto">
                <a:xfrm>
                  <a:off x="3649663" y="3586163"/>
                  <a:ext cx="87313" cy="85725"/>
                </a:xfrm>
                <a:custGeom>
                  <a:avLst/>
                  <a:gdLst>
                    <a:gd name="T0" fmla="*/ 164 w 327"/>
                    <a:gd name="T1" fmla="*/ 0 h 325"/>
                    <a:gd name="T2" fmla="*/ 197 w 327"/>
                    <a:gd name="T3" fmla="*/ 4 h 325"/>
                    <a:gd name="T4" fmla="*/ 227 w 327"/>
                    <a:gd name="T5" fmla="*/ 13 h 325"/>
                    <a:gd name="T6" fmla="*/ 254 w 327"/>
                    <a:gd name="T7" fmla="*/ 28 h 325"/>
                    <a:gd name="T8" fmla="*/ 279 w 327"/>
                    <a:gd name="T9" fmla="*/ 47 h 325"/>
                    <a:gd name="T10" fmla="*/ 299 w 327"/>
                    <a:gd name="T11" fmla="*/ 72 h 325"/>
                    <a:gd name="T12" fmla="*/ 314 w 327"/>
                    <a:gd name="T13" fmla="*/ 99 h 325"/>
                    <a:gd name="T14" fmla="*/ 324 w 327"/>
                    <a:gd name="T15" fmla="*/ 130 h 325"/>
                    <a:gd name="T16" fmla="*/ 327 w 327"/>
                    <a:gd name="T17" fmla="*/ 162 h 325"/>
                    <a:gd name="T18" fmla="*/ 324 w 327"/>
                    <a:gd name="T19" fmla="*/ 195 h 325"/>
                    <a:gd name="T20" fmla="*/ 314 w 327"/>
                    <a:gd name="T21" fmla="*/ 226 h 325"/>
                    <a:gd name="T22" fmla="*/ 299 w 327"/>
                    <a:gd name="T23" fmla="*/ 253 h 325"/>
                    <a:gd name="T24" fmla="*/ 279 w 327"/>
                    <a:gd name="T25" fmla="*/ 277 h 325"/>
                    <a:gd name="T26" fmla="*/ 254 w 327"/>
                    <a:gd name="T27" fmla="*/ 297 h 325"/>
                    <a:gd name="T28" fmla="*/ 227 w 327"/>
                    <a:gd name="T29" fmla="*/ 312 h 325"/>
                    <a:gd name="T30" fmla="*/ 197 w 327"/>
                    <a:gd name="T31" fmla="*/ 321 h 325"/>
                    <a:gd name="T32" fmla="*/ 164 w 327"/>
                    <a:gd name="T33" fmla="*/ 325 h 325"/>
                    <a:gd name="T34" fmla="*/ 130 w 327"/>
                    <a:gd name="T35" fmla="*/ 321 h 325"/>
                    <a:gd name="T36" fmla="*/ 100 w 327"/>
                    <a:gd name="T37" fmla="*/ 312 h 325"/>
                    <a:gd name="T38" fmla="*/ 73 w 327"/>
                    <a:gd name="T39" fmla="*/ 297 h 325"/>
                    <a:gd name="T40" fmla="*/ 48 w 327"/>
                    <a:gd name="T41" fmla="*/ 277 h 325"/>
                    <a:gd name="T42" fmla="*/ 28 w 327"/>
                    <a:gd name="T43" fmla="*/ 253 h 325"/>
                    <a:gd name="T44" fmla="*/ 13 w 327"/>
                    <a:gd name="T45" fmla="*/ 226 h 325"/>
                    <a:gd name="T46" fmla="*/ 3 w 327"/>
                    <a:gd name="T47" fmla="*/ 195 h 325"/>
                    <a:gd name="T48" fmla="*/ 0 w 327"/>
                    <a:gd name="T49" fmla="*/ 162 h 325"/>
                    <a:gd name="T50" fmla="*/ 3 w 327"/>
                    <a:gd name="T51" fmla="*/ 130 h 325"/>
                    <a:gd name="T52" fmla="*/ 13 w 327"/>
                    <a:gd name="T53" fmla="*/ 99 h 325"/>
                    <a:gd name="T54" fmla="*/ 28 w 327"/>
                    <a:gd name="T55" fmla="*/ 72 h 325"/>
                    <a:gd name="T56" fmla="*/ 48 w 327"/>
                    <a:gd name="T57" fmla="*/ 47 h 325"/>
                    <a:gd name="T58" fmla="*/ 73 w 327"/>
                    <a:gd name="T59" fmla="*/ 28 h 325"/>
                    <a:gd name="T60" fmla="*/ 100 w 327"/>
                    <a:gd name="T61" fmla="*/ 13 h 325"/>
                    <a:gd name="T62" fmla="*/ 130 w 327"/>
                    <a:gd name="T63" fmla="*/ 4 h 325"/>
                    <a:gd name="T64" fmla="*/ 164 w 327"/>
                    <a:gd name="T65" fmla="*/ 0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7" h="325">
                      <a:moveTo>
                        <a:pt x="164" y="0"/>
                      </a:moveTo>
                      <a:lnTo>
                        <a:pt x="197" y="4"/>
                      </a:lnTo>
                      <a:lnTo>
                        <a:pt x="227" y="13"/>
                      </a:lnTo>
                      <a:lnTo>
                        <a:pt x="254" y="28"/>
                      </a:lnTo>
                      <a:lnTo>
                        <a:pt x="279" y="47"/>
                      </a:lnTo>
                      <a:lnTo>
                        <a:pt x="299" y="72"/>
                      </a:lnTo>
                      <a:lnTo>
                        <a:pt x="314" y="99"/>
                      </a:lnTo>
                      <a:lnTo>
                        <a:pt x="324" y="130"/>
                      </a:lnTo>
                      <a:lnTo>
                        <a:pt x="327" y="162"/>
                      </a:lnTo>
                      <a:lnTo>
                        <a:pt x="324" y="195"/>
                      </a:lnTo>
                      <a:lnTo>
                        <a:pt x="314" y="226"/>
                      </a:lnTo>
                      <a:lnTo>
                        <a:pt x="299" y="253"/>
                      </a:lnTo>
                      <a:lnTo>
                        <a:pt x="279" y="277"/>
                      </a:lnTo>
                      <a:lnTo>
                        <a:pt x="254" y="297"/>
                      </a:lnTo>
                      <a:lnTo>
                        <a:pt x="227" y="312"/>
                      </a:lnTo>
                      <a:lnTo>
                        <a:pt x="197" y="321"/>
                      </a:lnTo>
                      <a:lnTo>
                        <a:pt x="164" y="325"/>
                      </a:lnTo>
                      <a:lnTo>
                        <a:pt x="130" y="321"/>
                      </a:lnTo>
                      <a:lnTo>
                        <a:pt x="100" y="312"/>
                      </a:lnTo>
                      <a:lnTo>
                        <a:pt x="73" y="297"/>
                      </a:lnTo>
                      <a:lnTo>
                        <a:pt x="48" y="277"/>
                      </a:lnTo>
                      <a:lnTo>
                        <a:pt x="28" y="253"/>
                      </a:lnTo>
                      <a:lnTo>
                        <a:pt x="13" y="226"/>
                      </a:lnTo>
                      <a:lnTo>
                        <a:pt x="3" y="195"/>
                      </a:lnTo>
                      <a:lnTo>
                        <a:pt x="0" y="162"/>
                      </a:lnTo>
                      <a:lnTo>
                        <a:pt x="3" y="130"/>
                      </a:lnTo>
                      <a:lnTo>
                        <a:pt x="13" y="99"/>
                      </a:lnTo>
                      <a:lnTo>
                        <a:pt x="28" y="72"/>
                      </a:lnTo>
                      <a:lnTo>
                        <a:pt x="48" y="47"/>
                      </a:lnTo>
                      <a:lnTo>
                        <a:pt x="73" y="28"/>
                      </a:lnTo>
                      <a:lnTo>
                        <a:pt x="100" y="13"/>
                      </a:lnTo>
                      <a:lnTo>
                        <a:pt x="130" y="4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5701072" y="3634949"/>
                <a:ext cx="308481" cy="320490"/>
                <a:chOff x="4797425" y="2895601"/>
                <a:chExt cx="652463" cy="677863"/>
              </a:xfrm>
              <a:solidFill>
                <a:schemeClr val="bg1"/>
              </a:solidFill>
            </p:grpSpPr>
            <p:sp>
              <p:nvSpPr>
                <p:cNvPr id="88" name="Freeform 52"/>
                <p:cNvSpPr>
                  <a:spLocks/>
                </p:cNvSpPr>
                <p:nvPr/>
              </p:nvSpPr>
              <p:spPr bwMode="auto">
                <a:xfrm>
                  <a:off x="4797425" y="2895601"/>
                  <a:ext cx="652463" cy="482600"/>
                </a:xfrm>
                <a:custGeom>
                  <a:avLst/>
                  <a:gdLst>
                    <a:gd name="T0" fmla="*/ 2448 w 3286"/>
                    <a:gd name="T1" fmla="*/ 0 h 2435"/>
                    <a:gd name="T2" fmla="*/ 3286 w 3286"/>
                    <a:gd name="T3" fmla="*/ 726 h 2435"/>
                    <a:gd name="T4" fmla="*/ 2880 w 3286"/>
                    <a:gd name="T5" fmla="*/ 833 h 2435"/>
                    <a:gd name="T6" fmla="*/ 2823 w 3286"/>
                    <a:gd name="T7" fmla="*/ 1040 h 2435"/>
                    <a:gd name="T8" fmla="*/ 2746 w 3286"/>
                    <a:gd name="T9" fmla="*/ 1234 h 2435"/>
                    <a:gd name="T10" fmla="*/ 2651 w 3286"/>
                    <a:gd name="T11" fmla="*/ 1417 h 2435"/>
                    <a:gd name="T12" fmla="*/ 2538 w 3286"/>
                    <a:gd name="T13" fmla="*/ 1586 h 2435"/>
                    <a:gd name="T14" fmla="*/ 2408 w 3286"/>
                    <a:gd name="T15" fmla="*/ 1741 h 2435"/>
                    <a:gd name="T16" fmla="*/ 2264 w 3286"/>
                    <a:gd name="T17" fmla="*/ 1882 h 2435"/>
                    <a:gd name="T18" fmla="*/ 2107 w 3286"/>
                    <a:gd name="T19" fmla="*/ 2008 h 2435"/>
                    <a:gd name="T20" fmla="*/ 1938 w 3286"/>
                    <a:gd name="T21" fmla="*/ 2120 h 2435"/>
                    <a:gd name="T22" fmla="*/ 1758 w 3286"/>
                    <a:gd name="T23" fmla="*/ 2215 h 2435"/>
                    <a:gd name="T24" fmla="*/ 1570 w 3286"/>
                    <a:gd name="T25" fmla="*/ 2294 h 2435"/>
                    <a:gd name="T26" fmla="*/ 1375 w 3286"/>
                    <a:gd name="T27" fmla="*/ 2357 h 2435"/>
                    <a:gd name="T28" fmla="*/ 1174 w 3286"/>
                    <a:gd name="T29" fmla="*/ 2401 h 2435"/>
                    <a:gd name="T30" fmla="*/ 967 w 3286"/>
                    <a:gd name="T31" fmla="*/ 2428 h 2435"/>
                    <a:gd name="T32" fmla="*/ 759 w 3286"/>
                    <a:gd name="T33" fmla="*/ 2435 h 2435"/>
                    <a:gd name="T34" fmla="*/ 548 w 3286"/>
                    <a:gd name="T35" fmla="*/ 2424 h 2435"/>
                    <a:gd name="T36" fmla="*/ 338 w 3286"/>
                    <a:gd name="T37" fmla="*/ 2394 h 2435"/>
                    <a:gd name="T38" fmla="*/ 128 w 3286"/>
                    <a:gd name="T39" fmla="*/ 2343 h 2435"/>
                    <a:gd name="T40" fmla="*/ 12 w 3286"/>
                    <a:gd name="T41" fmla="*/ 2303 h 2435"/>
                    <a:gd name="T42" fmla="*/ 0 w 3286"/>
                    <a:gd name="T43" fmla="*/ 2284 h 2435"/>
                    <a:gd name="T44" fmla="*/ 3 w 3286"/>
                    <a:gd name="T45" fmla="*/ 2263 h 2435"/>
                    <a:gd name="T46" fmla="*/ 18 w 3286"/>
                    <a:gd name="T47" fmla="*/ 2247 h 2435"/>
                    <a:gd name="T48" fmla="*/ 43 w 3286"/>
                    <a:gd name="T49" fmla="*/ 2243 h 2435"/>
                    <a:gd name="T50" fmla="*/ 262 w 3286"/>
                    <a:gd name="T51" fmla="*/ 2264 h 2435"/>
                    <a:gd name="T52" fmla="*/ 476 w 3286"/>
                    <a:gd name="T53" fmla="*/ 2257 h 2435"/>
                    <a:gd name="T54" fmla="*/ 682 w 3286"/>
                    <a:gd name="T55" fmla="*/ 2223 h 2435"/>
                    <a:gd name="T56" fmla="*/ 881 w 3286"/>
                    <a:gd name="T57" fmla="*/ 2165 h 2435"/>
                    <a:gd name="T58" fmla="*/ 1070 w 3286"/>
                    <a:gd name="T59" fmla="*/ 2086 h 2435"/>
                    <a:gd name="T60" fmla="*/ 1247 w 3286"/>
                    <a:gd name="T61" fmla="*/ 1985 h 2435"/>
                    <a:gd name="T62" fmla="*/ 1411 w 3286"/>
                    <a:gd name="T63" fmla="*/ 1864 h 2435"/>
                    <a:gd name="T64" fmla="*/ 1562 w 3286"/>
                    <a:gd name="T65" fmla="*/ 1726 h 2435"/>
                    <a:gd name="T66" fmla="*/ 1696 w 3286"/>
                    <a:gd name="T67" fmla="*/ 1572 h 2435"/>
                    <a:gd name="T68" fmla="*/ 1814 w 3286"/>
                    <a:gd name="T69" fmla="*/ 1404 h 2435"/>
                    <a:gd name="T70" fmla="*/ 1913 w 3286"/>
                    <a:gd name="T71" fmla="*/ 1223 h 2435"/>
                    <a:gd name="T72" fmla="*/ 1991 w 3286"/>
                    <a:gd name="T73" fmla="*/ 1030 h 2435"/>
                    <a:gd name="T74" fmla="*/ 2049 w 3286"/>
                    <a:gd name="T75" fmla="*/ 830 h 2435"/>
                    <a:gd name="T76" fmla="*/ 1611 w 3286"/>
                    <a:gd name="T77" fmla="*/ 726 h 2435"/>
                    <a:gd name="T78" fmla="*/ 2448 w 3286"/>
                    <a:gd name="T79" fmla="*/ 0 h 2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86" h="2435">
                      <a:moveTo>
                        <a:pt x="2448" y="0"/>
                      </a:moveTo>
                      <a:lnTo>
                        <a:pt x="2448" y="0"/>
                      </a:lnTo>
                      <a:lnTo>
                        <a:pt x="2867" y="362"/>
                      </a:lnTo>
                      <a:lnTo>
                        <a:pt x="3286" y="726"/>
                      </a:lnTo>
                      <a:lnTo>
                        <a:pt x="2900" y="726"/>
                      </a:lnTo>
                      <a:lnTo>
                        <a:pt x="2880" y="833"/>
                      </a:lnTo>
                      <a:lnTo>
                        <a:pt x="2854" y="938"/>
                      </a:lnTo>
                      <a:lnTo>
                        <a:pt x="2823" y="1040"/>
                      </a:lnTo>
                      <a:lnTo>
                        <a:pt x="2788" y="1139"/>
                      </a:lnTo>
                      <a:lnTo>
                        <a:pt x="2746" y="1234"/>
                      </a:lnTo>
                      <a:lnTo>
                        <a:pt x="2701" y="1328"/>
                      </a:lnTo>
                      <a:lnTo>
                        <a:pt x="2651" y="1417"/>
                      </a:lnTo>
                      <a:lnTo>
                        <a:pt x="2596" y="1503"/>
                      </a:lnTo>
                      <a:lnTo>
                        <a:pt x="2538" y="1586"/>
                      </a:lnTo>
                      <a:lnTo>
                        <a:pt x="2475" y="1665"/>
                      </a:lnTo>
                      <a:lnTo>
                        <a:pt x="2408" y="1741"/>
                      </a:lnTo>
                      <a:lnTo>
                        <a:pt x="2338" y="1813"/>
                      </a:lnTo>
                      <a:lnTo>
                        <a:pt x="2264" y="1882"/>
                      </a:lnTo>
                      <a:lnTo>
                        <a:pt x="2187" y="1948"/>
                      </a:lnTo>
                      <a:lnTo>
                        <a:pt x="2107" y="2008"/>
                      </a:lnTo>
                      <a:lnTo>
                        <a:pt x="2023" y="2066"/>
                      </a:lnTo>
                      <a:lnTo>
                        <a:pt x="1938" y="2120"/>
                      </a:lnTo>
                      <a:lnTo>
                        <a:pt x="1849" y="2170"/>
                      </a:lnTo>
                      <a:lnTo>
                        <a:pt x="1758" y="2215"/>
                      </a:lnTo>
                      <a:lnTo>
                        <a:pt x="1665" y="2257"/>
                      </a:lnTo>
                      <a:lnTo>
                        <a:pt x="1570" y="2294"/>
                      </a:lnTo>
                      <a:lnTo>
                        <a:pt x="1474" y="2327"/>
                      </a:lnTo>
                      <a:lnTo>
                        <a:pt x="1375" y="2357"/>
                      </a:lnTo>
                      <a:lnTo>
                        <a:pt x="1275" y="2381"/>
                      </a:lnTo>
                      <a:lnTo>
                        <a:pt x="1174" y="2401"/>
                      </a:lnTo>
                      <a:lnTo>
                        <a:pt x="1071" y="2416"/>
                      </a:lnTo>
                      <a:lnTo>
                        <a:pt x="967" y="2428"/>
                      </a:lnTo>
                      <a:lnTo>
                        <a:pt x="864" y="2434"/>
                      </a:lnTo>
                      <a:lnTo>
                        <a:pt x="759" y="2435"/>
                      </a:lnTo>
                      <a:lnTo>
                        <a:pt x="653" y="2433"/>
                      </a:lnTo>
                      <a:lnTo>
                        <a:pt x="548" y="2424"/>
                      </a:lnTo>
                      <a:lnTo>
                        <a:pt x="443" y="2412"/>
                      </a:lnTo>
                      <a:lnTo>
                        <a:pt x="338" y="2394"/>
                      </a:lnTo>
                      <a:lnTo>
                        <a:pt x="232" y="2371"/>
                      </a:lnTo>
                      <a:lnTo>
                        <a:pt x="128" y="2343"/>
                      </a:lnTo>
                      <a:lnTo>
                        <a:pt x="25" y="2310"/>
                      </a:lnTo>
                      <a:lnTo>
                        <a:pt x="12" y="2303"/>
                      </a:lnTo>
                      <a:lnTo>
                        <a:pt x="4" y="2295"/>
                      </a:lnTo>
                      <a:lnTo>
                        <a:pt x="0" y="2284"/>
                      </a:lnTo>
                      <a:lnTo>
                        <a:pt x="0" y="2274"/>
                      </a:lnTo>
                      <a:lnTo>
                        <a:pt x="3" y="2263"/>
                      </a:lnTo>
                      <a:lnTo>
                        <a:pt x="9" y="2255"/>
                      </a:lnTo>
                      <a:lnTo>
                        <a:pt x="18" y="2247"/>
                      </a:lnTo>
                      <a:lnTo>
                        <a:pt x="29" y="2243"/>
                      </a:lnTo>
                      <a:lnTo>
                        <a:pt x="43" y="2243"/>
                      </a:lnTo>
                      <a:lnTo>
                        <a:pt x="153" y="2257"/>
                      </a:lnTo>
                      <a:lnTo>
                        <a:pt x="262" y="2264"/>
                      </a:lnTo>
                      <a:lnTo>
                        <a:pt x="370" y="2263"/>
                      </a:lnTo>
                      <a:lnTo>
                        <a:pt x="476" y="2257"/>
                      </a:lnTo>
                      <a:lnTo>
                        <a:pt x="580" y="2243"/>
                      </a:lnTo>
                      <a:lnTo>
                        <a:pt x="682" y="2223"/>
                      </a:lnTo>
                      <a:lnTo>
                        <a:pt x="782" y="2197"/>
                      </a:lnTo>
                      <a:lnTo>
                        <a:pt x="881" y="2165"/>
                      </a:lnTo>
                      <a:lnTo>
                        <a:pt x="977" y="2128"/>
                      </a:lnTo>
                      <a:lnTo>
                        <a:pt x="1070" y="2086"/>
                      </a:lnTo>
                      <a:lnTo>
                        <a:pt x="1160" y="2037"/>
                      </a:lnTo>
                      <a:lnTo>
                        <a:pt x="1247" y="1985"/>
                      </a:lnTo>
                      <a:lnTo>
                        <a:pt x="1331" y="1926"/>
                      </a:lnTo>
                      <a:lnTo>
                        <a:pt x="1411" y="1864"/>
                      </a:lnTo>
                      <a:lnTo>
                        <a:pt x="1489" y="1797"/>
                      </a:lnTo>
                      <a:lnTo>
                        <a:pt x="1562" y="1726"/>
                      </a:lnTo>
                      <a:lnTo>
                        <a:pt x="1631" y="1650"/>
                      </a:lnTo>
                      <a:lnTo>
                        <a:pt x="1696" y="1572"/>
                      </a:lnTo>
                      <a:lnTo>
                        <a:pt x="1757" y="1489"/>
                      </a:lnTo>
                      <a:lnTo>
                        <a:pt x="1814" y="1404"/>
                      </a:lnTo>
                      <a:lnTo>
                        <a:pt x="1866" y="1315"/>
                      </a:lnTo>
                      <a:lnTo>
                        <a:pt x="1913" y="1223"/>
                      </a:lnTo>
                      <a:lnTo>
                        <a:pt x="1955" y="1128"/>
                      </a:lnTo>
                      <a:lnTo>
                        <a:pt x="1991" y="1030"/>
                      </a:lnTo>
                      <a:lnTo>
                        <a:pt x="2023" y="931"/>
                      </a:lnTo>
                      <a:lnTo>
                        <a:pt x="2049" y="830"/>
                      </a:lnTo>
                      <a:lnTo>
                        <a:pt x="2069" y="726"/>
                      </a:lnTo>
                      <a:lnTo>
                        <a:pt x="1611" y="726"/>
                      </a:lnTo>
                      <a:lnTo>
                        <a:pt x="2030" y="362"/>
                      </a:lnTo>
                      <a:lnTo>
                        <a:pt x="244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Freeform 53"/>
                <p:cNvSpPr>
                  <a:spLocks/>
                </p:cNvSpPr>
                <p:nvPr/>
              </p:nvSpPr>
              <p:spPr bwMode="auto">
                <a:xfrm>
                  <a:off x="5180013" y="3281363"/>
                  <a:ext cx="85725" cy="292100"/>
                </a:xfrm>
                <a:custGeom>
                  <a:avLst/>
                  <a:gdLst>
                    <a:gd name="T0" fmla="*/ 429 w 429"/>
                    <a:gd name="T1" fmla="*/ 0 h 1477"/>
                    <a:gd name="T2" fmla="*/ 429 w 429"/>
                    <a:gd name="T3" fmla="*/ 1477 h 1477"/>
                    <a:gd name="T4" fmla="*/ 0 w 429"/>
                    <a:gd name="T5" fmla="*/ 1477 h 1477"/>
                    <a:gd name="T6" fmla="*/ 0 w 429"/>
                    <a:gd name="T7" fmla="*/ 308 h 1477"/>
                    <a:gd name="T8" fmla="*/ 92 w 429"/>
                    <a:gd name="T9" fmla="*/ 254 h 1477"/>
                    <a:gd name="T10" fmla="*/ 181 w 429"/>
                    <a:gd name="T11" fmla="*/ 197 h 1477"/>
                    <a:gd name="T12" fmla="*/ 268 w 429"/>
                    <a:gd name="T13" fmla="*/ 135 h 1477"/>
                    <a:gd name="T14" fmla="*/ 350 w 429"/>
                    <a:gd name="T15" fmla="*/ 69 h 1477"/>
                    <a:gd name="T16" fmla="*/ 429 w 429"/>
                    <a:gd name="T17" fmla="*/ 0 h 1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1477">
                      <a:moveTo>
                        <a:pt x="429" y="0"/>
                      </a:moveTo>
                      <a:lnTo>
                        <a:pt x="429" y="1477"/>
                      </a:lnTo>
                      <a:lnTo>
                        <a:pt x="0" y="1477"/>
                      </a:lnTo>
                      <a:lnTo>
                        <a:pt x="0" y="308"/>
                      </a:lnTo>
                      <a:lnTo>
                        <a:pt x="92" y="254"/>
                      </a:lnTo>
                      <a:lnTo>
                        <a:pt x="181" y="197"/>
                      </a:lnTo>
                      <a:lnTo>
                        <a:pt x="268" y="135"/>
                      </a:lnTo>
                      <a:lnTo>
                        <a:pt x="350" y="69"/>
                      </a:lnTo>
                      <a:lnTo>
                        <a:pt x="4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Freeform 54"/>
                <p:cNvSpPr>
                  <a:spLocks/>
                </p:cNvSpPr>
                <p:nvPr/>
              </p:nvSpPr>
              <p:spPr bwMode="auto">
                <a:xfrm>
                  <a:off x="5053013" y="3362326"/>
                  <a:ext cx="84138" cy="211138"/>
                </a:xfrm>
                <a:custGeom>
                  <a:avLst/>
                  <a:gdLst>
                    <a:gd name="T0" fmla="*/ 427 w 427"/>
                    <a:gd name="T1" fmla="*/ 0 h 1065"/>
                    <a:gd name="T2" fmla="*/ 427 w 427"/>
                    <a:gd name="T3" fmla="*/ 1065 h 1065"/>
                    <a:gd name="T4" fmla="*/ 0 w 427"/>
                    <a:gd name="T5" fmla="*/ 1065 h 1065"/>
                    <a:gd name="T6" fmla="*/ 0 w 427"/>
                    <a:gd name="T7" fmla="*/ 135 h 1065"/>
                    <a:gd name="T8" fmla="*/ 110 w 427"/>
                    <a:gd name="T9" fmla="*/ 109 h 1065"/>
                    <a:gd name="T10" fmla="*/ 218 w 427"/>
                    <a:gd name="T11" fmla="*/ 78 h 1065"/>
                    <a:gd name="T12" fmla="*/ 325 w 427"/>
                    <a:gd name="T13" fmla="*/ 42 h 1065"/>
                    <a:gd name="T14" fmla="*/ 427 w 427"/>
                    <a:gd name="T15" fmla="*/ 0 h 10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7" h="1065">
                      <a:moveTo>
                        <a:pt x="427" y="0"/>
                      </a:moveTo>
                      <a:lnTo>
                        <a:pt x="427" y="1065"/>
                      </a:lnTo>
                      <a:lnTo>
                        <a:pt x="0" y="1065"/>
                      </a:lnTo>
                      <a:lnTo>
                        <a:pt x="0" y="135"/>
                      </a:lnTo>
                      <a:lnTo>
                        <a:pt x="110" y="109"/>
                      </a:lnTo>
                      <a:lnTo>
                        <a:pt x="218" y="78"/>
                      </a:lnTo>
                      <a:lnTo>
                        <a:pt x="325" y="42"/>
                      </a:lnTo>
                      <a:lnTo>
                        <a:pt x="4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Freeform 55"/>
                <p:cNvSpPr>
                  <a:spLocks/>
                </p:cNvSpPr>
                <p:nvPr/>
              </p:nvSpPr>
              <p:spPr bwMode="auto">
                <a:xfrm>
                  <a:off x="5307013" y="3060701"/>
                  <a:ext cx="85725" cy="512763"/>
                </a:xfrm>
                <a:custGeom>
                  <a:avLst/>
                  <a:gdLst>
                    <a:gd name="T0" fmla="*/ 417 w 427"/>
                    <a:gd name="T1" fmla="*/ 0 h 2586"/>
                    <a:gd name="T2" fmla="*/ 427 w 427"/>
                    <a:gd name="T3" fmla="*/ 0 h 2586"/>
                    <a:gd name="T4" fmla="*/ 427 w 427"/>
                    <a:gd name="T5" fmla="*/ 2586 h 2586"/>
                    <a:gd name="T6" fmla="*/ 0 w 427"/>
                    <a:gd name="T7" fmla="*/ 2586 h 2586"/>
                    <a:gd name="T8" fmla="*/ 0 w 427"/>
                    <a:gd name="T9" fmla="*/ 881 h 2586"/>
                    <a:gd name="T10" fmla="*/ 65 w 427"/>
                    <a:gd name="T11" fmla="*/ 795 h 2586"/>
                    <a:gd name="T12" fmla="*/ 127 w 427"/>
                    <a:gd name="T13" fmla="*/ 706 h 2586"/>
                    <a:gd name="T14" fmla="*/ 184 w 427"/>
                    <a:gd name="T15" fmla="*/ 613 h 2586"/>
                    <a:gd name="T16" fmla="*/ 236 w 427"/>
                    <a:gd name="T17" fmla="*/ 519 h 2586"/>
                    <a:gd name="T18" fmla="*/ 283 w 427"/>
                    <a:gd name="T19" fmla="*/ 420 h 2586"/>
                    <a:gd name="T20" fmla="*/ 325 w 427"/>
                    <a:gd name="T21" fmla="*/ 319 h 2586"/>
                    <a:gd name="T22" fmla="*/ 361 w 427"/>
                    <a:gd name="T23" fmla="*/ 215 h 2586"/>
                    <a:gd name="T24" fmla="*/ 392 w 427"/>
                    <a:gd name="T25" fmla="*/ 109 h 2586"/>
                    <a:gd name="T26" fmla="*/ 417 w 427"/>
                    <a:gd name="T27" fmla="*/ 0 h 2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7" h="2586">
                      <a:moveTo>
                        <a:pt x="417" y="0"/>
                      </a:moveTo>
                      <a:lnTo>
                        <a:pt x="427" y="0"/>
                      </a:lnTo>
                      <a:lnTo>
                        <a:pt x="427" y="2586"/>
                      </a:lnTo>
                      <a:lnTo>
                        <a:pt x="0" y="2586"/>
                      </a:lnTo>
                      <a:lnTo>
                        <a:pt x="0" y="881"/>
                      </a:lnTo>
                      <a:lnTo>
                        <a:pt x="65" y="795"/>
                      </a:lnTo>
                      <a:lnTo>
                        <a:pt x="127" y="706"/>
                      </a:lnTo>
                      <a:lnTo>
                        <a:pt x="184" y="613"/>
                      </a:lnTo>
                      <a:lnTo>
                        <a:pt x="236" y="519"/>
                      </a:lnTo>
                      <a:lnTo>
                        <a:pt x="283" y="420"/>
                      </a:lnTo>
                      <a:lnTo>
                        <a:pt x="325" y="319"/>
                      </a:lnTo>
                      <a:lnTo>
                        <a:pt x="361" y="215"/>
                      </a:lnTo>
                      <a:lnTo>
                        <a:pt x="392" y="109"/>
                      </a:lnTo>
                      <a:lnTo>
                        <a:pt x="4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Freeform 56"/>
                <p:cNvSpPr>
                  <a:spLocks/>
                </p:cNvSpPr>
                <p:nvPr/>
              </p:nvSpPr>
              <p:spPr bwMode="auto">
                <a:xfrm>
                  <a:off x="4797425" y="3375026"/>
                  <a:ext cx="85725" cy="198438"/>
                </a:xfrm>
                <a:custGeom>
                  <a:avLst/>
                  <a:gdLst>
                    <a:gd name="T0" fmla="*/ 0 w 430"/>
                    <a:gd name="T1" fmla="*/ 0 h 1004"/>
                    <a:gd name="T2" fmla="*/ 106 w 430"/>
                    <a:gd name="T3" fmla="*/ 33 h 1004"/>
                    <a:gd name="T4" fmla="*/ 213 w 430"/>
                    <a:gd name="T5" fmla="*/ 61 h 1004"/>
                    <a:gd name="T6" fmla="*/ 321 w 430"/>
                    <a:gd name="T7" fmla="*/ 85 h 1004"/>
                    <a:gd name="T8" fmla="*/ 430 w 430"/>
                    <a:gd name="T9" fmla="*/ 103 h 1004"/>
                    <a:gd name="T10" fmla="*/ 430 w 430"/>
                    <a:gd name="T11" fmla="*/ 1004 h 1004"/>
                    <a:gd name="T12" fmla="*/ 0 w 430"/>
                    <a:gd name="T13" fmla="*/ 1004 h 1004"/>
                    <a:gd name="T14" fmla="*/ 0 w 430"/>
                    <a:gd name="T15" fmla="*/ 0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0" h="1004">
                      <a:moveTo>
                        <a:pt x="0" y="0"/>
                      </a:moveTo>
                      <a:lnTo>
                        <a:pt x="106" y="33"/>
                      </a:lnTo>
                      <a:lnTo>
                        <a:pt x="213" y="61"/>
                      </a:lnTo>
                      <a:lnTo>
                        <a:pt x="321" y="85"/>
                      </a:lnTo>
                      <a:lnTo>
                        <a:pt x="430" y="103"/>
                      </a:lnTo>
                      <a:lnTo>
                        <a:pt x="430" y="1004"/>
                      </a:lnTo>
                      <a:lnTo>
                        <a:pt x="0" y="10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Freeform 57"/>
                <p:cNvSpPr>
                  <a:spLocks/>
                </p:cNvSpPr>
                <p:nvPr/>
              </p:nvSpPr>
              <p:spPr bwMode="auto">
                <a:xfrm>
                  <a:off x="4924425" y="3397251"/>
                  <a:ext cx="85725" cy="176213"/>
                </a:xfrm>
                <a:custGeom>
                  <a:avLst/>
                  <a:gdLst>
                    <a:gd name="T0" fmla="*/ 429 w 429"/>
                    <a:gd name="T1" fmla="*/ 0 h 894"/>
                    <a:gd name="T2" fmla="*/ 429 w 429"/>
                    <a:gd name="T3" fmla="*/ 894 h 894"/>
                    <a:gd name="T4" fmla="*/ 0 w 429"/>
                    <a:gd name="T5" fmla="*/ 894 h 894"/>
                    <a:gd name="T6" fmla="*/ 0 w 429"/>
                    <a:gd name="T7" fmla="*/ 14 h 894"/>
                    <a:gd name="T8" fmla="*/ 66 w 429"/>
                    <a:gd name="T9" fmla="*/ 17 h 894"/>
                    <a:gd name="T10" fmla="*/ 131 w 429"/>
                    <a:gd name="T11" fmla="*/ 18 h 894"/>
                    <a:gd name="T12" fmla="*/ 231 w 429"/>
                    <a:gd name="T13" fmla="*/ 16 h 894"/>
                    <a:gd name="T14" fmla="*/ 331 w 429"/>
                    <a:gd name="T15" fmla="*/ 10 h 894"/>
                    <a:gd name="T16" fmla="*/ 429 w 429"/>
                    <a:gd name="T17" fmla="*/ 0 h 8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894">
                      <a:moveTo>
                        <a:pt x="429" y="0"/>
                      </a:moveTo>
                      <a:lnTo>
                        <a:pt x="429" y="894"/>
                      </a:lnTo>
                      <a:lnTo>
                        <a:pt x="0" y="894"/>
                      </a:lnTo>
                      <a:lnTo>
                        <a:pt x="0" y="14"/>
                      </a:lnTo>
                      <a:lnTo>
                        <a:pt x="66" y="17"/>
                      </a:lnTo>
                      <a:lnTo>
                        <a:pt x="131" y="18"/>
                      </a:lnTo>
                      <a:lnTo>
                        <a:pt x="231" y="16"/>
                      </a:lnTo>
                      <a:lnTo>
                        <a:pt x="331" y="10"/>
                      </a:lnTo>
                      <a:lnTo>
                        <a:pt x="4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6293756" y="4261593"/>
                <a:ext cx="459259" cy="400908"/>
                <a:chOff x="5913438" y="4224338"/>
                <a:chExt cx="2511424" cy="2192337"/>
              </a:xfrm>
              <a:solidFill>
                <a:schemeClr val="bg1"/>
              </a:solidFill>
            </p:grpSpPr>
            <p:sp>
              <p:nvSpPr>
                <p:cNvPr id="95" name="Freeform 31"/>
                <p:cNvSpPr>
                  <a:spLocks/>
                </p:cNvSpPr>
                <p:nvPr/>
              </p:nvSpPr>
              <p:spPr bwMode="auto">
                <a:xfrm>
                  <a:off x="7588250" y="4537075"/>
                  <a:ext cx="344487" cy="704850"/>
                </a:xfrm>
                <a:custGeom>
                  <a:avLst/>
                  <a:gdLst>
                    <a:gd name="T0" fmla="*/ 374 w 650"/>
                    <a:gd name="T1" fmla="*/ 4 h 1331"/>
                    <a:gd name="T2" fmla="*/ 406 w 650"/>
                    <a:gd name="T3" fmla="*/ 52 h 1331"/>
                    <a:gd name="T4" fmla="*/ 409 w 650"/>
                    <a:gd name="T5" fmla="*/ 153 h 1331"/>
                    <a:gd name="T6" fmla="*/ 413 w 650"/>
                    <a:gd name="T7" fmla="*/ 157 h 1331"/>
                    <a:gd name="T8" fmla="*/ 430 w 650"/>
                    <a:gd name="T9" fmla="*/ 160 h 1331"/>
                    <a:gd name="T10" fmla="*/ 492 w 650"/>
                    <a:gd name="T11" fmla="*/ 173 h 1331"/>
                    <a:gd name="T12" fmla="*/ 566 w 650"/>
                    <a:gd name="T13" fmla="*/ 193 h 1331"/>
                    <a:gd name="T14" fmla="*/ 607 w 650"/>
                    <a:gd name="T15" fmla="*/ 222 h 1331"/>
                    <a:gd name="T16" fmla="*/ 583 w 650"/>
                    <a:gd name="T17" fmla="*/ 319 h 1331"/>
                    <a:gd name="T18" fmla="*/ 551 w 650"/>
                    <a:gd name="T19" fmla="*/ 350 h 1331"/>
                    <a:gd name="T20" fmla="*/ 512 w 650"/>
                    <a:gd name="T21" fmla="*/ 345 h 1331"/>
                    <a:gd name="T22" fmla="*/ 484 w 650"/>
                    <a:gd name="T23" fmla="*/ 332 h 1331"/>
                    <a:gd name="T24" fmla="*/ 412 w 650"/>
                    <a:gd name="T25" fmla="*/ 314 h 1331"/>
                    <a:gd name="T26" fmla="*/ 312 w 650"/>
                    <a:gd name="T27" fmla="*/ 309 h 1331"/>
                    <a:gd name="T28" fmla="*/ 242 w 650"/>
                    <a:gd name="T29" fmla="*/ 337 h 1331"/>
                    <a:gd name="T30" fmla="*/ 209 w 650"/>
                    <a:gd name="T31" fmla="*/ 381 h 1331"/>
                    <a:gd name="T32" fmla="*/ 204 w 650"/>
                    <a:gd name="T33" fmla="*/ 435 h 1331"/>
                    <a:gd name="T34" fmla="*/ 232 w 650"/>
                    <a:gd name="T35" fmla="*/ 486 h 1331"/>
                    <a:gd name="T36" fmla="*/ 305 w 650"/>
                    <a:gd name="T37" fmla="*/ 534 h 1331"/>
                    <a:gd name="T38" fmla="*/ 443 w 650"/>
                    <a:gd name="T39" fmla="*/ 594 h 1331"/>
                    <a:gd name="T40" fmla="*/ 573 w 650"/>
                    <a:gd name="T41" fmla="*/ 680 h 1331"/>
                    <a:gd name="T42" fmla="*/ 639 w 650"/>
                    <a:gd name="T43" fmla="*/ 790 h 1331"/>
                    <a:gd name="T44" fmla="*/ 648 w 650"/>
                    <a:gd name="T45" fmla="*/ 924 h 1331"/>
                    <a:gd name="T46" fmla="*/ 599 w 650"/>
                    <a:gd name="T47" fmla="*/ 1043 h 1331"/>
                    <a:gd name="T48" fmla="*/ 498 w 650"/>
                    <a:gd name="T49" fmla="*/ 1129 h 1331"/>
                    <a:gd name="T50" fmla="*/ 404 w 650"/>
                    <a:gd name="T51" fmla="*/ 1162 h 1331"/>
                    <a:gd name="T52" fmla="*/ 399 w 650"/>
                    <a:gd name="T53" fmla="*/ 1167 h 1331"/>
                    <a:gd name="T54" fmla="*/ 397 w 650"/>
                    <a:gd name="T55" fmla="*/ 1279 h 1331"/>
                    <a:gd name="T56" fmla="*/ 364 w 650"/>
                    <a:gd name="T57" fmla="*/ 1328 h 1331"/>
                    <a:gd name="T58" fmla="*/ 275 w 650"/>
                    <a:gd name="T59" fmla="*/ 1328 h 1331"/>
                    <a:gd name="T60" fmla="*/ 242 w 650"/>
                    <a:gd name="T61" fmla="*/ 1279 h 1331"/>
                    <a:gd name="T62" fmla="*/ 240 w 650"/>
                    <a:gd name="T63" fmla="*/ 1172 h 1331"/>
                    <a:gd name="T64" fmla="*/ 233 w 650"/>
                    <a:gd name="T65" fmla="*/ 1168 h 1331"/>
                    <a:gd name="T66" fmla="*/ 212 w 650"/>
                    <a:gd name="T67" fmla="*/ 1165 h 1331"/>
                    <a:gd name="T68" fmla="*/ 137 w 650"/>
                    <a:gd name="T69" fmla="*/ 1149 h 1331"/>
                    <a:gd name="T70" fmla="*/ 49 w 650"/>
                    <a:gd name="T71" fmla="*/ 1122 h 1331"/>
                    <a:gd name="T72" fmla="*/ 3 w 650"/>
                    <a:gd name="T73" fmla="*/ 1089 h 1331"/>
                    <a:gd name="T74" fmla="*/ 27 w 650"/>
                    <a:gd name="T75" fmla="*/ 990 h 1331"/>
                    <a:gd name="T76" fmla="*/ 59 w 650"/>
                    <a:gd name="T77" fmla="*/ 959 h 1331"/>
                    <a:gd name="T78" fmla="*/ 89 w 650"/>
                    <a:gd name="T79" fmla="*/ 959 h 1331"/>
                    <a:gd name="T80" fmla="*/ 109 w 650"/>
                    <a:gd name="T81" fmla="*/ 968 h 1331"/>
                    <a:gd name="T82" fmla="*/ 164 w 650"/>
                    <a:gd name="T83" fmla="*/ 988 h 1331"/>
                    <a:gd name="T84" fmla="*/ 240 w 650"/>
                    <a:gd name="T85" fmla="*/ 1010 h 1331"/>
                    <a:gd name="T86" fmla="*/ 332 w 650"/>
                    <a:gd name="T87" fmla="*/ 1013 h 1331"/>
                    <a:gd name="T88" fmla="*/ 423 w 650"/>
                    <a:gd name="T89" fmla="*/ 970 h 1331"/>
                    <a:gd name="T90" fmla="*/ 458 w 650"/>
                    <a:gd name="T91" fmla="*/ 889 h 1331"/>
                    <a:gd name="T92" fmla="*/ 429 w 650"/>
                    <a:gd name="T93" fmla="*/ 811 h 1331"/>
                    <a:gd name="T94" fmla="*/ 338 w 650"/>
                    <a:gd name="T95" fmla="*/ 748 h 1331"/>
                    <a:gd name="T96" fmla="*/ 214 w 650"/>
                    <a:gd name="T97" fmla="*/ 695 h 1331"/>
                    <a:gd name="T98" fmla="*/ 111 w 650"/>
                    <a:gd name="T99" fmla="*/ 634 h 1331"/>
                    <a:gd name="T100" fmla="*/ 37 w 650"/>
                    <a:gd name="T101" fmla="*/ 550 h 1331"/>
                    <a:gd name="T102" fmla="*/ 10 w 650"/>
                    <a:gd name="T103" fmla="*/ 435 h 1331"/>
                    <a:gd name="T104" fmla="*/ 39 w 650"/>
                    <a:gd name="T105" fmla="*/ 314 h 1331"/>
                    <a:gd name="T106" fmla="*/ 118 w 650"/>
                    <a:gd name="T107" fmla="*/ 220 h 1331"/>
                    <a:gd name="T108" fmla="*/ 242 w 650"/>
                    <a:gd name="T109" fmla="*/ 164 h 1331"/>
                    <a:gd name="T110" fmla="*/ 249 w 650"/>
                    <a:gd name="T111" fmla="*/ 161 h 1331"/>
                    <a:gd name="T112" fmla="*/ 253 w 650"/>
                    <a:gd name="T113" fmla="*/ 153 h 1331"/>
                    <a:gd name="T114" fmla="*/ 269 w 650"/>
                    <a:gd name="T115" fmla="*/ 15 h 1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50" h="1331">
                      <a:moveTo>
                        <a:pt x="307" y="0"/>
                      </a:moveTo>
                      <a:lnTo>
                        <a:pt x="353" y="0"/>
                      </a:lnTo>
                      <a:lnTo>
                        <a:pt x="374" y="4"/>
                      </a:lnTo>
                      <a:lnTo>
                        <a:pt x="391" y="15"/>
                      </a:lnTo>
                      <a:lnTo>
                        <a:pt x="403" y="32"/>
                      </a:lnTo>
                      <a:lnTo>
                        <a:pt x="406" y="52"/>
                      </a:lnTo>
                      <a:lnTo>
                        <a:pt x="407" y="147"/>
                      </a:lnTo>
                      <a:lnTo>
                        <a:pt x="407" y="151"/>
                      </a:lnTo>
                      <a:lnTo>
                        <a:pt x="409" y="153"/>
                      </a:lnTo>
                      <a:lnTo>
                        <a:pt x="410" y="154"/>
                      </a:lnTo>
                      <a:lnTo>
                        <a:pt x="412" y="155"/>
                      </a:lnTo>
                      <a:lnTo>
                        <a:pt x="413" y="157"/>
                      </a:lnTo>
                      <a:lnTo>
                        <a:pt x="414" y="157"/>
                      </a:lnTo>
                      <a:lnTo>
                        <a:pt x="419" y="157"/>
                      </a:lnTo>
                      <a:lnTo>
                        <a:pt x="430" y="160"/>
                      </a:lnTo>
                      <a:lnTo>
                        <a:pt x="448" y="163"/>
                      </a:lnTo>
                      <a:lnTo>
                        <a:pt x="468" y="167"/>
                      </a:lnTo>
                      <a:lnTo>
                        <a:pt x="492" y="173"/>
                      </a:lnTo>
                      <a:lnTo>
                        <a:pt x="517" y="178"/>
                      </a:lnTo>
                      <a:lnTo>
                        <a:pt x="543" y="186"/>
                      </a:lnTo>
                      <a:lnTo>
                        <a:pt x="566" y="193"/>
                      </a:lnTo>
                      <a:lnTo>
                        <a:pt x="587" y="202"/>
                      </a:lnTo>
                      <a:lnTo>
                        <a:pt x="599" y="209"/>
                      </a:lnTo>
                      <a:lnTo>
                        <a:pt x="607" y="222"/>
                      </a:lnTo>
                      <a:lnTo>
                        <a:pt x="612" y="236"/>
                      </a:lnTo>
                      <a:lnTo>
                        <a:pt x="609" y="253"/>
                      </a:lnTo>
                      <a:lnTo>
                        <a:pt x="583" y="319"/>
                      </a:lnTo>
                      <a:lnTo>
                        <a:pt x="576" y="332"/>
                      </a:lnTo>
                      <a:lnTo>
                        <a:pt x="564" y="342"/>
                      </a:lnTo>
                      <a:lnTo>
                        <a:pt x="551" y="350"/>
                      </a:lnTo>
                      <a:lnTo>
                        <a:pt x="537" y="351"/>
                      </a:lnTo>
                      <a:lnTo>
                        <a:pt x="524" y="350"/>
                      </a:lnTo>
                      <a:lnTo>
                        <a:pt x="512" y="345"/>
                      </a:lnTo>
                      <a:lnTo>
                        <a:pt x="509" y="344"/>
                      </a:lnTo>
                      <a:lnTo>
                        <a:pt x="499" y="340"/>
                      </a:lnTo>
                      <a:lnTo>
                        <a:pt x="484" y="332"/>
                      </a:lnTo>
                      <a:lnTo>
                        <a:pt x="463" y="327"/>
                      </a:lnTo>
                      <a:lnTo>
                        <a:pt x="439" y="319"/>
                      </a:lnTo>
                      <a:lnTo>
                        <a:pt x="412" y="314"/>
                      </a:lnTo>
                      <a:lnTo>
                        <a:pt x="380" y="309"/>
                      </a:lnTo>
                      <a:lnTo>
                        <a:pt x="345" y="308"/>
                      </a:lnTo>
                      <a:lnTo>
                        <a:pt x="312" y="309"/>
                      </a:lnTo>
                      <a:lnTo>
                        <a:pt x="285" y="315"/>
                      </a:lnTo>
                      <a:lnTo>
                        <a:pt x="262" y="325"/>
                      </a:lnTo>
                      <a:lnTo>
                        <a:pt x="242" y="337"/>
                      </a:lnTo>
                      <a:lnTo>
                        <a:pt x="227" y="350"/>
                      </a:lnTo>
                      <a:lnTo>
                        <a:pt x="216" y="365"/>
                      </a:lnTo>
                      <a:lnTo>
                        <a:pt x="209" y="381"/>
                      </a:lnTo>
                      <a:lnTo>
                        <a:pt x="203" y="399"/>
                      </a:lnTo>
                      <a:lnTo>
                        <a:pt x="201" y="416"/>
                      </a:lnTo>
                      <a:lnTo>
                        <a:pt x="204" y="435"/>
                      </a:lnTo>
                      <a:lnTo>
                        <a:pt x="209" y="453"/>
                      </a:lnTo>
                      <a:lnTo>
                        <a:pt x="217" y="470"/>
                      </a:lnTo>
                      <a:lnTo>
                        <a:pt x="232" y="486"/>
                      </a:lnTo>
                      <a:lnTo>
                        <a:pt x="250" y="502"/>
                      </a:lnTo>
                      <a:lnTo>
                        <a:pt x="275" y="518"/>
                      </a:lnTo>
                      <a:lnTo>
                        <a:pt x="305" y="534"/>
                      </a:lnTo>
                      <a:lnTo>
                        <a:pt x="341" y="551"/>
                      </a:lnTo>
                      <a:lnTo>
                        <a:pt x="386" y="568"/>
                      </a:lnTo>
                      <a:lnTo>
                        <a:pt x="443" y="594"/>
                      </a:lnTo>
                      <a:lnTo>
                        <a:pt x="494" y="621"/>
                      </a:lnTo>
                      <a:lnTo>
                        <a:pt x="537" y="650"/>
                      </a:lnTo>
                      <a:lnTo>
                        <a:pt x="573" y="680"/>
                      </a:lnTo>
                      <a:lnTo>
                        <a:pt x="602" y="715"/>
                      </a:lnTo>
                      <a:lnTo>
                        <a:pt x="623" y="751"/>
                      </a:lnTo>
                      <a:lnTo>
                        <a:pt x="639" y="790"/>
                      </a:lnTo>
                      <a:lnTo>
                        <a:pt x="648" y="831"/>
                      </a:lnTo>
                      <a:lnTo>
                        <a:pt x="650" y="878"/>
                      </a:lnTo>
                      <a:lnTo>
                        <a:pt x="648" y="924"/>
                      </a:lnTo>
                      <a:lnTo>
                        <a:pt x="638" y="967"/>
                      </a:lnTo>
                      <a:lnTo>
                        <a:pt x="622" y="1006"/>
                      </a:lnTo>
                      <a:lnTo>
                        <a:pt x="599" y="1043"/>
                      </a:lnTo>
                      <a:lnTo>
                        <a:pt x="570" y="1076"/>
                      </a:lnTo>
                      <a:lnTo>
                        <a:pt x="537" y="1105"/>
                      </a:lnTo>
                      <a:lnTo>
                        <a:pt x="498" y="1129"/>
                      </a:lnTo>
                      <a:lnTo>
                        <a:pt x="453" y="1148"/>
                      </a:lnTo>
                      <a:lnTo>
                        <a:pt x="406" y="1162"/>
                      </a:lnTo>
                      <a:lnTo>
                        <a:pt x="404" y="1162"/>
                      </a:lnTo>
                      <a:lnTo>
                        <a:pt x="403" y="1164"/>
                      </a:lnTo>
                      <a:lnTo>
                        <a:pt x="400" y="1165"/>
                      </a:lnTo>
                      <a:lnTo>
                        <a:pt x="399" y="1167"/>
                      </a:lnTo>
                      <a:lnTo>
                        <a:pt x="397" y="1169"/>
                      </a:lnTo>
                      <a:lnTo>
                        <a:pt x="397" y="1174"/>
                      </a:lnTo>
                      <a:lnTo>
                        <a:pt x="397" y="1279"/>
                      </a:lnTo>
                      <a:lnTo>
                        <a:pt x="393" y="1299"/>
                      </a:lnTo>
                      <a:lnTo>
                        <a:pt x="381" y="1316"/>
                      </a:lnTo>
                      <a:lnTo>
                        <a:pt x="364" y="1328"/>
                      </a:lnTo>
                      <a:lnTo>
                        <a:pt x="344" y="1331"/>
                      </a:lnTo>
                      <a:lnTo>
                        <a:pt x="295" y="1331"/>
                      </a:lnTo>
                      <a:lnTo>
                        <a:pt x="275" y="1328"/>
                      </a:lnTo>
                      <a:lnTo>
                        <a:pt x="258" y="1316"/>
                      </a:lnTo>
                      <a:lnTo>
                        <a:pt x="246" y="1299"/>
                      </a:lnTo>
                      <a:lnTo>
                        <a:pt x="242" y="1279"/>
                      </a:lnTo>
                      <a:lnTo>
                        <a:pt x="242" y="1180"/>
                      </a:lnTo>
                      <a:lnTo>
                        <a:pt x="242" y="1175"/>
                      </a:lnTo>
                      <a:lnTo>
                        <a:pt x="240" y="1172"/>
                      </a:lnTo>
                      <a:lnTo>
                        <a:pt x="237" y="1171"/>
                      </a:lnTo>
                      <a:lnTo>
                        <a:pt x="236" y="1169"/>
                      </a:lnTo>
                      <a:lnTo>
                        <a:pt x="233" y="1168"/>
                      </a:lnTo>
                      <a:lnTo>
                        <a:pt x="232" y="1168"/>
                      </a:lnTo>
                      <a:lnTo>
                        <a:pt x="226" y="1168"/>
                      </a:lnTo>
                      <a:lnTo>
                        <a:pt x="212" y="1165"/>
                      </a:lnTo>
                      <a:lnTo>
                        <a:pt x="191" y="1161"/>
                      </a:lnTo>
                      <a:lnTo>
                        <a:pt x="165" y="1155"/>
                      </a:lnTo>
                      <a:lnTo>
                        <a:pt x="137" y="1149"/>
                      </a:lnTo>
                      <a:lnTo>
                        <a:pt x="108" y="1141"/>
                      </a:lnTo>
                      <a:lnTo>
                        <a:pt x="78" y="1132"/>
                      </a:lnTo>
                      <a:lnTo>
                        <a:pt x="49" y="1122"/>
                      </a:lnTo>
                      <a:lnTo>
                        <a:pt x="24" y="1111"/>
                      </a:lnTo>
                      <a:lnTo>
                        <a:pt x="13" y="1102"/>
                      </a:lnTo>
                      <a:lnTo>
                        <a:pt x="3" y="1089"/>
                      </a:lnTo>
                      <a:lnTo>
                        <a:pt x="0" y="1075"/>
                      </a:lnTo>
                      <a:lnTo>
                        <a:pt x="3" y="1057"/>
                      </a:lnTo>
                      <a:lnTo>
                        <a:pt x="27" y="990"/>
                      </a:lnTo>
                      <a:lnTo>
                        <a:pt x="35" y="977"/>
                      </a:lnTo>
                      <a:lnTo>
                        <a:pt x="46" y="967"/>
                      </a:lnTo>
                      <a:lnTo>
                        <a:pt x="59" y="959"/>
                      </a:lnTo>
                      <a:lnTo>
                        <a:pt x="75" y="957"/>
                      </a:lnTo>
                      <a:lnTo>
                        <a:pt x="82" y="958"/>
                      </a:lnTo>
                      <a:lnTo>
                        <a:pt x="89" y="959"/>
                      </a:lnTo>
                      <a:lnTo>
                        <a:pt x="96" y="962"/>
                      </a:lnTo>
                      <a:lnTo>
                        <a:pt x="101" y="964"/>
                      </a:lnTo>
                      <a:lnTo>
                        <a:pt x="109" y="968"/>
                      </a:lnTo>
                      <a:lnTo>
                        <a:pt x="124" y="974"/>
                      </a:lnTo>
                      <a:lnTo>
                        <a:pt x="142" y="981"/>
                      </a:lnTo>
                      <a:lnTo>
                        <a:pt x="164" y="988"/>
                      </a:lnTo>
                      <a:lnTo>
                        <a:pt x="189" y="997"/>
                      </a:lnTo>
                      <a:lnTo>
                        <a:pt x="214" y="1004"/>
                      </a:lnTo>
                      <a:lnTo>
                        <a:pt x="240" y="1010"/>
                      </a:lnTo>
                      <a:lnTo>
                        <a:pt x="268" y="1014"/>
                      </a:lnTo>
                      <a:lnTo>
                        <a:pt x="292" y="1016"/>
                      </a:lnTo>
                      <a:lnTo>
                        <a:pt x="332" y="1013"/>
                      </a:lnTo>
                      <a:lnTo>
                        <a:pt x="368" y="1003"/>
                      </a:lnTo>
                      <a:lnTo>
                        <a:pt x="399" y="988"/>
                      </a:lnTo>
                      <a:lnTo>
                        <a:pt x="423" y="970"/>
                      </a:lnTo>
                      <a:lnTo>
                        <a:pt x="442" y="947"/>
                      </a:lnTo>
                      <a:lnTo>
                        <a:pt x="453" y="919"/>
                      </a:lnTo>
                      <a:lnTo>
                        <a:pt x="458" y="889"/>
                      </a:lnTo>
                      <a:lnTo>
                        <a:pt x="455" y="860"/>
                      </a:lnTo>
                      <a:lnTo>
                        <a:pt x="445" y="836"/>
                      </a:lnTo>
                      <a:lnTo>
                        <a:pt x="429" y="811"/>
                      </a:lnTo>
                      <a:lnTo>
                        <a:pt x="407" y="790"/>
                      </a:lnTo>
                      <a:lnTo>
                        <a:pt x="377" y="768"/>
                      </a:lnTo>
                      <a:lnTo>
                        <a:pt x="338" y="748"/>
                      </a:lnTo>
                      <a:lnTo>
                        <a:pt x="292" y="728"/>
                      </a:lnTo>
                      <a:lnTo>
                        <a:pt x="253" y="712"/>
                      </a:lnTo>
                      <a:lnTo>
                        <a:pt x="214" y="695"/>
                      </a:lnTo>
                      <a:lnTo>
                        <a:pt x="177" y="676"/>
                      </a:lnTo>
                      <a:lnTo>
                        <a:pt x="142" y="656"/>
                      </a:lnTo>
                      <a:lnTo>
                        <a:pt x="111" y="634"/>
                      </a:lnTo>
                      <a:lnTo>
                        <a:pt x="82" y="609"/>
                      </a:lnTo>
                      <a:lnTo>
                        <a:pt x="58" y="581"/>
                      </a:lnTo>
                      <a:lnTo>
                        <a:pt x="37" y="550"/>
                      </a:lnTo>
                      <a:lnTo>
                        <a:pt x="23" y="515"/>
                      </a:lnTo>
                      <a:lnTo>
                        <a:pt x="13" y="476"/>
                      </a:lnTo>
                      <a:lnTo>
                        <a:pt x="10" y="435"/>
                      </a:lnTo>
                      <a:lnTo>
                        <a:pt x="13" y="391"/>
                      </a:lnTo>
                      <a:lnTo>
                        <a:pt x="23" y="351"/>
                      </a:lnTo>
                      <a:lnTo>
                        <a:pt x="39" y="314"/>
                      </a:lnTo>
                      <a:lnTo>
                        <a:pt x="60" y="279"/>
                      </a:lnTo>
                      <a:lnTo>
                        <a:pt x="86" y="248"/>
                      </a:lnTo>
                      <a:lnTo>
                        <a:pt x="118" y="220"/>
                      </a:lnTo>
                      <a:lnTo>
                        <a:pt x="155" y="197"/>
                      </a:lnTo>
                      <a:lnTo>
                        <a:pt x="196" y="178"/>
                      </a:lnTo>
                      <a:lnTo>
                        <a:pt x="242" y="164"/>
                      </a:lnTo>
                      <a:lnTo>
                        <a:pt x="243" y="164"/>
                      </a:lnTo>
                      <a:lnTo>
                        <a:pt x="246" y="163"/>
                      </a:lnTo>
                      <a:lnTo>
                        <a:pt x="249" y="161"/>
                      </a:lnTo>
                      <a:lnTo>
                        <a:pt x="250" y="158"/>
                      </a:lnTo>
                      <a:lnTo>
                        <a:pt x="253" y="155"/>
                      </a:lnTo>
                      <a:lnTo>
                        <a:pt x="253" y="153"/>
                      </a:lnTo>
                      <a:lnTo>
                        <a:pt x="253" y="52"/>
                      </a:lnTo>
                      <a:lnTo>
                        <a:pt x="258" y="32"/>
                      </a:lnTo>
                      <a:lnTo>
                        <a:pt x="269" y="15"/>
                      </a:lnTo>
                      <a:lnTo>
                        <a:pt x="286" y="4"/>
                      </a:lnTo>
                      <a:lnTo>
                        <a:pt x="3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Freeform 32"/>
                <p:cNvSpPr>
                  <a:spLocks noEditPoints="1"/>
                </p:cNvSpPr>
                <p:nvPr/>
              </p:nvSpPr>
              <p:spPr bwMode="auto">
                <a:xfrm>
                  <a:off x="7096125" y="4224338"/>
                  <a:ext cx="1328737" cy="1328737"/>
                </a:xfrm>
                <a:custGeom>
                  <a:avLst/>
                  <a:gdLst>
                    <a:gd name="T0" fmla="*/ 1072 w 2510"/>
                    <a:gd name="T1" fmla="*/ 310 h 2510"/>
                    <a:gd name="T2" fmla="*/ 821 w 2510"/>
                    <a:gd name="T3" fmla="*/ 396 h 2510"/>
                    <a:gd name="T4" fmla="*/ 605 w 2510"/>
                    <a:gd name="T5" fmla="*/ 544 h 2510"/>
                    <a:gd name="T6" fmla="*/ 438 w 2510"/>
                    <a:gd name="T7" fmla="*/ 744 h 2510"/>
                    <a:gd name="T8" fmla="*/ 330 w 2510"/>
                    <a:gd name="T9" fmla="*/ 984 h 2510"/>
                    <a:gd name="T10" fmla="*/ 291 w 2510"/>
                    <a:gd name="T11" fmla="*/ 1256 h 2510"/>
                    <a:gd name="T12" fmla="*/ 330 w 2510"/>
                    <a:gd name="T13" fmla="*/ 1526 h 2510"/>
                    <a:gd name="T14" fmla="*/ 438 w 2510"/>
                    <a:gd name="T15" fmla="*/ 1767 h 2510"/>
                    <a:gd name="T16" fmla="*/ 605 w 2510"/>
                    <a:gd name="T17" fmla="*/ 1967 h 2510"/>
                    <a:gd name="T18" fmla="*/ 821 w 2510"/>
                    <a:gd name="T19" fmla="*/ 2116 h 2510"/>
                    <a:gd name="T20" fmla="*/ 1072 w 2510"/>
                    <a:gd name="T21" fmla="*/ 2201 h 2510"/>
                    <a:gd name="T22" fmla="*/ 1349 w 2510"/>
                    <a:gd name="T23" fmla="*/ 2214 h 2510"/>
                    <a:gd name="T24" fmla="*/ 1611 w 2510"/>
                    <a:gd name="T25" fmla="*/ 2152 h 2510"/>
                    <a:gd name="T26" fmla="*/ 1838 w 2510"/>
                    <a:gd name="T27" fmla="*/ 2023 h 2510"/>
                    <a:gd name="T28" fmla="*/ 2022 w 2510"/>
                    <a:gd name="T29" fmla="*/ 1839 h 2510"/>
                    <a:gd name="T30" fmla="*/ 2152 w 2510"/>
                    <a:gd name="T31" fmla="*/ 1610 h 2510"/>
                    <a:gd name="T32" fmla="*/ 2215 w 2510"/>
                    <a:gd name="T33" fmla="*/ 1348 h 2510"/>
                    <a:gd name="T34" fmla="*/ 2202 w 2510"/>
                    <a:gd name="T35" fmla="*/ 1072 h 2510"/>
                    <a:gd name="T36" fmla="*/ 2116 w 2510"/>
                    <a:gd name="T37" fmla="*/ 820 h 2510"/>
                    <a:gd name="T38" fmla="*/ 1968 w 2510"/>
                    <a:gd name="T39" fmla="*/ 606 h 2510"/>
                    <a:gd name="T40" fmla="*/ 1768 w 2510"/>
                    <a:gd name="T41" fmla="*/ 439 h 2510"/>
                    <a:gd name="T42" fmla="*/ 1526 w 2510"/>
                    <a:gd name="T43" fmla="*/ 330 h 2510"/>
                    <a:gd name="T44" fmla="*/ 1255 w 2510"/>
                    <a:gd name="T45" fmla="*/ 292 h 2510"/>
                    <a:gd name="T46" fmla="*/ 1458 w 2510"/>
                    <a:gd name="T47" fmla="*/ 18 h 2510"/>
                    <a:gd name="T48" fmla="*/ 1743 w 2510"/>
                    <a:gd name="T49" fmla="*/ 100 h 2510"/>
                    <a:gd name="T50" fmla="*/ 1996 w 2510"/>
                    <a:gd name="T51" fmla="*/ 244 h 2510"/>
                    <a:gd name="T52" fmla="*/ 2208 w 2510"/>
                    <a:gd name="T53" fmla="*/ 439 h 2510"/>
                    <a:gd name="T54" fmla="*/ 2371 w 2510"/>
                    <a:gd name="T55" fmla="*/ 679 h 2510"/>
                    <a:gd name="T56" fmla="*/ 2474 w 2510"/>
                    <a:gd name="T57" fmla="*/ 954 h 2510"/>
                    <a:gd name="T58" fmla="*/ 2510 w 2510"/>
                    <a:gd name="T59" fmla="*/ 1256 h 2510"/>
                    <a:gd name="T60" fmla="*/ 2474 w 2510"/>
                    <a:gd name="T61" fmla="*/ 1557 h 2510"/>
                    <a:gd name="T62" fmla="*/ 2371 w 2510"/>
                    <a:gd name="T63" fmla="*/ 1831 h 2510"/>
                    <a:gd name="T64" fmla="*/ 2208 w 2510"/>
                    <a:gd name="T65" fmla="*/ 2072 h 2510"/>
                    <a:gd name="T66" fmla="*/ 1996 w 2510"/>
                    <a:gd name="T67" fmla="*/ 2267 h 2510"/>
                    <a:gd name="T68" fmla="*/ 1743 w 2510"/>
                    <a:gd name="T69" fmla="*/ 2411 h 2510"/>
                    <a:gd name="T70" fmla="*/ 1458 w 2510"/>
                    <a:gd name="T71" fmla="*/ 2493 h 2510"/>
                    <a:gd name="T72" fmla="*/ 1152 w 2510"/>
                    <a:gd name="T73" fmla="*/ 2506 h 2510"/>
                    <a:gd name="T74" fmla="*/ 858 w 2510"/>
                    <a:gd name="T75" fmla="*/ 2446 h 2510"/>
                    <a:gd name="T76" fmla="*/ 595 w 2510"/>
                    <a:gd name="T77" fmla="*/ 2322 h 2510"/>
                    <a:gd name="T78" fmla="*/ 367 w 2510"/>
                    <a:gd name="T79" fmla="*/ 2142 h 2510"/>
                    <a:gd name="T80" fmla="*/ 189 w 2510"/>
                    <a:gd name="T81" fmla="*/ 1916 h 2510"/>
                    <a:gd name="T82" fmla="*/ 64 w 2510"/>
                    <a:gd name="T83" fmla="*/ 1652 h 2510"/>
                    <a:gd name="T84" fmla="*/ 5 w 2510"/>
                    <a:gd name="T85" fmla="*/ 1358 h 2510"/>
                    <a:gd name="T86" fmla="*/ 16 w 2510"/>
                    <a:gd name="T87" fmla="*/ 1052 h 2510"/>
                    <a:gd name="T88" fmla="*/ 98 w 2510"/>
                    <a:gd name="T89" fmla="*/ 767 h 2510"/>
                    <a:gd name="T90" fmla="*/ 242 w 2510"/>
                    <a:gd name="T91" fmla="*/ 514 h 2510"/>
                    <a:gd name="T92" fmla="*/ 438 w 2510"/>
                    <a:gd name="T93" fmla="*/ 302 h 2510"/>
                    <a:gd name="T94" fmla="*/ 678 w 2510"/>
                    <a:gd name="T95" fmla="*/ 141 h 2510"/>
                    <a:gd name="T96" fmla="*/ 953 w 2510"/>
                    <a:gd name="T97" fmla="*/ 38 h 2510"/>
                    <a:gd name="T98" fmla="*/ 1255 w 2510"/>
                    <a:gd name="T99" fmla="*/ 0 h 2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10" h="2510">
                      <a:moveTo>
                        <a:pt x="1255" y="292"/>
                      </a:moveTo>
                      <a:lnTo>
                        <a:pt x="1162" y="297"/>
                      </a:lnTo>
                      <a:lnTo>
                        <a:pt x="1072" y="310"/>
                      </a:lnTo>
                      <a:lnTo>
                        <a:pt x="985" y="330"/>
                      </a:lnTo>
                      <a:lnTo>
                        <a:pt x="900" y="359"/>
                      </a:lnTo>
                      <a:lnTo>
                        <a:pt x="821" y="396"/>
                      </a:lnTo>
                      <a:lnTo>
                        <a:pt x="743" y="439"/>
                      </a:lnTo>
                      <a:lnTo>
                        <a:pt x="672" y="488"/>
                      </a:lnTo>
                      <a:lnTo>
                        <a:pt x="605" y="544"/>
                      </a:lnTo>
                      <a:lnTo>
                        <a:pt x="543" y="606"/>
                      </a:lnTo>
                      <a:lnTo>
                        <a:pt x="488" y="672"/>
                      </a:lnTo>
                      <a:lnTo>
                        <a:pt x="438" y="744"/>
                      </a:lnTo>
                      <a:lnTo>
                        <a:pt x="395" y="820"/>
                      </a:lnTo>
                      <a:lnTo>
                        <a:pt x="359" y="901"/>
                      </a:lnTo>
                      <a:lnTo>
                        <a:pt x="330" y="984"/>
                      </a:lnTo>
                      <a:lnTo>
                        <a:pt x="308" y="1072"/>
                      </a:lnTo>
                      <a:lnTo>
                        <a:pt x="295" y="1163"/>
                      </a:lnTo>
                      <a:lnTo>
                        <a:pt x="291" y="1256"/>
                      </a:lnTo>
                      <a:lnTo>
                        <a:pt x="295" y="1348"/>
                      </a:lnTo>
                      <a:lnTo>
                        <a:pt x="308" y="1439"/>
                      </a:lnTo>
                      <a:lnTo>
                        <a:pt x="330" y="1526"/>
                      </a:lnTo>
                      <a:lnTo>
                        <a:pt x="359" y="1610"/>
                      </a:lnTo>
                      <a:lnTo>
                        <a:pt x="395" y="1690"/>
                      </a:lnTo>
                      <a:lnTo>
                        <a:pt x="438" y="1767"/>
                      </a:lnTo>
                      <a:lnTo>
                        <a:pt x="488" y="1839"/>
                      </a:lnTo>
                      <a:lnTo>
                        <a:pt x="543" y="1905"/>
                      </a:lnTo>
                      <a:lnTo>
                        <a:pt x="605" y="1967"/>
                      </a:lnTo>
                      <a:lnTo>
                        <a:pt x="672" y="2023"/>
                      </a:lnTo>
                      <a:lnTo>
                        <a:pt x="743" y="2073"/>
                      </a:lnTo>
                      <a:lnTo>
                        <a:pt x="821" y="2116"/>
                      </a:lnTo>
                      <a:lnTo>
                        <a:pt x="900" y="2152"/>
                      </a:lnTo>
                      <a:lnTo>
                        <a:pt x="985" y="2181"/>
                      </a:lnTo>
                      <a:lnTo>
                        <a:pt x="1072" y="2201"/>
                      </a:lnTo>
                      <a:lnTo>
                        <a:pt x="1162" y="2214"/>
                      </a:lnTo>
                      <a:lnTo>
                        <a:pt x="1255" y="2220"/>
                      </a:lnTo>
                      <a:lnTo>
                        <a:pt x="1349" y="2214"/>
                      </a:lnTo>
                      <a:lnTo>
                        <a:pt x="1438" y="2201"/>
                      </a:lnTo>
                      <a:lnTo>
                        <a:pt x="1526" y="2181"/>
                      </a:lnTo>
                      <a:lnTo>
                        <a:pt x="1611" y="2152"/>
                      </a:lnTo>
                      <a:lnTo>
                        <a:pt x="1690" y="2116"/>
                      </a:lnTo>
                      <a:lnTo>
                        <a:pt x="1768" y="2073"/>
                      </a:lnTo>
                      <a:lnTo>
                        <a:pt x="1838" y="2023"/>
                      </a:lnTo>
                      <a:lnTo>
                        <a:pt x="1906" y="1967"/>
                      </a:lnTo>
                      <a:lnTo>
                        <a:pt x="1968" y="1905"/>
                      </a:lnTo>
                      <a:lnTo>
                        <a:pt x="2022" y="1839"/>
                      </a:lnTo>
                      <a:lnTo>
                        <a:pt x="2073" y="1767"/>
                      </a:lnTo>
                      <a:lnTo>
                        <a:pt x="2116" y="1690"/>
                      </a:lnTo>
                      <a:lnTo>
                        <a:pt x="2152" y="1610"/>
                      </a:lnTo>
                      <a:lnTo>
                        <a:pt x="2181" y="1526"/>
                      </a:lnTo>
                      <a:lnTo>
                        <a:pt x="2202" y="1439"/>
                      </a:lnTo>
                      <a:lnTo>
                        <a:pt x="2215" y="1348"/>
                      </a:lnTo>
                      <a:lnTo>
                        <a:pt x="2219" y="1256"/>
                      </a:lnTo>
                      <a:lnTo>
                        <a:pt x="2215" y="1163"/>
                      </a:lnTo>
                      <a:lnTo>
                        <a:pt x="2202" y="1072"/>
                      </a:lnTo>
                      <a:lnTo>
                        <a:pt x="2181" y="984"/>
                      </a:lnTo>
                      <a:lnTo>
                        <a:pt x="2152" y="901"/>
                      </a:lnTo>
                      <a:lnTo>
                        <a:pt x="2116" y="820"/>
                      </a:lnTo>
                      <a:lnTo>
                        <a:pt x="2073" y="744"/>
                      </a:lnTo>
                      <a:lnTo>
                        <a:pt x="2022" y="672"/>
                      </a:lnTo>
                      <a:lnTo>
                        <a:pt x="1968" y="606"/>
                      </a:lnTo>
                      <a:lnTo>
                        <a:pt x="1906" y="544"/>
                      </a:lnTo>
                      <a:lnTo>
                        <a:pt x="1838" y="488"/>
                      </a:lnTo>
                      <a:lnTo>
                        <a:pt x="1768" y="439"/>
                      </a:lnTo>
                      <a:lnTo>
                        <a:pt x="1690" y="396"/>
                      </a:lnTo>
                      <a:lnTo>
                        <a:pt x="1611" y="359"/>
                      </a:lnTo>
                      <a:lnTo>
                        <a:pt x="1526" y="330"/>
                      </a:lnTo>
                      <a:lnTo>
                        <a:pt x="1438" y="310"/>
                      </a:lnTo>
                      <a:lnTo>
                        <a:pt x="1349" y="297"/>
                      </a:lnTo>
                      <a:lnTo>
                        <a:pt x="1255" y="292"/>
                      </a:lnTo>
                      <a:close/>
                      <a:moveTo>
                        <a:pt x="1255" y="0"/>
                      </a:moveTo>
                      <a:lnTo>
                        <a:pt x="1359" y="5"/>
                      </a:lnTo>
                      <a:lnTo>
                        <a:pt x="1458" y="18"/>
                      </a:lnTo>
                      <a:lnTo>
                        <a:pt x="1557" y="38"/>
                      </a:lnTo>
                      <a:lnTo>
                        <a:pt x="1652" y="65"/>
                      </a:lnTo>
                      <a:lnTo>
                        <a:pt x="1743" y="100"/>
                      </a:lnTo>
                      <a:lnTo>
                        <a:pt x="1832" y="141"/>
                      </a:lnTo>
                      <a:lnTo>
                        <a:pt x="1916" y="189"/>
                      </a:lnTo>
                      <a:lnTo>
                        <a:pt x="1996" y="244"/>
                      </a:lnTo>
                      <a:lnTo>
                        <a:pt x="2073" y="302"/>
                      </a:lnTo>
                      <a:lnTo>
                        <a:pt x="2143" y="369"/>
                      </a:lnTo>
                      <a:lnTo>
                        <a:pt x="2208" y="439"/>
                      </a:lnTo>
                      <a:lnTo>
                        <a:pt x="2268" y="514"/>
                      </a:lnTo>
                      <a:lnTo>
                        <a:pt x="2322" y="594"/>
                      </a:lnTo>
                      <a:lnTo>
                        <a:pt x="2371" y="679"/>
                      </a:lnTo>
                      <a:lnTo>
                        <a:pt x="2412" y="767"/>
                      </a:lnTo>
                      <a:lnTo>
                        <a:pt x="2447" y="859"/>
                      </a:lnTo>
                      <a:lnTo>
                        <a:pt x="2474" y="954"/>
                      </a:lnTo>
                      <a:lnTo>
                        <a:pt x="2494" y="1052"/>
                      </a:lnTo>
                      <a:lnTo>
                        <a:pt x="2506" y="1153"/>
                      </a:lnTo>
                      <a:lnTo>
                        <a:pt x="2510" y="1256"/>
                      </a:lnTo>
                      <a:lnTo>
                        <a:pt x="2506" y="1358"/>
                      </a:lnTo>
                      <a:lnTo>
                        <a:pt x="2494" y="1459"/>
                      </a:lnTo>
                      <a:lnTo>
                        <a:pt x="2474" y="1557"/>
                      </a:lnTo>
                      <a:lnTo>
                        <a:pt x="2447" y="1652"/>
                      </a:lnTo>
                      <a:lnTo>
                        <a:pt x="2412" y="1744"/>
                      </a:lnTo>
                      <a:lnTo>
                        <a:pt x="2371" y="1831"/>
                      </a:lnTo>
                      <a:lnTo>
                        <a:pt x="2322" y="1916"/>
                      </a:lnTo>
                      <a:lnTo>
                        <a:pt x="2268" y="1997"/>
                      </a:lnTo>
                      <a:lnTo>
                        <a:pt x="2208" y="2072"/>
                      </a:lnTo>
                      <a:lnTo>
                        <a:pt x="2143" y="2142"/>
                      </a:lnTo>
                      <a:lnTo>
                        <a:pt x="2073" y="2208"/>
                      </a:lnTo>
                      <a:lnTo>
                        <a:pt x="1996" y="2267"/>
                      </a:lnTo>
                      <a:lnTo>
                        <a:pt x="1916" y="2322"/>
                      </a:lnTo>
                      <a:lnTo>
                        <a:pt x="1832" y="2369"/>
                      </a:lnTo>
                      <a:lnTo>
                        <a:pt x="1743" y="2411"/>
                      </a:lnTo>
                      <a:lnTo>
                        <a:pt x="1652" y="2446"/>
                      </a:lnTo>
                      <a:lnTo>
                        <a:pt x="1557" y="2473"/>
                      </a:lnTo>
                      <a:lnTo>
                        <a:pt x="1458" y="2493"/>
                      </a:lnTo>
                      <a:lnTo>
                        <a:pt x="1359" y="2506"/>
                      </a:lnTo>
                      <a:lnTo>
                        <a:pt x="1255" y="2510"/>
                      </a:lnTo>
                      <a:lnTo>
                        <a:pt x="1152" y="2506"/>
                      </a:lnTo>
                      <a:lnTo>
                        <a:pt x="1052" y="2493"/>
                      </a:lnTo>
                      <a:lnTo>
                        <a:pt x="953" y="2473"/>
                      </a:lnTo>
                      <a:lnTo>
                        <a:pt x="858" y="2446"/>
                      </a:lnTo>
                      <a:lnTo>
                        <a:pt x="767" y="2411"/>
                      </a:lnTo>
                      <a:lnTo>
                        <a:pt x="678" y="2369"/>
                      </a:lnTo>
                      <a:lnTo>
                        <a:pt x="595" y="2322"/>
                      </a:lnTo>
                      <a:lnTo>
                        <a:pt x="514" y="2267"/>
                      </a:lnTo>
                      <a:lnTo>
                        <a:pt x="438" y="2208"/>
                      </a:lnTo>
                      <a:lnTo>
                        <a:pt x="367" y="2142"/>
                      </a:lnTo>
                      <a:lnTo>
                        <a:pt x="303" y="2072"/>
                      </a:lnTo>
                      <a:lnTo>
                        <a:pt x="242" y="1997"/>
                      </a:lnTo>
                      <a:lnTo>
                        <a:pt x="189" y="1916"/>
                      </a:lnTo>
                      <a:lnTo>
                        <a:pt x="140" y="1831"/>
                      </a:lnTo>
                      <a:lnTo>
                        <a:pt x="98" y="1744"/>
                      </a:lnTo>
                      <a:lnTo>
                        <a:pt x="64" y="1652"/>
                      </a:lnTo>
                      <a:lnTo>
                        <a:pt x="36" y="1557"/>
                      </a:lnTo>
                      <a:lnTo>
                        <a:pt x="16" y="1459"/>
                      </a:lnTo>
                      <a:lnTo>
                        <a:pt x="5" y="1358"/>
                      </a:lnTo>
                      <a:lnTo>
                        <a:pt x="0" y="1256"/>
                      </a:lnTo>
                      <a:lnTo>
                        <a:pt x="5" y="1153"/>
                      </a:lnTo>
                      <a:lnTo>
                        <a:pt x="16" y="1052"/>
                      </a:lnTo>
                      <a:lnTo>
                        <a:pt x="36" y="954"/>
                      </a:lnTo>
                      <a:lnTo>
                        <a:pt x="64" y="859"/>
                      </a:lnTo>
                      <a:lnTo>
                        <a:pt x="98" y="767"/>
                      </a:lnTo>
                      <a:lnTo>
                        <a:pt x="140" y="679"/>
                      </a:lnTo>
                      <a:lnTo>
                        <a:pt x="189" y="594"/>
                      </a:lnTo>
                      <a:lnTo>
                        <a:pt x="242" y="514"/>
                      </a:lnTo>
                      <a:lnTo>
                        <a:pt x="303" y="439"/>
                      </a:lnTo>
                      <a:lnTo>
                        <a:pt x="367" y="369"/>
                      </a:lnTo>
                      <a:lnTo>
                        <a:pt x="438" y="302"/>
                      </a:lnTo>
                      <a:lnTo>
                        <a:pt x="514" y="244"/>
                      </a:lnTo>
                      <a:lnTo>
                        <a:pt x="595" y="189"/>
                      </a:lnTo>
                      <a:lnTo>
                        <a:pt x="678" y="141"/>
                      </a:lnTo>
                      <a:lnTo>
                        <a:pt x="767" y="100"/>
                      </a:lnTo>
                      <a:lnTo>
                        <a:pt x="858" y="65"/>
                      </a:lnTo>
                      <a:lnTo>
                        <a:pt x="953" y="38"/>
                      </a:lnTo>
                      <a:lnTo>
                        <a:pt x="1052" y="18"/>
                      </a:lnTo>
                      <a:lnTo>
                        <a:pt x="1152" y="5"/>
                      </a:lnTo>
                      <a:lnTo>
                        <a:pt x="12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Freeform 33"/>
                <p:cNvSpPr>
                  <a:spLocks/>
                </p:cNvSpPr>
                <p:nvPr/>
              </p:nvSpPr>
              <p:spPr bwMode="auto">
                <a:xfrm>
                  <a:off x="6604000" y="5616575"/>
                  <a:ext cx="1819275" cy="800100"/>
                </a:xfrm>
                <a:custGeom>
                  <a:avLst/>
                  <a:gdLst>
                    <a:gd name="T0" fmla="*/ 1088 w 3439"/>
                    <a:gd name="T1" fmla="*/ 18 h 1513"/>
                    <a:gd name="T2" fmla="*/ 1351 w 3439"/>
                    <a:gd name="T3" fmla="*/ 77 h 1513"/>
                    <a:gd name="T4" fmla="*/ 1635 w 3439"/>
                    <a:gd name="T5" fmla="*/ 156 h 1513"/>
                    <a:gd name="T6" fmla="*/ 1898 w 3439"/>
                    <a:gd name="T7" fmla="*/ 240 h 1513"/>
                    <a:gd name="T8" fmla="*/ 2101 w 3439"/>
                    <a:gd name="T9" fmla="*/ 305 h 1513"/>
                    <a:gd name="T10" fmla="*/ 2213 w 3439"/>
                    <a:gd name="T11" fmla="*/ 338 h 1513"/>
                    <a:gd name="T12" fmla="*/ 2282 w 3439"/>
                    <a:gd name="T13" fmla="*/ 407 h 1513"/>
                    <a:gd name="T14" fmla="*/ 2291 w 3439"/>
                    <a:gd name="T15" fmla="*/ 507 h 1513"/>
                    <a:gd name="T16" fmla="*/ 2223 w 3439"/>
                    <a:gd name="T17" fmla="*/ 608 h 1513"/>
                    <a:gd name="T18" fmla="*/ 2063 w 3439"/>
                    <a:gd name="T19" fmla="*/ 670 h 1513"/>
                    <a:gd name="T20" fmla="*/ 1853 w 3439"/>
                    <a:gd name="T21" fmla="*/ 681 h 1513"/>
                    <a:gd name="T22" fmla="*/ 1636 w 3439"/>
                    <a:gd name="T23" fmla="*/ 660 h 1513"/>
                    <a:gd name="T24" fmla="*/ 1442 w 3439"/>
                    <a:gd name="T25" fmla="*/ 627 h 1513"/>
                    <a:gd name="T26" fmla="*/ 1302 w 3439"/>
                    <a:gd name="T27" fmla="*/ 602 h 1513"/>
                    <a:gd name="T28" fmla="*/ 1249 w 3439"/>
                    <a:gd name="T29" fmla="*/ 611 h 1513"/>
                    <a:gd name="T30" fmla="*/ 1322 w 3439"/>
                    <a:gd name="T31" fmla="*/ 699 h 1513"/>
                    <a:gd name="T32" fmla="*/ 1508 w 3439"/>
                    <a:gd name="T33" fmla="*/ 772 h 1513"/>
                    <a:gd name="T34" fmla="*/ 1756 w 3439"/>
                    <a:gd name="T35" fmla="*/ 821 h 1513"/>
                    <a:gd name="T36" fmla="*/ 2015 w 3439"/>
                    <a:gd name="T37" fmla="*/ 840 h 1513"/>
                    <a:gd name="T38" fmla="*/ 2324 w 3439"/>
                    <a:gd name="T39" fmla="*/ 804 h 1513"/>
                    <a:gd name="T40" fmla="*/ 2851 w 3439"/>
                    <a:gd name="T41" fmla="*/ 645 h 1513"/>
                    <a:gd name="T42" fmla="*/ 3226 w 3439"/>
                    <a:gd name="T43" fmla="*/ 470 h 1513"/>
                    <a:gd name="T44" fmla="*/ 3362 w 3439"/>
                    <a:gd name="T45" fmla="*/ 481 h 1513"/>
                    <a:gd name="T46" fmla="*/ 3435 w 3439"/>
                    <a:gd name="T47" fmla="*/ 588 h 1513"/>
                    <a:gd name="T48" fmla="*/ 3402 w 3439"/>
                    <a:gd name="T49" fmla="*/ 749 h 1513"/>
                    <a:gd name="T50" fmla="*/ 3277 w 3439"/>
                    <a:gd name="T51" fmla="*/ 883 h 1513"/>
                    <a:gd name="T52" fmla="*/ 3104 w 3439"/>
                    <a:gd name="T53" fmla="*/ 1002 h 1513"/>
                    <a:gd name="T54" fmla="*/ 2871 w 3439"/>
                    <a:gd name="T55" fmla="*/ 1147 h 1513"/>
                    <a:gd name="T56" fmla="*/ 2612 w 3439"/>
                    <a:gd name="T57" fmla="*/ 1293 h 1513"/>
                    <a:gd name="T58" fmla="*/ 2364 w 3439"/>
                    <a:gd name="T59" fmla="*/ 1416 h 1513"/>
                    <a:gd name="T60" fmla="*/ 2164 w 3439"/>
                    <a:gd name="T61" fmla="*/ 1497 h 1513"/>
                    <a:gd name="T62" fmla="*/ 2025 w 3439"/>
                    <a:gd name="T63" fmla="*/ 1513 h 1513"/>
                    <a:gd name="T64" fmla="*/ 1793 w 3439"/>
                    <a:gd name="T65" fmla="*/ 1493 h 1513"/>
                    <a:gd name="T66" fmla="*/ 1489 w 3439"/>
                    <a:gd name="T67" fmla="*/ 1452 h 1513"/>
                    <a:gd name="T68" fmla="*/ 1154 w 3439"/>
                    <a:gd name="T69" fmla="*/ 1401 h 1513"/>
                    <a:gd name="T70" fmla="*/ 832 w 3439"/>
                    <a:gd name="T71" fmla="*/ 1346 h 1513"/>
                    <a:gd name="T72" fmla="*/ 565 w 3439"/>
                    <a:gd name="T73" fmla="*/ 1297 h 1513"/>
                    <a:gd name="T74" fmla="*/ 397 w 3439"/>
                    <a:gd name="T75" fmla="*/ 1265 h 1513"/>
                    <a:gd name="T76" fmla="*/ 257 w 3439"/>
                    <a:gd name="T77" fmla="*/ 1270 h 1513"/>
                    <a:gd name="T78" fmla="*/ 112 w 3439"/>
                    <a:gd name="T79" fmla="*/ 1353 h 1513"/>
                    <a:gd name="T80" fmla="*/ 36 w 3439"/>
                    <a:gd name="T81" fmla="*/ 1401 h 1513"/>
                    <a:gd name="T82" fmla="*/ 7 w 3439"/>
                    <a:gd name="T83" fmla="*/ 1375 h 1513"/>
                    <a:gd name="T84" fmla="*/ 0 w 3439"/>
                    <a:gd name="T85" fmla="*/ 1347 h 1513"/>
                    <a:gd name="T86" fmla="*/ 23 w 3439"/>
                    <a:gd name="T87" fmla="*/ 998 h 1513"/>
                    <a:gd name="T88" fmla="*/ 49 w 3439"/>
                    <a:gd name="T89" fmla="*/ 592 h 1513"/>
                    <a:gd name="T90" fmla="*/ 72 w 3439"/>
                    <a:gd name="T91" fmla="*/ 230 h 1513"/>
                    <a:gd name="T92" fmla="*/ 96 w 3439"/>
                    <a:gd name="T93" fmla="*/ 110 h 1513"/>
                    <a:gd name="T94" fmla="*/ 164 w 3439"/>
                    <a:gd name="T95" fmla="*/ 90 h 1513"/>
                    <a:gd name="T96" fmla="*/ 345 w 3439"/>
                    <a:gd name="T97" fmla="*/ 61 h 1513"/>
                    <a:gd name="T98" fmla="*/ 601 w 3439"/>
                    <a:gd name="T99" fmla="*/ 26 h 1513"/>
                    <a:gd name="T100" fmla="*/ 839 w 3439"/>
                    <a:gd name="T101" fmla="*/ 3 h 1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39" h="1513">
                      <a:moveTo>
                        <a:pt x="928" y="0"/>
                      </a:moveTo>
                      <a:lnTo>
                        <a:pt x="977" y="3"/>
                      </a:lnTo>
                      <a:lnTo>
                        <a:pt x="1030" y="10"/>
                      </a:lnTo>
                      <a:lnTo>
                        <a:pt x="1088" y="18"/>
                      </a:lnTo>
                      <a:lnTo>
                        <a:pt x="1150" y="30"/>
                      </a:lnTo>
                      <a:lnTo>
                        <a:pt x="1214" y="44"/>
                      </a:lnTo>
                      <a:lnTo>
                        <a:pt x="1282" y="60"/>
                      </a:lnTo>
                      <a:lnTo>
                        <a:pt x="1351" y="77"/>
                      </a:lnTo>
                      <a:lnTo>
                        <a:pt x="1422" y="96"/>
                      </a:lnTo>
                      <a:lnTo>
                        <a:pt x="1494" y="116"/>
                      </a:lnTo>
                      <a:lnTo>
                        <a:pt x="1564" y="136"/>
                      </a:lnTo>
                      <a:lnTo>
                        <a:pt x="1635" y="156"/>
                      </a:lnTo>
                      <a:lnTo>
                        <a:pt x="1704" y="178"/>
                      </a:lnTo>
                      <a:lnTo>
                        <a:pt x="1771" y="200"/>
                      </a:lnTo>
                      <a:lnTo>
                        <a:pt x="1836" y="220"/>
                      </a:lnTo>
                      <a:lnTo>
                        <a:pt x="1898" y="240"/>
                      </a:lnTo>
                      <a:lnTo>
                        <a:pt x="1956" y="259"/>
                      </a:lnTo>
                      <a:lnTo>
                        <a:pt x="2009" y="276"/>
                      </a:lnTo>
                      <a:lnTo>
                        <a:pt x="2058" y="290"/>
                      </a:lnTo>
                      <a:lnTo>
                        <a:pt x="2101" y="305"/>
                      </a:lnTo>
                      <a:lnTo>
                        <a:pt x="2137" y="315"/>
                      </a:lnTo>
                      <a:lnTo>
                        <a:pt x="2167" y="323"/>
                      </a:lnTo>
                      <a:lnTo>
                        <a:pt x="2190" y="329"/>
                      </a:lnTo>
                      <a:lnTo>
                        <a:pt x="2213" y="338"/>
                      </a:lnTo>
                      <a:lnTo>
                        <a:pt x="2235" y="351"/>
                      </a:lnTo>
                      <a:lnTo>
                        <a:pt x="2253" y="366"/>
                      </a:lnTo>
                      <a:lnTo>
                        <a:pt x="2269" y="385"/>
                      </a:lnTo>
                      <a:lnTo>
                        <a:pt x="2282" y="407"/>
                      </a:lnTo>
                      <a:lnTo>
                        <a:pt x="2289" y="430"/>
                      </a:lnTo>
                      <a:lnTo>
                        <a:pt x="2295" y="456"/>
                      </a:lnTo>
                      <a:lnTo>
                        <a:pt x="2295" y="481"/>
                      </a:lnTo>
                      <a:lnTo>
                        <a:pt x="2291" y="507"/>
                      </a:lnTo>
                      <a:lnTo>
                        <a:pt x="2281" y="535"/>
                      </a:lnTo>
                      <a:lnTo>
                        <a:pt x="2268" y="561"/>
                      </a:lnTo>
                      <a:lnTo>
                        <a:pt x="2248" y="585"/>
                      </a:lnTo>
                      <a:lnTo>
                        <a:pt x="2223" y="608"/>
                      </a:lnTo>
                      <a:lnTo>
                        <a:pt x="2192" y="628"/>
                      </a:lnTo>
                      <a:lnTo>
                        <a:pt x="2154" y="645"/>
                      </a:lnTo>
                      <a:lnTo>
                        <a:pt x="2111" y="660"/>
                      </a:lnTo>
                      <a:lnTo>
                        <a:pt x="2063" y="670"/>
                      </a:lnTo>
                      <a:lnTo>
                        <a:pt x="2013" y="677"/>
                      </a:lnTo>
                      <a:lnTo>
                        <a:pt x="1961" y="681"/>
                      </a:lnTo>
                      <a:lnTo>
                        <a:pt x="1908" y="683"/>
                      </a:lnTo>
                      <a:lnTo>
                        <a:pt x="1853" y="681"/>
                      </a:lnTo>
                      <a:lnTo>
                        <a:pt x="1799" y="679"/>
                      </a:lnTo>
                      <a:lnTo>
                        <a:pt x="1743" y="674"/>
                      </a:lnTo>
                      <a:lnTo>
                        <a:pt x="1689" y="667"/>
                      </a:lnTo>
                      <a:lnTo>
                        <a:pt x="1636" y="660"/>
                      </a:lnTo>
                      <a:lnTo>
                        <a:pt x="1583" y="651"/>
                      </a:lnTo>
                      <a:lnTo>
                        <a:pt x="1534" y="643"/>
                      </a:lnTo>
                      <a:lnTo>
                        <a:pt x="1486" y="634"/>
                      </a:lnTo>
                      <a:lnTo>
                        <a:pt x="1442" y="627"/>
                      </a:lnTo>
                      <a:lnTo>
                        <a:pt x="1400" y="618"/>
                      </a:lnTo>
                      <a:lnTo>
                        <a:pt x="1363" y="612"/>
                      </a:lnTo>
                      <a:lnTo>
                        <a:pt x="1330" y="607"/>
                      </a:lnTo>
                      <a:lnTo>
                        <a:pt x="1302" y="602"/>
                      </a:lnTo>
                      <a:lnTo>
                        <a:pt x="1279" y="601"/>
                      </a:lnTo>
                      <a:lnTo>
                        <a:pt x="1263" y="601"/>
                      </a:lnTo>
                      <a:lnTo>
                        <a:pt x="1252" y="605"/>
                      </a:lnTo>
                      <a:lnTo>
                        <a:pt x="1249" y="611"/>
                      </a:lnTo>
                      <a:lnTo>
                        <a:pt x="1253" y="634"/>
                      </a:lnTo>
                      <a:lnTo>
                        <a:pt x="1268" y="656"/>
                      </a:lnTo>
                      <a:lnTo>
                        <a:pt x="1291" y="677"/>
                      </a:lnTo>
                      <a:lnTo>
                        <a:pt x="1322" y="699"/>
                      </a:lnTo>
                      <a:lnTo>
                        <a:pt x="1360" y="719"/>
                      </a:lnTo>
                      <a:lnTo>
                        <a:pt x="1404" y="737"/>
                      </a:lnTo>
                      <a:lnTo>
                        <a:pt x="1453" y="755"/>
                      </a:lnTo>
                      <a:lnTo>
                        <a:pt x="1508" y="772"/>
                      </a:lnTo>
                      <a:lnTo>
                        <a:pt x="1566" y="786"/>
                      </a:lnTo>
                      <a:lnTo>
                        <a:pt x="1627" y="799"/>
                      </a:lnTo>
                      <a:lnTo>
                        <a:pt x="1691" y="811"/>
                      </a:lnTo>
                      <a:lnTo>
                        <a:pt x="1756" y="821"/>
                      </a:lnTo>
                      <a:lnTo>
                        <a:pt x="1822" y="830"/>
                      </a:lnTo>
                      <a:lnTo>
                        <a:pt x="1886" y="835"/>
                      </a:lnTo>
                      <a:lnTo>
                        <a:pt x="1951" y="838"/>
                      </a:lnTo>
                      <a:lnTo>
                        <a:pt x="2015" y="840"/>
                      </a:lnTo>
                      <a:lnTo>
                        <a:pt x="2076" y="838"/>
                      </a:lnTo>
                      <a:lnTo>
                        <a:pt x="2134" y="835"/>
                      </a:lnTo>
                      <a:lnTo>
                        <a:pt x="2187" y="828"/>
                      </a:lnTo>
                      <a:lnTo>
                        <a:pt x="2324" y="804"/>
                      </a:lnTo>
                      <a:lnTo>
                        <a:pt x="2461" y="772"/>
                      </a:lnTo>
                      <a:lnTo>
                        <a:pt x="2594" y="735"/>
                      </a:lnTo>
                      <a:lnTo>
                        <a:pt x="2724" y="691"/>
                      </a:lnTo>
                      <a:lnTo>
                        <a:pt x="2851" y="645"/>
                      </a:lnTo>
                      <a:lnTo>
                        <a:pt x="2970" y="595"/>
                      </a:lnTo>
                      <a:lnTo>
                        <a:pt x="3082" y="542"/>
                      </a:lnTo>
                      <a:lnTo>
                        <a:pt x="3187" y="487"/>
                      </a:lnTo>
                      <a:lnTo>
                        <a:pt x="3226" y="470"/>
                      </a:lnTo>
                      <a:lnTo>
                        <a:pt x="3264" y="463"/>
                      </a:lnTo>
                      <a:lnTo>
                        <a:pt x="3298" y="461"/>
                      </a:lnTo>
                      <a:lnTo>
                        <a:pt x="3331" y="469"/>
                      </a:lnTo>
                      <a:lnTo>
                        <a:pt x="3362" y="481"/>
                      </a:lnTo>
                      <a:lnTo>
                        <a:pt x="3387" y="500"/>
                      </a:lnTo>
                      <a:lnTo>
                        <a:pt x="3409" y="525"/>
                      </a:lnTo>
                      <a:lnTo>
                        <a:pt x="3425" y="555"/>
                      </a:lnTo>
                      <a:lnTo>
                        <a:pt x="3435" y="588"/>
                      </a:lnTo>
                      <a:lnTo>
                        <a:pt x="3439" y="624"/>
                      </a:lnTo>
                      <a:lnTo>
                        <a:pt x="3435" y="664"/>
                      </a:lnTo>
                      <a:lnTo>
                        <a:pt x="3422" y="706"/>
                      </a:lnTo>
                      <a:lnTo>
                        <a:pt x="3402" y="749"/>
                      </a:lnTo>
                      <a:lnTo>
                        <a:pt x="3370" y="794"/>
                      </a:lnTo>
                      <a:lnTo>
                        <a:pt x="3330" y="838"/>
                      </a:lnTo>
                      <a:lnTo>
                        <a:pt x="3307" y="858"/>
                      </a:lnTo>
                      <a:lnTo>
                        <a:pt x="3277" y="883"/>
                      </a:lnTo>
                      <a:lnTo>
                        <a:pt x="3242" y="909"/>
                      </a:lnTo>
                      <a:lnTo>
                        <a:pt x="3200" y="937"/>
                      </a:lnTo>
                      <a:lnTo>
                        <a:pt x="3154" y="969"/>
                      </a:lnTo>
                      <a:lnTo>
                        <a:pt x="3104" y="1002"/>
                      </a:lnTo>
                      <a:lnTo>
                        <a:pt x="3051" y="1038"/>
                      </a:lnTo>
                      <a:lnTo>
                        <a:pt x="2993" y="1073"/>
                      </a:lnTo>
                      <a:lnTo>
                        <a:pt x="2933" y="1110"/>
                      </a:lnTo>
                      <a:lnTo>
                        <a:pt x="2871" y="1147"/>
                      </a:lnTo>
                      <a:lnTo>
                        <a:pt x="2807" y="1185"/>
                      </a:lnTo>
                      <a:lnTo>
                        <a:pt x="2743" y="1221"/>
                      </a:lnTo>
                      <a:lnTo>
                        <a:pt x="2677" y="1257"/>
                      </a:lnTo>
                      <a:lnTo>
                        <a:pt x="2612" y="1293"/>
                      </a:lnTo>
                      <a:lnTo>
                        <a:pt x="2547" y="1327"/>
                      </a:lnTo>
                      <a:lnTo>
                        <a:pt x="2485" y="1359"/>
                      </a:lnTo>
                      <a:lnTo>
                        <a:pt x="2423" y="1389"/>
                      </a:lnTo>
                      <a:lnTo>
                        <a:pt x="2364" y="1416"/>
                      </a:lnTo>
                      <a:lnTo>
                        <a:pt x="2308" y="1442"/>
                      </a:lnTo>
                      <a:lnTo>
                        <a:pt x="2256" y="1464"/>
                      </a:lnTo>
                      <a:lnTo>
                        <a:pt x="2207" y="1483"/>
                      </a:lnTo>
                      <a:lnTo>
                        <a:pt x="2164" y="1497"/>
                      </a:lnTo>
                      <a:lnTo>
                        <a:pt x="2125" y="1507"/>
                      </a:lnTo>
                      <a:lnTo>
                        <a:pt x="2099" y="1511"/>
                      </a:lnTo>
                      <a:lnTo>
                        <a:pt x="2066" y="1513"/>
                      </a:lnTo>
                      <a:lnTo>
                        <a:pt x="2025" y="1513"/>
                      </a:lnTo>
                      <a:lnTo>
                        <a:pt x="1976" y="1510"/>
                      </a:lnTo>
                      <a:lnTo>
                        <a:pt x="1921" y="1506"/>
                      </a:lnTo>
                      <a:lnTo>
                        <a:pt x="1859" y="1500"/>
                      </a:lnTo>
                      <a:lnTo>
                        <a:pt x="1793" y="1493"/>
                      </a:lnTo>
                      <a:lnTo>
                        <a:pt x="1722" y="1484"/>
                      </a:lnTo>
                      <a:lnTo>
                        <a:pt x="1648" y="1475"/>
                      </a:lnTo>
                      <a:lnTo>
                        <a:pt x="1570" y="1464"/>
                      </a:lnTo>
                      <a:lnTo>
                        <a:pt x="1489" y="1452"/>
                      </a:lnTo>
                      <a:lnTo>
                        <a:pt x="1406" y="1441"/>
                      </a:lnTo>
                      <a:lnTo>
                        <a:pt x="1322" y="1428"/>
                      </a:lnTo>
                      <a:lnTo>
                        <a:pt x="1239" y="1415"/>
                      </a:lnTo>
                      <a:lnTo>
                        <a:pt x="1154" y="1401"/>
                      </a:lnTo>
                      <a:lnTo>
                        <a:pt x="1071" y="1388"/>
                      </a:lnTo>
                      <a:lnTo>
                        <a:pt x="988" y="1373"/>
                      </a:lnTo>
                      <a:lnTo>
                        <a:pt x="909" y="1359"/>
                      </a:lnTo>
                      <a:lnTo>
                        <a:pt x="832" y="1346"/>
                      </a:lnTo>
                      <a:lnTo>
                        <a:pt x="758" y="1333"/>
                      </a:lnTo>
                      <a:lnTo>
                        <a:pt x="689" y="1320"/>
                      </a:lnTo>
                      <a:lnTo>
                        <a:pt x="624" y="1309"/>
                      </a:lnTo>
                      <a:lnTo>
                        <a:pt x="565" y="1297"/>
                      </a:lnTo>
                      <a:lnTo>
                        <a:pt x="512" y="1287"/>
                      </a:lnTo>
                      <a:lnTo>
                        <a:pt x="466" y="1278"/>
                      </a:lnTo>
                      <a:lnTo>
                        <a:pt x="427" y="1271"/>
                      </a:lnTo>
                      <a:lnTo>
                        <a:pt x="397" y="1265"/>
                      </a:lnTo>
                      <a:lnTo>
                        <a:pt x="375" y="1260"/>
                      </a:lnTo>
                      <a:lnTo>
                        <a:pt x="337" y="1255"/>
                      </a:lnTo>
                      <a:lnTo>
                        <a:pt x="296" y="1260"/>
                      </a:lnTo>
                      <a:lnTo>
                        <a:pt x="257" y="1270"/>
                      </a:lnTo>
                      <a:lnTo>
                        <a:pt x="220" y="1285"/>
                      </a:lnTo>
                      <a:lnTo>
                        <a:pt x="183" y="1306"/>
                      </a:lnTo>
                      <a:lnTo>
                        <a:pt x="147" y="1329"/>
                      </a:lnTo>
                      <a:lnTo>
                        <a:pt x="112" y="1353"/>
                      </a:lnTo>
                      <a:lnTo>
                        <a:pt x="82" y="1379"/>
                      </a:lnTo>
                      <a:lnTo>
                        <a:pt x="63" y="1392"/>
                      </a:lnTo>
                      <a:lnTo>
                        <a:pt x="47" y="1399"/>
                      </a:lnTo>
                      <a:lnTo>
                        <a:pt x="36" y="1401"/>
                      </a:lnTo>
                      <a:lnTo>
                        <a:pt x="26" y="1398"/>
                      </a:lnTo>
                      <a:lnTo>
                        <a:pt x="17" y="1392"/>
                      </a:lnTo>
                      <a:lnTo>
                        <a:pt x="11" y="1385"/>
                      </a:lnTo>
                      <a:lnTo>
                        <a:pt x="7" y="1375"/>
                      </a:lnTo>
                      <a:lnTo>
                        <a:pt x="3" y="1366"/>
                      </a:lnTo>
                      <a:lnTo>
                        <a:pt x="1" y="1357"/>
                      </a:lnTo>
                      <a:lnTo>
                        <a:pt x="1" y="1350"/>
                      </a:lnTo>
                      <a:lnTo>
                        <a:pt x="0" y="1347"/>
                      </a:lnTo>
                      <a:lnTo>
                        <a:pt x="6" y="1271"/>
                      </a:lnTo>
                      <a:lnTo>
                        <a:pt x="11" y="1186"/>
                      </a:lnTo>
                      <a:lnTo>
                        <a:pt x="17" y="1096"/>
                      </a:lnTo>
                      <a:lnTo>
                        <a:pt x="23" y="998"/>
                      </a:lnTo>
                      <a:lnTo>
                        <a:pt x="30" y="899"/>
                      </a:lnTo>
                      <a:lnTo>
                        <a:pt x="36" y="796"/>
                      </a:lnTo>
                      <a:lnTo>
                        <a:pt x="43" y="693"/>
                      </a:lnTo>
                      <a:lnTo>
                        <a:pt x="49" y="592"/>
                      </a:lnTo>
                      <a:lnTo>
                        <a:pt x="56" y="493"/>
                      </a:lnTo>
                      <a:lnTo>
                        <a:pt x="62" y="399"/>
                      </a:lnTo>
                      <a:lnTo>
                        <a:pt x="67" y="310"/>
                      </a:lnTo>
                      <a:lnTo>
                        <a:pt x="72" y="230"/>
                      </a:lnTo>
                      <a:lnTo>
                        <a:pt x="78" y="158"/>
                      </a:lnTo>
                      <a:lnTo>
                        <a:pt x="80" y="138"/>
                      </a:lnTo>
                      <a:lnTo>
                        <a:pt x="86" y="122"/>
                      </a:lnTo>
                      <a:lnTo>
                        <a:pt x="96" y="110"/>
                      </a:lnTo>
                      <a:lnTo>
                        <a:pt x="109" y="103"/>
                      </a:lnTo>
                      <a:lnTo>
                        <a:pt x="125" y="97"/>
                      </a:lnTo>
                      <a:lnTo>
                        <a:pt x="142" y="93"/>
                      </a:lnTo>
                      <a:lnTo>
                        <a:pt x="164" y="90"/>
                      </a:lnTo>
                      <a:lnTo>
                        <a:pt x="187" y="86"/>
                      </a:lnTo>
                      <a:lnTo>
                        <a:pt x="234" y="79"/>
                      </a:lnTo>
                      <a:lnTo>
                        <a:pt x="288" y="70"/>
                      </a:lnTo>
                      <a:lnTo>
                        <a:pt x="345" y="61"/>
                      </a:lnTo>
                      <a:lnTo>
                        <a:pt x="407" y="51"/>
                      </a:lnTo>
                      <a:lnTo>
                        <a:pt x="470" y="43"/>
                      </a:lnTo>
                      <a:lnTo>
                        <a:pt x="537" y="34"/>
                      </a:lnTo>
                      <a:lnTo>
                        <a:pt x="601" y="26"/>
                      </a:lnTo>
                      <a:lnTo>
                        <a:pt x="666" y="18"/>
                      </a:lnTo>
                      <a:lnTo>
                        <a:pt x="728" y="11"/>
                      </a:lnTo>
                      <a:lnTo>
                        <a:pt x="786" y="5"/>
                      </a:lnTo>
                      <a:lnTo>
                        <a:pt x="839" y="3"/>
                      </a:lnTo>
                      <a:lnTo>
                        <a:pt x="888" y="0"/>
                      </a:lnTo>
                      <a:lnTo>
                        <a:pt x="9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Freeform 34"/>
                <p:cNvSpPr>
                  <a:spLocks noEditPoints="1"/>
                </p:cNvSpPr>
                <p:nvPr/>
              </p:nvSpPr>
              <p:spPr bwMode="auto">
                <a:xfrm>
                  <a:off x="5913438" y="5637213"/>
                  <a:ext cx="577850" cy="742950"/>
                </a:xfrm>
                <a:custGeom>
                  <a:avLst/>
                  <a:gdLst>
                    <a:gd name="T0" fmla="*/ 566 w 1091"/>
                    <a:gd name="T1" fmla="*/ 842 h 1406"/>
                    <a:gd name="T2" fmla="*/ 524 w 1091"/>
                    <a:gd name="T3" fmla="*/ 846 h 1406"/>
                    <a:gd name="T4" fmla="*/ 486 w 1091"/>
                    <a:gd name="T5" fmla="*/ 858 h 1406"/>
                    <a:gd name="T6" fmla="*/ 452 w 1091"/>
                    <a:gd name="T7" fmla="*/ 876 h 1406"/>
                    <a:gd name="T8" fmla="*/ 422 w 1091"/>
                    <a:gd name="T9" fmla="*/ 901 h 1406"/>
                    <a:gd name="T10" fmla="*/ 397 w 1091"/>
                    <a:gd name="T11" fmla="*/ 931 h 1406"/>
                    <a:gd name="T12" fmla="*/ 378 w 1091"/>
                    <a:gd name="T13" fmla="*/ 964 h 1406"/>
                    <a:gd name="T14" fmla="*/ 367 w 1091"/>
                    <a:gd name="T15" fmla="*/ 1003 h 1406"/>
                    <a:gd name="T16" fmla="*/ 363 w 1091"/>
                    <a:gd name="T17" fmla="*/ 1043 h 1406"/>
                    <a:gd name="T18" fmla="*/ 367 w 1091"/>
                    <a:gd name="T19" fmla="*/ 1084 h 1406"/>
                    <a:gd name="T20" fmla="*/ 378 w 1091"/>
                    <a:gd name="T21" fmla="*/ 1122 h 1406"/>
                    <a:gd name="T22" fmla="*/ 397 w 1091"/>
                    <a:gd name="T23" fmla="*/ 1157 h 1406"/>
                    <a:gd name="T24" fmla="*/ 422 w 1091"/>
                    <a:gd name="T25" fmla="*/ 1187 h 1406"/>
                    <a:gd name="T26" fmla="*/ 452 w 1091"/>
                    <a:gd name="T27" fmla="*/ 1212 h 1406"/>
                    <a:gd name="T28" fmla="*/ 486 w 1091"/>
                    <a:gd name="T29" fmla="*/ 1230 h 1406"/>
                    <a:gd name="T30" fmla="*/ 524 w 1091"/>
                    <a:gd name="T31" fmla="*/ 1242 h 1406"/>
                    <a:gd name="T32" fmla="*/ 566 w 1091"/>
                    <a:gd name="T33" fmla="*/ 1246 h 1406"/>
                    <a:gd name="T34" fmla="*/ 606 w 1091"/>
                    <a:gd name="T35" fmla="*/ 1242 h 1406"/>
                    <a:gd name="T36" fmla="*/ 643 w 1091"/>
                    <a:gd name="T37" fmla="*/ 1230 h 1406"/>
                    <a:gd name="T38" fmla="*/ 678 w 1091"/>
                    <a:gd name="T39" fmla="*/ 1212 h 1406"/>
                    <a:gd name="T40" fmla="*/ 708 w 1091"/>
                    <a:gd name="T41" fmla="*/ 1187 h 1406"/>
                    <a:gd name="T42" fmla="*/ 732 w 1091"/>
                    <a:gd name="T43" fmla="*/ 1157 h 1406"/>
                    <a:gd name="T44" fmla="*/ 751 w 1091"/>
                    <a:gd name="T45" fmla="*/ 1122 h 1406"/>
                    <a:gd name="T46" fmla="*/ 763 w 1091"/>
                    <a:gd name="T47" fmla="*/ 1084 h 1406"/>
                    <a:gd name="T48" fmla="*/ 767 w 1091"/>
                    <a:gd name="T49" fmla="*/ 1043 h 1406"/>
                    <a:gd name="T50" fmla="*/ 763 w 1091"/>
                    <a:gd name="T51" fmla="*/ 1003 h 1406"/>
                    <a:gd name="T52" fmla="*/ 751 w 1091"/>
                    <a:gd name="T53" fmla="*/ 964 h 1406"/>
                    <a:gd name="T54" fmla="*/ 732 w 1091"/>
                    <a:gd name="T55" fmla="*/ 931 h 1406"/>
                    <a:gd name="T56" fmla="*/ 708 w 1091"/>
                    <a:gd name="T57" fmla="*/ 901 h 1406"/>
                    <a:gd name="T58" fmla="*/ 678 w 1091"/>
                    <a:gd name="T59" fmla="*/ 876 h 1406"/>
                    <a:gd name="T60" fmla="*/ 643 w 1091"/>
                    <a:gd name="T61" fmla="*/ 858 h 1406"/>
                    <a:gd name="T62" fmla="*/ 606 w 1091"/>
                    <a:gd name="T63" fmla="*/ 846 h 1406"/>
                    <a:gd name="T64" fmla="*/ 566 w 1091"/>
                    <a:gd name="T65" fmla="*/ 842 h 1406"/>
                    <a:gd name="T66" fmla="*/ 265 w 1091"/>
                    <a:gd name="T67" fmla="*/ 0 h 1406"/>
                    <a:gd name="T68" fmla="*/ 996 w 1091"/>
                    <a:gd name="T69" fmla="*/ 36 h 1406"/>
                    <a:gd name="T70" fmla="*/ 1023 w 1091"/>
                    <a:gd name="T71" fmla="*/ 42 h 1406"/>
                    <a:gd name="T72" fmla="*/ 1046 w 1091"/>
                    <a:gd name="T73" fmla="*/ 54 h 1406"/>
                    <a:gd name="T74" fmla="*/ 1066 w 1091"/>
                    <a:gd name="T75" fmla="*/ 71 h 1406"/>
                    <a:gd name="T76" fmla="*/ 1081 w 1091"/>
                    <a:gd name="T77" fmla="*/ 93 h 1406"/>
                    <a:gd name="T78" fmla="*/ 1089 w 1091"/>
                    <a:gd name="T79" fmla="*/ 117 h 1406"/>
                    <a:gd name="T80" fmla="*/ 1091 w 1091"/>
                    <a:gd name="T81" fmla="*/ 144 h 1406"/>
                    <a:gd name="T82" fmla="*/ 1002 w 1091"/>
                    <a:gd name="T83" fmla="*/ 1306 h 1406"/>
                    <a:gd name="T84" fmla="*/ 996 w 1091"/>
                    <a:gd name="T85" fmla="*/ 1334 h 1406"/>
                    <a:gd name="T86" fmla="*/ 983 w 1091"/>
                    <a:gd name="T87" fmla="*/ 1358 h 1406"/>
                    <a:gd name="T88" fmla="*/ 966 w 1091"/>
                    <a:gd name="T89" fmla="*/ 1378 h 1406"/>
                    <a:gd name="T90" fmla="*/ 944 w 1091"/>
                    <a:gd name="T91" fmla="*/ 1393 h 1406"/>
                    <a:gd name="T92" fmla="*/ 918 w 1091"/>
                    <a:gd name="T93" fmla="*/ 1403 h 1406"/>
                    <a:gd name="T94" fmla="*/ 891 w 1091"/>
                    <a:gd name="T95" fmla="*/ 1406 h 1406"/>
                    <a:gd name="T96" fmla="*/ 81 w 1091"/>
                    <a:gd name="T97" fmla="*/ 1406 h 1406"/>
                    <a:gd name="T98" fmla="*/ 55 w 1091"/>
                    <a:gd name="T99" fmla="*/ 1401 h 1406"/>
                    <a:gd name="T100" fmla="*/ 32 w 1091"/>
                    <a:gd name="T101" fmla="*/ 1390 h 1406"/>
                    <a:gd name="T102" fmla="*/ 16 w 1091"/>
                    <a:gd name="T103" fmla="*/ 1374 h 1406"/>
                    <a:gd name="T104" fmla="*/ 4 w 1091"/>
                    <a:gd name="T105" fmla="*/ 1352 h 1406"/>
                    <a:gd name="T106" fmla="*/ 0 w 1091"/>
                    <a:gd name="T107" fmla="*/ 1328 h 1406"/>
                    <a:gd name="T108" fmla="*/ 3 w 1091"/>
                    <a:gd name="T109" fmla="*/ 1302 h 1406"/>
                    <a:gd name="T110" fmla="*/ 137 w 1091"/>
                    <a:gd name="T111" fmla="*/ 95 h 1406"/>
                    <a:gd name="T112" fmla="*/ 147 w 1091"/>
                    <a:gd name="T113" fmla="*/ 70 h 1406"/>
                    <a:gd name="T114" fmla="*/ 163 w 1091"/>
                    <a:gd name="T115" fmla="*/ 47 h 1406"/>
                    <a:gd name="T116" fmla="*/ 184 w 1091"/>
                    <a:gd name="T117" fmla="*/ 26 h 1406"/>
                    <a:gd name="T118" fmla="*/ 209 w 1091"/>
                    <a:gd name="T119" fmla="*/ 12 h 1406"/>
                    <a:gd name="T120" fmla="*/ 236 w 1091"/>
                    <a:gd name="T121" fmla="*/ 3 h 1406"/>
                    <a:gd name="T122" fmla="*/ 265 w 1091"/>
                    <a:gd name="T123" fmla="*/ 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91" h="1406">
                      <a:moveTo>
                        <a:pt x="566" y="842"/>
                      </a:moveTo>
                      <a:lnTo>
                        <a:pt x="524" y="846"/>
                      </a:lnTo>
                      <a:lnTo>
                        <a:pt x="486" y="858"/>
                      </a:lnTo>
                      <a:lnTo>
                        <a:pt x="452" y="876"/>
                      </a:lnTo>
                      <a:lnTo>
                        <a:pt x="422" y="901"/>
                      </a:lnTo>
                      <a:lnTo>
                        <a:pt x="397" y="931"/>
                      </a:lnTo>
                      <a:lnTo>
                        <a:pt x="378" y="964"/>
                      </a:lnTo>
                      <a:lnTo>
                        <a:pt x="367" y="1003"/>
                      </a:lnTo>
                      <a:lnTo>
                        <a:pt x="363" y="1043"/>
                      </a:lnTo>
                      <a:lnTo>
                        <a:pt x="367" y="1084"/>
                      </a:lnTo>
                      <a:lnTo>
                        <a:pt x="378" y="1122"/>
                      </a:lnTo>
                      <a:lnTo>
                        <a:pt x="397" y="1157"/>
                      </a:lnTo>
                      <a:lnTo>
                        <a:pt x="422" y="1187"/>
                      </a:lnTo>
                      <a:lnTo>
                        <a:pt x="452" y="1212"/>
                      </a:lnTo>
                      <a:lnTo>
                        <a:pt x="486" y="1230"/>
                      </a:lnTo>
                      <a:lnTo>
                        <a:pt x="524" y="1242"/>
                      </a:lnTo>
                      <a:lnTo>
                        <a:pt x="566" y="1246"/>
                      </a:lnTo>
                      <a:lnTo>
                        <a:pt x="606" y="1242"/>
                      </a:lnTo>
                      <a:lnTo>
                        <a:pt x="643" y="1230"/>
                      </a:lnTo>
                      <a:lnTo>
                        <a:pt x="678" y="1212"/>
                      </a:lnTo>
                      <a:lnTo>
                        <a:pt x="708" y="1187"/>
                      </a:lnTo>
                      <a:lnTo>
                        <a:pt x="732" y="1157"/>
                      </a:lnTo>
                      <a:lnTo>
                        <a:pt x="751" y="1122"/>
                      </a:lnTo>
                      <a:lnTo>
                        <a:pt x="763" y="1084"/>
                      </a:lnTo>
                      <a:lnTo>
                        <a:pt x="767" y="1043"/>
                      </a:lnTo>
                      <a:lnTo>
                        <a:pt x="763" y="1003"/>
                      </a:lnTo>
                      <a:lnTo>
                        <a:pt x="751" y="964"/>
                      </a:lnTo>
                      <a:lnTo>
                        <a:pt x="732" y="931"/>
                      </a:lnTo>
                      <a:lnTo>
                        <a:pt x="708" y="901"/>
                      </a:lnTo>
                      <a:lnTo>
                        <a:pt x="678" y="876"/>
                      </a:lnTo>
                      <a:lnTo>
                        <a:pt x="643" y="858"/>
                      </a:lnTo>
                      <a:lnTo>
                        <a:pt x="606" y="846"/>
                      </a:lnTo>
                      <a:lnTo>
                        <a:pt x="566" y="842"/>
                      </a:lnTo>
                      <a:close/>
                      <a:moveTo>
                        <a:pt x="265" y="0"/>
                      </a:moveTo>
                      <a:lnTo>
                        <a:pt x="996" y="36"/>
                      </a:lnTo>
                      <a:lnTo>
                        <a:pt x="1023" y="42"/>
                      </a:lnTo>
                      <a:lnTo>
                        <a:pt x="1046" y="54"/>
                      </a:lnTo>
                      <a:lnTo>
                        <a:pt x="1066" y="71"/>
                      </a:lnTo>
                      <a:lnTo>
                        <a:pt x="1081" y="93"/>
                      </a:lnTo>
                      <a:lnTo>
                        <a:pt x="1089" y="117"/>
                      </a:lnTo>
                      <a:lnTo>
                        <a:pt x="1091" y="144"/>
                      </a:lnTo>
                      <a:lnTo>
                        <a:pt x="1002" y="1306"/>
                      </a:lnTo>
                      <a:lnTo>
                        <a:pt x="996" y="1334"/>
                      </a:lnTo>
                      <a:lnTo>
                        <a:pt x="983" y="1358"/>
                      </a:lnTo>
                      <a:lnTo>
                        <a:pt x="966" y="1378"/>
                      </a:lnTo>
                      <a:lnTo>
                        <a:pt x="944" y="1393"/>
                      </a:lnTo>
                      <a:lnTo>
                        <a:pt x="918" y="1403"/>
                      </a:lnTo>
                      <a:lnTo>
                        <a:pt x="891" y="1406"/>
                      </a:lnTo>
                      <a:lnTo>
                        <a:pt x="81" y="1406"/>
                      </a:lnTo>
                      <a:lnTo>
                        <a:pt x="55" y="1401"/>
                      </a:lnTo>
                      <a:lnTo>
                        <a:pt x="32" y="1390"/>
                      </a:lnTo>
                      <a:lnTo>
                        <a:pt x="16" y="1374"/>
                      </a:lnTo>
                      <a:lnTo>
                        <a:pt x="4" y="1352"/>
                      </a:lnTo>
                      <a:lnTo>
                        <a:pt x="0" y="1328"/>
                      </a:lnTo>
                      <a:lnTo>
                        <a:pt x="3" y="1302"/>
                      </a:lnTo>
                      <a:lnTo>
                        <a:pt x="137" y="95"/>
                      </a:lnTo>
                      <a:lnTo>
                        <a:pt x="147" y="70"/>
                      </a:lnTo>
                      <a:lnTo>
                        <a:pt x="163" y="47"/>
                      </a:lnTo>
                      <a:lnTo>
                        <a:pt x="184" y="26"/>
                      </a:lnTo>
                      <a:lnTo>
                        <a:pt x="209" y="12"/>
                      </a:lnTo>
                      <a:lnTo>
                        <a:pt x="236" y="3"/>
                      </a:lnTo>
                      <a:lnTo>
                        <a:pt x="2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9" name="Freeform 39"/>
              <p:cNvSpPr>
                <a:spLocks noEditPoints="1"/>
              </p:cNvSpPr>
              <p:nvPr/>
            </p:nvSpPr>
            <p:spPr bwMode="auto">
              <a:xfrm>
                <a:off x="5988848" y="1583323"/>
                <a:ext cx="260789" cy="260789"/>
              </a:xfrm>
              <a:custGeom>
                <a:avLst/>
                <a:gdLst>
                  <a:gd name="T0" fmla="*/ 325 w 4181"/>
                  <a:gd name="T1" fmla="*/ 2913 h 4179"/>
                  <a:gd name="T2" fmla="*/ 371 w 4181"/>
                  <a:gd name="T3" fmla="*/ 2957 h 4179"/>
                  <a:gd name="T4" fmla="*/ 506 w 4181"/>
                  <a:gd name="T5" fmla="*/ 3023 h 4179"/>
                  <a:gd name="T6" fmla="*/ 549 w 4181"/>
                  <a:gd name="T7" fmla="*/ 3108 h 4179"/>
                  <a:gd name="T8" fmla="*/ 578 w 4181"/>
                  <a:gd name="T9" fmla="*/ 3281 h 4179"/>
                  <a:gd name="T10" fmla="*/ 662 w 4181"/>
                  <a:gd name="T11" fmla="*/ 3433 h 4179"/>
                  <a:gd name="T12" fmla="*/ 793 w 4181"/>
                  <a:gd name="T13" fmla="*/ 3551 h 4179"/>
                  <a:gd name="T14" fmla="*/ 955 w 4181"/>
                  <a:gd name="T15" fmla="*/ 3617 h 4179"/>
                  <a:gd name="T16" fmla="*/ 1112 w 4181"/>
                  <a:gd name="T17" fmla="*/ 3628 h 4179"/>
                  <a:gd name="T18" fmla="*/ 1169 w 4181"/>
                  <a:gd name="T19" fmla="*/ 3703 h 4179"/>
                  <a:gd name="T20" fmla="*/ 1227 w 4181"/>
                  <a:gd name="T21" fmla="*/ 3813 h 4179"/>
                  <a:gd name="T22" fmla="*/ 1267 w 4181"/>
                  <a:gd name="T23" fmla="*/ 3855 h 4179"/>
                  <a:gd name="T24" fmla="*/ 319 w 4181"/>
                  <a:gd name="T25" fmla="*/ 2903 h 4179"/>
                  <a:gd name="T26" fmla="*/ 1626 w 4181"/>
                  <a:gd name="T27" fmla="*/ 3662 h 4179"/>
                  <a:gd name="T28" fmla="*/ 1547 w 4181"/>
                  <a:gd name="T29" fmla="*/ 3700 h 4179"/>
                  <a:gd name="T30" fmla="*/ 1464 w 4181"/>
                  <a:gd name="T31" fmla="*/ 3681 h 4179"/>
                  <a:gd name="T32" fmla="*/ 1410 w 4181"/>
                  <a:gd name="T33" fmla="*/ 3612 h 4179"/>
                  <a:gd name="T34" fmla="*/ 1410 w 4181"/>
                  <a:gd name="T35" fmla="*/ 3527 h 4179"/>
                  <a:gd name="T36" fmla="*/ 3473 w 4181"/>
                  <a:gd name="T37" fmla="*/ 1446 h 4179"/>
                  <a:gd name="T38" fmla="*/ 1256 w 4181"/>
                  <a:gd name="T39" fmla="*/ 3292 h 4179"/>
                  <a:gd name="T40" fmla="*/ 1150 w 4181"/>
                  <a:gd name="T41" fmla="*/ 3357 h 4179"/>
                  <a:gd name="T42" fmla="*/ 1031 w 4181"/>
                  <a:gd name="T43" fmla="*/ 3366 h 4179"/>
                  <a:gd name="T44" fmla="*/ 919 w 4181"/>
                  <a:gd name="T45" fmla="*/ 3320 h 4179"/>
                  <a:gd name="T46" fmla="*/ 838 w 4181"/>
                  <a:gd name="T47" fmla="*/ 3225 h 4179"/>
                  <a:gd name="T48" fmla="*/ 810 w 4181"/>
                  <a:gd name="T49" fmla="*/ 3108 h 4179"/>
                  <a:gd name="T50" fmla="*/ 838 w 4181"/>
                  <a:gd name="T51" fmla="*/ 2991 h 4179"/>
                  <a:gd name="T52" fmla="*/ 2919 w 4181"/>
                  <a:gd name="T53" fmla="*/ 892 h 4179"/>
                  <a:gd name="T54" fmla="*/ 702 w 4181"/>
                  <a:gd name="T55" fmla="*/ 2738 h 4179"/>
                  <a:gd name="T56" fmla="*/ 624 w 4181"/>
                  <a:gd name="T57" fmla="*/ 2776 h 4179"/>
                  <a:gd name="T58" fmla="*/ 540 w 4181"/>
                  <a:gd name="T59" fmla="*/ 2757 h 4179"/>
                  <a:gd name="T60" fmla="*/ 485 w 4181"/>
                  <a:gd name="T61" fmla="*/ 2689 h 4179"/>
                  <a:gd name="T62" fmla="*/ 485 w 4181"/>
                  <a:gd name="T63" fmla="*/ 2603 h 4179"/>
                  <a:gd name="T64" fmla="*/ 2550 w 4181"/>
                  <a:gd name="T65" fmla="*/ 522 h 4179"/>
                  <a:gd name="T66" fmla="*/ 3403 w 4181"/>
                  <a:gd name="T67" fmla="*/ 13 h 4179"/>
                  <a:gd name="T68" fmla="*/ 3565 w 4181"/>
                  <a:gd name="T69" fmla="*/ 79 h 4179"/>
                  <a:gd name="T70" fmla="*/ 4029 w 4181"/>
                  <a:gd name="T71" fmla="*/ 522 h 4179"/>
                  <a:gd name="T72" fmla="*/ 4132 w 4181"/>
                  <a:gd name="T73" fmla="*/ 668 h 4179"/>
                  <a:gd name="T74" fmla="*/ 4177 w 4181"/>
                  <a:gd name="T75" fmla="*/ 835 h 4179"/>
                  <a:gd name="T76" fmla="*/ 4168 w 4181"/>
                  <a:gd name="T77" fmla="*/ 1006 h 4179"/>
                  <a:gd name="T78" fmla="*/ 4102 w 4181"/>
                  <a:gd name="T79" fmla="*/ 1166 h 4179"/>
                  <a:gd name="T80" fmla="*/ 3843 w 4181"/>
                  <a:gd name="T81" fmla="*/ 1446 h 4179"/>
                  <a:gd name="T82" fmla="*/ 2965 w 4181"/>
                  <a:gd name="T83" fmla="*/ 113 h 4179"/>
                  <a:gd name="T84" fmla="*/ 3120 w 4181"/>
                  <a:gd name="T85" fmla="*/ 28 h 4179"/>
                  <a:gd name="T86" fmla="*/ 3289 w 4181"/>
                  <a:gd name="T87" fmla="*/ 0 h 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81" h="4179">
                    <a:moveTo>
                      <a:pt x="319" y="2903"/>
                    </a:moveTo>
                    <a:lnTo>
                      <a:pt x="323" y="2908"/>
                    </a:lnTo>
                    <a:lnTo>
                      <a:pt x="325" y="2913"/>
                    </a:lnTo>
                    <a:lnTo>
                      <a:pt x="328" y="2919"/>
                    </a:lnTo>
                    <a:lnTo>
                      <a:pt x="332" y="2924"/>
                    </a:lnTo>
                    <a:lnTo>
                      <a:pt x="371" y="2957"/>
                    </a:lnTo>
                    <a:lnTo>
                      <a:pt x="413" y="2985"/>
                    </a:lnTo>
                    <a:lnTo>
                      <a:pt x="459" y="3008"/>
                    </a:lnTo>
                    <a:lnTo>
                      <a:pt x="506" y="3023"/>
                    </a:lnTo>
                    <a:lnTo>
                      <a:pt x="555" y="3033"/>
                    </a:lnTo>
                    <a:lnTo>
                      <a:pt x="550" y="3070"/>
                    </a:lnTo>
                    <a:lnTo>
                      <a:pt x="549" y="3108"/>
                    </a:lnTo>
                    <a:lnTo>
                      <a:pt x="551" y="3168"/>
                    </a:lnTo>
                    <a:lnTo>
                      <a:pt x="562" y="3225"/>
                    </a:lnTo>
                    <a:lnTo>
                      <a:pt x="578" y="3281"/>
                    </a:lnTo>
                    <a:lnTo>
                      <a:pt x="600" y="3334"/>
                    </a:lnTo>
                    <a:lnTo>
                      <a:pt x="628" y="3385"/>
                    </a:lnTo>
                    <a:lnTo>
                      <a:pt x="662" y="3433"/>
                    </a:lnTo>
                    <a:lnTo>
                      <a:pt x="702" y="3478"/>
                    </a:lnTo>
                    <a:lnTo>
                      <a:pt x="746" y="3517"/>
                    </a:lnTo>
                    <a:lnTo>
                      <a:pt x="793" y="3551"/>
                    </a:lnTo>
                    <a:lnTo>
                      <a:pt x="844" y="3579"/>
                    </a:lnTo>
                    <a:lnTo>
                      <a:pt x="899" y="3601"/>
                    </a:lnTo>
                    <a:lnTo>
                      <a:pt x="955" y="3617"/>
                    </a:lnTo>
                    <a:lnTo>
                      <a:pt x="1012" y="3628"/>
                    </a:lnTo>
                    <a:lnTo>
                      <a:pt x="1071" y="3630"/>
                    </a:lnTo>
                    <a:lnTo>
                      <a:pt x="1112" y="3628"/>
                    </a:lnTo>
                    <a:lnTo>
                      <a:pt x="1152" y="3623"/>
                    </a:lnTo>
                    <a:lnTo>
                      <a:pt x="1159" y="3663"/>
                    </a:lnTo>
                    <a:lnTo>
                      <a:pt x="1169" y="3703"/>
                    </a:lnTo>
                    <a:lnTo>
                      <a:pt x="1185" y="3742"/>
                    </a:lnTo>
                    <a:lnTo>
                      <a:pt x="1204" y="3779"/>
                    </a:lnTo>
                    <a:lnTo>
                      <a:pt x="1227" y="3813"/>
                    </a:lnTo>
                    <a:lnTo>
                      <a:pt x="1256" y="3846"/>
                    </a:lnTo>
                    <a:lnTo>
                      <a:pt x="1261" y="3851"/>
                    </a:lnTo>
                    <a:lnTo>
                      <a:pt x="1267" y="3855"/>
                    </a:lnTo>
                    <a:lnTo>
                      <a:pt x="1272" y="3860"/>
                    </a:lnTo>
                    <a:lnTo>
                      <a:pt x="0" y="4179"/>
                    </a:lnTo>
                    <a:lnTo>
                      <a:pt x="319" y="2903"/>
                    </a:lnTo>
                    <a:close/>
                    <a:moveTo>
                      <a:pt x="3473" y="1446"/>
                    </a:moveTo>
                    <a:lnTo>
                      <a:pt x="3659" y="1630"/>
                    </a:lnTo>
                    <a:lnTo>
                      <a:pt x="1626" y="3662"/>
                    </a:lnTo>
                    <a:lnTo>
                      <a:pt x="1602" y="3681"/>
                    </a:lnTo>
                    <a:lnTo>
                      <a:pt x="1576" y="3694"/>
                    </a:lnTo>
                    <a:lnTo>
                      <a:pt x="1547" y="3700"/>
                    </a:lnTo>
                    <a:lnTo>
                      <a:pt x="1519" y="3700"/>
                    </a:lnTo>
                    <a:lnTo>
                      <a:pt x="1491" y="3694"/>
                    </a:lnTo>
                    <a:lnTo>
                      <a:pt x="1464" y="3681"/>
                    </a:lnTo>
                    <a:lnTo>
                      <a:pt x="1441" y="3662"/>
                    </a:lnTo>
                    <a:lnTo>
                      <a:pt x="1422" y="3639"/>
                    </a:lnTo>
                    <a:lnTo>
                      <a:pt x="1410" y="3612"/>
                    </a:lnTo>
                    <a:lnTo>
                      <a:pt x="1403" y="3584"/>
                    </a:lnTo>
                    <a:lnTo>
                      <a:pt x="1403" y="3555"/>
                    </a:lnTo>
                    <a:lnTo>
                      <a:pt x="1410" y="3527"/>
                    </a:lnTo>
                    <a:lnTo>
                      <a:pt x="1422" y="3501"/>
                    </a:lnTo>
                    <a:lnTo>
                      <a:pt x="1441" y="3478"/>
                    </a:lnTo>
                    <a:lnTo>
                      <a:pt x="3473" y="1446"/>
                    </a:lnTo>
                    <a:close/>
                    <a:moveTo>
                      <a:pt x="2919" y="892"/>
                    </a:moveTo>
                    <a:lnTo>
                      <a:pt x="3289" y="1262"/>
                    </a:lnTo>
                    <a:lnTo>
                      <a:pt x="1256" y="3292"/>
                    </a:lnTo>
                    <a:lnTo>
                      <a:pt x="1224" y="3320"/>
                    </a:lnTo>
                    <a:lnTo>
                      <a:pt x="1188" y="3342"/>
                    </a:lnTo>
                    <a:lnTo>
                      <a:pt x="1150" y="3357"/>
                    </a:lnTo>
                    <a:lnTo>
                      <a:pt x="1111" y="3366"/>
                    </a:lnTo>
                    <a:lnTo>
                      <a:pt x="1071" y="3370"/>
                    </a:lnTo>
                    <a:lnTo>
                      <a:pt x="1031" y="3366"/>
                    </a:lnTo>
                    <a:lnTo>
                      <a:pt x="991" y="3357"/>
                    </a:lnTo>
                    <a:lnTo>
                      <a:pt x="955" y="3342"/>
                    </a:lnTo>
                    <a:lnTo>
                      <a:pt x="919" y="3320"/>
                    </a:lnTo>
                    <a:lnTo>
                      <a:pt x="886" y="3292"/>
                    </a:lnTo>
                    <a:lnTo>
                      <a:pt x="859" y="3260"/>
                    </a:lnTo>
                    <a:lnTo>
                      <a:pt x="838" y="3225"/>
                    </a:lnTo>
                    <a:lnTo>
                      <a:pt x="822" y="3187"/>
                    </a:lnTo>
                    <a:lnTo>
                      <a:pt x="813" y="3149"/>
                    </a:lnTo>
                    <a:lnTo>
                      <a:pt x="810" y="3108"/>
                    </a:lnTo>
                    <a:lnTo>
                      <a:pt x="813" y="3069"/>
                    </a:lnTo>
                    <a:lnTo>
                      <a:pt x="822" y="3029"/>
                    </a:lnTo>
                    <a:lnTo>
                      <a:pt x="838" y="2991"/>
                    </a:lnTo>
                    <a:lnTo>
                      <a:pt x="859" y="2955"/>
                    </a:lnTo>
                    <a:lnTo>
                      <a:pt x="886" y="2924"/>
                    </a:lnTo>
                    <a:lnTo>
                      <a:pt x="2919" y="892"/>
                    </a:lnTo>
                    <a:close/>
                    <a:moveTo>
                      <a:pt x="2550" y="522"/>
                    </a:moveTo>
                    <a:lnTo>
                      <a:pt x="2734" y="708"/>
                    </a:lnTo>
                    <a:lnTo>
                      <a:pt x="702" y="2738"/>
                    </a:lnTo>
                    <a:lnTo>
                      <a:pt x="677" y="2757"/>
                    </a:lnTo>
                    <a:lnTo>
                      <a:pt x="652" y="2770"/>
                    </a:lnTo>
                    <a:lnTo>
                      <a:pt x="624" y="2776"/>
                    </a:lnTo>
                    <a:lnTo>
                      <a:pt x="595" y="2776"/>
                    </a:lnTo>
                    <a:lnTo>
                      <a:pt x="567" y="2770"/>
                    </a:lnTo>
                    <a:lnTo>
                      <a:pt x="540" y="2757"/>
                    </a:lnTo>
                    <a:lnTo>
                      <a:pt x="517" y="2738"/>
                    </a:lnTo>
                    <a:lnTo>
                      <a:pt x="498" y="2715"/>
                    </a:lnTo>
                    <a:lnTo>
                      <a:pt x="485" y="2689"/>
                    </a:lnTo>
                    <a:lnTo>
                      <a:pt x="479" y="2661"/>
                    </a:lnTo>
                    <a:lnTo>
                      <a:pt x="479" y="2633"/>
                    </a:lnTo>
                    <a:lnTo>
                      <a:pt x="485" y="2603"/>
                    </a:lnTo>
                    <a:lnTo>
                      <a:pt x="498" y="2578"/>
                    </a:lnTo>
                    <a:lnTo>
                      <a:pt x="517" y="2554"/>
                    </a:lnTo>
                    <a:lnTo>
                      <a:pt x="2550" y="522"/>
                    </a:lnTo>
                    <a:close/>
                    <a:moveTo>
                      <a:pt x="3289" y="0"/>
                    </a:moveTo>
                    <a:lnTo>
                      <a:pt x="3346" y="4"/>
                    </a:lnTo>
                    <a:lnTo>
                      <a:pt x="3403" y="13"/>
                    </a:lnTo>
                    <a:lnTo>
                      <a:pt x="3458" y="28"/>
                    </a:lnTo>
                    <a:lnTo>
                      <a:pt x="3512" y="51"/>
                    </a:lnTo>
                    <a:lnTo>
                      <a:pt x="3565" y="79"/>
                    </a:lnTo>
                    <a:lnTo>
                      <a:pt x="3613" y="113"/>
                    </a:lnTo>
                    <a:lnTo>
                      <a:pt x="3659" y="154"/>
                    </a:lnTo>
                    <a:lnTo>
                      <a:pt x="4029" y="522"/>
                    </a:lnTo>
                    <a:lnTo>
                      <a:pt x="4068" y="568"/>
                    </a:lnTo>
                    <a:lnTo>
                      <a:pt x="4102" y="617"/>
                    </a:lnTo>
                    <a:lnTo>
                      <a:pt x="4132" y="668"/>
                    </a:lnTo>
                    <a:lnTo>
                      <a:pt x="4153" y="723"/>
                    </a:lnTo>
                    <a:lnTo>
                      <a:pt x="4168" y="777"/>
                    </a:lnTo>
                    <a:lnTo>
                      <a:pt x="4177" y="835"/>
                    </a:lnTo>
                    <a:lnTo>
                      <a:pt x="4181" y="892"/>
                    </a:lnTo>
                    <a:lnTo>
                      <a:pt x="4177" y="949"/>
                    </a:lnTo>
                    <a:lnTo>
                      <a:pt x="4168" y="1006"/>
                    </a:lnTo>
                    <a:lnTo>
                      <a:pt x="4153" y="1061"/>
                    </a:lnTo>
                    <a:lnTo>
                      <a:pt x="4132" y="1115"/>
                    </a:lnTo>
                    <a:lnTo>
                      <a:pt x="4102" y="1166"/>
                    </a:lnTo>
                    <a:lnTo>
                      <a:pt x="4068" y="1216"/>
                    </a:lnTo>
                    <a:lnTo>
                      <a:pt x="4029" y="1262"/>
                    </a:lnTo>
                    <a:lnTo>
                      <a:pt x="3843" y="1446"/>
                    </a:lnTo>
                    <a:lnTo>
                      <a:pt x="2734" y="338"/>
                    </a:lnTo>
                    <a:lnTo>
                      <a:pt x="2919" y="154"/>
                    </a:lnTo>
                    <a:lnTo>
                      <a:pt x="2965" y="113"/>
                    </a:lnTo>
                    <a:lnTo>
                      <a:pt x="3014" y="79"/>
                    </a:lnTo>
                    <a:lnTo>
                      <a:pt x="3065" y="51"/>
                    </a:lnTo>
                    <a:lnTo>
                      <a:pt x="3120" y="28"/>
                    </a:lnTo>
                    <a:lnTo>
                      <a:pt x="3176" y="13"/>
                    </a:lnTo>
                    <a:lnTo>
                      <a:pt x="3231" y="4"/>
                    </a:lnTo>
                    <a:lnTo>
                      <a:pt x="328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6934098" y="3237319"/>
                <a:ext cx="305463" cy="419705"/>
                <a:chOff x="2817813" y="3881438"/>
                <a:chExt cx="989013" cy="1358900"/>
              </a:xfrm>
              <a:solidFill>
                <a:schemeClr val="bg1"/>
              </a:solidFill>
            </p:grpSpPr>
            <p:sp>
              <p:nvSpPr>
                <p:cNvPr id="101" name="Freeform 78"/>
                <p:cNvSpPr>
                  <a:spLocks/>
                </p:cNvSpPr>
                <p:nvPr/>
              </p:nvSpPr>
              <p:spPr bwMode="auto">
                <a:xfrm>
                  <a:off x="3022601" y="3881438"/>
                  <a:ext cx="581025" cy="577850"/>
                </a:xfrm>
                <a:custGeom>
                  <a:avLst/>
                  <a:gdLst>
                    <a:gd name="T0" fmla="*/ 802 w 1464"/>
                    <a:gd name="T1" fmla="*/ 4 h 1454"/>
                    <a:gd name="T2" fmla="*/ 937 w 1464"/>
                    <a:gd name="T3" fmla="*/ 29 h 1454"/>
                    <a:gd name="T4" fmla="*/ 1062 w 1464"/>
                    <a:gd name="T5" fmla="*/ 78 h 1454"/>
                    <a:gd name="T6" fmla="*/ 1175 w 1464"/>
                    <a:gd name="T7" fmla="*/ 148 h 1454"/>
                    <a:gd name="T8" fmla="*/ 1271 w 1464"/>
                    <a:gd name="T9" fmla="*/ 237 h 1454"/>
                    <a:gd name="T10" fmla="*/ 1352 w 1464"/>
                    <a:gd name="T11" fmla="*/ 342 h 1454"/>
                    <a:gd name="T12" fmla="*/ 1412 w 1464"/>
                    <a:gd name="T13" fmla="*/ 460 h 1454"/>
                    <a:gd name="T14" fmla="*/ 1450 w 1464"/>
                    <a:gd name="T15" fmla="*/ 589 h 1454"/>
                    <a:gd name="T16" fmla="*/ 1464 w 1464"/>
                    <a:gd name="T17" fmla="*/ 727 h 1454"/>
                    <a:gd name="T18" fmla="*/ 1450 w 1464"/>
                    <a:gd name="T19" fmla="*/ 865 h 1454"/>
                    <a:gd name="T20" fmla="*/ 1412 w 1464"/>
                    <a:gd name="T21" fmla="*/ 994 h 1454"/>
                    <a:gd name="T22" fmla="*/ 1352 w 1464"/>
                    <a:gd name="T23" fmla="*/ 1112 h 1454"/>
                    <a:gd name="T24" fmla="*/ 1271 w 1464"/>
                    <a:gd name="T25" fmla="*/ 1217 h 1454"/>
                    <a:gd name="T26" fmla="*/ 1175 w 1464"/>
                    <a:gd name="T27" fmla="*/ 1305 h 1454"/>
                    <a:gd name="T28" fmla="*/ 1062 w 1464"/>
                    <a:gd name="T29" fmla="*/ 1376 h 1454"/>
                    <a:gd name="T30" fmla="*/ 937 w 1464"/>
                    <a:gd name="T31" fmla="*/ 1425 h 1454"/>
                    <a:gd name="T32" fmla="*/ 802 w 1464"/>
                    <a:gd name="T33" fmla="*/ 1451 h 1454"/>
                    <a:gd name="T34" fmla="*/ 662 w 1464"/>
                    <a:gd name="T35" fmla="*/ 1451 h 1454"/>
                    <a:gd name="T36" fmla="*/ 527 w 1464"/>
                    <a:gd name="T37" fmla="*/ 1425 h 1454"/>
                    <a:gd name="T38" fmla="*/ 402 w 1464"/>
                    <a:gd name="T39" fmla="*/ 1376 h 1454"/>
                    <a:gd name="T40" fmla="*/ 289 w 1464"/>
                    <a:gd name="T41" fmla="*/ 1305 h 1454"/>
                    <a:gd name="T42" fmla="*/ 191 w 1464"/>
                    <a:gd name="T43" fmla="*/ 1217 h 1454"/>
                    <a:gd name="T44" fmla="*/ 112 w 1464"/>
                    <a:gd name="T45" fmla="*/ 1112 h 1454"/>
                    <a:gd name="T46" fmla="*/ 51 w 1464"/>
                    <a:gd name="T47" fmla="*/ 994 h 1454"/>
                    <a:gd name="T48" fmla="*/ 14 w 1464"/>
                    <a:gd name="T49" fmla="*/ 865 h 1454"/>
                    <a:gd name="T50" fmla="*/ 0 w 1464"/>
                    <a:gd name="T51" fmla="*/ 727 h 1454"/>
                    <a:gd name="T52" fmla="*/ 14 w 1464"/>
                    <a:gd name="T53" fmla="*/ 589 h 1454"/>
                    <a:gd name="T54" fmla="*/ 51 w 1464"/>
                    <a:gd name="T55" fmla="*/ 460 h 1454"/>
                    <a:gd name="T56" fmla="*/ 112 w 1464"/>
                    <a:gd name="T57" fmla="*/ 342 h 1454"/>
                    <a:gd name="T58" fmla="*/ 191 w 1464"/>
                    <a:gd name="T59" fmla="*/ 237 h 1454"/>
                    <a:gd name="T60" fmla="*/ 289 w 1464"/>
                    <a:gd name="T61" fmla="*/ 148 h 1454"/>
                    <a:gd name="T62" fmla="*/ 402 w 1464"/>
                    <a:gd name="T63" fmla="*/ 78 h 1454"/>
                    <a:gd name="T64" fmla="*/ 527 w 1464"/>
                    <a:gd name="T65" fmla="*/ 29 h 1454"/>
                    <a:gd name="T66" fmla="*/ 662 w 1464"/>
                    <a:gd name="T67" fmla="*/ 4 h 1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64" h="1454">
                      <a:moveTo>
                        <a:pt x="732" y="0"/>
                      </a:moveTo>
                      <a:lnTo>
                        <a:pt x="802" y="4"/>
                      </a:lnTo>
                      <a:lnTo>
                        <a:pt x="871" y="13"/>
                      </a:lnTo>
                      <a:lnTo>
                        <a:pt x="937" y="29"/>
                      </a:lnTo>
                      <a:lnTo>
                        <a:pt x="1001" y="50"/>
                      </a:lnTo>
                      <a:lnTo>
                        <a:pt x="1062" y="78"/>
                      </a:lnTo>
                      <a:lnTo>
                        <a:pt x="1120" y="110"/>
                      </a:lnTo>
                      <a:lnTo>
                        <a:pt x="1175" y="148"/>
                      </a:lnTo>
                      <a:lnTo>
                        <a:pt x="1225" y="191"/>
                      </a:lnTo>
                      <a:lnTo>
                        <a:pt x="1271" y="237"/>
                      </a:lnTo>
                      <a:lnTo>
                        <a:pt x="1314" y="287"/>
                      </a:lnTo>
                      <a:lnTo>
                        <a:pt x="1352" y="342"/>
                      </a:lnTo>
                      <a:lnTo>
                        <a:pt x="1385" y="399"/>
                      </a:lnTo>
                      <a:lnTo>
                        <a:pt x="1412" y="460"/>
                      </a:lnTo>
                      <a:lnTo>
                        <a:pt x="1434" y="523"/>
                      </a:lnTo>
                      <a:lnTo>
                        <a:pt x="1450" y="589"/>
                      </a:lnTo>
                      <a:lnTo>
                        <a:pt x="1459" y="657"/>
                      </a:lnTo>
                      <a:lnTo>
                        <a:pt x="1464" y="727"/>
                      </a:lnTo>
                      <a:lnTo>
                        <a:pt x="1459" y="797"/>
                      </a:lnTo>
                      <a:lnTo>
                        <a:pt x="1450" y="865"/>
                      </a:lnTo>
                      <a:lnTo>
                        <a:pt x="1434" y="931"/>
                      </a:lnTo>
                      <a:lnTo>
                        <a:pt x="1412" y="994"/>
                      </a:lnTo>
                      <a:lnTo>
                        <a:pt x="1385" y="1055"/>
                      </a:lnTo>
                      <a:lnTo>
                        <a:pt x="1352" y="1112"/>
                      </a:lnTo>
                      <a:lnTo>
                        <a:pt x="1314" y="1167"/>
                      </a:lnTo>
                      <a:lnTo>
                        <a:pt x="1271" y="1217"/>
                      </a:lnTo>
                      <a:lnTo>
                        <a:pt x="1225" y="1263"/>
                      </a:lnTo>
                      <a:lnTo>
                        <a:pt x="1175" y="1305"/>
                      </a:lnTo>
                      <a:lnTo>
                        <a:pt x="1120" y="1343"/>
                      </a:lnTo>
                      <a:lnTo>
                        <a:pt x="1062" y="1376"/>
                      </a:lnTo>
                      <a:lnTo>
                        <a:pt x="1001" y="1404"/>
                      </a:lnTo>
                      <a:lnTo>
                        <a:pt x="937" y="1425"/>
                      </a:lnTo>
                      <a:lnTo>
                        <a:pt x="871" y="1441"/>
                      </a:lnTo>
                      <a:lnTo>
                        <a:pt x="802" y="1451"/>
                      </a:lnTo>
                      <a:lnTo>
                        <a:pt x="732" y="1454"/>
                      </a:lnTo>
                      <a:lnTo>
                        <a:pt x="662" y="1451"/>
                      </a:lnTo>
                      <a:lnTo>
                        <a:pt x="593" y="1441"/>
                      </a:lnTo>
                      <a:lnTo>
                        <a:pt x="527" y="1425"/>
                      </a:lnTo>
                      <a:lnTo>
                        <a:pt x="462" y="1404"/>
                      </a:lnTo>
                      <a:lnTo>
                        <a:pt x="402" y="1376"/>
                      </a:lnTo>
                      <a:lnTo>
                        <a:pt x="343" y="1343"/>
                      </a:lnTo>
                      <a:lnTo>
                        <a:pt x="289" y="1305"/>
                      </a:lnTo>
                      <a:lnTo>
                        <a:pt x="238" y="1263"/>
                      </a:lnTo>
                      <a:lnTo>
                        <a:pt x="191" y="1217"/>
                      </a:lnTo>
                      <a:lnTo>
                        <a:pt x="150" y="1167"/>
                      </a:lnTo>
                      <a:lnTo>
                        <a:pt x="112" y="1112"/>
                      </a:lnTo>
                      <a:lnTo>
                        <a:pt x="79" y="1055"/>
                      </a:lnTo>
                      <a:lnTo>
                        <a:pt x="51" y="994"/>
                      </a:lnTo>
                      <a:lnTo>
                        <a:pt x="30" y="931"/>
                      </a:lnTo>
                      <a:lnTo>
                        <a:pt x="14" y="865"/>
                      </a:lnTo>
                      <a:lnTo>
                        <a:pt x="3" y="797"/>
                      </a:lnTo>
                      <a:lnTo>
                        <a:pt x="0" y="727"/>
                      </a:lnTo>
                      <a:lnTo>
                        <a:pt x="3" y="657"/>
                      </a:lnTo>
                      <a:lnTo>
                        <a:pt x="14" y="589"/>
                      </a:lnTo>
                      <a:lnTo>
                        <a:pt x="30" y="523"/>
                      </a:lnTo>
                      <a:lnTo>
                        <a:pt x="51" y="460"/>
                      </a:lnTo>
                      <a:lnTo>
                        <a:pt x="79" y="399"/>
                      </a:lnTo>
                      <a:lnTo>
                        <a:pt x="112" y="342"/>
                      </a:lnTo>
                      <a:lnTo>
                        <a:pt x="150" y="287"/>
                      </a:lnTo>
                      <a:lnTo>
                        <a:pt x="191" y="237"/>
                      </a:lnTo>
                      <a:lnTo>
                        <a:pt x="238" y="191"/>
                      </a:lnTo>
                      <a:lnTo>
                        <a:pt x="289" y="148"/>
                      </a:lnTo>
                      <a:lnTo>
                        <a:pt x="343" y="110"/>
                      </a:lnTo>
                      <a:lnTo>
                        <a:pt x="402" y="78"/>
                      </a:lnTo>
                      <a:lnTo>
                        <a:pt x="462" y="50"/>
                      </a:lnTo>
                      <a:lnTo>
                        <a:pt x="527" y="29"/>
                      </a:lnTo>
                      <a:lnTo>
                        <a:pt x="593" y="13"/>
                      </a:lnTo>
                      <a:lnTo>
                        <a:pt x="662" y="4"/>
                      </a:lnTo>
                      <a:lnTo>
                        <a:pt x="7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" name="Freeform 79"/>
                <p:cNvSpPr>
                  <a:spLocks noEditPoints="1"/>
                </p:cNvSpPr>
                <p:nvPr/>
              </p:nvSpPr>
              <p:spPr bwMode="auto">
                <a:xfrm>
                  <a:off x="2817813" y="4478338"/>
                  <a:ext cx="989013" cy="762000"/>
                </a:xfrm>
                <a:custGeom>
                  <a:avLst/>
                  <a:gdLst>
                    <a:gd name="T0" fmla="*/ 1183 w 2494"/>
                    <a:gd name="T1" fmla="*/ 504 h 1917"/>
                    <a:gd name="T2" fmla="*/ 1179 w 2494"/>
                    <a:gd name="T3" fmla="*/ 508 h 1917"/>
                    <a:gd name="T4" fmla="*/ 1115 w 2494"/>
                    <a:gd name="T5" fmla="*/ 1458 h 1917"/>
                    <a:gd name="T6" fmla="*/ 1117 w 2494"/>
                    <a:gd name="T7" fmla="*/ 1463 h 1917"/>
                    <a:gd name="T8" fmla="*/ 1244 w 2494"/>
                    <a:gd name="T9" fmla="*/ 1661 h 1917"/>
                    <a:gd name="T10" fmla="*/ 1249 w 2494"/>
                    <a:gd name="T11" fmla="*/ 1663 h 1917"/>
                    <a:gd name="T12" fmla="*/ 1252 w 2494"/>
                    <a:gd name="T13" fmla="*/ 1663 h 1917"/>
                    <a:gd name="T14" fmla="*/ 1258 w 2494"/>
                    <a:gd name="T15" fmla="*/ 1659 h 1917"/>
                    <a:gd name="T16" fmla="*/ 1392 w 2494"/>
                    <a:gd name="T17" fmla="*/ 1461 h 1917"/>
                    <a:gd name="T18" fmla="*/ 1326 w 2494"/>
                    <a:gd name="T19" fmla="*/ 512 h 1917"/>
                    <a:gd name="T20" fmla="*/ 1323 w 2494"/>
                    <a:gd name="T21" fmla="*/ 506 h 1917"/>
                    <a:gd name="T22" fmla="*/ 1316 w 2494"/>
                    <a:gd name="T23" fmla="*/ 504 h 1917"/>
                    <a:gd name="T24" fmla="*/ 1092 w 2494"/>
                    <a:gd name="T25" fmla="*/ 153 h 1917"/>
                    <a:gd name="T26" fmla="*/ 1063 w 2494"/>
                    <a:gd name="T27" fmla="*/ 161 h 1917"/>
                    <a:gd name="T28" fmla="*/ 1046 w 2494"/>
                    <a:gd name="T29" fmla="*/ 185 h 1917"/>
                    <a:gd name="T30" fmla="*/ 1177 w 2494"/>
                    <a:gd name="T31" fmla="*/ 474 h 1917"/>
                    <a:gd name="T32" fmla="*/ 1460 w 2494"/>
                    <a:gd name="T33" fmla="*/ 201 h 1917"/>
                    <a:gd name="T34" fmla="*/ 1451 w 2494"/>
                    <a:gd name="T35" fmla="*/ 172 h 1917"/>
                    <a:gd name="T36" fmla="*/ 1427 w 2494"/>
                    <a:gd name="T37" fmla="*/ 155 h 1917"/>
                    <a:gd name="T38" fmla="*/ 1092 w 2494"/>
                    <a:gd name="T39" fmla="*/ 153 h 1917"/>
                    <a:gd name="T40" fmla="*/ 1557 w 2494"/>
                    <a:gd name="T41" fmla="*/ 0 h 1917"/>
                    <a:gd name="T42" fmla="*/ 1709 w 2494"/>
                    <a:gd name="T43" fmla="*/ 12 h 1917"/>
                    <a:gd name="T44" fmla="*/ 1852 w 2494"/>
                    <a:gd name="T45" fmla="*/ 47 h 1917"/>
                    <a:gd name="T46" fmla="*/ 1987 w 2494"/>
                    <a:gd name="T47" fmla="*/ 103 h 1917"/>
                    <a:gd name="T48" fmla="*/ 2109 w 2494"/>
                    <a:gd name="T49" fmla="*/ 179 h 1917"/>
                    <a:gd name="T50" fmla="*/ 2219 w 2494"/>
                    <a:gd name="T51" fmla="*/ 272 h 1917"/>
                    <a:gd name="T52" fmla="*/ 2312 w 2494"/>
                    <a:gd name="T53" fmla="*/ 381 h 1917"/>
                    <a:gd name="T54" fmla="*/ 2389 w 2494"/>
                    <a:gd name="T55" fmla="*/ 502 h 1917"/>
                    <a:gd name="T56" fmla="*/ 2446 w 2494"/>
                    <a:gd name="T57" fmla="*/ 637 h 1917"/>
                    <a:gd name="T58" fmla="*/ 2481 w 2494"/>
                    <a:gd name="T59" fmla="*/ 780 h 1917"/>
                    <a:gd name="T60" fmla="*/ 2494 w 2494"/>
                    <a:gd name="T61" fmla="*/ 930 h 1917"/>
                    <a:gd name="T62" fmla="*/ 2489 w 2494"/>
                    <a:gd name="T63" fmla="*/ 1685 h 1917"/>
                    <a:gd name="T64" fmla="*/ 2433 w 2494"/>
                    <a:gd name="T65" fmla="*/ 1713 h 1917"/>
                    <a:gd name="T66" fmla="*/ 2404 w 2494"/>
                    <a:gd name="T67" fmla="*/ 1726 h 1917"/>
                    <a:gd name="T68" fmla="*/ 2353 w 2494"/>
                    <a:gd name="T69" fmla="*/ 1747 h 1917"/>
                    <a:gd name="T70" fmla="*/ 2279 w 2494"/>
                    <a:gd name="T71" fmla="*/ 1774 h 1917"/>
                    <a:gd name="T72" fmla="*/ 2187 w 2494"/>
                    <a:gd name="T73" fmla="*/ 1803 h 1917"/>
                    <a:gd name="T74" fmla="*/ 2073 w 2494"/>
                    <a:gd name="T75" fmla="*/ 1833 h 1917"/>
                    <a:gd name="T76" fmla="*/ 1941 w 2494"/>
                    <a:gd name="T77" fmla="*/ 1861 h 1917"/>
                    <a:gd name="T78" fmla="*/ 1789 w 2494"/>
                    <a:gd name="T79" fmla="*/ 1887 h 1917"/>
                    <a:gd name="T80" fmla="*/ 1618 w 2494"/>
                    <a:gd name="T81" fmla="*/ 1906 h 1917"/>
                    <a:gd name="T82" fmla="*/ 1429 w 2494"/>
                    <a:gd name="T83" fmla="*/ 1916 h 1917"/>
                    <a:gd name="T84" fmla="*/ 1230 w 2494"/>
                    <a:gd name="T85" fmla="*/ 1916 h 1917"/>
                    <a:gd name="T86" fmla="*/ 1023 w 2494"/>
                    <a:gd name="T87" fmla="*/ 1905 h 1917"/>
                    <a:gd name="T88" fmla="*/ 801 w 2494"/>
                    <a:gd name="T89" fmla="*/ 1880 h 1917"/>
                    <a:gd name="T90" fmla="*/ 566 w 2494"/>
                    <a:gd name="T91" fmla="*/ 1842 h 1917"/>
                    <a:gd name="T92" fmla="*/ 317 w 2494"/>
                    <a:gd name="T93" fmla="*/ 1786 h 1917"/>
                    <a:gd name="T94" fmla="*/ 54 w 2494"/>
                    <a:gd name="T95" fmla="*/ 1713 h 1917"/>
                    <a:gd name="T96" fmla="*/ 0 w 2494"/>
                    <a:gd name="T97" fmla="*/ 1685 h 1917"/>
                    <a:gd name="T98" fmla="*/ 3 w 2494"/>
                    <a:gd name="T99" fmla="*/ 854 h 1917"/>
                    <a:gd name="T100" fmla="*/ 28 w 2494"/>
                    <a:gd name="T101" fmla="*/ 707 h 1917"/>
                    <a:gd name="T102" fmla="*/ 73 w 2494"/>
                    <a:gd name="T103" fmla="*/ 568 h 1917"/>
                    <a:gd name="T104" fmla="*/ 140 w 2494"/>
                    <a:gd name="T105" fmla="*/ 440 h 1917"/>
                    <a:gd name="T106" fmla="*/ 225 w 2494"/>
                    <a:gd name="T107" fmla="*/ 325 h 1917"/>
                    <a:gd name="T108" fmla="*/ 327 w 2494"/>
                    <a:gd name="T109" fmla="*/ 224 h 1917"/>
                    <a:gd name="T110" fmla="*/ 444 w 2494"/>
                    <a:gd name="T111" fmla="*/ 139 h 1917"/>
                    <a:gd name="T112" fmla="*/ 572 w 2494"/>
                    <a:gd name="T113" fmla="*/ 73 h 1917"/>
                    <a:gd name="T114" fmla="*/ 712 w 2494"/>
                    <a:gd name="T115" fmla="*/ 26 h 1917"/>
                    <a:gd name="T116" fmla="*/ 859 w 2494"/>
                    <a:gd name="T117" fmla="*/ 3 h 1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94" h="1917">
                      <a:moveTo>
                        <a:pt x="1187" y="504"/>
                      </a:moveTo>
                      <a:lnTo>
                        <a:pt x="1183" y="504"/>
                      </a:lnTo>
                      <a:lnTo>
                        <a:pt x="1181" y="506"/>
                      </a:lnTo>
                      <a:lnTo>
                        <a:pt x="1179" y="508"/>
                      </a:lnTo>
                      <a:lnTo>
                        <a:pt x="1178" y="512"/>
                      </a:lnTo>
                      <a:lnTo>
                        <a:pt x="1115" y="1458"/>
                      </a:lnTo>
                      <a:lnTo>
                        <a:pt x="1116" y="1461"/>
                      </a:lnTo>
                      <a:lnTo>
                        <a:pt x="1117" y="1463"/>
                      </a:lnTo>
                      <a:lnTo>
                        <a:pt x="1242" y="1659"/>
                      </a:lnTo>
                      <a:lnTo>
                        <a:pt x="1244" y="1661"/>
                      </a:lnTo>
                      <a:lnTo>
                        <a:pt x="1246" y="1663"/>
                      </a:lnTo>
                      <a:lnTo>
                        <a:pt x="1249" y="1663"/>
                      </a:lnTo>
                      <a:lnTo>
                        <a:pt x="1249" y="1663"/>
                      </a:lnTo>
                      <a:lnTo>
                        <a:pt x="1252" y="1663"/>
                      </a:lnTo>
                      <a:lnTo>
                        <a:pt x="1255" y="1661"/>
                      </a:lnTo>
                      <a:lnTo>
                        <a:pt x="1258" y="1659"/>
                      </a:lnTo>
                      <a:lnTo>
                        <a:pt x="1391" y="1464"/>
                      </a:lnTo>
                      <a:lnTo>
                        <a:pt x="1392" y="1461"/>
                      </a:lnTo>
                      <a:lnTo>
                        <a:pt x="1392" y="1458"/>
                      </a:lnTo>
                      <a:lnTo>
                        <a:pt x="1326" y="512"/>
                      </a:lnTo>
                      <a:lnTo>
                        <a:pt x="1326" y="508"/>
                      </a:lnTo>
                      <a:lnTo>
                        <a:pt x="1323" y="506"/>
                      </a:lnTo>
                      <a:lnTo>
                        <a:pt x="1320" y="504"/>
                      </a:lnTo>
                      <a:lnTo>
                        <a:pt x="1316" y="504"/>
                      </a:lnTo>
                      <a:lnTo>
                        <a:pt x="1187" y="504"/>
                      </a:lnTo>
                      <a:close/>
                      <a:moveTo>
                        <a:pt x="1092" y="153"/>
                      </a:moveTo>
                      <a:lnTo>
                        <a:pt x="1077" y="155"/>
                      </a:lnTo>
                      <a:lnTo>
                        <a:pt x="1063" y="161"/>
                      </a:lnTo>
                      <a:lnTo>
                        <a:pt x="1053" y="172"/>
                      </a:lnTo>
                      <a:lnTo>
                        <a:pt x="1046" y="185"/>
                      </a:lnTo>
                      <a:lnTo>
                        <a:pt x="1044" y="201"/>
                      </a:lnTo>
                      <a:lnTo>
                        <a:pt x="1177" y="474"/>
                      </a:lnTo>
                      <a:lnTo>
                        <a:pt x="1331" y="474"/>
                      </a:lnTo>
                      <a:lnTo>
                        <a:pt x="1460" y="201"/>
                      </a:lnTo>
                      <a:lnTo>
                        <a:pt x="1457" y="185"/>
                      </a:lnTo>
                      <a:lnTo>
                        <a:pt x="1451" y="172"/>
                      </a:lnTo>
                      <a:lnTo>
                        <a:pt x="1440" y="161"/>
                      </a:lnTo>
                      <a:lnTo>
                        <a:pt x="1427" y="155"/>
                      </a:lnTo>
                      <a:lnTo>
                        <a:pt x="1413" y="153"/>
                      </a:lnTo>
                      <a:lnTo>
                        <a:pt x="1092" y="153"/>
                      </a:lnTo>
                      <a:close/>
                      <a:moveTo>
                        <a:pt x="937" y="0"/>
                      </a:moveTo>
                      <a:lnTo>
                        <a:pt x="1557" y="0"/>
                      </a:lnTo>
                      <a:lnTo>
                        <a:pt x="1634" y="3"/>
                      </a:lnTo>
                      <a:lnTo>
                        <a:pt x="1709" y="12"/>
                      </a:lnTo>
                      <a:lnTo>
                        <a:pt x="1782" y="26"/>
                      </a:lnTo>
                      <a:lnTo>
                        <a:pt x="1852" y="47"/>
                      </a:lnTo>
                      <a:lnTo>
                        <a:pt x="1921" y="73"/>
                      </a:lnTo>
                      <a:lnTo>
                        <a:pt x="1987" y="103"/>
                      </a:lnTo>
                      <a:lnTo>
                        <a:pt x="2050" y="139"/>
                      </a:lnTo>
                      <a:lnTo>
                        <a:pt x="2109" y="179"/>
                      </a:lnTo>
                      <a:lnTo>
                        <a:pt x="2166" y="224"/>
                      </a:lnTo>
                      <a:lnTo>
                        <a:pt x="2219" y="272"/>
                      </a:lnTo>
                      <a:lnTo>
                        <a:pt x="2268" y="325"/>
                      </a:lnTo>
                      <a:lnTo>
                        <a:pt x="2312" y="381"/>
                      </a:lnTo>
                      <a:lnTo>
                        <a:pt x="2353" y="440"/>
                      </a:lnTo>
                      <a:lnTo>
                        <a:pt x="2389" y="502"/>
                      </a:lnTo>
                      <a:lnTo>
                        <a:pt x="2420" y="568"/>
                      </a:lnTo>
                      <a:lnTo>
                        <a:pt x="2446" y="637"/>
                      </a:lnTo>
                      <a:lnTo>
                        <a:pt x="2466" y="707"/>
                      </a:lnTo>
                      <a:lnTo>
                        <a:pt x="2481" y="780"/>
                      </a:lnTo>
                      <a:lnTo>
                        <a:pt x="2491" y="854"/>
                      </a:lnTo>
                      <a:lnTo>
                        <a:pt x="2494" y="930"/>
                      </a:lnTo>
                      <a:lnTo>
                        <a:pt x="2494" y="1685"/>
                      </a:lnTo>
                      <a:lnTo>
                        <a:pt x="2489" y="1685"/>
                      </a:lnTo>
                      <a:lnTo>
                        <a:pt x="2440" y="1710"/>
                      </a:lnTo>
                      <a:lnTo>
                        <a:pt x="2433" y="1713"/>
                      </a:lnTo>
                      <a:lnTo>
                        <a:pt x="2421" y="1719"/>
                      </a:lnTo>
                      <a:lnTo>
                        <a:pt x="2404" y="1726"/>
                      </a:lnTo>
                      <a:lnTo>
                        <a:pt x="2380" y="1736"/>
                      </a:lnTo>
                      <a:lnTo>
                        <a:pt x="2353" y="1747"/>
                      </a:lnTo>
                      <a:lnTo>
                        <a:pt x="2319" y="1760"/>
                      </a:lnTo>
                      <a:lnTo>
                        <a:pt x="2279" y="1774"/>
                      </a:lnTo>
                      <a:lnTo>
                        <a:pt x="2236" y="1788"/>
                      </a:lnTo>
                      <a:lnTo>
                        <a:pt x="2187" y="1803"/>
                      </a:lnTo>
                      <a:lnTo>
                        <a:pt x="2133" y="1818"/>
                      </a:lnTo>
                      <a:lnTo>
                        <a:pt x="2073" y="1833"/>
                      </a:lnTo>
                      <a:lnTo>
                        <a:pt x="2010" y="1848"/>
                      </a:lnTo>
                      <a:lnTo>
                        <a:pt x="1941" y="1861"/>
                      </a:lnTo>
                      <a:lnTo>
                        <a:pt x="1866" y="1875"/>
                      </a:lnTo>
                      <a:lnTo>
                        <a:pt x="1789" y="1887"/>
                      </a:lnTo>
                      <a:lnTo>
                        <a:pt x="1705" y="1897"/>
                      </a:lnTo>
                      <a:lnTo>
                        <a:pt x="1618" y="1906"/>
                      </a:lnTo>
                      <a:lnTo>
                        <a:pt x="1525" y="1912"/>
                      </a:lnTo>
                      <a:lnTo>
                        <a:pt x="1429" y="1916"/>
                      </a:lnTo>
                      <a:lnTo>
                        <a:pt x="1328" y="1917"/>
                      </a:lnTo>
                      <a:lnTo>
                        <a:pt x="1230" y="1916"/>
                      </a:lnTo>
                      <a:lnTo>
                        <a:pt x="1128" y="1912"/>
                      </a:lnTo>
                      <a:lnTo>
                        <a:pt x="1023" y="1905"/>
                      </a:lnTo>
                      <a:lnTo>
                        <a:pt x="913" y="1894"/>
                      </a:lnTo>
                      <a:lnTo>
                        <a:pt x="801" y="1880"/>
                      </a:lnTo>
                      <a:lnTo>
                        <a:pt x="685" y="1863"/>
                      </a:lnTo>
                      <a:lnTo>
                        <a:pt x="566" y="1842"/>
                      </a:lnTo>
                      <a:lnTo>
                        <a:pt x="443" y="1817"/>
                      </a:lnTo>
                      <a:lnTo>
                        <a:pt x="317" y="1786"/>
                      </a:lnTo>
                      <a:lnTo>
                        <a:pt x="187" y="1753"/>
                      </a:lnTo>
                      <a:lnTo>
                        <a:pt x="54" y="1713"/>
                      </a:lnTo>
                      <a:lnTo>
                        <a:pt x="2" y="1697"/>
                      </a:lnTo>
                      <a:lnTo>
                        <a:pt x="0" y="1685"/>
                      </a:lnTo>
                      <a:lnTo>
                        <a:pt x="0" y="930"/>
                      </a:lnTo>
                      <a:lnTo>
                        <a:pt x="3" y="854"/>
                      </a:lnTo>
                      <a:lnTo>
                        <a:pt x="13" y="780"/>
                      </a:lnTo>
                      <a:lnTo>
                        <a:pt x="28" y="707"/>
                      </a:lnTo>
                      <a:lnTo>
                        <a:pt x="48" y="637"/>
                      </a:lnTo>
                      <a:lnTo>
                        <a:pt x="73" y="568"/>
                      </a:lnTo>
                      <a:lnTo>
                        <a:pt x="105" y="502"/>
                      </a:lnTo>
                      <a:lnTo>
                        <a:pt x="140" y="440"/>
                      </a:lnTo>
                      <a:lnTo>
                        <a:pt x="181" y="381"/>
                      </a:lnTo>
                      <a:lnTo>
                        <a:pt x="225" y="325"/>
                      </a:lnTo>
                      <a:lnTo>
                        <a:pt x="275" y="272"/>
                      </a:lnTo>
                      <a:lnTo>
                        <a:pt x="327" y="224"/>
                      </a:lnTo>
                      <a:lnTo>
                        <a:pt x="383" y="179"/>
                      </a:lnTo>
                      <a:lnTo>
                        <a:pt x="444" y="139"/>
                      </a:lnTo>
                      <a:lnTo>
                        <a:pt x="507" y="103"/>
                      </a:lnTo>
                      <a:lnTo>
                        <a:pt x="572" y="73"/>
                      </a:lnTo>
                      <a:lnTo>
                        <a:pt x="640" y="47"/>
                      </a:lnTo>
                      <a:lnTo>
                        <a:pt x="712" y="26"/>
                      </a:lnTo>
                      <a:lnTo>
                        <a:pt x="785" y="12"/>
                      </a:lnTo>
                      <a:lnTo>
                        <a:pt x="859" y="3"/>
                      </a:lnTo>
                      <a:lnTo>
                        <a:pt x="93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7562217" y="3505255"/>
                <a:ext cx="200827" cy="201913"/>
                <a:chOff x="9318625" y="5086350"/>
                <a:chExt cx="1760538" cy="1770062"/>
              </a:xfrm>
              <a:solidFill>
                <a:schemeClr val="bg1"/>
              </a:solidFill>
            </p:grpSpPr>
            <p:sp>
              <p:nvSpPr>
                <p:cNvPr id="104" name="Freeform 24"/>
                <p:cNvSpPr>
                  <a:spLocks/>
                </p:cNvSpPr>
                <p:nvPr/>
              </p:nvSpPr>
              <p:spPr bwMode="auto">
                <a:xfrm>
                  <a:off x="9318625" y="5264150"/>
                  <a:ext cx="1589088" cy="1592262"/>
                </a:xfrm>
                <a:custGeom>
                  <a:avLst/>
                  <a:gdLst>
                    <a:gd name="T0" fmla="*/ 1686 w 3004"/>
                    <a:gd name="T1" fmla="*/ 11 h 3007"/>
                    <a:gd name="T2" fmla="*/ 1949 w 3004"/>
                    <a:gd name="T3" fmla="*/ 68 h 3007"/>
                    <a:gd name="T4" fmla="*/ 2192 w 3004"/>
                    <a:gd name="T5" fmla="*/ 168 h 3007"/>
                    <a:gd name="T6" fmla="*/ 2209 w 3004"/>
                    <a:gd name="T7" fmla="*/ 440 h 3007"/>
                    <a:gd name="T8" fmla="*/ 1952 w 3004"/>
                    <a:gd name="T9" fmla="*/ 494 h 3007"/>
                    <a:gd name="T10" fmla="*/ 1736 w 3004"/>
                    <a:gd name="T11" fmla="*/ 424 h 3007"/>
                    <a:gd name="T12" fmla="*/ 1502 w 3004"/>
                    <a:gd name="T13" fmla="*/ 398 h 3007"/>
                    <a:gd name="T14" fmla="*/ 1261 w 3004"/>
                    <a:gd name="T15" fmla="*/ 425 h 3007"/>
                    <a:gd name="T16" fmla="*/ 1036 w 3004"/>
                    <a:gd name="T17" fmla="*/ 501 h 3007"/>
                    <a:gd name="T18" fmla="*/ 837 w 3004"/>
                    <a:gd name="T19" fmla="*/ 621 h 3007"/>
                    <a:gd name="T20" fmla="*/ 669 w 3004"/>
                    <a:gd name="T21" fmla="*/ 778 h 3007"/>
                    <a:gd name="T22" fmla="*/ 536 w 3004"/>
                    <a:gd name="T23" fmla="*/ 968 h 3007"/>
                    <a:gd name="T24" fmla="*/ 445 w 3004"/>
                    <a:gd name="T25" fmla="*/ 1184 h 3007"/>
                    <a:gd name="T26" fmla="*/ 401 w 3004"/>
                    <a:gd name="T27" fmla="*/ 1421 h 3007"/>
                    <a:gd name="T28" fmla="*/ 410 w 3004"/>
                    <a:gd name="T29" fmla="*/ 1667 h 3007"/>
                    <a:gd name="T30" fmla="*/ 470 w 3004"/>
                    <a:gd name="T31" fmla="*/ 1897 h 3007"/>
                    <a:gd name="T32" fmla="*/ 575 w 3004"/>
                    <a:gd name="T33" fmla="*/ 2105 h 3007"/>
                    <a:gd name="T34" fmla="*/ 722 w 3004"/>
                    <a:gd name="T35" fmla="*/ 2285 h 3007"/>
                    <a:gd name="T36" fmla="*/ 901 w 3004"/>
                    <a:gd name="T37" fmla="*/ 2430 h 3007"/>
                    <a:gd name="T38" fmla="*/ 1109 w 3004"/>
                    <a:gd name="T39" fmla="*/ 2536 h 3007"/>
                    <a:gd name="T40" fmla="*/ 1340 w 3004"/>
                    <a:gd name="T41" fmla="*/ 2597 h 3007"/>
                    <a:gd name="T42" fmla="*/ 1585 w 3004"/>
                    <a:gd name="T43" fmla="*/ 2606 h 3007"/>
                    <a:gd name="T44" fmla="*/ 1822 w 3004"/>
                    <a:gd name="T45" fmla="*/ 2561 h 3007"/>
                    <a:gd name="T46" fmla="*/ 2038 w 3004"/>
                    <a:gd name="T47" fmla="*/ 2471 h 3007"/>
                    <a:gd name="T48" fmla="*/ 2227 w 3004"/>
                    <a:gd name="T49" fmla="*/ 2338 h 3007"/>
                    <a:gd name="T50" fmla="*/ 2385 w 3004"/>
                    <a:gd name="T51" fmla="*/ 2168 h 3007"/>
                    <a:gd name="T52" fmla="*/ 2504 w 3004"/>
                    <a:gd name="T53" fmla="*/ 1969 h 3007"/>
                    <a:gd name="T54" fmla="*/ 2580 w 3004"/>
                    <a:gd name="T55" fmla="*/ 1746 h 3007"/>
                    <a:gd name="T56" fmla="*/ 2607 w 3004"/>
                    <a:gd name="T57" fmla="*/ 1503 h 3007"/>
                    <a:gd name="T58" fmla="*/ 2582 w 3004"/>
                    <a:gd name="T59" fmla="*/ 1271 h 3007"/>
                    <a:gd name="T60" fmla="*/ 2512 w 3004"/>
                    <a:gd name="T61" fmla="*/ 1054 h 3007"/>
                    <a:gd name="T62" fmla="*/ 2579 w 3004"/>
                    <a:gd name="T63" fmla="*/ 784 h 3007"/>
                    <a:gd name="T64" fmla="*/ 2810 w 3004"/>
                    <a:gd name="T65" fmla="*/ 799 h 3007"/>
                    <a:gd name="T66" fmla="*/ 2904 w 3004"/>
                    <a:gd name="T67" fmla="*/ 961 h 3007"/>
                    <a:gd name="T68" fmla="*/ 2979 w 3004"/>
                    <a:gd name="T69" fmla="*/ 1223 h 3007"/>
                    <a:gd name="T70" fmla="*/ 3004 w 3004"/>
                    <a:gd name="T71" fmla="*/ 1503 h 3007"/>
                    <a:gd name="T72" fmla="*/ 2977 w 3004"/>
                    <a:gd name="T73" fmla="*/ 1794 h 3007"/>
                    <a:gd name="T74" fmla="*/ 2896 w 3004"/>
                    <a:gd name="T75" fmla="*/ 2067 h 3007"/>
                    <a:gd name="T76" fmla="*/ 2767 w 3004"/>
                    <a:gd name="T77" fmla="*/ 2314 h 3007"/>
                    <a:gd name="T78" fmla="*/ 2597 w 3004"/>
                    <a:gd name="T79" fmla="*/ 2533 h 3007"/>
                    <a:gd name="T80" fmla="*/ 2389 w 3004"/>
                    <a:gd name="T81" fmla="*/ 2717 h 3007"/>
                    <a:gd name="T82" fmla="*/ 2151 w 3004"/>
                    <a:gd name="T83" fmla="*/ 2860 h 3007"/>
                    <a:gd name="T84" fmla="*/ 1887 w 3004"/>
                    <a:gd name="T85" fmla="*/ 2957 h 3007"/>
                    <a:gd name="T86" fmla="*/ 1601 w 3004"/>
                    <a:gd name="T87" fmla="*/ 3004 h 3007"/>
                    <a:gd name="T88" fmla="*/ 1306 w 3004"/>
                    <a:gd name="T89" fmla="*/ 2994 h 3007"/>
                    <a:gd name="T90" fmla="*/ 1027 w 3004"/>
                    <a:gd name="T91" fmla="*/ 2930 h 3007"/>
                    <a:gd name="T92" fmla="*/ 770 w 3004"/>
                    <a:gd name="T93" fmla="*/ 2817 h 3007"/>
                    <a:gd name="T94" fmla="*/ 542 w 3004"/>
                    <a:gd name="T95" fmla="*/ 2660 h 3007"/>
                    <a:gd name="T96" fmla="*/ 346 w 3004"/>
                    <a:gd name="T97" fmla="*/ 2464 h 3007"/>
                    <a:gd name="T98" fmla="*/ 190 w 3004"/>
                    <a:gd name="T99" fmla="*/ 2235 h 3007"/>
                    <a:gd name="T100" fmla="*/ 76 w 3004"/>
                    <a:gd name="T101" fmla="*/ 1978 h 3007"/>
                    <a:gd name="T102" fmla="*/ 12 w 3004"/>
                    <a:gd name="T103" fmla="*/ 1699 h 3007"/>
                    <a:gd name="T104" fmla="*/ 0 w 3004"/>
                    <a:gd name="T105" fmla="*/ 1503 h 3007"/>
                    <a:gd name="T106" fmla="*/ 28 w 3004"/>
                    <a:gd name="T107" fmla="*/ 1213 h 3007"/>
                    <a:gd name="T108" fmla="*/ 109 w 3004"/>
                    <a:gd name="T109" fmla="*/ 939 h 3007"/>
                    <a:gd name="T110" fmla="*/ 237 w 3004"/>
                    <a:gd name="T111" fmla="*/ 692 h 3007"/>
                    <a:gd name="T112" fmla="*/ 408 w 3004"/>
                    <a:gd name="T113" fmla="*/ 473 h 3007"/>
                    <a:gd name="T114" fmla="*/ 615 w 3004"/>
                    <a:gd name="T115" fmla="*/ 291 h 3007"/>
                    <a:gd name="T116" fmla="*/ 854 w 3004"/>
                    <a:gd name="T117" fmla="*/ 147 h 3007"/>
                    <a:gd name="T118" fmla="*/ 1117 w 3004"/>
                    <a:gd name="T119" fmla="*/ 50 h 3007"/>
                    <a:gd name="T120" fmla="*/ 1403 w 3004"/>
                    <a:gd name="T121" fmla="*/ 3 h 3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004" h="3007">
                      <a:moveTo>
                        <a:pt x="1502" y="0"/>
                      </a:moveTo>
                      <a:lnTo>
                        <a:pt x="1594" y="3"/>
                      </a:lnTo>
                      <a:lnTo>
                        <a:pt x="1686" y="11"/>
                      </a:lnTo>
                      <a:lnTo>
                        <a:pt x="1775" y="25"/>
                      </a:lnTo>
                      <a:lnTo>
                        <a:pt x="1862" y="44"/>
                      </a:lnTo>
                      <a:lnTo>
                        <a:pt x="1949" y="68"/>
                      </a:lnTo>
                      <a:lnTo>
                        <a:pt x="2032" y="97"/>
                      </a:lnTo>
                      <a:lnTo>
                        <a:pt x="2113" y="130"/>
                      </a:lnTo>
                      <a:lnTo>
                        <a:pt x="2192" y="168"/>
                      </a:lnTo>
                      <a:lnTo>
                        <a:pt x="2190" y="194"/>
                      </a:lnTo>
                      <a:lnTo>
                        <a:pt x="2191" y="221"/>
                      </a:lnTo>
                      <a:lnTo>
                        <a:pt x="2209" y="440"/>
                      </a:lnTo>
                      <a:lnTo>
                        <a:pt x="2084" y="564"/>
                      </a:lnTo>
                      <a:lnTo>
                        <a:pt x="2019" y="527"/>
                      </a:lnTo>
                      <a:lnTo>
                        <a:pt x="1952" y="494"/>
                      </a:lnTo>
                      <a:lnTo>
                        <a:pt x="1882" y="465"/>
                      </a:lnTo>
                      <a:lnTo>
                        <a:pt x="1810" y="442"/>
                      </a:lnTo>
                      <a:lnTo>
                        <a:pt x="1736" y="424"/>
                      </a:lnTo>
                      <a:lnTo>
                        <a:pt x="1659" y="409"/>
                      </a:lnTo>
                      <a:lnTo>
                        <a:pt x="1581" y="401"/>
                      </a:lnTo>
                      <a:lnTo>
                        <a:pt x="1502" y="398"/>
                      </a:lnTo>
                      <a:lnTo>
                        <a:pt x="1420" y="401"/>
                      </a:lnTo>
                      <a:lnTo>
                        <a:pt x="1339" y="410"/>
                      </a:lnTo>
                      <a:lnTo>
                        <a:pt x="1261" y="425"/>
                      </a:lnTo>
                      <a:lnTo>
                        <a:pt x="1183" y="445"/>
                      </a:lnTo>
                      <a:lnTo>
                        <a:pt x="1108" y="470"/>
                      </a:lnTo>
                      <a:lnTo>
                        <a:pt x="1036" y="501"/>
                      </a:lnTo>
                      <a:lnTo>
                        <a:pt x="967" y="536"/>
                      </a:lnTo>
                      <a:lnTo>
                        <a:pt x="901" y="577"/>
                      </a:lnTo>
                      <a:lnTo>
                        <a:pt x="837" y="621"/>
                      </a:lnTo>
                      <a:lnTo>
                        <a:pt x="777" y="669"/>
                      </a:lnTo>
                      <a:lnTo>
                        <a:pt x="722" y="722"/>
                      </a:lnTo>
                      <a:lnTo>
                        <a:pt x="669" y="778"/>
                      </a:lnTo>
                      <a:lnTo>
                        <a:pt x="620" y="839"/>
                      </a:lnTo>
                      <a:lnTo>
                        <a:pt x="575" y="902"/>
                      </a:lnTo>
                      <a:lnTo>
                        <a:pt x="536" y="968"/>
                      </a:lnTo>
                      <a:lnTo>
                        <a:pt x="500" y="1038"/>
                      </a:lnTo>
                      <a:lnTo>
                        <a:pt x="470" y="1110"/>
                      </a:lnTo>
                      <a:lnTo>
                        <a:pt x="445" y="1184"/>
                      </a:lnTo>
                      <a:lnTo>
                        <a:pt x="424" y="1261"/>
                      </a:lnTo>
                      <a:lnTo>
                        <a:pt x="410" y="1341"/>
                      </a:lnTo>
                      <a:lnTo>
                        <a:pt x="401" y="1421"/>
                      </a:lnTo>
                      <a:lnTo>
                        <a:pt x="398" y="1503"/>
                      </a:lnTo>
                      <a:lnTo>
                        <a:pt x="401" y="1586"/>
                      </a:lnTo>
                      <a:lnTo>
                        <a:pt x="410" y="1667"/>
                      </a:lnTo>
                      <a:lnTo>
                        <a:pt x="424" y="1746"/>
                      </a:lnTo>
                      <a:lnTo>
                        <a:pt x="445" y="1823"/>
                      </a:lnTo>
                      <a:lnTo>
                        <a:pt x="470" y="1897"/>
                      </a:lnTo>
                      <a:lnTo>
                        <a:pt x="500" y="1969"/>
                      </a:lnTo>
                      <a:lnTo>
                        <a:pt x="536" y="2038"/>
                      </a:lnTo>
                      <a:lnTo>
                        <a:pt x="575" y="2105"/>
                      </a:lnTo>
                      <a:lnTo>
                        <a:pt x="620" y="2168"/>
                      </a:lnTo>
                      <a:lnTo>
                        <a:pt x="669" y="2228"/>
                      </a:lnTo>
                      <a:lnTo>
                        <a:pt x="722" y="2285"/>
                      </a:lnTo>
                      <a:lnTo>
                        <a:pt x="777" y="2338"/>
                      </a:lnTo>
                      <a:lnTo>
                        <a:pt x="838" y="2385"/>
                      </a:lnTo>
                      <a:lnTo>
                        <a:pt x="901" y="2430"/>
                      </a:lnTo>
                      <a:lnTo>
                        <a:pt x="967" y="2471"/>
                      </a:lnTo>
                      <a:lnTo>
                        <a:pt x="1037" y="2505"/>
                      </a:lnTo>
                      <a:lnTo>
                        <a:pt x="1109" y="2536"/>
                      </a:lnTo>
                      <a:lnTo>
                        <a:pt x="1183" y="2561"/>
                      </a:lnTo>
                      <a:lnTo>
                        <a:pt x="1261" y="2581"/>
                      </a:lnTo>
                      <a:lnTo>
                        <a:pt x="1340" y="2597"/>
                      </a:lnTo>
                      <a:lnTo>
                        <a:pt x="1420" y="2606"/>
                      </a:lnTo>
                      <a:lnTo>
                        <a:pt x="1502" y="2608"/>
                      </a:lnTo>
                      <a:lnTo>
                        <a:pt x="1585" y="2606"/>
                      </a:lnTo>
                      <a:lnTo>
                        <a:pt x="1666" y="2597"/>
                      </a:lnTo>
                      <a:lnTo>
                        <a:pt x="1745" y="2581"/>
                      </a:lnTo>
                      <a:lnTo>
                        <a:pt x="1822" y="2561"/>
                      </a:lnTo>
                      <a:lnTo>
                        <a:pt x="1896" y="2536"/>
                      </a:lnTo>
                      <a:lnTo>
                        <a:pt x="1968" y="2505"/>
                      </a:lnTo>
                      <a:lnTo>
                        <a:pt x="2038" y="2471"/>
                      </a:lnTo>
                      <a:lnTo>
                        <a:pt x="2104" y="2430"/>
                      </a:lnTo>
                      <a:lnTo>
                        <a:pt x="2167" y="2385"/>
                      </a:lnTo>
                      <a:lnTo>
                        <a:pt x="2227" y="2338"/>
                      </a:lnTo>
                      <a:lnTo>
                        <a:pt x="2284" y="2285"/>
                      </a:lnTo>
                      <a:lnTo>
                        <a:pt x="2336" y="2228"/>
                      </a:lnTo>
                      <a:lnTo>
                        <a:pt x="2385" y="2168"/>
                      </a:lnTo>
                      <a:lnTo>
                        <a:pt x="2429" y="2105"/>
                      </a:lnTo>
                      <a:lnTo>
                        <a:pt x="2469" y="2038"/>
                      </a:lnTo>
                      <a:lnTo>
                        <a:pt x="2504" y="1969"/>
                      </a:lnTo>
                      <a:lnTo>
                        <a:pt x="2534" y="1897"/>
                      </a:lnTo>
                      <a:lnTo>
                        <a:pt x="2561" y="1823"/>
                      </a:lnTo>
                      <a:lnTo>
                        <a:pt x="2580" y="1746"/>
                      </a:lnTo>
                      <a:lnTo>
                        <a:pt x="2595" y="1667"/>
                      </a:lnTo>
                      <a:lnTo>
                        <a:pt x="2604" y="1586"/>
                      </a:lnTo>
                      <a:lnTo>
                        <a:pt x="2607" y="1503"/>
                      </a:lnTo>
                      <a:lnTo>
                        <a:pt x="2604" y="1424"/>
                      </a:lnTo>
                      <a:lnTo>
                        <a:pt x="2596" y="1347"/>
                      </a:lnTo>
                      <a:lnTo>
                        <a:pt x="2582" y="1271"/>
                      </a:lnTo>
                      <a:lnTo>
                        <a:pt x="2564" y="1196"/>
                      </a:lnTo>
                      <a:lnTo>
                        <a:pt x="2540" y="1123"/>
                      </a:lnTo>
                      <a:lnTo>
                        <a:pt x="2512" y="1054"/>
                      </a:lnTo>
                      <a:lnTo>
                        <a:pt x="2479" y="986"/>
                      </a:lnTo>
                      <a:lnTo>
                        <a:pt x="2442" y="921"/>
                      </a:lnTo>
                      <a:lnTo>
                        <a:pt x="2579" y="784"/>
                      </a:lnTo>
                      <a:lnTo>
                        <a:pt x="2770" y="798"/>
                      </a:lnTo>
                      <a:lnTo>
                        <a:pt x="2792" y="799"/>
                      </a:lnTo>
                      <a:lnTo>
                        <a:pt x="2810" y="799"/>
                      </a:lnTo>
                      <a:lnTo>
                        <a:pt x="2829" y="797"/>
                      </a:lnTo>
                      <a:lnTo>
                        <a:pt x="2869" y="878"/>
                      </a:lnTo>
                      <a:lnTo>
                        <a:pt x="2904" y="961"/>
                      </a:lnTo>
                      <a:lnTo>
                        <a:pt x="2934" y="1046"/>
                      </a:lnTo>
                      <a:lnTo>
                        <a:pt x="2959" y="1133"/>
                      </a:lnTo>
                      <a:lnTo>
                        <a:pt x="2979" y="1223"/>
                      </a:lnTo>
                      <a:lnTo>
                        <a:pt x="2993" y="1315"/>
                      </a:lnTo>
                      <a:lnTo>
                        <a:pt x="3002" y="1409"/>
                      </a:lnTo>
                      <a:lnTo>
                        <a:pt x="3004" y="1503"/>
                      </a:lnTo>
                      <a:lnTo>
                        <a:pt x="3001" y="1603"/>
                      </a:lnTo>
                      <a:lnTo>
                        <a:pt x="2992" y="1699"/>
                      </a:lnTo>
                      <a:lnTo>
                        <a:pt x="2977" y="1794"/>
                      </a:lnTo>
                      <a:lnTo>
                        <a:pt x="2956" y="1888"/>
                      </a:lnTo>
                      <a:lnTo>
                        <a:pt x="2928" y="1978"/>
                      </a:lnTo>
                      <a:lnTo>
                        <a:pt x="2896" y="2067"/>
                      </a:lnTo>
                      <a:lnTo>
                        <a:pt x="2858" y="2153"/>
                      </a:lnTo>
                      <a:lnTo>
                        <a:pt x="2815" y="2235"/>
                      </a:lnTo>
                      <a:lnTo>
                        <a:pt x="2767" y="2314"/>
                      </a:lnTo>
                      <a:lnTo>
                        <a:pt x="2715" y="2392"/>
                      </a:lnTo>
                      <a:lnTo>
                        <a:pt x="2658" y="2464"/>
                      </a:lnTo>
                      <a:lnTo>
                        <a:pt x="2597" y="2533"/>
                      </a:lnTo>
                      <a:lnTo>
                        <a:pt x="2531" y="2599"/>
                      </a:lnTo>
                      <a:lnTo>
                        <a:pt x="2462" y="2660"/>
                      </a:lnTo>
                      <a:lnTo>
                        <a:pt x="2389" y="2717"/>
                      </a:lnTo>
                      <a:lnTo>
                        <a:pt x="2313" y="2769"/>
                      </a:lnTo>
                      <a:lnTo>
                        <a:pt x="2234" y="2817"/>
                      </a:lnTo>
                      <a:lnTo>
                        <a:pt x="2151" y="2860"/>
                      </a:lnTo>
                      <a:lnTo>
                        <a:pt x="2065" y="2897"/>
                      </a:lnTo>
                      <a:lnTo>
                        <a:pt x="1977" y="2930"/>
                      </a:lnTo>
                      <a:lnTo>
                        <a:pt x="1887" y="2957"/>
                      </a:lnTo>
                      <a:lnTo>
                        <a:pt x="1793" y="2979"/>
                      </a:lnTo>
                      <a:lnTo>
                        <a:pt x="1698" y="2994"/>
                      </a:lnTo>
                      <a:lnTo>
                        <a:pt x="1601" y="3004"/>
                      </a:lnTo>
                      <a:lnTo>
                        <a:pt x="1502" y="3007"/>
                      </a:lnTo>
                      <a:lnTo>
                        <a:pt x="1404" y="3004"/>
                      </a:lnTo>
                      <a:lnTo>
                        <a:pt x="1306" y="2994"/>
                      </a:lnTo>
                      <a:lnTo>
                        <a:pt x="1211" y="2979"/>
                      </a:lnTo>
                      <a:lnTo>
                        <a:pt x="1118" y="2957"/>
                      </a:lnTo>
                      <a:lnTo>
                        <a:pt x="1027" y="2930"/>
                      </a:lnTo>
                      <a:lnTo>
                        <a:pt x="939" y="2897"/>
                      </a:lnTo>
                      <a:lnTo>
                        <a:pt x="854" y="2860"/>
                      </a:lnTo>
                      <a:lnTo>
                        <a:pt x="770" y="2817"/>
                      </a:lnTo>
                      <a:lnTo>
                        <a:pt x="691" y="2769"/>
                      </a:lnTo>
                      <a:lnTo>
                        <a:pt x="615" y="2717"/>
                      </a:lnTo>
                      <a:lnTo>
                        <a:pt x="542" y="2660"/>
                      </a:lnTo>
                      <a:lnTo>
                        <a:pt x="473" y="2599"/>
                      </a:lnTo>
                      <a:lnTo>
                        <a:pt x="408" y="2533"/>
                      </a:lnTo>
                      <a:lnTo>
                        <a:pt x="346" y="2464"/>
                      </a:lnTo>
                      <a:lnTo>
                        <a:pt x="289" y="2392"/>
                      </a:lnTo>
                      <a:lnTo>
                        <a:pt x="237" y="2314"/>
                      </a:lnTo>
                      <a:lnTo>
                        <a:pt x="190" y="2235"/>
                      </a:lnTo>
                      <a:lnTo>
                        <a:pt x="147" y="2153"/>
                      </a:lnTo>
                      <a:lnTo>
                        <a:pt x="109" y="2067"/>
                      </a:lnTo>
                      <a:lnTo>
                        <a:pt x="76" y="1978"/>
                      </a:lnTo>
                      <a:lnTo>
                        <a:pt x="50" y="1888"/>
                      </a:lnTo>
                      <a:lnTo>
                        <a:pt x="28" y="1794"/>
                      </a:lnTo>
                      <a:lnTo>
                        <a:pt x="12" y="1699"/>
                      </a:lnTo>
                      <a:lnTo>
                        <a:pt x="3" y="1603"/>
                      </a:lnTo>
                      <a:lnTo>
                        <a:pt x="0" y="1503"/>
                      </a:lnTo>
                      <a:lnTo>
                        <a:pt x="0" y="1503"/>
                      </a:lnTo>
                      <a:lnTo>
                        <a:pt x="3" y="1405"/>
                      </a:lnTo>
                      <a:lnTo>
                        <a:pt x="12" y="1307"/>
                      </a:lnTo>
                      <a:lnTo>
                        <a:pt x="28" y="1213"/>
                      </a:lnTo>
                      <a:lnTo>
                        <a:pt x="50" y="1119"/>
                      </a:lnTo>
                      <a:lnTo>
                        <a:pt x="76" y="1028"/>
                      </a:lnTo>
                      <a:lnTo>
                        <a:pt x="109" y="939"/>
                      </a:lnTo>
                      <a:lnTo>
                        <a:pt x="147" y="854"/>
                      </a:lnTo>
                      <a:lnTo>
                        <a:pt x="190" y="772"/>
                      </a:lnTo>
                      <a:lnTo>
                        <a:pt x="237" y="692"/>
                      </a:lnTo>
                      <a:lnTo>
                        <a:pt x="289" y="616"/>
                      </a:lnTo>
                      <a:lnTo>
                        <a:pt x="346" y="542"/>
                      </a:lnTo>
                      <a:lnTo>
                        <a:pt x="408" y="473"/>
                      </a:lnTo>
                      <a:lnTo>
                        <a:pt x="473" y="408"/>
                      </a:lnTo>
                      <a:lnTo>
                        <a:pt x="542" y="347"/>
                      </a:lnTo>
                      <a:lnTo>
                        <a:pt x="615" y="291"/>
                      </a:lnTo>
                      <a:lnTo>
                        <a:pt x="691" y="238"/>
                      </a:lnTo>
                      <a:lnTo>
                        <a:pt x="770" y="190"/>
                      </a:lnTo>
                      <a:lnTo>
                        <a:pt x="854" y="147"/>
                      </a:lnTo>
                      <a:lnTo>
                        <a:pt x="939" y="110"/>
                      </a:lnTo>
                      <a:lnTo>
                        <a:pt x="1027" y="76"/>
                      </a:lnTo>
                      <a:lnTo>
                        <a:pt x="1117" y="50"/>
                      </a:lnTo>
                      <a:lnTo>
                        <a:pt x="1211" y="29"/>
                      </a:lnTo>
                      <a:lnTo>
                        <a:pt x="1306" y="12"/>
                      </a:lnTo>
                      <a:lnTo>
                        <a:pt x="1403" y="3"/>
                      </a:lnTo>
                      <a:lnTo>
                        <a:pt x="15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Freeform 25"/>
                <p:cNvSpPr>
                  <a:spLocks/>
                </p:cNvSpPr>
                <p:nvPr/>
              </p:nvSpPr>
              <p:spPr bwMode="auto">
                <a:xfrm>
                  <a:off x="9721850" y="5668963"/>
                  <a:ext cx="782638" cy="782637"/>
                </a:xfrm>
                <a:custGeom>
                  <a:avLst/>
                  <a:gdLst>
                    <a:gd name="T0" fmla="*/ 807 w 1480"/>
                    <a:gd name="T1" fmla="*/ 3 h 1480"/>
                    <a:gd name="T2" fmla="*/ 934 w 1480"/>
                    <a:gd name="T3" fmla="*/ 26 h 1480"/>
                    <a:gd name="T4" fmla="*/ 1053 w 1480"/>
                    <a:gd name="T5" fmla="*/ 70 h 1480"/>
                    <a:gd name="T6" fmla="*/ 770 w 1480"/>
                    <a:gd name="T7" fmla="*/ 353 h 1480"/>
                    <a:gd name="T8" fmla="*/ 691 w 1480"/>
                    <a:gd name="T9" fmla="*/ 355 h 1480"/>
                    <a:gd name="T10" fmla="*/ 600 w 1480"/>
                    <a:gd name="T11" fmla="*/ 379 h 1480"/>
                    <a:gd name="T12" fmla="*/ 519 w 1480"/>
                    <a:gd name="T13" fmla="*/ 421 h 1480"/>
                    <a:gd name="T14" fmla="*/ 450 w 1480"/>
                    <a:gd name="T15" fmla="*/ 482 h 1480"/>
                    <a:gd name="T16" fmla="*/ 397 w 1480"/>
                    <a:gd name="T17" fmla="*/ 558 h 1480"/>
                    <a:gd name="T18" fmla="*/ 364 w 1480"/>
                    <a:gd name="T19" fmla="*/ 645 h 1480"/>
                    <a:gd name="T20" fmla="*/ 352 w 1480"/>
                    <a:gd name="T21" fmla="*/ 740 h 1480"/>
                    <a:gd name="T22" fmla="*/ 364 w 1480"/>
                    <a:gd name="T23" fmla="*/ 836 h 1480"/>
                    <a:gd name="T24" fmla="*/ 397 w 1480"/>
                    <a:gd name="T25" fmla="*/ 923 h 1480"/>
                    <a:gd name="T26" fmla="*/ 450 w 1480"/>
                    <a:gd name="T27" fmla="*/ 998 h 1480"/>
                    <a:gd name="T28" fmla="*/ 518 w 1480"/>
                    <a:gd name="T29" fmla="*/ 1059 h 1480"/>
                    <a:gd name="T30" fmla="*/ 599 w 1480"/>
                    <a:gd name="T31" fmla="*/ 1103 h 1480"/>
                    <a:gd name="T32" fmla="*/ 691 w 1480"/>
                    <a:gd name="T33" fmla="*/ 1126 h 1480"/>
                    <a:gd name="T34" fmla="*/ 789 w 1480"/>
                    <a:gd name="T35" fmla="*/ 1126 h 1480"/>
                    <a:gd name="T36" fmla="*/ 880 w 1480"/>
                    <a:gd name="T37" fmla="*/ 1103 h 1480"/>
                    <a:gd name="T38" fmla="*/ 961 w 1480"/>
                    <a:gd name="T39" fmla="*/ 1059 h 1480"/>
                    <a:gd name="T40" fmla="*/ 1030 w 1480"/>
                    <a:gd name="T41" fmla="*/ 998 h 1480"/>
                    <a:gd name="T42" fmla="*/ 1083 w 1480"/>
                    <a:gd name="T43" fmla="*/ 923 h 1480"/>
                    <a:gd name="T44" fmla="*/ 1117 w 1480"/>
                    <a:gd name="T45" fmla="*/ 836 h 1480"/>
                    <a:gd name="T46" fmla="*/ 1128 w 1480"/>
                    <a:gd name="T47" fmla="*/ 740 h 1480"/>
                    <a:gd name="T48" fmla="*/ 1405 w 1480"/>
                    <a:gd name="T49" fmla="*/ 433 h 1480"/>
                    <a:gd name="T50" fmla="*/ 1434 w 1480"/>
                    <a:gd name="T51" fmla="*/ 486 h 1480"/>
                    <a:gd name="T52" fmla="*/ 1468 w 1480"/>
                    <a:gd name="T53" fmla="*/ 609 h 1480"/>
                    <a:gd name="T54" fmla="*/ 1480 w 1480"/>
                    <a:gd name="T55" fmla="*/ 740 h 1480"/>
                    <a:gd name="T56" fmla="*/ 1468 w 1480"/>
                    <a:gd name="T57" fmla="*/ 873 h 1480"/>
                    <a:gd name="T58" fmla="*/ 1433 w 1480"/>
                    <a:gd name="T59" fmla="*/ 999 h 1480"/>
                    <a:gd name="T60" fmla="*/ 1379 w 1480"/>
                    <a:gd name="T61" fmla="*/ 1114 h 1480"/>
                    <a:gd name="T62" fmla="*/ 1306 w 1480"/>
                    <a:gd name="T63" fmla="*/ 1217 h 1480"/>
                    <a:gd name="T64" fmla="*/ 1217 w 1480"/>
                    <a:gd name="T65" fmla="*/ 1307 h 1480"/>
                    <a:gd name="T66" fmla="*/ 1114 w 1480"/>
                    <a:gd name="T67" fmla="*/ 1380 h 1480"/>
                    <a:gd name="T68" fmla="*/ 998 w 1480"/>
                    <a:gd name="T69" fmla="*/ 1435 h 1480"/>
                    <a:gd name="T70" fmla="*/ 873 w 1480"/>
                    <a:gd name="T71" fmla="*/ 1468 h 1480"/>
                    <a:gd name="T72" fmla="*/ 740 w 1480"/>
                    <a:gd name="T73" fmla="*/ 1480 h 1480"/>
                    <a:gd name="T74" fmla="*/ 607 w 1480"/>
                    <a:gd name="T75" fmla="*/ 1468 h 1480"/>
                    <a:gd name="T76" fmla="*/ 482 w 1480"/>
                    <a:gd name="T77" fmla="*/ 1434 h 1480"/>
                    <a:gd name="T78" fmla="*/ 367 w 1480"/>
                    <a:gd name="T79" fmla="*/ 1380 h 1480"/>
                    <a:gd name="T80" fmla="*/ 264 w 1480"/>
                    <a:gd name="T81" fmla="*/ 1307 h 1480"/>
                    <a:gd name="T82" fmla="*/ 175 w 1480"/>
                    <a:gd name="T83" fmla="*/ 1217 h 1480"/>
                    <a:gd name="T84" fmla="*/ 102 w 1480"/>
                    <a:gd name="T85" fmla="*/ 1114 h 1480"/>
                    <a:gd name="T86" fmla="*/ 47 w 1480"/>
                    <a:gd name="T87" fmla="*/ 998 h 1480"/>
                    <a:gd name="T88" fmla="*/ 12 w 1480"/>
                    <a:gd name="T89" fmla="*/ 873 h 1480"/>
                    <a:gd name="T90" fmla="*/ 0 w 1480"/>
                    <a:gd name="T91" fmla="*/ 740 h 1480"/>
                    <a:gd name="T92" fmla="*/ 12 w 1480"/>
                    <a:gd name="T93" fmla="*/ 607 h 1480"/>
                    <a:gd name="T94" fmla="*/ 47 w 1480"/>
                    <a:gd name="T95" fmla="*/ 482 h 1480"/>
                    <a:gd name="T96" fmla="*/ 102 w 1480"/>
                    <a:gd name="T97" fmla="*/ 366 h 1480"/>
                    <a:gd name="T98" fmla="*/ 175 w 1480"/>
                    <a:gd name="T99" fmla="*/ 263 h 1480"/>
                    <a:gd name="T100" fmla="*/ 264 w 1480"/>
                    <a:gd name="T101" fmla="*/ 174 h 1480"/>
                    <a:gd name="T102" fmla="*/ 367 w 1480"/>
                    <a:gd name="T103" fmla="*/ 101 h 1480"/>
                    <a:gd name="T104" fmla="*/ 482 w 1480"/>
                    <a:gd name="T105" fmla="*/ 46 h 1480"/>
                    <a:gd name="T106" fmla="*/ 607 w 1480"/>
                    <a:gd name="T107" fmla="*/ 12 h 1480"/>
                    <a:gd name="T108" fmla="*/ 740 w 1480"/>
                    <a:gd name="T109" fmla="*/ 0 h 1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80" h="1480">
                      <a:moveTo>
                        <a:pt x="740" y="0"/>
                      </a:moveTo>
                      <a:lnTo>
                        <a:pt x="807" y="3"/>
                      </a:lnTo>
                      <a:lnTo>
                        <a:pt x="871" y="12"/>
                      </a:lnTo>
                      <a:lnTo>
                        <a:pt x="934" y="26"/>
                      </a:lnTo>
                      <a:lnTo>
                        <a:pt x="995" y="45"/>
                      </a:lnTo>
                      <a:lnTo>
                        <a:pt x="1053" y="70"/>
                      </a:lnTo>
                      <a:lnTo>
                        <a:pt x="1047" y="76"/>
                      </a:lnTo>
                      <a:lnTo>
                        <a:pt x="770" y="353"/>
                      </a:lnTo>
                      <a:lnTo>
                        <a:pt x="740" y="352"/>
                      </a:lnTo>
                      <a:lnTo>
                        <a:pt x="691" y="355"/>
                      </a:lnTo>
                      <a:lnTo>
                        <a:pt x="645" y="364"/>
                      </a:lnTo>
                      <a:lnTo>
                        <a:pt x="600" y="379"/>
                      </a:lnTo>
                      <a:lnTo>
                        <a:pt x="557" y="398"/>
                      </a:lnTo>
                      <a:lnTo>
                        <a:pt x="519" y="421"/>
                      </a:lnTo>
                      <a:lnTo>
                        <a:pt x="482" y="450"/>
                      </a:lnTo>
                      <a:lnTo>
                        <a:pt x="450" y="482"/>
                      </a:lnTo>
                      <a:lnTo>
                        <a:pt x="421" y="519"/>
                      </a:lnTo>
                      <a:lnTo>
                        <a:pt x="397" y="558"/>
                      </a:lnTo>
                      <a:lnTo>
                        <a:pt x="378" y="600"/>
                      </a:lnTo>
                      <a:lnTo>
                        <a:pt x="364" y="645"/>
                      </a:lnTo>
                      <a:lnTo>
                        <a:pt x="355" y="691"/>
                      </a:lnTo>
                      <a:lnTo>
                        <a:pt x="352" y="740"/>
                      </a:lnTo>
                      <a:lnTo>
                        <a:pt x="355" y="789"/>
                      </a:lnTo>
                      <a:lnTo>
                        <a:pt x="364" y="836"/>
                      </a:lnTo>
                      <a:lnTo>
                        <a:pt x="378" y="881"/>
                      </a:lnTo>
                      <a:lnTo>
                        <a:pt x="397" y="923"/>
                      </a:lnTo>
                      <a:lnTo>
                        <a:pt x="421" y="962"/>
                      </a:lnTo>
                      <a:lnTo>
                        <a:pt x="450" y="998"/>
                      </a:lnTo>
                      <a:lnTo>
                        <a:pt x="482" y="1030"/>
                      </a:lnTo>
                      <a:lnTo>
                        <a:pt x="518" y="1059"/>
                      </a:lnTo>
                      <a:lnTo>
                        <a:pt x="557" y="1083"/>
                      </a:lnTo>
                      <a:lnTo>
                        <a:pt x="599" y="1103"/>
                      </a:lnTo>
                      <a:lnTo>
                        <a:pt x="645" y="1117"/>
                      </a:lnTo>
                      <a:lnTo>
                        <a:pt x="691" y="1126"/>
                      </a:lnTo>
                      <a:lnTo>
                        <a:pt x="740" y="1129"/>
                      </a:lnTo>
                      <a:lnTo>
                        <a:pt x="789" y="1126"/>
                      </a:lnTo>
                      <a:lnTo>
                        <a:pt x="836" y="1117"/>
                      </a:lnTo>
                      <a:lnTo>
                        <a:pt x="880" y="1103"/>
                      </a:lnTo>
                      <a:lnTo>
                        <a:pt x="923" y="1083"/>
                      </a:lnTo>
                      <a:lnTo>
                        <a:pt x="961" y="1059"/>
                      </a:lnTo>
                      <a:lnTo>
                        <a:pt x="998" y="1030"/>
                      </a:lnTo>
                      <a:lnTo>
                        <a:pt x="1030" y="998"/>
                      </a:lnTo>
                      <a:lnTo>
                        <a:pt x="1059" y="962"/>
                      </a:lnTo>
                      <a:lnTo>
                        <a:pt x="1083" y="923"/>
                      </a:lnTo>
                      <a:lnTo>
                        <a:pt x="1102" y="881"/>
                      </a:lnTo>
                      <a:lnTo>
                        <a:pt x="1117" y="836"/>
                      </a:lnTo>
                      <a:lnTo>
                        <a:pt x="1125" y="789"/>
                      </a:lnTo>
                      <a:lnTo>
                        <a:pt x="1128" y="740"/>
                      </a:lnTo>
                      <a:lnTo>
                        <a:pt x="1127" y="711"/>
                      </a:lnTo>
                      <a:lnTo>
                        <a:pt x="1405" y="433"/>
                      </a:lnTo>
                      <a:lnTo>
                        <a:pt x="1410" y="427"/>
                      </a:lnTo>
                      <a:lnTo>
                        <a:pt x="1434" y="486"/>
                      </a:lnTo>
                      <a:lnTo>
                        <a:pt x="1455" y="546"/>
                      </a:lnTo>
                      <a:lnTo>
                        <a:pt x="1468" y="609"/>
                      </a:lnTo>
                      <a:lnTo>
                        <a:pt x="1477" y="674"/>
                      </a:lnTo>
                      <a:lnTo>
                        <a:pt x="1480" y="740"/>
                      </a:lnTo>
                      <a:lnTo>
                        <a:pt x="1477" y="808"/>
                      </a:lnTo>
                      <a:lnTo>
                        <a:pt x="1468" y="873"/>
                      </a:lnTo>
                      <a:lnTo>
                        <a:pt x="1454" y="937"/>
                      </a:lnTo>
                      <a:lnTo>
                        <a:pt x="1433" y="999"/>
                      </a:lnTo>
                      <a:lnTo>
                        <a:pt x="1409" y="1058"/>
                      </a:lnTo>
                      <a:lnTo>
                        <a:pt x="1379" y="1114"/>
                      </a:lnTo>
                      <a:lnTo>
                        <a:pt x="1345" y="1168"/>
                      </a:lnTo>
                      <a:lnTo>
                        <a:pt x="1306" y="1217"/>
                      </a:lnTo>
                      <a:lnTo>
                        <a:pt x="1263" y="1264"/>
                      </a:lnTo>
                      <a:lnTo>
                        <a:pt x="1217" y="1307"/>
                      </a:lnTo>
                      <a:lnTo>
                        <a:pt x="1166" y="1345"/>
                      </a:lnTo>
                      <a:lnTo>
                        <a:pt x="1114" y="1380"/>
                      </a:lnTo>
                      <a:lnTo>
                        <a:pt x="1058" y="1409"/>
                      </a:lnTo>
                      <a:lnTo>
                        <a:pt x="998" y="1435"/>
                      </a:lnTo>
                      <a:lnTo>
                        <a:pt x="937" y="1454"/>
                      </a:lnTo>
                      <a:lnTo>
                        <a:pt x="873" y="1468"/>
                      </a:lnTo>
                      <a:lnTo>
                        <a:pt x="807" y="1477"/>
                      </a:lnTo>
                      <a:lnTo>
                        <a:pt x="740" y="1480"/>
                      </a:lnTo>
                      <a:lnTo>
                        <a:pt x="673" y="1477"/>
                      </a:lnTo>
                      <a:lnTo>
                        <a:pt x="607" y="1468"/>
                      </a:lnTo>
                      <a:lnTo>
                        <a:pt x="543" y="1454"/>
                      </a:lnTo>
                      <a:lnTo>
                        <a:pt x="482" y="1434"/>
                      </a:lnTo>
                      <a:lnTo>
                        <a:pt x="423" y="1409"/>
                      </a:lnTo>
                      <a:lnTo>
                        <a:pt x="367" y="1380"/>
                      </a:lnTo>
                      <a:lnTo>
                        <a:pt x="314" y="1345"/>
                      </a:lnTo>
                      <a:lnTo>
                        <a:pt x="264" y="1307"/>
                      </a:lnTo>
                      <a:lnTo>
                        <a:pt x="217" y="1264"/>
                      </a:lnTo>
                      <a:lnTo>
                        <a:pt x="175" y="1217"/>
                      </a:lnTo>
                      <a:lnTo>
                        <a:pt x="136" y="1167"/>
                      </a:lnTo>
                      <a:lnTo>
                        <a:pt x="102" y="1114"/>
                      </a:lnTo>
                      <a:lnTo>
                        <a:pt x="72" y="1058"/>
                      </a:lnTo>
                      <a:lnTo>
                        <a:pt x="47" y="998"/>
                      </a:lnTo>
                      <a:lnTo>
                        <a:pt x="27" y="937"/>
                      </a:lnTo>
                      <a:lnTo>
                        <a:pt x="12" y="873"/>
                      </a:lnTo>
                      <a:lnTo>
                        <a:pt x="3" y="807"/>
                      </a:lnTo>
                      <a:lnTo>
                        <a:pt x="0" y="740"/>
                      </a:lnTo>
                      <a:lnTo>
                        <a:pt x="3" y="673"/>
                      </a:lnTo>
                      <a:lnTo>
                        <a:pt x="12" y="607"/>
                      </a:lnTo>
                      <a:lnTo>
                        <a:pt x="27" y="543"/>
                      </a:lnTo>
                      <a:lnTo>
                        <a:pt x="47" y="482"/>
                      </a:lnTo>
                      <a:lnTo>
                        <a:pt x="72" y="423"/>
                      </a:lnTo>
                      <a:lnTo>
                        <a:pt x="102" y="366"/>
                      </a:lnTo>
                      <a:lnTo>
                        <a:pt x="136" y="314"/>
                      </a:lnTo>
                      <a:lnTo>
                        <a:pt x="175" y="263"/>
                      </a:lnTo>
                      <a:lnTo>
                        <a:pt x="217" y="217"/>
                      </a:lnTo>
                      <a:lnTo>
                        <a:pt x="264" y="174"/>
                      </a:lnTo>
                      <a:lnTo>
                        <a:pt x="314" y="136"/>
                      </a:lnTo>
                      <a:lnTo>
                        <a:pt x="367" y="101"/>
                      </a:lnTo>
                      <a:lnTo>
                        <a:pt x="423" y="71"/>
                      </a:lnTo>
                      <a:lnTo>
                        <a:pt x="482" y="46"/>
                      </a:lnTo>
                      <a:lnTo>
                        <a:pt x="543" y="26"/>
                      </a:lnTo>
                      <a:lnTo>
                        <a:pt x="607" y="12"/>
                      </a:lnTo>
                      <a:lnTo>
                        <a:pt x="673" y="3"/>
                      </a:lnTo>
                      <a:lnTo>
                        <a:pt x="74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Freeform 26"/>
                <p:cNvSpPr>
                  <a:spLocks/>
                </p:cNvSpPr>
                <p:nvPr/>
              </p:nvSpPr>
              <p:spPr bwMode="auto">
                <a:xfrm>
                  <a:off x="10115550" y="5086350"/>
                  <a:ext cx="963613" cy="969962"/>
                </a:xfrm>
                <a:custGeom>
                  <a:avLst/>
                  <a:gdLst>
                    <a:gd name="T0" fmla="*/ 1276 w 1820"/>
                    <a:gd name="T1" fmla="*/ 1 h 1832"/>
                    <a:gd name="T2" fmla="*/ 1293 w 1820"/>
                    <a:gd name="T3" fmla="*/ 12 h 1832"/>
                    <a:gd name="T4" fmla="*/ 1301 w 1820"/>
                    <a:gd name="T5" fmla="*/ 32 h 1832"/>
                    <a:gd name="T6" fmla="*/ 1424 w 1820"/>
                    <a:gd name="T7" fmla="*/ 202 h 1832"/>
                    <a:gd name="T8" fmla="*/ 1459 w 1820"/>
                    <a:gd name="T9" fmla="*/ 179 h 1832"/>
                    <a:gd name="T10" fmla="*/ 1497 w 1820"/>
                    <a:gd name="T11" fmla="*/ 172 h 1832"/>
                    <a:gd name="T12" fmla="*/ 1537 w 1820"/>
                    <a:gd name="T13" fmla="*/ 179 h 1832"/>
                    <a:gd name="T14" fmla="*/ 1571 w 1820"/>
                    <a:gd name="T15" fmla="*/ 202 h 1832"/>
                    <a:gd name="T16" fmla="*/ 1647 w 1820"/>
                    <a:gd name="T17" fmla="*/ 282 h 1832"/>
                    <a:gd name="T18" fmla="*/ 1663 w 1820"/>
                    <a:gd name="T19" fmla="*/ 326 h 1832"/>
                    <a:gd name="T20" fmla="*/ 1658 w 1820"/>
                    <a:gd name="T21" fmla="*/ 371 h 1832"/>
                    <a:gd name="T22" fmla="*/ 1632 w 1820"/>
                    <a:gd name="T23" fmla="*/ 411 h 1832"/>
                    <a:gd name="T24" fmla="*/ 1788 w 1820"/>
                    <a:gd name="T25" fmla="*/ 519 h 1832"/>
                    <a:gd name="T26" fmla="*/ 1809 w 1820"/>
                    <a:gd name="T27" fmla="*/ 528 h 1832"/>
                    <a:gd name="T28" fmla="*/ 1819 w 1820"/>
                    <a:gd name="T29" fmla="*/ 547 h 1832"/>
                    <a:gd name="T30" fmla="*/ 1817 w 1820"/>
                    <a:gd name="T31" fmla="*/ 569 h 1832"/>
                    <a:gd name="T32" fmla="*/ 1408 w 1820"/>
                    <a:gd name="T33" fmla="*/ 980 h 1832"/>
                    <a:gd name="T34" fmla="*/ 1363 w 1820"/>
                    <a:gd name="T35" fmla="*/ 1012 h 1832"/>
                    <a:gd name="T36" fmla="*/ 1312 w 1820"/>
                    <a:gd name="T37" fmla="*/ 1029 h 1832"/>
                    <a:gd name="T38" fmla="*/ 1278 w 1820"/>
                    <a:gd name="T39" fmla="*/ 1031 h 1832"/>
                    <a:gd name="T40" fmla="*/ 1261 w 1820"/>
                    <a:gd name="T41" fmla="*/ 1030 h 1832"/>
                    <a:gd name="T42" fmla="*/ 242 w 1820"/>
                    <a:gd name="T43" fmla="*/ 1802 h 1832"/>
                    <a:gd name="T44" fmla="*/ 206 w 1820"/>
                    <a:gd name="T45" fmla="*/ 1824 h 1832"/>
                    <a:gd name="T46" fmla="*/ 92 w 1820"/>
                    <a:gd name="T47" fmla="*/ 1832 h 1832"/>
                    <a:gd name="T48" fmla="*/ 66 w 1820"/>
                    <a:gd name="T49" fmla="*/ 1830 h 1832"/>
                    <a:gd name="T50" fmla="*/ 30 w 1820"/>
                    <a:gd name="T51" fmla="*/ 1812 h 1832"/>
                    <a:gd name="T52" fmla="*/ 6 w 1820"/>
                    <a:gd name="T53" fmla="*/ 1779 h 1832"/>
                    <a:gd name="T54" fmla="*/ 0 w 1820"/>
                    <a:gd name="T55" fmla="*/ 1737 h 1832"/>
                    <a:gd name="T56" fmla="*/ 10 w 1820"/>
                    <a:gd name="T57" fmla="*/ 1629 h 1832"/>
                    <a:gd name="T58" fmla="*/ 32 w 1820"/>
                    <a:gd name="T59" fmla="*/ 1594 h 1832"/>
                    <a:gd name="T60" fmla="*/ 397 w 1820"/>
                    <a:gd name="T61" fmla="*/ 1229 h 1832"/>
                    <a:gd name="T62" fmla="*/ 664 w 1820"/>
                    <a:gd name="T63" fmla="*/ 962 h 1832"/>
                    <a:gd name="T64" fmla="*/ 790 w 1820"/>
                    <a:gd name="T65" fmla="*/ 565 h 1832"/>
                    <a:gd name="T66" fmla="*/ 790 w 1820"/>
                    <a:gd name="T67" fmla="*/ 519 h 1832"/>
                    <a:gd name="T68" fmla="*/ 805 w 1820"/>
                    <a:gd name="T69" fmla="*/ 461 h 1832"/>
                    <a:gd name="T70" fmla="*/ 841 w 1820"/>
                    <a:gd name="T71" fmla="*/ 411 h 1832"/>
                    <a:gd name="T72" fmla="*/ 1250 w 1820"/>
                    <a:gd name="T73" fmla="*/ 4 h 1832"/>
                    <a:gd name="T74" fmla="*/ 1266 w 1820"/>
                    <a:gd name="T75" fmla="*/ 0 h 1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820" h="1832">
                      <a:moveTo>
                        <a:pt x="1266" y="0"/>
                      </a:moveTo>
                      <a:lnTo>
                        <a:pt x="1276" y="1"/>
                      </a:lnTo>
                      <a:lnTo>
                        <a:pt x="1285" y="5"/>
                      </a:lnTo>
                      <a:lnTo>
                        <a:pt x="1293" y="12"/>
                      </a:lnTo>
                      <a:lnTo>
                        <a:pt x="1298" y="21"/>
                      </a:lnTo>
                      <a:lnTo>
                        <a:pt x="1301" y="32"/>
                      </a:lnTo>
                      <a:lnTo>
                        <a:pt x="1323" y="304"/>
                      </a:lnTo>
                      <a:lnTo>
                        <a:pt x="1424" y="202"/>
                      </a:lnTo>
                      <a:lnTo>
                        <a:pt x="1440" y="188"/>
                      </a:lnTo>
                      <a:lnTo>
                        <a:pt x="1459" y="179"/>
                      </a:lnTo>
                      <a:lnTo>
                        <a:pt x="1478" y="173"/>
                      </a:lnTo>
                      <a:lnTo>
                        <a:pt x="1497" y="172"/>
                      </a:lnTo>
                      <a:lnTo>
                        <a:pt x="1518" y="173"/>
                      </a:lnTo>
                      <a:lnTo>
                        <a:pt x="1537" y="179"/>
                      </a:lnTo>
                      <a:lnTo>
                        <a:pt x="1555" y="188"/>
                      </a:lnTo>
                      <a:lnTo>
                        <a:pt x="1571" y="202"/>
                      </a:lnTo>
                      <a:lnTo>
                        <a:pt x="1632" y="264"/>
                      </a:lnTo>
                      <a:lnTo>
                        <a:pt x="1647" y="282"/>
                      </a:lnTo>
                      <a:lnTo>
                        <a:pt x="1658" y="304"/>
                      </a:lnTo>
                      <a:lnTo>
                        <a:pt x="1663" y="326"/>
                      </a:lnTo>
                      <a:lnTo>
                        <a:pt x="1663" y="348"/>
                      </a:lnTo>
                      <a:lnTo>
                        <a:pt x="1658" y="371"/>
                      </a:lnTo>
                      <a:lnTo>
                        <a:pt x="1647" y="392"/>
                      </a:lnTo>
                      <a:lnTo>
                        <a:pt x="1632" y="411"/>
                      </a:lnTo>
                      <a:lnTo>
                        <a:pt x="1544" y="500"/>
                      </a:lnTo>
                      <a:lnTo>
                        <a:pt x="1788" y="519"/>
                      </a:lnTo>
                      <a:lnTo>
                        <a:pt x="1799" y="522"/>
                      </a:lnTo>
                      <a:lnTo>
                        <a:pt x="1809" y="528"/>
                      </a:lnTo>
                      <a:lnTo>
                        <a:pt x="1815" y="536"/>
                      </a:lnTo>
                      <a:lnTo>
                        <a:pt x="1819" y="547"/>
                      </a:lnTo>
                      <a:lnTo>
                        <a:pt x="1820" y="558"/>
                      </a:lnTo>
                      <a:lnTo>
                        <a:pt x="1817" y="569"/>
                      </a:lnTo>
                      <a:lnTo>
                        <a:pt x="1810" y="579"/>
                      </a:lnTo>
                      <a:lnTo>
                        <a:pt x="1408" y="980"/>
                      </a:lnTo>
                      <a:lnTo>
                        <a:pt x="1387" y="998"/>
                      </a:lnTo>
                      <a:lnTo>
                        <a:pt x="1363" y="1012"/>
                      </a:lnTo>
                      <a:lnTo>
                        <a:pt x="1338" y="1023"/>
                      </a:lnTo>
                      <a:lnTo>
                        <a:pt x="1312" y="1029"/>
                      </a:lnTo>
                      <a:lnTo>
                        <a:pt x="1284" y="1032"/>
                      </a:lnTo>
                      <a:lnTo>
                        <a:pt x="1278" y="1031"/>
                      </a:lnTo>
                      <a:lnTo>
                        <a:pt x="1271" y="1031"/>
                      </a:lnTo>
                      <a:lnTo>
                        <a:pt x="1261" y="1030"/>
                      </a:lnTo>
                      <a:lnTo>
                        <a:pt x="1031" y="1012"/>
                      </a:lnTo>
                      <a:lnTo>
                        <a:pt x="242" y="1802"/>
                      </a:lnTo>
                      <a:lnTo>
                        <a:pt x="226" y="1816"/>
                      </a:lnTo>
                      <a:lnTo>
                        <a:pt x="206" y="1824"/>
                      </a:lnTo>
                      <a:lnTo>
                        <a:pt x="185" y="1828"/>
                      </a:lnTo>
                      <a:lnTo>
                        <a:pt x="92" y="1832"/>
                      </a:lnTo>
                      <a:lnTo>
                        <a:pt x="87" y="1832"/>
                      </a:lnTo>
                      <a:lnTo>
                        <a:pt x="66" y="1830"/>
                      </a:lnTo>
                      <a:lnTo>
                        <a:pt x="47" y="1823"/>
                      </a:lnTo>
                      <a:lnTo>
                        <a:pt x="30" y="1812"/>
                      </a:lnTo>
                      <a:lnTo>
                        <a:pt x="16" y="1796"/>
                      </a:lnTo>
                      <a:lnTo>
                        <a:pt x="6" y="1779"/>
                      </a:lnTo>
                      <a:lnTo>
                        <a:pt x="0" y="1759"/>
                      </a:lnTo>
                      <a:lnTo>
                        <a:pt x="0" y="1737"/>
                      </a:lnTo>
                      <a:lnTo>
                        <a:pt x="7" y="1649"/>
                      </a:lnTo>
                      <a:lnTo>
                        <a:pt x="10" y="1629"/>
                      </a:lnTo>
                      <a:lnTo>
                        <a:pt x="19" y="1611"/>
                      </a:lnTo>
                      <a:lnTo>
                        <a:pt x="32" y="1594"/>
                      </a:lnTo>
                      <a:lnTo>
                        <a:pt x="144" y="1483"/>
                      </a:lnTo>
                      <a:lnTo>
                        <a:pt x="397" y="1229"/>
                      </a:lnTo>
                      <a:lnTo>
                        <a:pt x="403" y="1224"/>
                      </a:lnTo>
                      <a:lnTo>
                        <a:pt x="664" y="962"/>
                      </a:lnTo>
                      <a:lnTo>
                        <a:pt x="809" y="816"/>
                      </a:lnTo>
                      <a:lnTo>
                        <a:pt x="790" y="565"/>
                      </a:lnTo>
                      <a:lnTo>
                        <a:pt x="789" y="549"/>
                      </a:lnTo>
                      <a:lnTo>
                        <a:pt x="790" y="519"/>
                      </a:lnTo>
                      <a:lnTo>
                        <a:pt x="795" y="489"/>
                      </a:lnTo>
                      <a:lnTo>
                        <a:pt x="805" y="461"/>
                      </a:lnTo>
                      <a:lnTo>
                        <a:pt x="820" y="435"/>
                      </a:lnTo>
                      <a:lnTo>
                        <a:pt x="841" y="411"/>
                      </a:lnTo>
                      <a:lnTo>
                        <a:pt x="1241" y="10"/>
                      </a:lnTo>
                      <a:lnTo>
                        <a:pt x="1250" y="4"/>
                      </a:lnTo>
                      <a:lnTo>
                        <a:pt x="1258" y="1"/>
                      </a:lnTo>
                      <a:lnTo>
                        <a:pt x="1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7" name="Group 106"/>
              <p:cNvGrpSpPr/>
              <p:nvPr/>
            </p:nvGrpSpPr>
            <p:grpSpPr>
              <a:xfrm>
                <a:off x="6721467" y="2540641"/>
                <a:ext cx="345210" cy="362804"/>
                <a:chOff x="10971213" y="2481263"/>
                <a:chExt cx="2055813" cy="2160587"/>
              </a:xfrm>
              <a:solidFill>
                <a:schemeClr val="bg1"/>
              </a:solidFill>
            </p:grpSpPr>
            <p:sp>
              <p:nvSpPr>
                <p:cNvPr id="108" name="Freeform 6"/>
                <p:cNvSpPr>
                  <a:spLocks noEditPoints="1"/>
                </p:cNvSpPr>
                <p:nvPr/>
              </p:nvSpPr>
              <p:spPr bwMode="auto">
                <a:xfrm>
                  <a:off x="10971213" y="2816225"/>
                  <a:ext cx="2055813" cy="1825625"/>
                </a:xfrm>
                <a:custGeom>
                  <a:avLst/>
                  <a:gdLst>
                    <a:gd name="T0" fmla="*/ 962 w 3885"/>
                    <a:gd name="T1" fmla="*/ 1043 h 3449"/>
                    <a:gd name="T2" fmla="*/ 877 w 3885"/>
                    <a:gd name="T3" fmla="*/ 1146 h 3449"/>
                    <a:gd name="T4" fmla="*/ 877 w 3885"/>
                    <a:gd name="T5" fmla="*/ 1284 h 3449"/>
                    <a:gd name="T6" fmla="*/ 962 w 3885"/>
                    <a:gd name="T7" fmla="*/ 1385 h 3449"/>
                    <a:gd name="T8" fmla="*/ 1097 w 3885"/>
                    <a:gd name="T9" fmla="*/ 1410 h 3449"/>
                    <a:gd name="T10" fmla="*/ 1214 w 3885"/>
                    <a:gd name="T11" fmla="*/ 1342 h 3449"/>
                    <a:gd name="T12" fmla="*/ 1260 w 3885"/>
                    <a:gd name="T13" fmla="*/ 1214 h 3449"/>
                    <a:gd name="T14" fmla="*/ 1214 w 3885"/>
                    <a:gd name="T15" fmla="*/ 1087 h 3449"/>
                    <a:gd name="T16" fmla="*/ 1097 w 3885"/>
                    <a:gd name="T17" fmla="*/ 1020 h 3449"/>
                    <a:gd name="T18" fmla="*/ 1032 w 3885"/>
                    <a:gd name="T19" fmla="*/ 7 h 3449"/>
                    <a:gd name="T20" fmla="*/ 1339 w 3885"/>
                    <a:gd name="T21" fmla="*/ 62 h 3449"/>
                    <a:gd name="T22" fmla="*/ 1644 w 3885"/>
                    <a:gd name="T23" fmla="*/ 144 h 3449"/>
                    <a:gd name="T24" fmla="*/ 1793 w 3885"/>
                    <a:gd name="T25" fmla="*/ 267 h 3449"/>
                    <a:gd name="T26" fmla="*/ 1871 w 3885"/>
                    <a:gd name="T27" fmla="*/ 403 h 3449"/>
                    <a:gd name="T28" fmla="*/ 1757 w 3885"/>
                    <a:gd name="T29" fmla="*/ 431 h 3449"/>
                    <a:gd name="T30" fmla="*/ 1716 w 3885"/>
                    <a:gd name="T31" fmla="*/ 510 h 3449"/>
                    <a:gd name="T32" fmla="*/ 1742 w 3885"/>
                    <a:gd name="T33" fmla="*/ 578 h 3449"/>
                    <a:gd name="T34" fmla="*/ 1830 w 3885"/>
                    <a:gd name="T35" fmla="*/ 609 h 3449"/>
                    <a:gd name="T36" fmla="*/ 2066 w 3885"/>
                    <a:gd name="T37" fmla="*/ 588 h 3449"/>
                    <a:gd name="T38" fmla="*/ 2391 w 3885"/>
                    <a:gd name="T39" fmla="*/ 610 h 3449"/>
                    <a:gd name="T40" fmla="*/ 2746 w 3885"/>
                    <a:gd name="T41" fmla="*/ 717 h 3449"/>
                    <a:gd name="T42" fmla="*/ 2839 w 3885"/>
                    <a:gd name="T43" fmla="*/ 712 h 3449"/>
                    <a:gd name="T44" fmla="*/ 2886 w 3885"/>
                    <a:gd name="T45" fmla="*/ 633 h 3449"/>
                    <a:gd name="T46" fmla="*/ 2850 w 3885"/>
                    <a:gd name="T47" fmla="*/ 551 h 3449"/>
                    <a:gd name="T48" fmla="*/ 2719 w 3885"/>
                    <a:gd name="T49" fmla="*/ 443 h 3449"/>
                    <a:gd name="T50" fmla="*/ 2873 w 3885"/>
                    <a:gd name="T51" fmla="*/ 297 h 3449"/>
                    <a:gd name="T52" fmla="*/ 3177 w 3885"/>
                    <a:gd name="T53" fmla="*/ 403 h 3449"/>
                    <a:gd name="T54" fmla="*/ 3496 w 3885"/>
                    <a:gd name="T55" fmla="*/ 663 h 3449"/>
                    <a:gd name="T56" fmla="*/ 3720 w 3885"/>
                    <a:gd name="T57" fmla="*/ 975 h 3449"/>
                    <a:gd name="T58" fmla="*/ 3851 w 3885"/>
                    <a:gd name="T59" fmla="*/ 1333 h 3449"/>
                    <a:gd name="T60" fmla="*/ 3884 w 3885"/>
                    <a:gd name="T61" fmla="*/ 1707 h 3449"/>
                    <a:gd name="T62" fmla="*/ 3816 w 3885"/>
                    <a:gd name="T63" fmla="*/ 2077 h 3449"/>
                    <a:gd name="T64" fmla="*/ 3539 w 3885"/>
                    <a:gd name="T65" fmla="*/ 2689 h 3449"/>
                    <a:gd name="T66" fmla="*/ 3177 w 3885"/>
                    <a:gd name="T67" fmla="*/ 3367 h 3449"/>
                    <a:gd name="T68" fmla="*/ 3097 w 3885"/>
                    <a:gd name="T69" fmla="*/ 3439 h 3449"/>
                    <a:gd name="T70" fmla="*/ 2617 w 3885"/>
                    <a:gd name="T71" fmla="*/ 3445 h 3449"/>
                    <a:gd name="T72" fmla="*/ 2521 w 3885"/>
                    <a:gd name="T73" fmla="*/ 3381 h 3449"/>
                    <a:gd name="T74" fmla="*/ 2494 w 3885"/>
                    <a:gd name="T75" fmla="*/ 3107 h 3449"/>
                    <a:gd name="T76" fmla="*/ 2087 w 3885"/>
                    <a:gd name="T77" fmla="*/ 3144 h 3449"/>
                    <a:gd name="T78" fmla="*/ 1727 w 3885"/>
                    <a:gd name="T79" fmla="*/ 3356 h 3449"/>
                    <a:gd name="T80" fmla="*/ 1644 w 3885"/>
                    <a:gd name="T81" fmla="*/ 3436 h 3449"/>
                    <a:gd name="T82" fmla="*/ 1161 w 3885"/>
                    <a:gd name="T83" fmla="*/ 3445 h 3449"/>
                    <a:gd name="T84" fmla="*/ 1064 w 3885"/>
                    <a:gd name="T85" fmla="*/ 3381 h 3449"/>
                    <a:gd name="T86" fmla="*/ 1037 w 3885"/>
                    <a:gd name="T87" fmla="*/ 2862 h 3449"/>
                    <a:gd name="T88" fmla="*/ 719 w 3885"/>
                    <a:gd name="T89" fmla="*/ 2620 h 3449"/>
                    <a:gd name="T90" fmla="*/ 476 w 3885"/>
                    <a:gd name="T91" fmla="*/ 2322 h 3449"/>
                    <a:gd name="T92" fmla="*/ 70 w 3885"/>
                    <a:gd name="T93" fmla="*/ 1919 h 3449"/>
                    <a:gd name="T94" fmla="*/ 3 w 3885"/>
                    <a:gd name="T95" fmla="*/ 1831 h 3449"/>
                    <a:gd name="T96" fmla="*/ 13 w 3885"/>
                    <a:gd name="T97" fmla="*/ 1256 h 3449"/>
                    <a:gd name="T98" fmla="*/ 101 w 3885"/>
                    <a:gd name="T99" fmla="*/ 1186 h 3449"/>
                    <a:gd name="T100" fmla="*/ 425 w 3885"/>
                    <a:gd name="T101" fmla="*/ 1012 h 3449"/>
                    <a:gd name="T102" fmla="*/ 642 w 3885"/>
                    <a:gd name="T103" fmla="*/ 701 h 3449"/>
                    <a:gd name="T104" fmla="*/ 594 w 3885"/>
                    <a:gd name="T105" fmla="*/ 171 h 3449"/>
                    <a:gd name="T106" fmla="*/ 614 w 3885"/>
                    <a:gd name="T107" fmla="*/ 65 h 3449"/>
                    <a:gd name="T108" fmla="*/ 709 w 3885"/>
                    <a:gd name="T109" fmla="*/ 10 h 3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885" h="3449">
                      <a:moveTo>
                        <a:pt x="1063" y="1017"/>
                      </a:moveTo>
                      <a:lnTo>
                        <a:pt x="1027" y="1020"/>
                      </a:lnTo>
                      <a:lnTo>
                        <a:pt x="993" y="1030"/>
                      </a:lnTo>
                      <a:lnTo>
                        <a:pt x="962" y="1043"/>
                      </a:lnTo>
                      <a:lnTo>
                        <a:pt x="935" y="1063"/>
                      </a:lnTo>
                      <a:lnTo>
                        <a:pt x="910" y="1087"/>
                      </a:lnTo>
                      <a:lnTo>
                        <a:pt x="891" y="1115"/>
                      </a:lnTo>
                      <a:lnTo>
                        <a:pt x="877" y="1146"/>
                      </a:lnTo>
                      <a:lnTo>
                        <a:pt x="868" y="1180"/>
                      </a:lnTo>
                      <a:lnTo>
                        <a:pt x="864" y="1214"/>
                      </a:lnTo>
                      <a:lnTo>
                        <a:pt x="868" y="1250"/>
                      </a:lnTo>
                      <a:lnTo>
                        <a:pt x="877" y="1284"/>
                      </a:lnTo>
                      <a:lnTo>
                        <a:pt x="891" y="1315"/>
                      </a:lnTo>
                      <a:lnTo>
                        <a:pt x="910" y="1342"/>
                      </a:lnTo>
                      <a:lnTo>
                        <a:pt x="935" y="1367"/>
                      </a:lnTo>
                      <a:lnTo>
                        <a:pt x="962" y="1385"/>
                      </a:lnTo>
                      <a:lnTo>
                        <a:pt x="993" y="1400"/>
                      </a:lnTo>
                      <a:lnTo>
                        <a:pt x="1027" y="1410"/>
                      </a:lnTo>
                      <a:lnTo>
                        <a:pt x="1063" y="1413"/>
                      </a:lnTo>
                      <a:lnTo>
                        <a:pt x="1097" y="1410"/>
                      </a:lnTo>
                      <a:lnTo>
                        <a:pt x="1131" y="1400"/>
                      </a:lnTo>
                      <a:lnTo>
                        <a:pt x="1162" y="1385"/>
                      </a:lnTo>
                      <a:lnTo>
                        <a:pt x="1190" y="1367"/>
                      </a:lnTo>
                      <a:lnTo>
                        <a:pt x="1214" y="1342"/>
                      </a:lnTo>
                      <a:lnTo>
                        <a:pt x="1234" y="1315"/>
                      </a:lnTo>
                      <a:lnTo>
                        <a:pt x="1247" y="1284"/>
                      </a:lnTo>
                      <a:lnTo>
                        <a:pt x="1257" y="1250"/>
                      </a:lnTo>
                      <a:lnTo>
                        <a:pt x="1260" y="1214"/>
                      </a:lnTo>
                      <a:lnTo>
                        <a:pt x="1257" y="1180"/>
                      </a:lnTo>
                      <a:lnTo>
                        <a:pt x="1247" y="1146"/>
                      </a:lnTo>
                      <a:lnTo>
                        <a:pt x="1234" y="1115"/>
                      </a:lnTo>
                      <a:lnTo>
                        <a:pt x="1214" y="1087"/>
                      </a:lnTo>
                      <a:lnTo>
                        <a:pt x="1190" y="1063"/>
                      </a:lnTo>
                      <a:lnTo>
                        <a:pt x="1162" y="1043"/>
                      </a:lnTo>
                      <a:lnTo>
                        <a:pt x="1131" y="1030"/>
                      </a:lnTo>
                      <a:lnTo>
                        <a:pt x="1097" y="1020"/>
                      </a:lnTo>
                      <a:lnTo>
                        <a:pt x="1063" y="1017"/>
                      </a:lnTo>
                      <a:close/>
                      <a:moveTo>
                        <a:pt x="890" y="0"/>
                      </a:moveTo>
                      <a:lnTo>
                        <a:pt x="960" y="2"/>
                      </a:lnTo>
                      <a:lnTo>
                        <a:pt x="1032" y="7"/>
                      </a:lnTo>
                      <a:lnTo>
                        <a:pt x="1106" y="14"/>
                      </a:lnTo>
                      <a:lnTo>
                        <a:pt x="1183" y="25"/>
                      </a:lnTo>
                      <a:lnTo>
                        <a:pt x="1261" y="41"/>
                      </a:lnTo>
                      <a:lnTo>
                        <a:pt x="1339" y="62"/>
                      </a:lnTo>
                      <a:lnTo>
                        <a:pt x="1416" y="90"/>
                      </a:lnTo>
                      <a:lnTo>
                        <a:pt x="1493" y="122"/>
                      </a:lnTo>
                      <a:lnTo>
                        <a:pt x="1567" y="162"/>
                      </a:lnTo>
                      <a:lnTo>
                        <a:pt x="1644" y="144"/>
                      </a:lnTo>
                      <a:lnTo>
                        <a:pt x="1722" y="129"/>
                      </a:lnTo>
                      <a:lnTo>
                        <a:pt x="1732" y="154"/>
                      </a:lnTo>
                      <a:lnTo>
                        <a:pt x="1761" y="212"/>
                      </a:lnTo>
                      <a:lnTo>
                        <a:pt x="1793" y="267"/>
                      </a:lnTo>
                      <a:lnTo>
                        <a:pt x="1832" y="318"/>
                      </a:lnTo>
                      <a:lnTo>
                        <a:pt x="1875" y="365"/>
                      </a:lnTo>
                      <a:lnTo>
                        <a:pt x="1912" y="400"/>
                      </a:lnTo>
                      <a:lnTo>
                        <a:pt x="1871" y="403"/>
                      </a:lnTo>
                      <a:lnTo>
                        <a:pt x="1834" y="408"/>
                      </a:lnTo>
                      <a:lnTo>
                        <a:pt x="1801" y="413"/>
                      </a:lnTo>
                      <a:lnTo>
                        <a:pt x="1777" y="419"/>
                      </a:lnTo>
                      <a:lnTo>
                        <a:pt x="1757" y="431"/>
                      </a:lnTo>
                      <a:lnTo>
                        <a:pt x="1740" y="447"/>
                      </a:lnTo>
                      <a:lnTo>
                        <a:pt x="1727" y="465"/>
                      </a:lnTo>
                      <a:lnTo>
                        <a:pt x="1720" y="486"/>
                      </a:lnTo>
                      <a:lnTo>
                        <a:pt x="1716" y="510"/>
                      </a:lnTo>
                      <a:lnTo>
                        <a:pt x="1719" y="534"/>
                      </a:lnTo>
                      <a:lnTo>
                        <a:pt x="1719" y="535"/>
                      </a:lnTo>
                      <a:lnTo>
                        <a:pt x="1729" y="558"/>
                      </a:lnTo>
                      <a:lnTo>
                        <a:pt x="1742" y="578"/>
                      </a:lnTo>
                      <a:lnTo>
                        <a:pt x="1760" y="593"/>
                      </a:lnTo>
                      <a:lnTo>
                        <a:pt x="1782" y="604"/>
                      </a:lnTo>
                      <a:lnTo>
                        <a:pt x="1805" y="609"/>
                      </a:lnTo>
                      <a:lnTo>
                        <a:pt x="1830" y="609"/>
                      </a:lnTo>
                      <a:lnTo>
                        <a:pt x="1877" y="603"/>
                      </a:lnTo>
                      <a:lnTo>
                        <a:pt x="1933" y="597"/>
                      </a:lnTo>
                      <a:lnTo>
                        <a:pt x="1996" y="592"/>
                      </a:lnTo>
                      <a:lnTo>
                        <a:pt x="2066" y="588"/>
                      </a:lnTo>
                      <a:lnTo>
                        <a:pt x="2140" y="588"/>
                      </a:lnTo>
                      <a:lnTo>
                        <a:pt x="2221" y="592"/>
                      </a:lnTo>
                      <a:lnTo>
                        <a:pt x="2304" y="598"/>
                      </a:lnTo>
                      <a:lnTo>
                        <a:pt x="2391" y="610"/>
                      </a:lnTo>
                      <a:lnTo>
                        <a:pt x="2479" y="627"/>
                      </a:lnTo>
                      <a:lnTo>
                        <a:pt x="2568" y="650"/>
                      </a:lnTo>
                      <a:lnTo>
                        <a:pt x="2657" y="680"/>
                      </a:lnTo>
                      <a:lnTo>
                        <a:pt x="2746" y="717"/>
                      </a:lnTo>
                      <a:lnTo>
                        <a:pt x="2769" y="726"/>
                      </a:lnTo>
                      <a:lnTo>
                        <a:pt x="2794" y="727"/>
                      </a:lnTo>
                      <a:lnTo>
                        <a:pt x="2817" y="722"/>
                      </a:lnTo>
                      <a:lnTo>
                        <a:pt x="2839" y="712"/>
                      </a:lnTo>
                      <a:lnTo>
                        <a:pt x="2858" y="697"/>
                      </a:lnTo>
                      <a:lnTo>
                        <a:pt x="2873" y="677"/>
                      </a:lnTo>
                      <a:lnTo>
                        <a:pt x="2882" y="655"/>
                      </a:lnTo>
                      <a:lnTo>
                        <a:pt x="2886" y="633"/>
                      </a:lnTo>
                      <a:lnTo>
                        <a:pt x="2884" y="609"/>
                      </a:lnTo>
                      <a:lnTo>
                        <a:pt x="2878" y="588"/>
                      </a:lnTo>
                      <a:lnTo>
                        <a:pt x="2866" y="568"/>
                      </a:lnTo>
                      <a:lnTo>
                        <a:pt x="2850" y="551"/>
                      </a:lnTo>
                      <a:lnTo>
                        <a:pt x="2830" y="539"/>
                      </a:lnTo>
                      <a:lnTo>
                        <a:pt x="2751" y="505"/>
                      </a:lnTo>
                      <a:lnTo>
                        <a:pt x="2669" y="475"/>
                      </a:lnTo>
                      <a:lnTo>
                        <a:pt x="2719" y="443"/>
                      </a:lnTo>
                      <a:lnTo>
                        <a:pt x="2768" y="406"/>
                      </a:lnTo>
                      <a:lnTo>
                        <a:pt x="2813" y="365"/>
                      </a:lnTo>
                      <a:lnTo>
                        <a:pt x="2844" y="331"/>
                      </a:lnTo>
                      <a:lnTo>
                        <a:pt x="2873" y="297"/>
                      </a:lnTo>
                      <a:lnTo>
                        <a:pt x="2899" y="260"/>
                      </a:lnTo>
                      <a:lnTo>
                        <a:pt x="2995" y="302"/>
                      </a:lnTo>
                      <a:lnTo>
                        <a:pt x="3087" y="350"/>
                      </a:lnTo>
                      <a:lnTo>
                        <a:pt x="3177" y="403"/>
                      </a:lnTo>
                      <a:lnTo>
                        <a:pt x="3264" y="462"/>
                      </a:lnTo>
                      <a:lnTo>
                        <a:pt x="3347" y="525"/>
                      </a:lnTo>
                      <a:lnTo>
                        <a:pt x="3426" y="594"/>
                      </a:lnTo>
                      <a:lnTo>
                        <a:pt x="3496" y="663"/>
                      </a:lnTo>
                      <a:lnTo>
                        <a:pt x="3560" y="736"/>
                      </a:lnTo>
                      <a:lnTo>
                        <a:pt x="3619" y="813"/>
                      </a:lnTo>
                      <a:lnTo>
                        <a:pt x="3672" y="892"/>
                      </a:lnTo>
                      <a:lnTo>
                        <a:pt x="3720" y="975"/>
                      </a:lnTo>
                      <a:lnTo>
                        <a:pt x="3761" y="1062"/>
                      </a:lnTo>
                      <a:lnTo>
                        <a:pt x="3797" y="1150"/>
                      </a:lnTo>
                      <a:lnTo>
                        <a:pt x="3827" y="1240"/>
                      </a:lnTo>
                      <a:lnTo>
                        <a:pt x="3851" y="1333"/>
                      </a:lnTo>
                      <a:lnTo>
                        <a:pt x="3869" y="1426"/>
                      </a:lnTo>
                      <a:lnTo>
                        <a:pt x="3880" y="1521"/>
                      </a:lnTo>
                      <a:lnTo>
                        <a:pt x="3885" y="1614"/>
                      </a:lnTo>
                      <a:lnTo>
                        <a:pt x="3884" y="1707"/>
                      </a:lnTo>
                      <a:lnTo>
                        <a:pt x="3877" y="1801"/>
                      </a:lnTo>
                      <a:lnTo>
                        <a:pt x="3863" y="1894"/>
                      </a:lnTo>
                      <a:lnTo>
                        <a:pt x="3842" y="1986"/>
                      </a:lnTo>
                      <a:lnTo>
                        <a:pt x="3816" y="2077"/>
                      </a:lnTo>
                      <a:lnTo>
                        <a:pt x="3782" y="2167"/>
                      </a:lnTo>
                      <a:lnTo>
                        <a:pt x="3707" y="2343"/>
                      </a:lnTo>
                      <a:lnTo>
                        <a:pt x="3626" y="2516"/>
                      </a:lnTo>
                      <a:lnTo>
                        <a:pt x="3539" y="2689"/>
                      </a:lnTo>
                      <a:lnTo>
                        <a:pt x="3451" y="2859"/>
                      </a:lnTo>
                      <a:lnTo>
                        <a:pt x="3359" y="3028"/>
                      </a:lnTo>
                      <a:lnTo>
                        <a:pt x="3268" y="3198"/>
                      </a:lnTo>
                      <a:lnTo>
                        <a:pt x="3177" y="3367"/>
                      </a:lnTo>
                      <a:lnTo>
                        <a:pt x="3162" y="3391"/>
                      </a:lnTo>
                      <a:lnTo>
                        <a:pt x="3142" y="3410"/>
                      </a:lnTo>
                      <a:lnTo>
                        <a:pt x="3121" y="3426"/>
                      </a:lnTo>
                      <a:lnTo>
                        <a:pt x="3097" y="3439"/>
                      </a:lnTo>
                      <a:lnTo>
                        <a:pt x="3069" y="3446"/>
                      </a:lnTo>
                      <a:lnTo>
                        <a:pt x="3042" y="3449"/>
                      </a:lnTo>
                      <a:lnTo>
                        <a:pt x="2648" y="3449"/>
                      </a:lnTo>
                      <a:lnTo>
                        <a:pt x="2617" y="3445"/>
                      </a:lnTo>
                      <a:lnTo>
                        <a:pt x="2588" y="3436"/>
                      </a:lnTo>
                      <a:lnTo>
                        <a:pt x="2562" y="3422"/>
                      </a:lnTo>
                      <a:lnTo>
                        <a:pt x="2540" y="3403"/>
                      </a:lnTo>
                      <a:lnTo>
                        <a:pt x="2521" y="3381"/>
                      </a:lnTo>
                      <a:lnTo>
                        <a:pt x="2506" y="3355"/>
                      </a:lnTo>
                      <a:lnTo>
                        <a:pt x="2498" y="3325"/>
                      </a:lnTo>
                      <a:lnTo>
                        <a:pt x="2494" y="3294"/>
                      </a:lnTo>
                      <a:lnTo>
                        <a:pt x="2494" y="3107"/>
                      </a:lnTo>
                      <a:lnTo>
                        <a:pt x="2395" y="3123"/>
                      </a:lnTo>
                      <a:lnTo>
                        <a:pt x="2294" y="3135"/>
                      </a:lnTo>
                      <a:lnTo>
                        <a:pt x="2191" y="3141"/>
                      </a:lnTo>
                      <a:lnTo>
                        <a:pt x="2087" y="3144"/>
                      </a:lnTo>
                      <a:lnTo>
                        <a:pt x="1999" y="3143"/>
                      </a:lnTo>
                      <a:lnTo>
                        <a:pt x="1912" y="3138"/>
                      </a:lnTo>
                      <a:lnTo>
                        <a:pt x="1827" y="3129"/>
                      </a:lnTo>
                      <a:lnTo>
                        <a:pt x="1727" y="3356"/>
                      </a:lnTo>
                      <a:lnTo>
                        <a:pt x="1712" y="3382"/>
                      </a:lnTo>
                      <a:lnTo>
                        <a:pt x="1694" y="3404"/>
                      </a:lnTo>
                      <a:lnTo>
                        <a:pt x="1670" y="3423"/>
                      </a:lnTo>
                      <a:lnTo>
                        <a:pt x="1644" y="3436"/>
                      </a:lnTo>
                      <a:lnTo>
                        <a:pt x="1616" y="3445"/>
                      </a:lnTo>
                      <a:lnTo>
                        <a:pt x="1586" y="3449"/>
                      </a:lnTo>
                      <a:lnTo>
                        <a:pt x="1192" y="3449"/>
                      </a:lnTo>
                      <a:lnTo>
                        <a:pt x="1161" y="3445"/>
                      </a:lnTo>
                      <a:lnTo>
                        <a:pt x="1131" y="3436"/>
                      </a:lnTo>
                      <a:lnTo>
                        <a:pt x="1105" y="3422"/>
                      </a:lnTo>
                      <a:lnTo>
                        <a:pt x="1082" y="3403"/>
                      </a:lnTo>
                      <a:lnTo>
                        <a:pt x="1064" y="3381"/>
                      </a:lnTo>
                      <a:lnTo>
                        <a:pt x="1049" y="3355"/>
                      </a:lnTo>
                      <a:lnTo>
                        <a:pt x="1040" y="3325"/>
                      </a:lnTo>
                      <a:lnTo>
                        <a:pt x="1037" y="3294"/>
                      </a:lnTo>
                      <a:lnTo>
                        <a:pt x="1037" y="2862"/>
                      </a:lnTo>
                      <a:lnTo>
                        <a:pt x="951" y="2808"/>
                      </a:lnTo>
                      <a:lnTo>
                        <a:pt x="869" y="2749"/>
                      </a:lnTo>
                      <a:lnTo>
                        <a:pt x="792" y="2686"/>
                      </a:lnTo>
                      <a:lnTo>
                        <a:pt x="719" y="2620"/>
                      </a:lnTo>
                      <a:lnTo>
                        <a:pt x="651" y="2551"/>
                      </a:lnTo>
                      <a:lnTo>
                        <a:pt x="588" y="2477"/>
                      </a:lnTo>
                      <a:lnTo>
                        <a:pt x="529" y="2401"/>
                      </a:lnTo>
                      <a:lnTo>
                        <a:pt x="476" y="2322"/>
                      </a:lnTo>
                      <a:lnTo>
                        <a:pt x="429" y="2239"/>
                      </a:lnTo>
                      <a:lnTo>
                        <a:pt x="388" y="2154"/>
                      </a:lnTo>
                      <a:lnTo>
                        <a:pt x="353" y="2066"/>
                      </a:lnTo>
                      <a:lnTo>
                        <a:pt x="70" y="1919"/>
                      </a:lnTo>
                      <a:lnTo>
                        <a:pt x="47" y="1903"/>
                      </a:lnTo>
                      <a:lnTo>
                        <a:pt x="27" y="1883"/>
                      </a:lnTo>
                      <a:lnTo>
                        <a:pt x="12" y="1858"/>
                      </a:lnTo>
                      <a:lnTo>
                        <a:pt x="3" y="1831"/>
                      </a:lnTo>
                      <a:lnTo>
                        <a:pt x="0" y="1802"/>
                      </a:lnTo>
                      <a:lnTo>
                        <a:pt x="0" y="1315"/>
                      </a:lnTo>
                      <a:lnTo>
                        <a:pt x="3" y="1284"/>
                      </a:lnTo>
                      <a:lnTo>
                        <a:pt x="13" y="1256"/>
                      </a:lnTo>
                      <a:lnTo>
                        <a:pt x="30" y="1232"/>
                      </a:lnTo>
                      <a:lnTo>
                        <a:pt x="49" y="1212"/>
                      </a:lnTo>
                      <a:lnTo>
                        <a:pt x="74" y="1196"/>
                      </a:lnTo>
                      <a:lnTo>
                        <a:pt x="101" y="1186"/>
                      </a:lnTo>
                      <a:lnTo>
                        <a:pt x="132" y="1183"/>
                      </a:lnTo>
                      <a:lnTo>
                        <a:pt x="349" y="1183"/>
                      </a:lnTo>
                      <a:lnTo>
                        <a:pt x="384" y="1097"/>
                      </a:lnTo>
                      <a:lnTo>
                        <a:pt x="425" y="1012"/>
                      </a:lnTo>
                      <a:lnTo>
                        <a:pt x="471" y="929"/>
                      </a:lnTo>
                      <a:lnTo>
                        <a:pt x="523" y="851"/>
                      </a:lnTo>
                      <a:lnTo>
                        <a:pt x="580" y="774"/>
                      </a:lnTo>
                      <a:lnTo>
                        <a:pt x="642" y="701"/>
                      </a:lnTo>
                      <a:lnTo>
                        <a:pt x="709" y="632"/>
                      </a:lnTo>
                      <a:lnTo>
                        <a:pt x="781" y="565"/>
                      </a:lnTo>
                      <a:lnTo>
                        <a:pt x="604" y="199"/>
                      </a:lnTo>
                      <a:lnTo>
                        <a:pt x="594" y="171"/>
                      </a:lnTo>
                      <a:lnTo>
                        <a:pt x="590" y="143"/>
                      </a:lnTo>
                      <a:lnTo>
                        <a:pt x="593" y="116"/>
                      </a:lnTo>
                      <a:lnTo>
                        <a:pt x="600" y="90"/>
                      </a:lnTo>
                      <a:lnTo>
                        <a:pt x="614" y="65"/>
                      </a:lnTo>
                      <a:lnTo>
                        <a:pt x="632" y="45"/>
                      </a:lnTo>
                      <a:lnTo>
                        <a:pt x="653" y="28"/>
                      </a:lnTo>
                      <a:lnTo>
                        <a:pt x="679" y="16"/>
                      </a:lnTo>
                      <a:lnTo>
                        <a:pt x="709" y="10"/>
                      </a:lnTo>
                      <a:lnTo>
                        <a:pt x="764" y="5"/>
                      </a:lnTo>
                      <a:lnTo>
                        <a:pt x="824" y="2"/>
                      </a:lnTo>
                      <a:lnTo>
                        <a:pt x="89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" name="Freeform 7"/>
                <p:cNvSpPr>
                  <a:spLocks/>
                </p:cNvSpPr>
                <p:nvPr/>
              </p:nvSpPr>
              <p:spPr bwMode="auto">
                <a:xfrm>
                  <a:off x="11930063" y="2481263"/>
                  <a:ext cx="561975" cy="561975"/>
                </a:xfrm>
                <a:custGeom>
                  <a:avLst/>
                  <a:gdLst>
                    <a:gd name="T0" fmla="*/ 531 w 1062"/>
                    <a:gd name="T1" fmla="*/ 0 h 1062"/>
                    <a:gd name="T2" fmla="*/ 593 w 1062"/>
                    <a:gd name="T3" fmla="*/ 4 h 1062"/>
                    <a:gd name="T4" fmla="*/ 652 w 1062"/>
                    <a:gd name="T5" fmla="*/ 14 h 1062"/>
                    <a:gd name="T6" fmla="*/ 711 w 1062"/>
                    <a:gd name="T7" fmla="*/ 31 h 1062"/>
                    <a:gd name="T8" fmla="*/ 765 w 1062"/>
                    <a:gd name="T9" fmla="*/ 54 h 1062"/>
                    <a:gd name="T10" fmla="*/ 816 w 1062"/>
                    <a:gd name="T11" fmla="*/ 82 h 1062"/>
                    <a:gd name="T12" fmla="*/ 863 w 1062"/>
                    <a:gd name="T13" fmla="*/ 117 h 1062"/>
                    <a:gd name="T14" fmla="*/ 906 w 1062"/>
                    <a:gd name="T15" fmla="*/ 155 h 1062"/>
                    <a:gd name="T16" fmla="*/ 945 w 1062"/>
                    <a:gd name="T17" fmla="*/ 199 h 1062"/>
                    <a:gd name="T18" fmla="*/ 980 w 1062"/>
                    <a:gd name="T19" fmla="*/ 246 h 1062"/>
                    <a:gd name="T20" fmla="*/ 1008 w 1062"/>
                    <a:gd name="T21" fmla="*/ 298 h 1062"/>
                    <a:gd name="T22" fmla="*/ 1031 w 1062"/>
                    <a:gd name="T23" fmla="*/ 351 h 1062"/>
                    <a:gd name="T24" fmla="*/ 1048 w 1062"/>
                    <a:gd name="T25" fmla="*/ 410 h 1062"/>
                    <a:gd name="T26" fmla="*/ 1058 w 1062"/>
                    <a:gd name="T27" fmla="*/ 469 h 1062"/>
                    <a:gd name="T28" fmla="*/ 1062 w 1062"/>
                    <a:gd name="T29" fmla="*/ 531 h 1062"/>
                    <a:gd name="T30" fmla="*/ 1059 w 1062"/>
                    <a:gd name="T31" fmla="*/ 589 h 1062"/>
                    <a:gd name="T32" fmla="*/ 1049 w 1062"/>
                    <a:gd name="T33" fmla="*/ 645 h 1062"/>
                    <a:gd name="T34" fmla="*/ 1034 w 1062"/>
                    <a:gd name="T35" fmla="*/ 700 h 1062"/>
                    <a:gd name="T36" fmla="*/ 1014 w 1062"/>
                    <a:gd name="T37" fmla="*/ 751 h 1062"/>
                    <a:gd name="T38" fmla="*/ 988 w 1062"/>
                    <a:gd name="T39" fmla="*/ 800 h 1062"/>
                    <a:gd name="T40" fmla="*/ 959 w 1062"/>
                    <a:gd name="T41" fmla="*/ 846 h 1062"/>
                    <a:gd name="T42" fmla="*/ 923 w 1062"/>
                    <a:gd name="T43" fmla="*/ 890 h 1062"/>
                    <a:gd name="T44" fmla="*/ 883 w 1062"/>
                    <a:gd name="T45" fmla="*/ 929 h 1062"/>
                    <a:gd name="T46" fmla="*/ 840 w 1062"/>
                    <a:gd name="T47" fmla="*/ 964 h 1062"/>
                    <a:gd name="T48" fmla="*/ 791 w 1062"/>
                    <a:gd name="T49" fmla="*/ 994 h 1062"/>
                    <a:gd name="T50" fmla="*/ 740 w 1062"/>
                    <a:gd name="T51" fmla="*/ 1020 h 1062"/>
                    <a:gd name="T52" fmla="*/ 686 w 1062"/>
                    <a:gd name="T53" fmla="*/ 1040 h 1062"/>
                    <a:gd name="T54" fmla="*/ 630 w 1062"/>
                    <a:gd name="T55" fmla="*/ 1053 h 1062"/>
                    <a:gd name="T56" fmla="*/ 582 w 1062"/>
                    <a:gd name="T57" fmla="*/ 1059 h 1062"/>
                    <a:gd name="T58" fmla="*/ 531 w 1062"/>
                    <a:gd name="T59" fmla="*/ 1062 h 1062"/>
                    <a:gd name="T60" fmla="*/ 480 w 1062"/>
                    <a:gd name="T61" fmla="*/ 1059 h 1062"/>
                    <a:gd name="T62" fmla="*/ 430 w 1062"/>
                    <a:gd name="T63" fmla="*/ 1053 h 1062"/>
                    <a:gd name="T64" fmla="*/ 382 w 1062"/>
                    <a:gd name="T65" fmla="*/ 1041 h 1062"/>
                    <a:gd name="T66" fmla="*/ 336 w 1062"/>
                    <a:gd name="T67" fmla="*/ 1025 h 1062"/>
                    <a:gd name="T68" fmla="*/ 281 w 1062"/>
                    <a:gd name="T69" fmla="*/ 1000 h 1062"/>
                    <a:gd name="T70" fmla="*/ 231 w 1062"/>
                    <a:gd name="T71" fmla="*/ 969 h 1062"/>
                    <a:gd name="T72" fmla="*/ 185 w 1062"/>
                    <a:gd name="T73" fmla="*/ 933 h 1062"/>
                    <a:gd name="T74" fmla="*/ 141 w 1062"/>
                    <a:gd name="T75" fmla="*/ 892 h 1062"/>
                    <a:gd name="T76" fmla="*/ 104 w 1062"/>
                    <a:gd name="T77" fmla="*/ 847 h 1062"/>
                    <a:gd name="T78" fmla="*/ 72 w 1062"/>
                    <a:gd name="T79" fmla="*/ 798 h 1062"/>
                    <a:gd name="T80" fmla="*/ 45 w 1062"/>
                    <a:gd name="T81" fmla="*/ 744 h 1062"/>
                    <a:gd name="T82" fmla="*/ 26 w 1062"/>
                    <a:gd name="T83" fmla="*/ 695 h 1062"/>
                    <a:gd name="T84" fmla="*/ 11 w 1062"/>
                    <a:gd name="T85" fmla="*/ 642 h 1062"/>
                    <a:gd name="T86" fmla="*/ 2 w 1062"/>
                    <a:gd name="T87" fmla="*/ 587 h 1062"/>
                    <a:gd name="T88" fmla="*/ 0 w 1062"/>
                    <a:gd name="T89" fmla="*/ 531 h 1062"/>
                    <a:gd name="T90" fmla="*/ 4 w 1062"/>
                    <a:gd name="T91" fmla="*/ 469 h 1062"/>
                    <a:gd name="T92" fmla="*/ 14 w 1062"/>
                    <a:gd name="T93" fmla="*/ 410 h 1062"/>
                    <a:gd name="T94" fmla="*/ 31 w 1062"/>
                    <a:gd name="T95" fmla="*/ 351 h 1062"/>
                    <a:gd name="T96" fmla="*/ 54 w 1062"/>
                    <a:gd name="T97" fmla="*/ 298 h 1062"/>
                    <a:gd name="T98" fmla="*/ 83 w 1062"/>
                    <a:gd name="T99" fmla="*/ 246 h 1062"/>
                    <a:gd name="T100" fmla="*/ 116 w 1062"/>
                    <a:gd name="T101" fmla="*/ 199 h 1062"/>
                    <a:gd name="T102" fmla="*/ 155 w 1062"/>
                    <a:gd name="T103" fmla="*/ 155 h 1062"/>
                    <a:gd name="T104" fmla="*/ 198 w 1062"/>
                    <a:gd name="T105" fmla="*/ 117 h 1062"/>
                    <a:gd name="T106" fmla="*/ 247 w 1062"/>
                    <a:gd name="T107" fmla="*/ 82 h 1062"/>
                    <a:gd name="T108" fmla="*/ 298 w 1062"/>
                    <a:gd name="T109" fmla="*/ 54 h 1062"/>
                    <a:gd name="T110" fmla="*/ 352 w 1062"/>
                    <a:gd name="T111" fmla="*/ 31 h 1062"/>
                    <a:gd name="T112" fmla="*/ 409 w 1062"/>
                    <a:gd name="T113" fmla="*/ 14 h 1062"/>
                    <a:gd name="T114" fmla="*/ 469 w 1062"/>
                    <a:gd name="T115" fmla="*/ 4 h 1062"/>
                    <a:gd name="T116" fmla="*/ 531 w 1062"/>
                    <a:gd name="T117" fmla="*/ 0 h 1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62" h="1062">
                      <a:moveTo>
                        <a:pt x="531" y="0"/>
                      </a:moveTo>
                      <a:lnTo>
                        <a:pt x="593" y="4"/>
                      </a:lnTo>
                      <a:lnTo>
                        <a:pt x="652" y="14"/>
                      </a:lnTo>
                      <a:lnTo>
                        <a:pt x="711" y="31"/>
                      </a:lnTo>
                      <a:lnTo>
                        <a:pt x="765" y="54"/>
                      </a:lnTo>
                      <a:lnTo>
                        <a:pt x="816" y="82"/>
                      </a:lnTo>
                      <a:lnTo>
                        <a:pt x="863" y="117"/>
                      </a:lnTo>
                      <a:lnTo>
                        <a:pt x="906" y="155"/>
                      </a:lnTo>
                      <a:lnTo>
                        <a:pt x="945" y="199"/>
                      </a:lnTo>
                      <a:lnTo>
                        <a:pt x="980" y="246"/>
                      </a:lnTo>
                      <a:lnTo>
                        <a:pt x="1008" y="298"/>
                      </a:lnTo>
                      <a:lnTo>
                        <a:pt x="1031" y="351"/>
                      </a:lnTo>
                      <a:lnTo>
                        <a:pt x="1048" y="410"/>
                      </a:lnTo>
                      <a:lnTo>
                        <a:pt x="1058" y="469"/>
                      </a:lnTo>
                      <a:lnTo>
                        <a:pt x="1062" y="531"/>
                      </a:lnTo>
                      <a:lnTo>
                        <a:pt x="1059" y="589"/>
                      </a:lnTo>
                      <a:lnTo>
                        <a:pt x="1049" y="645"/>
                      </a:lnTo>
                      <a:lnTo>
                        <a:pt x="1034" y="700"/>
                      </a:lnTo>
                      <a:lnTo>
                        <a:pt x="1014" y="751"/>
                      </a:lnTo>
                      <a:lnTo>
                        <a:pt x="988" y="800"/>
                      </a:lnTo>
                      <a:lnTo>
                        <a:pt x="959" y="846"/>
                      </a:lnTo>
                      <a:lnTo>
                        <a:pt x="923" y="890"/>
                      </a:lnTo>
                      <a:lnTo>
                        <a:pt x="883" y="929"/>
                      </a:lnTo>
                      <a:lnTo>
                        <a:pt x="840" y="964"/>
                      </a:lnTo>
                      <a:lnTo>
                        <a:pt x="791" y="994"/>
                      </a:lnTo>
                      <a:lnTo>
                        <a:pt x="740" y="1020"/>
                      </a:lnTo>
                      <a:lnTo>
                        <a:pt x="686" y="1040"/>
                      </a:lnTo>
                      <a:lnTo>
                        <a:pt x="630" y="1053"/>
                      </a:lnTo>
                      <a:lnTo>
                        <a:pt x="582" y="1059"/>
                      </a:lnTo>
                      <a:lnTo>
                        <a:pt x="531" y="1062"/>
                      </a:lnTo>
                      <a:lnTo>
                        <a:pt x="480" y="1059"/>
                      </a:lnTo>
                      <a:lnTo>
                        <a:pt x="430" y="1053"/>
                      </a:lnTo>
                      <a:lnTo>
                        <a:pt x="382" y="1041"/>
                      </a:lnTo>
                      <a:lnTo>
                        <a:pt x="336" y="1025"/>
                      </a:lnTo>
                      <a:lnTo>
                        <a:pt x="281" y="1000"/>
                      </a:lnTo>
                      <a:lnTo>
                        <a:pt x="231" y="969"/>
                      </a:lnTo>
                      <a:lnTo>
                        <a:pt x="185" y="933"/>
                      </a:lnTo>
                      <a:lnTo>
                        <a:pt x="141" y="892"/>
                      </a:lnTo>
                      <a:lnTo>
                        <a:pt x="104" y="847"/>
                      </a:lnTo>
                      <a:lnTo>
                        <a:pt x="72" y="798"/>
                      </a:lnTo>
                      <a:lnTo>
                        <a:pt x="45" y="744"/>
                      </a:lnTo>
                      <a:lnTo>
                        <a:pt x="26" y="695"/>
                      </a:lnTo>
                      <a:lnTo>
                        <a:pt x="11" y="642"/>
                      </a:lnTo>
                      <a:lnTo>
                        <a:pt x="2" y="587"/>
                      </a:lnTo>
                      <a:lnTo>
                        <a:pt x="0" y="531"/>
                      </a:lnTo>
                      <a:lnTo>
                        <a:pt x="4" y="469"/>
                      </a:lnTo>
                      <a:lnTo>
                        <a:pt x="14" y="410"/>
                      </a:lnTo>
                      <a:lnTo>
                        <a:pt x="31" y="351"/>
                      </a:lnTo>
                      <a:lnTo>
                        <a:pt x="54" y="298"/>
                      </a:lnTo>
                      <a:lnTo>
                        <a:pt x="83" y="246"/>
                      </a:lnTo>
                      <a:lnTo>
                        <a:pt x="116" y="199"/>
                      </a:lnTo>
                      <a:lnTo>
                        <a:pt x="155" y="155"/>
                      </a:lnTo>
                      <a:lnTo>
                        <a:pt x="198" y="117"/>
                      </a:lnTo>
                      <a:lnTo>
                        <a:pt x="247" y="82"/>
                      </a:lnTo>
                      <a:lnTo>
                        <a:pt x="298" y="54"/>
                      </a:lnTo>
                      <a:lnTo>
                        <a:pt x="352" y="31"/>
                      </a:lnTo>
                      <a:lnTo>
                        <a:pt x="409" y="14"/>
                      </a:lnTo>
                      <a:lnTo>
                        <a:pt x="469" y="4"/>
                      </a:lnTo>
                      <a:lnTo>
                        <a:pt x="5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6633446" y="2109544"/>
                <a:ext cx="164705" cy="164871"/>
                <a:chOff x="6813550" y="431801"/>
                <a:chExt cx="1570038" cy="1571625"/>
              </a:xfrm>
              <a:solidFill>
                <a:schemeClr val="bg1"/>
              </a:solidFill>
            </p:grpSpPr>
            <p:sp>
              <p:nvSpPr>
                <p:cNvPr id="111" name="Freeform 17"/>
                <p:cNvSpPr>
                  <a:spLocks noEditPoints="1"/>
                </p:cNvSpPr>
                <p:nvPr/>
              </p:nvSpPr>
              <p:spPr bwMode="auto">
                <a:xfrm>
                  <a:off x="7097713" y="431801"/>
                  <a:ext cx="1285875" cy="727075"/>
                </a:xfrm>
                <a:custGeom>
                  <a:avLst/>
                  <a:gdLst>
                    <a:gd name="T0" fmla="*/ 2711 w 3239"/>
                    <a:gd name="T1" fmla="*/ 1519 h 1834"/>
                    <a:gd name="T2" fmla="*/ 2844 w 3239"/>
                    <a:gd name="T3" fmla="*/ 1443 h 1834"/>
                    <a:gd name="T4" fmla="*/ 2627 w 3239"/>
                    <a:gd name="T5" fmla="*/ 1017 h 1834"/>
                    <a:gd name="T6" fmla="*/ 2417 w 3239"/>
                    <a:gd name="T7" fmla="*/ 1519 h 1834"/>
                    <a:gd name="T8" fmla="*/ 2661 w 3239"/>
                    <a:gd name="T9" fmla="*/ 1067 h 1834"/>
                    <a:gd name="T10" fmla="*/ 2342 w 3239"/>
                    <a:gd name="T11" fmla="*/ 709 h 1834"/>
                    <a:gd name="T12" fmla="*/ 2000 w 3239"/>
                    <a:gd name="T13" fmla="*/ 1519 h 1834"/>
                    <a:gd name="T14" fmla="*/ 2392 w 3239"/>
                    <a:gd name="T15" fmla="*/ 753 h 1834"/>
                    <a:gd name="T16" fmla="*/ 1996 w 3239"/>
                    <a:gd name="T17" fmla="*/ 484 h 1834"/>
                    <a:gd name="T18" fmla="*/ 1457 w 3239"/>
                    <a:gd name="T19" fmla="*/ 1519 h 1834"/>
                    <a:gd name="T20" fmla="*/ 2145 w 3239"/>
                    <a:gd name="T21" fmla="*/ 565 h 1834"/>
                    <a:gd name="T22" fmla="*/ 1996 w 3239"/>
                    <a:gd name="T23" fmla="*/ 484 h 1834"/>
                    <a:gd name="T24" fmla="*/ 691 w 3239"/>
                    <a:gd name="T25" fmla="*/ 417 h 1834"/>
                    <a:gd name="T26" fmla="*/ 535 w 3239"/>
                    <a:gd name="T27" fmla="*/ 484 h 1834"/>
                    <a:gd name="T28" fmla="*/ 575 w 3239"/>
                    <a:gd name="T29" fmla="*/ 637 h 1834"/>
                    <a:gd name="T30" fmla="*/ 1586 w 3239"/>
                    <a:gd name="T31" fmla="*/ 347 h 1834"/>
                    <a:gd name="T32" fmla="*/ 1192 w 3239"/>
                    <a:gd name="T33" fmla="*/ 1253 h 1834"/>
                    <a:gd name="T34" fmla="*/ 1676 w 3239"/>
                    <a:gd name="T35" fmla="*/ 367 h 1834"/>
                    <a:gd name="T36" fmla="*/ 1266 w 3239"/>
                    <a:gd name="T37" fmla="*/ 316 h 1834"/>
                    <a:gd name="T38" fmla="*/ 1090 w 3239"/>
                    <a:gd name="T39" fmla="*/ 326 h 1834"/>
                    <a:gd name="T40" fmla="*/ 887 w 3239"/>
                    <a:gd name="T41" fmla="*/ 950 h 1834"/>
                    <a:gd name="T42" fmla="*/ 1266 w 3239"/>
                    <a:gd name="T43" fmla="*/ 316 h 1834"/>
                    <a:gd name="T44" fmla="*/ 1380 w 3239"/>
                    <a:gd name="T45" fmla="*/ 3 h 1834"/>
                    <a:gd name="T46" fmla="*/ 1603 w 3239"/>
                    <a:gd name="T47" fmla="*/ 28 h 1834"/>
                    <a:gd name="T48" fmla="*/ 1821 w 3239"/>
                    <a:gd name="T49" fmla="*/ 78 h 1834"/>
                    <a:gd name="T50" fmla="*/ 2031 w 3239"/>
                    <a:gd name="T51" fmla="*/ 151 h 1834"/>
                    <a:gd name="T52" fmla="*/ 2231 w 3239"/>
                    <a:gd name="T53" fmla="*/ 247 h 1834"/>
                    <a:gd name="T54" fmla="*/ 2419 w 3239"/>
                    <a:gd name="T55" fmla="*/ 365 h 1834"/>
                    <a:gd name="T56" fmla="*/ 2594 w 3239"/>
                    <a:gd name="T57" fmla="*/ 505 h 1834"/>
                    <a:gd name="T58" fmla="*/ 2752 w 3239"/>
                    <a:gd name="T59" fmla="*/ 664 h 1834"/>
                    <a:gd name="T60" fmla="*/ 2890 w 3239"/>
                    <a:gd name="T61" fmla="*/ 838 h 1834"/>
                    <a:gd name="T62" fmla="*/ 3007 w 3239"/>
                    <a:gd name="T63" fmla="*/ 1026 h 1834"/>
                    <a:gd name="T64" fmla="*/ 3103 w 3239"/>
                    <a:gd name="T65" fmla="*/ 1227 h 1834"/>
                    <a:gd name="T66" fmla="*/ 3175 w 3239"/>
                    <a:gd name="T67" fmla="*/ 1437 h 1834"/>
                    <a:gd name="T68" fmla="*/ 3223 w 3239"/>
                    <a:gd name="T69" fmla="*/ 1656 h 1834"/>
                    <a:gd name="T70" fmla="*/ 3238 w 3239"/>
                    <a:gd name="T71" fmla="*/ 1785 h 1834"/>
                    <a:gd name="T72" fmla="*/ 3223 w 3239"/>
                    <a:gd name="T73" fmla="*/ 1815 h 1834"/>
                    <a:gd name="T74" fmla="*/ 3194 w 3239"/>
                    <a:gd name="T75" fmla="*/ 1832 h 1834"/>
                    <a:gd name="T76" fmla="*/ 1352 w 3239"/>
                    <a:gd name="T77" fmla="*/ 1834 h 1834"/>
                    <a:gd name="T78" fmla="*/ 1321 w 3239"/>
                    <a:gd name="T79" fmla="*/ 1827 h 1834"/>
                    <a:gd name="T80" fmla="*/ 17 w 3239"/>
                    <a:gd name="T81" fmla="*/ 528 h 1834"/>
                    <a:gd name="T82" fmla="*/ 1 w 3239"/>
                    <a:gd name="T83" fmla="*/ 499 h 1834"/>
                    <a:gd name="T84" fmla="*/ 2 w 3239"/>
                    <a:gd name="T85" fmla="*/ 465 h 1834"/>
                    <a:gd name="T86" fmla="*/ 22 w 3239"/>
                    <a:gd name="T87" fmla="*/ 438 h 1834"/>
                    <a:gd name="T88" fmla="*/ 205 w 3239"/>
                    <a:gd name="T89" fmla="*/ 308 h 1834"/>
                    <a:gd name="T90" fmla="*/ 401 w 3239"/>
                    <a:gd name="T91" fmla="*/ 199 h 1834"/>
                    <a:gd name="T92" fmla="*/ 606 w 3239"/>
                    <a:gd name="T93" fmla="*/ 114 h 1834"/>
                    <a:gd name="T94" fmla="*/ 821 w 3239"/>
                    <a:gd name="T95" fmla="*/ 51 h 1834"/>
                    <a:gd name="T96" fmla="*/ 1042 w 3239"/>
                    <a:gd name="T97" fmla="*/ 12 h 1834"/>
                    <a:gd name="T98" fmla="*/ 1266 w 3239"/>
                    <a:gd name="T99" fmla="*/ 0 h 1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239" h="1834">
                      <a:moveTo>
                        <a:pt x="2816" y="1367"/>
                      </a:moveTo>
                      <a:lnTo>
                        <a:pt x="2711" y="1519"/>
                      </a:lnTo>
                      <a:lnTo>
                        <a:pt x="2868" y="1519"/>
                      </a:lnTo>
                      <a:lnTo>
                        <a:pt x="2844" y="1443"/>
                      </a:lnTo>
                      <a:lnTo>
                        <a:pt x="2816" y="1367"/>
                      </a:lnTo>
                      <a:close/>
                      <a:moveTo>
                        <a:pt x="2627" y="1017"/>
                      </a:moveTo>
                      <a:lnTo>
                        <a:pt x="2293" y="1519"/>
                      </a:lnTo>
                      <a:lnTo>
                        <a:pt x="2417" y="1519"/>
                      </a:lnTo>
                      <a:lnTo>
                        <a:pt x="2692" y="1117"/>
                      </a:lnTo>
                      <a:lnTo>
                        <a:pt x="2661" y="1067"/>
                      </a:lnTo>
                      <a:lnTo>
                        <a:pt x="2627" y="1017"/>
                      </a:lnTo>
                      <a:close/>
                      <a:moveTo>
                        <a:pt x="2342" y="709"/>
                      </a:moveTo>
                      <a:lnTo>
                        <a:pt x="1802" y="1519"/>
                      </a:lnTo>
                      <a:lnTo>
                        <a:pt x="2000" y="1519"/>
                      </a:lnTo>
                      <a:lnTo>
                        <a:pt x="2464" y="823"/>
                      </a:lnTo>
                      <a:lnTo>
                        <a:pt x="2392" y="753"/>
                      </a:lnTo>
                      <a:lnTo>
                        <a:pt x="2342" y="709"/>
                      </a:lnTo>
                      <a:close/>
                      <a:moveTo>
                        <a:pt x="1996" y="484"/>
                      </a:moveTo>
                      <a:lnTo>
                        <a:pt x="1367" y="1428"/>
                      </a:lnTo>
                      <a:lnTo>
                        <a:pt x="1457" y="1519"/>
                      </a:lnTo>
                      <a:lnTo>
                        <a:pt x="1510" y="1519"/>
                      </a:lnTo>
                      <a:lnTo>
                        <a:pt x="2145" y="565"/>
                      </a:lnTo>
                      <a:lnTo>
                        <a:pt x="2072" y="523"/>
                      </a:lnTo>
                      <a:lnTo>
                        <a:pt x="1996" y="484"/>
                      </a:lnTo>
                      <a:close/>
                      <a:moveTo>
                        <a:pt x="740" y="400"/>
                      </a:moveTo>
                      <a:lnTo>
                        <a:pt x="691" y="417"/>
                      </a:lnTo>
                      <a:lnTo>
                        <a:pt x="612" y="449"/>
                      </a:lnTo>
                      <a:lnTo>
                        <a:pt x="535" y="484"/>
                      </a:lnTo>
                      <a:lnTo>
                        <a:pt x="460" y="523"/>
                      </a:lnTo>
                      <a:lnTo>
                        <a:pt x="575" y="637"/>
                      </a:lnTo>
                      <a:lnTo>
                        <a:pt x="740" y="400"/>
                      </a:lnTo>
                      <a:close/>
                      <a:moveTo>
                        <a:pt x="1586" y="347"/>
                      </a:moveTo>
                      <a:lnTo>
                        <a:pt x="1062" y="1125"/>
                      </a:lnTo>
                      <a:lnTo>
                        <a:pt x="1192" y="1253"/>
                      </a:lnTo>
                      <a:lnTo>
                        <a:pt x="1765" y="392"/>
                      </a:lnTo>
                      <a:lnTo>
                        <a:pt x="1676" y="367"/>
                      </a:lnTo>
                      <a:lnTo>
                        <a:pt x="1586" y="347"/>
                      </a:lnTo>
                      <a:close/>
                      <a:moveTo>
                        <a:pt x="1266" y="316"/>
                      </a:moveTo>
                      <a:lnTo>
                        <a:pt x="1178" y="318"/>
                      </a:lnTo>
                      <a:lnTo>
                        <a:pt x="1090" y="326"/>
                      </a:lnTo>
                      <a:lnTo>
                        <a:pt x="749" y="811"/>
                      </a:lnTo>
                      <a:lnTo>
                        <a:pt x="887" y="950"/>
                      </a:lnTo>
                      <a:lnTo>
                        <a:pt x="1314" y="317"/>
                      </a:lnTo>
                      <a:lnTo>
                        <a:pt x="1266" y="316"/>
                      </a:lnTo>
                      <a:close/>
                      <a:moveTo>
                        <a:pt x="1266" y="0"/>
                      </a:moveTo>
                      <a:lnTo>
                        <a:pt x="1380" y="3"/>
                      </a:lnTo>
                      <a:lnTo>
                        <a:pt x="1492" y="12"/>
                      </a:lnTo>
                      <a:lnTo>
                        <a:pt x="1603" y="28"/>
                      </a:lnTo>
                      <a:lnTo>
                        <a:pt x="1713" y="50"/>
                      </a:lnTo>
                      <a:lnTo>
                        <a:pt x="1821" y="78"/>
                      </a:lnTo>
                      <a:lnTo>
                        <a:pt x="1927" y="111"/>
                      </a:lnTo>
                      <a:lnTo>
                        <a:pt x="2031" y="151"/>
                      </a:lnTo>
                      <a:lnTo>
                        <a:pt x="2132" y="197"/>
                      </a:lnTo>
                      <a:lnTo>
                        <a:pt x="2231" y="247"/>
                      </a:lnTo>
                      <a:lnTo>
                        <a:pt x="2328" y="304"/>
                      </a:lnTo>
                      <a:lnTo>
                        <a:pt x="2419" y="365"/>
                      </a:lnTo>
                      <a:lnTo>
                        <a:pt x="2509" y="433"/>
                      </a:lnTo>
                      <a:lnTo>
                        <a:pt x="2594" y="505"/>
                      </a:lnTo>
                      <a:lnTo>
                        <a:pt x="2676" y="582"/>
                      </a:lnTo>
                      <a:lnTo>
                        <a:pt x="2752" y="664"/>
                      </a:lnTo>
                      <a:lnTo>
                        <a:pt x="2824" y="750"/>
                      </a:lnTo>
                      <a:lnTo>
                        <a:pt x="2890" y="838"/>
                      </a:lnTo>
                      <a:lnTo>
                        <a:pt x="2952" y="931"/>
                      </a:lnTo>
                      <a:lnTo>
                        <a:pt x="3007" y="1026"/>
                      </a:lnTo>
                      <a:lnTo>
                        <a:pt x="3058" y="1125"/>
                      </a:lnTo>
                      <a:lnTo>
                        <a:pt x="3103" y="1227"/>
                      </a:lnTo>
                      <a:lnTo>
                        <a:pt x="3141" y="1331"/>
                      </a:lnTo>
                      <a:lnTo>
                        <a:pt x="3175" y="1437"/>
                      </a:lnTo>
                      <a:lnTo>
                        <a:pt x="3202" y="1545"/>
                      </a:lnTo>
                      <a:lnTo>
                        <a:pt x="3223" y="1656"/>
                      </a:lnTo>
                      <a:lnTo>
                        <a:pt x="3239" y="1768"/>
                      </a:lnTo>
                      <a:lnTo>
                        <a:pt x="3238" y="1785"/>
                      </a:lnTo>
                      <a:lnTo>
                        <a:pt x="3233" y="1800"/>
                      </a:lnTo>
                      <a:lnTo>
                        <a:pt x="3223" y="1815"/>
                      </a:lnTo>
                      <a:lnTo>
                        <a:pt x="3210" y="1826"/>
                      </a:lnTo>
                      <a:lnTo>
                        <a:pt x="3194" y="1832"/>
                      </a:lnTo>
                      <a:lnTo>
                        <a:pt x="3179" y="1834"/>
                      </a:lnTo>
                      <a:lnTo>
                        <a:pt x="1352" y="1834"/>
                      </a:lnTo>
                      <a:lnTo>
                        <a:pt x="1336" y="1833"/>
                      </a:lnTo>
                      <a:lnTo>
                        <a:pt x="1321" y="1827"/>
                      </a:lnTo>
                      <a:lnTo>
                        <a:pt x="1309" y="1817"/>
                      </a:lnTo>
                      <a:lnTo>
                        <a:pt x="17" y="528"/>
                      </a:lnTo>
                      <a:lnTo>
                        <a:pt x="7" y="515"/>
                      </a:lnTo>
                      <a:lnTo>
                        <a:pt x="1" y="499"/>
                      </a:lnTo>
                      <a:lnTo>
                        <a:pt x="0" y="482"/>
                      </a:lnTo>
                      <a:lnTo>
                        <a:pt x="2" y="465"/>
                      </a:lnTo>
                      <a:lnTo>
                        <a:pt x="11" y="450"/>
                      </a:lnTo>
                      <a:lnTo>
                        <a:pt x="22" y="438"/>
                      </a:lnTo>
                      <a:lnTo>
                        <a:pt x="111" y="370"/>
                      </a:lnTo>
                      <a:lnTo>
                        <a:pt x="205" y="308"/>
                      </a:lnTo>
                      <a:lnTo>
                        <a:pt x="301" y="250"/>
                      </a:lnTo>
                      <a:lnTo>
                        <a:pt x="401" y="199"/>
                      </a:lnTo>
                      <a:lnTo>
                        <a:pt x="502" y="153"/>
                      </a:lnTo>
                      <a:lnTo>
                        <a:pt x="606" y="114"/>
                      </a:lnTo>
                      <a:lnTo>
                        <a:pt x="712" y="79"/>
                      </a:lnTo>
                      <a:lnTo>
                        <a:pt x="821" y="51"/>
                      </a:lnTo>
                      <a:lnTo>
                        <a:pt x="931" y="29"/>
                      </a:lnTo>
                      <a:lnTo>
                        <a:pt x="1042" y="12"/>
                      </a:lnTo>
                      <a:lnTo>
                        <a:pt x="1153" y="4"/>
                      </a:lnTo>
                      <a:lnTo>
                        <a:pt x="1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Freeform 18"/>
                <p:cNvSpPr>
                  <a:spLocks noEditPoints="1"/>
                </p:cNvSpPr>
                <p:nvPr/>
              </p:nvSpPr>
              <p:spPr bwMode="auto">
                <a:xfrm>
                  <a:off x="6813550" y="715963"/>
                  <a:ext cx="706438" cy="1127125"/>
                </a:xfrm>
                <a:custGeom>
                  <a:avLst/>
                  <a:gdLst>
                    <a:gd name="T0" fmla="*/ 485 w 1783"/>
                    <a:gd name="T1" fmla="*/ 535 h 2842"/>
                    <a:gd name="T2" fmla="*/ 419 w 1783"/>
                    <a:gd name="T3" fmla="*/ 690 h 2842"/>
                    <a:gd name="T4" fmla="*/ 362 w 1783"/>
                    <a:gd name="T5" fmla="*/ 877 h 2842"/>
                    <a:gd name="T6" fmla="*/ 328 w 1783"/>
                    <a:gd name="T7" fmla="*/ 1069 h 2842"/>
                    <a:gd name="T8" fmla="*/ 316 w 1783"/>
                    <a:gd name="T9" fmla="*/ 1264 h 2842"/>
                    <a:gd name="T10" fmla="*/ 332 w 1783"/>
                    <a:gd name="T11" fmla="*/ 1489 h 2842"/>
                    <a:gd name="T12" fmla="*/ 375 w 1783"/>
                    <a:gd name="T13" fmla="*/ 1707 h 2842"/>
                    <a:gd name="T14" fmla="*/ 449 w 1783"/>
                    <a:gd name="T15" fmla="*/ 1917 h 2842"/>
                    <a:gd name="T16" fmla="*/ 539 w 1783"/>
                    <a:gd name="T17" fmla="*/ 2097 h 2842"/>
                    <a:gd name="T18" fmla="*/ 637 w 1783"/>
                    <a:gd name="T19" fmla="*/ 2246 h 2842"/>
                    <a:gd name="T20" fmla="*/ 751 w 1783"/>
                    <a:gd name="T21" fmla="*/ 2384 h 2842"/>
                    <a:gd name="T22" fmla="*/ 524 w 1783"/>
                    <a:gd name="T23" fmla="*/ 460 h 2842"/>
                    <a:gd name="T24" fmla="*/ 500 w 1783"/>
                    <a:gd name="T25" fmla="*/ 1 h 2842"/>
                    <a:gd name="T26" fmla="*/ 529 w 1783"/>
                    <a:gd name="T27" fmla="*/ 18 h 2842"/>
                    <a:gd name="T28" fmla="*/ 1776 w 1783"/>
                    <a:gd name="T29" fmla="*/ 1265 h 2842"/>
                    <a:gd name="T30" fmla="*/ 1783 w 1783"/>
                    <a:gd name="T31" fmla="*/ 1297 h 2842"/>
                    <a:gd name="T32" fmla="*/ 1774 w 1783"/>
                    <a:gd name="T33" fmla="*/ 1327 h 2842"/>
                    <a:gd name="T34" fmla="*/ 847 w 1783"/>
                    <a:gd name="T35" fmla="*/ 2827 h 2842"/>
                    <a:gd name="T36" fmla="*/ 817 w 1783"/>
                    <a:gd name="T37" fmla="*/ 2841 h 2842"/>
                    <a:gd name="T38" fmla="*/ 787 w 1783"/>
                    <a:gd name="T39" fmla="*/ 2839 h 2842"/>
                    <a:gd name="T40" fmla="*/ 679 w 1783"/>
                    <a:gd name="T41" fmla="*/ 2757 h 2842"/>
                    <a:gd name="T42" fmla="*/ 516 w 1783"/>
                    <a:gd name="T43" fmla="*/ 2598 h 2842"/>
                    <a:gd name="T44" fmla="*/ 374 w 1783"/>
                    <a:gd name="T45" fmla="*/ 2423 h 2842"/>
                    <a:gd name="T46" fmla="*/ 253 w 1783"/>
                    <a:gd name="T47" fmla="*/ 2235 h 2842"/>
                    <a:gd name="T48" fmla="*/ 154 w 1783"/>
                    <a:gd name="T49" fmla="*/ 2035 h 2842"/>
                    <a:gd name="T50" fmla="*/ 79 w 1783"/>
                    <a:gd name="T51" fmla="*/ 1824 h 2842"/>
                    <a:gd name="T52" fmla="*/ 29 w 1783"/>
                    <a:gd name="T53" fmla="*/ 1605 h 2842"/>
                    <a:gd name="T54" fmla="*/ 3 w 1783"/>
                    <a:gd name="T55" fmla="*/ 1380 h 2842"/>
                    <a:gd name="T56" fmla="*/ 3 w 1783"/>
                    <a:gd name="T57" fmla="*/ 1152 h 2842"/>
                    <a:gd name="T58" fmla="*/ 29 w 1783"/>
                    <a:gd name="T59" fmla="*/ 930 h 2842"/>
                    <a:gd name="T60" fmla="*/ 79 w 1783"/>
                    <a:gd name="T61" fmla="*/ 712 h 2842"/>
                    <a:gd name="T62" fmla="*/ 153 w 1783"/>
                    <a:gd name="T63" fmla="*/ 503 h 2842"/>
                    <a:gd name="T64" fmla="*/ 251 w 1783"/>
                    <a:gd name="T65" fmla="*/ 301 h 2842"/>
                    <a:gd name="T66" fmla="*/ 370 w 1783"/>
                    <a:gd name="T67" fmla="*/ 112 h 2842"/>
                    <a:gd name="T68" fmla="*/ 450 w 1783"/>
                    <a:gd name="T69" fmla="*/ 11 h 2842"/>
                    <a:gd name="T70" fmla="*/ 483 w 1783"/>
                    <a:gd name="T71" fmla="*/ 0 h 28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783" h="2842">
                      <a:moveTo>
                        <a:pt x="524" y="460"/>
                      </a:moveTo>
                      <a:lnTo>
                        <a:pt x="485" y="535"/>
                      </a:lnTo>
                      <a:lnTo>
                        <a:pt x="449" y="612"/>
                      </a:lnTo>
                      <a:lnTo>
                        <a:pt x="419" y="690"/>
                      </a:lnTo>
                      <a:lnTo>
                        <a:pt x="387" y="783"/>
                      </a:lnTo>
                      <a:lnTo>
                        <a:pt x="362" y="877"/>
                      </a:lnTo>
                      <a:lnTo>
                        <a:pt x="341" y="972"/>
                      </a:lnTo>
                      <a:lnTo>
                        <a:pt x="328" y="1069"/>
                      </a:lnTo>
                      <a:lnTo>
                        <a:pt x="320" y="1166"/>
                      </a:lnTo>
                      <a:lnTo>
                        <a:pt x="316" y="1264"/>
                      </a:lnTo>
                      <a:lnTo>
                        <a:pt x="320" y="1377"/>
                      </a:lnTo>
                      <a:lnTo>
                        <a:pt x="332" y="1489"/>
                      </a:lnTo>
                      <a:lnTo>
                        <a:pt x="350" y="1599"/>
                      </a:lnTo>
                      <a:lnTo>
                        <a:pt x="375" y="1707"/>
                      </a:lnTo>
                      <a:lnTo>
                        <a:pt x="409" y="1813"/>
                      </a:lnTo>
                      <a:lnTo>
                        <a:pt x="449" y="1917"/>
                      </a:lnTo>
                      <a:lnTo>
                        <a:pt x="497" y="2019"/>
                      </a:lnTo>
                      <a:lnTo>
                        <a:pt x="539" y="2097"/>
                      </a:lnTo>
                      <a:lnTo>
                        <a:pt x="586" y="2172"/>
                      </a:lnTo>
                      <a:lnTo>
                        <a:pt x="637" y="2246"/>
                      </a:lnTo>
                      <a:lnTo>
                        <a:pt x="692" y="2317"/>
                      </a:lnTo>
                      <a:lnTo>
                        <a:pt x="751" y="2384"/>
                      </a:lnTo>
                      <a:lnTo>
                        <a:pt x="1399" y="1333"/>
                      </a:lnTo>
                      <a:lnTo>
                        <a:pt x="524" y="460"/>
                      </a:lnTo>
                      <a:close/>
                      <a:moveTo>
                        <a:pt x="483" y="0"/>
                      </a:moveTo>
                      <a:lnTo>
                        <a:pt x="500" y="1"/>
                      </a:lnTo>
                      <a:lnTo>
                        <a:pt x="515" y="7"/>
                      </a:lnTo>
                      <a:lnTo>
                        <a:pt x="529" y="18"/>
                      </a:lnTo>
                      <a:lnTo>
                        <a:pt x="1765" y="1252"/>
                      </a:lnTo>
                      <a:lnTo>
                        <a:pt x="1776" y="1265"/>
                      </a:lnTo>
                      <a:lnTo>
                        <a:pt x="1782" y="1280"/>
                      </a:lnTo>
                      <a:lnTo>
                        <a:pt x="1783" y="1297"/>
                      </a:lnTo>
                      <a:lnTo>
                        <a:pt x="1780" y="1312"/>
                      </a:lnTo>
                      <a:lnTo>
                        <a:pt x="1774" y="1327"/>
                      </a:lnTo>
                      <a:lnTo>
                        <a:pt x="858" y="2813"/>
                      </a:lnTo>
                      <a:lnTo>
                        <a:pt x="847" y="2827"/>
                      </a:lnTo>
                      <a:lnTo>
                        <a:pt x="833" y="2836"/>
                      </a:lnTo>
                      <a:lnTo>
                        <a:pt x="817" y="2841"/>
                      </a:lnTo>
                      <a:lnTo>
                        <a:pt x="806" y="2842"/>
                      </a:lnTo>
                      <a:lnTo>
                        <a:pt x="787" y="2839"/>
                      </a:lnTo>
                      <a:lnTo>
                        <a:pt x="769" y="2830"/>
                      </a:lnTo>
                      <a:lnTo>
                        <a:pt x="679" y="2757"/>
                      </a:lnTo>
                      <a:lnTo>
                        <a:pt x="595" y="2680"/>
                      </a:lnTo>
                      <a:lnTo>
                        <a:pt x="516" y="2598"/>
                      </a:lnTo>
                      <a:lnTo>
                        <a:pt x="443" y="2512"/>
                      </a:lnTo>
                      <a:lnTo>
                        <a:pt x="374" y="2423"/>
                      </a:lnTo>
                      <a:lnTo>
                        <a:pt x="311" y="2331"/>
                      </a:lnTo>
                      <a:lnTo>
                        <a:pt x="253" y="2235"/>
                      </a:lnTo>
                      <a:lnTo>
                        <a:pt x="201" y="2136"/>
                      </a:lnTo>
                      <a:lnTo>
                        <a:pt x="154" y="2035"/>
                      </a:lnTo>
                      <a:lnTo>
                        <a:pt x="114" y="1931"/>
                      </a:lnTo>
                      <a:lnTo>
                        <a:pt x="79" y="1824"/>
                      </a:lnTo>
                      <a:lnTo>
                        <a:pt x="52" y="1716"/>
                      </a:lnTo>
                      <a:lnTo>
                        <a:pt x="29" y="1605"/>
                      </a:lnTo>
                      <a:lnTo>
                        <a:pt x="13" y="1493"/>
                      </a:lnTo>
                      <a:lnTo>
                        <a:pt x="3" y="1380"/>
                      </a:lnTo>
                      <a:lnTo>
                        <a:pt x="0" y="1264"/>
                      </a:lnTo>
                      <a:lnTo>
                        <a:pt x="3" y="1152"/>
                      </a:lnTo>
                      <a:lnTo>
                        <a:pt x="13" y="1040"/>
                      </a:lnTo>
                      <a:lnTo>
                        <a:pt x="29" y="930"/>
                      </a:lnTo>
                      <a:lnTo>
                        <a:pt x="50" y="821"/>
                      </a:lnTo>
                      <a:lnTo>
                        <a:pt x="79" y="712"/>
                      </a:lnTo>
                      <a:lnTo>
                        <a:pt x="113" y="606"/>
                      </a:lnTo>
                      <a:lnTo>
                        <a:pt x="153" y="503"/>
                      </a:lnTo>
                      <a:lnTo>
                        <a:pt x="199" y="400"/>
                      </a:lnTo>
                      <a:lnTo>
                        <a:pt x="251" y="301"/>
                      </a:lnTo>
                      <a:lnTo>
                        <a:pt x="308" y="205"/>
                      </a:lnTo>
                      <a:lnTo>
                        <a:pt x="370" y="112"/>
                      </a:lnTo>
                      <a:lnTo>
                        <a:pt x="438" y="23"/>
                      </a:lnTo>
                      <a:lnTo>
                        <a:pt x="450" y="11"/>
                      </a:lnTo>
                      <a:lnTo>
                        <a:pt x="466" y="4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Freeform 19"/>
                <p:cNvSpPr>
                  <a:spLocks/>
                </p:cNvSpPr>
                <p:nvPr/>
              </p:nvSpPr>
              <p:spPr bwMode="auto">
                <a:xfrm>
                  <a:off x="7248525" y="1274763"/>
                  <a:ext cx="1135063" cy="728663"/>
                </a:xfrm>
                <a:custGeom>
                  <a:avLst/>
                  <a:gdLst>
                    <a:gd name="T0" fmla="*/ 1002 w 2860"/>
                    <a:gd name="T1" fmla="*/ 0 h 1835"/>
                    <a:gd name="T2" fmla="*/ 2800 w 2860"/>
                    <a:gd name="T3" fmla="*/ 0 h 1835"/>
                    <a:gd name="T4" fmla="*/ 2815 w 2860"/>
                    <a:gd name="T5" fmla="*/ 2 h 1835"/>
                    <a:gd name="T6" fmla="*/ 2831 w 2860"/>
                    <a:gd name="T7" fmla="*/ 9 h 1835"/>
                    <a:gd name="T8" fmla="*/ 2844 w 2860"/>
                    <a:gd name="T9" fmla="*/ 20 h 1835"/>
                    <a:gd name="T10" fmla="*/ 2854 w 2860"/>
                    <a:gd name="T11" fmla="*/ 35 h 1835"/>
                    <a:gd name="T12" fmla="*/ 2859 w 2860"/>
                    <a:gd name="T13" fmla="*/ 50 h 1835"/>
                    <a:gd name="T14" fmla="*/ 2860 w 2860"/>
                    <a:gd name="T15" fmla="*/ 67 h 1835"/>
                    <a:gd name="T16" fmla="*/ 2844 w 2860"/>
                    <a:gd name="T17" fmla="*/ 179 h 1835"/>
                    <a:gd name="T18" fmla="*/ 2823 w 2860"/>
                    <a:gd name="T19" fmla="*/ 290 h 1835"/>
                    <a:gd name="T20" fmla="*/ 2796 w 2860"/>
                    <a:gd name="T21" fmla="*/ 399 h 1835"/>
                    <a:gd name="T22" fmla="*/ 2762 w 2860"/>
                    <a:gd name="T23" fmla="*/ 505 h 1835"/>
                    <a:gd name="T24" fmla="*/ 2724 w 2860"/>
                    <a:gd name="T25" fmla="*/ 608 h 1835"/>
                    <a:gd name="T26" fmla="*/ 2679 w 2860"/>
                    <a:gd name="T27" fmla="*/ 709 h 1835"/>
                    <a:gd name="T28" fmla="*/ 2628 w 2860"/>
                    <a:gd name="T29" fmla="*/ 808 h 1835"/>
                    <a:gd name="T30" fmla="*/ 2573 w 2860"/>
                    <a:gd name="T31" fmla="*/ 905 h 1835"/>
                    <a:gd name="T32" fmla="*/ 2511 w 2860"/>
                    <a:gd name="T33" fmla="*/ 996 h 1835"/>
                    <a:gd name="T34" fmla="*/ 2445 w 2860"/>
                    <a:gd name="T35" fmla="*/ 1085 h 1835"/>
                    <a:gd name="T36" fmla="*/ 2373 w 2860"/>
                    <a:gd name="T37" fmla="*/ 1171 h 1835"/>
                    <a:gd name="T38" fmla="*/ 2297 w 2860"/>
                    <a:gd name="T39" fmla="*/ 1253 h 1835"/>
                    <a:gd name="T40" fmla="*/ 2215 w 2860"/>
                    <a:gd name="T41" fmla="*/ 1330 h 1835"/>
                    <a:gd name="T42" fmla="*/ 2130 w 2860"/>
                    <a:gd name="T43" fmla="*/ 1402 h 1835"/>
                    <a:gd name="T44" fmla="*/ 2040 w 2860"/>
                    <a:gd name="T45" fmla="*/ 1470 h 1835"/>
                    <a:gd name="T46" fmla="*/ 1949 w 2860"/>
                    <a:gd name="T47" fmla="*/ 1531 h 1835"/>
                    <a:gd name="T48" fmla="*/ 1852 w 2860"/>
                    <a:gd name="T49" fmla="*/ 1588 h 1835"/>
                    <a:gd name="T50" fmla="*/ 1753 w 2860"/>
                    <a:gd name="T51" fmla="*/ 1638 h 1835"/>
                    <a:gd name="T52" fmla="*/ 1652 w 2860"/>
                    <a:gd name="T53" fmla="*/ 1684 h 1835"/>
                    <a:gd name="T54" fmla="*/ 1548 w 2860"/>
                    <a:gd name="T55" fmla="*/ 1723 h 1835"/>
                    <a:gd name="T56" fmla="*/ 1442 w 2860"/>
                    <a:gd name="T57" fmla="*/ 1756 h 1835"/>
                    <a:gd name="T58" fmla="*/ 1334 w 2860"/>
                    <a:gd name="T59" fmla="*/ 1784 h 1835"/>
                    <a:gd name="T60" fmla="*/ 1224 w 2860"/>
                    <a:gd name="T61" fmla="*/ 1806 h 1835"/>
                    <a:gd name="T62" fmla="*/ 1113 w 2860"/>
                    <a:gd name="T63" fmla="*/ 1821 h 1835"/>
                    <a:gd name="T64" fmla="*/ 1001 w 2860"/>
                    <a:gd name="T65" fmla="*/ 1831 h 1835"/>
                    <a:gd name="T66" fmla="*/ 887 w 2860"/>
                    <a:gd name="T67" fmla="*/ 1835 h 1835"/>
                    <a:gd name="T68" fmla="*/ 775 w 2860"/>
                    <a:gd name="T69" fmla="*/ 1831 h 1835"/>
                    <a:gd name="T70" fmla="*/ 665 w 2860"/>
                    <a:gd name="T71" fmla="*/ 1823 h 1835"/>
                    <a:gd name="T72" fmla="*/ 557 w 2860"/>
                    <a:gd name="T73" fmla="*/ 1807 h 1835"/>
                    <a:gd name="T74" fmla="*/ 449 w 2860"/>
                    <a:gd name="T75" fmla="*/ 1787 h 1835"/>
                    <a:gd name="T76" fmla="*/ 343 w 2860"/>
                    <a:gd name="T77" fmla="*/ 1760 h 1835"/>
                    <a:gd name="T78" fmla="*/ 239 w 2860"/>
                    <a:gd name="T79" fmla="*/ 1726 h 1835"/>
                    <a:gd name="T80" fmla="*/ 137 w 2860"/>
                    <a:gd name="T81" fmla="*/ 1688 h 1835"/>
                    <a:gd name="T82" fmla="*/ 35 w 2860"/>
                    <a:gd name="T83" fmla="*/ 1643 h 1835"/>
                    <a:gd name="T84" fmla="*/ 21 w 2860"/>
                    <a:gd name="T85" fmla="*/ 1634 h 1835"/>
                    <a:gd name="T86" fmla="*/ 10 w 2860"/>
                    <a:gd name="T87" fmla="*/ 1621 h 1835"/>
                    <a:gd name="T88" fmla="*/ 3 w 2860"/>
                    <a:gd name="T89" fmla="*/ 1606 h 1835"/>
                    <a:gd name="T90" fmla="*/ 0 w 2860"/>
                    <a:gd name="T91" fmla="*/ 1589 h 1835"/>
                    <a:gd name="T92" fmla="*/ 3 w 2860"/>
                    <a:gd name="T93" fmla="*/ 1572 h 1835"/>
                    <a:gd name="T94" fmla="*/ 10 w 2860"/>
                    <a:gd name="T95" fmla="*/ 1556 h 1835"/>
                    <a:gd name="T96" fmla="*/ 950 w 2860"/>
                    <a:gd name="T97" fmla="*/ 29 h 1835"/>
                    <a:gd name="T98" fmla="*/ 961 w 2860"/>
                    <a:gd name="T99" fmla="*/ 17 h 1835"/>
                    <a:gd name="T100" fmla="*/ 973 w 2860"/>
                    <a:gd name="T101" fmla="*/ 8 h 1835"/>
                    <a:gd name="T102" fmla="*/ 988 w 2860"/>
                    <a:gd name="T103" fmla="*/ 2 h 1835"/>
                    <a:gd name="T104" fmla="*/ 1002 w 2860"/>
                    <a:gd name="T105" fmla="*/ 0 h 18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860" h="1835">
                      <a:moveTo>
                        <a:pt x="1002" y="0"/>
                      </a:moveTo>
                      <a:lnTo>
                        <a:pt x="2800" y="0"/>
                      </a:lnTo>
                      <a:lnTo>
                        <a:pt x="2815" y="2"/>
                      </a:lnTo>
                      <a:lnTo>
                        <a:pt x="2831" y="9"/>
                      </a:lnTo>
                      <a:lnTo>
                        <a:pt x="2844" y="20"/>
                      </a:lnTo>
                      <a:lnTo>
                        <a:pt x="2854" y="35"/>
                      </a:lnTo>
                      <a:lnTo>
                        <a:pt x="2859" y="50"/>
                      </a:lnTo>
                      <a:lnTo>
                        <a:pt x="2860" y="67"/>
                      </a:lnTo>
                      <a:lnTo>
                        <a:pt x="2844" y="179"/>
                      </a:lnTo>
                      <a:lnTo>
                        <a:pt x="2823" y="290"/>
                      </a:lnTo>
                      <a:lnTo>
                        <a:pt x="2796" y="399"/>
                      </a:lnTo>
                      <a:lnTo>
                        <a:pt x="2762" y="505"/>
                      </a:lnTo>
                      <a:lnTo>
                        <a:pt x="2724" y="608"/>
                      </a:lnTo>
                      <a:lnTo>
                        <a:pt x="2679" y="709"/>
                      </a:lnTo>
                      <a:lnTo>
                        <a:pt x="2628" y="808"/>
                      </a:lnTo>
                      <a:lnTo>
                        <a:pt x="2573" y="905"/>
                      </a:lnTo>
                      <a:lnTo>
                        <a:pt x="2511" y="996"/>
                      </a:lnTo>
                      <a:lnTo>
                        <a:pt x="2445" y="1085"/>
                      </a:lnTo>
                      <a:lnTo>
                        <a:pt x="2373" y="1171"/>
                      </a:lnTo>
                      <a:lnTo>
                        <a:pt x="2297" y="1253"/>
                      </a:lnTo>
                      <a:lnTo>
                        <a:pt x="2215" y="1330"/>
                      </a:lnTo>
                      <a:lnTo>
                        <a:pt x="2130" y="1402"/>
                      </a:lnTo>
                      <a:lnTo>
                        <a:pt x="2040" y="1470"/>
                      </a:lnTo>
                      <a:lnTo>
                        <a:pt x="1949" y="1531"/>
                      </a:lnTo>
                      <a:lnTo>
                        <a:pt x="1852" y="1588"/>
                      </a:lnTo>
                      <a:lnTo>
                        <a:pt x="1753" y="1638"/>
                      </a:lnTo>
                      <a:lnTo>
                        <a:pt x="1652" y="1684"/>
                      </a:lnTo>
                      <a:lnTo>
                        <a:pt x="1548" y="1723"/>
                      </a:lnTo>
                      <a:lnTo>
                        <a:pt x="1442" y="1756"/>
                      </a:lnTo>
                      <a:lnTo>
                        <a:pt x="1334" y="1784"/>
                      </a:lnTo>
                      <a:lnTo>
                        <a:pt x="1224" y="1806"/>
                      </a:lnTo>
                      <a:lnTo>
                        <a:pt x="1113" y="1821"/>
                      </a:lnTo>
                      <a:lnTo>
                        <a:pt x="1001" y="1831"/>
                      </a:lnTo>
                      <a:lnTo>
                        <a:pt x="887" y="1835"/>
                      </a:lnTo>
                      <a:lnTo>
                        <a:pt x="775" y="1831"/>
                      </a:lnTo>
                      <a:lnTo>
                        <a:pt x="665" y="1823"/>
                      </a:lnTo>
                      <a:lnTo>
                        <a:pt x="557" y="1807"/>
                      </a:lnTo>
                      <a:lnTo>
                        <a:pt x="449" y="1787"/>
                      </a:lnTo>
                      <a:lnTo>
                        <a:pt x="343" y="1760"/>
                      </a:lnTo>
                      <a:lnTo>
                        <a:pt x="239" y="1726"/>
                      </a:lnTo>
                      <a:lnTo>
                        <a:pt x="137" y="1688"/>
                      </a:lnTo>
                      <a:lnTo>
                        <a:pt x="35" y="1643"/>
                      </a:lnTo>
                      <a:lnTo>
                        <a:pt x="21" y="1634"/>
                      </a:lnTo>
                      <a:lnTo>
                        <a:pt x="10" y="1621"/>
                      </a:lnTo>
                      <a:lnTo>
                        <a:pt x="3" y="1606"/>
                      </a:lnTo>
                      <a:lnTo>
                        <a:pt x="0" y="1589"/>
                      </a:lnTo>
                      <a:lnTo>
                        <a:pt x="3" y="1572"/>
                      </a:lnTo>
                      <a:lnTo>
                        <a:pt x="10" y="1556"/>
                      </a:lnTo>
                      <a:lnTo>
                        <a:pt x="950" y="29"/>
                      </a:lnTo>
                      <a:lnTo>
                        <a:pt x="961" y="17"/>
                      </a:lnTo>
                      <a:lnTo>
                        <a:pt x="973" y="8"/>
                      </a:lnTo>
                      <a:lnTo>
                        <a:pt x="988" y="2"/>
                      </a:lnTo>
                      <a:lnTo>
                        <a:pt x="10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4" name="Freeform 12"/>
              <p:cNvSpPr>
                <a:spLocks noEditPoints="1"/>
              </p:cNvSpPr>
              <p:nvPr/>
            </p:nvSpPr>
            <p:spPr bwMode="auto">
              <a:xfrm>
                <a:off x="6082860" y="5121608"/>
                <a:ext cx="295279" cy="335607"/>
              </a:xfrm>
              <a:custGeom>
                <a:avLst/>
                <a:gdLst>
                  <a:gd name="T0" fmla="*/ 1564 w 3821"/>
                  <a:gd name="T1" fmla="*/ 3629 h 4343"/>
                  <a:gd name="T2" fmla="*/ 1458 w 3821"/>
                  <a:gd name="T3" fmla="*/ 3737 h 4343"/>
                  <a:gd name="T4" fmla="*/ 1435 w 3821"/>
                  <a:gd name="T5" fmla="*/ 3887 h 4343"/>
                  <a:gd name="T6" fmla="*/ 1506 w 3821"/>
                  <a:gd name="T7" fmla="*/ 4025 h 4343"/>
                  <a:gd name="T8" fmla="*/ 1639 w 3821"/>
                  <a:gd name="T9" fmla="*/ 4093 h 4343"/>
                  <a:gd name="T10" fmla="*/ 1793 w 3821"/>
                  <a:gd name="T11" fmla="*/ 4068 h 4343"/>
                  <a:gd name="T12" fmla="*/ 1900 w 3821"/>
                  <a:gd name="T13" fmla="*/ 3959 h 4343"/>
                  <a:gd name="T14" fmla="*/ 1923 w 3821"/>
                  <a:gd name="T15" fmla="*/ 3810 h 4343"/>
                  <a:gd name="T16" fmla="*/ 1851 w 3821"/>
                  <a:gd name="T17" fmla="*/ 3672 h 4343"/>
                  <a:gd name="T18" fmla="*/ 1718 w 3821"/>
                  <a:gd name="T19" fmla="*/ 3604 h 4343"/>
                  <a:gd name="T20" fmla="*/ 1800 w 3821"/>
                  <a:gd name="T21" fmla="*/ 3369 h 4343"/>
                  <a:gd name="T22" fmla="*/ 1992 w 3821"/>
                  <a:gd name="T23" fmla="*/ 3466 h 4343"/>
                  <a:gd name="T24" fmla="*/ 2127 w 3821"/>
                  <a:gd name="T25" fmla="*/ 3639 h 4343"/>
                  <a:gd name="T26" fmla="*/ 2173 w 3821"/>
                  <a:gd name="T27" fmla="*/ 3861 h 4343"/>
                  <a:gd name="T28" fmla="*/ 2120 w 3821"/>
                  <a:gd name="T29" fmla="*/ 4071 h 4343"/>
                  <a:gd name="T30" fmla="*/ 1983 w 3821"/>
                  <a:gd name="T31" fmla="*/ 4239 h 4343"/>
                  <a:gd name="T32" fmla="*/ 1778 w 3821"/>
                  <a:gd name="T33" fmla="*/ 4332 h 4343"/>
                  <a:gd name="T34" fmla="*/ 1557 w 3821"/>
                  <a:gd name="T35" fmla="*/ 4329 h 4343"/>
                  <a:gd name="T36" fmla="*/ 1365 w 3821"/>
                  <a:gd name="T37" fmla="*/ 4231 h 4343"/>
                  <a:gd name="T38" fmla="*/ 1230 w 3821"/>
                  <a:gd name="T39" fmla="*/ 4057 h 4343"/>
                  <a:gd name="T40" fmla="*/ 1184 w 3821"/>
                  <a:gd name="T41" fmla="*/ 3836 h 4343"/>
                  <a:gd name="T42" fmla="*/ 1237 w 3821"/>
                  <a:gd name="T43" fmla="*/ 3626 h 4343"/>
                  <a:gd name="T44" fmla="*/ 1374 w 3821"/>
                  <a:gd name="T45" fmla="*/ 3459 h 4343"/>
                  <a:gd name="T46" fmla="*/ 1580 w 3821"/>
                  <a:gd name="T47" fmla="*/ 3364 h 4343"/>
                  <a:gd name="T48" fmla="*/ 3712 w 3821"/>
                  <a:gd name="T49" fmla="*/ 2935 h 4343"/>
                  <a:gd name="T50" fmla="*/ 3803 w 3821"/>
                  <a:gd name="T51" fmla="*/ 2995 h 4343"/>
                  <a:gd name="T52" fmla="*/ 3813 w 3821"/>
                  <a:gd name="T53" fmla="*/ 3104 h 4343"/>
                  <a:gd name="T54" fmla="*/ 3734 w 3821"/>
                  <a:gd name="T55" fmla="*/ 3180 h 4343"/>
                  <a:gd name="T56" fmla="*/ 2246 w 3821"/>
                  <a:gd name="T57" fmla="*/ 3594 h 4343"/>
                  <a:gd name="T58" fmla="*/ 3657 w 3821"/>
                  <a:gd name="T59" fmla="*/ 2940 h 4343"/>
                  <a:gd name="T60" fmla="*/ 2422 w 3821"/>
                  <a:gd name="T61" fmla="*/ 2296 h 4343"/>
                  <a:gd name="T62" fmla="*/ 2731 w 3821"/>
                  <a:gd name="T63" fmla="*/ 1985 h 4343"/>
                  <a:gd name="T64" fmla="*/ 3215 w 3821"/>
                  <a:gd name="T65" fmla="*/ 1003 h 4343"/>
                  <a:gd name="T66" fmla="*/ 3274 w 3821"/>
                  <a:gd name="T67" fmla="*/ 1045 h 4343"/>
                  <a:gd name="T68" fmla="*/ 3778 w 3821"/>
                  <a:gd name="T69" fmla="*/ 2656 h 4343"/>
                  <a:gd name="T70" fmla="*/ 2112 w 3821"/>
                  <a:gd name="T71" fmla="*/ 3215 h 4343"/>
                  <a:gd name="T72" fmla="*/ 2053 w 3821"/>
                  <a:gd name="T73" fmla="*/ 3171 h 4343"/>
                  <a:gd name="T74" fmla="*/ 1548 w 3821"/>
                  <a:gd name="T75" fmla="*/ 1562 h 4343"/>
                  <a:gd name="T76" fmla="*/ 3215 w 3821"/>
                  <a:gd name="T77" fmla="*/ 1003 h 4343"/>
                  <a:gd name="T78" fmla="*/ 654 w 3821"/>
                  <a:gd name="T79" fmla="*/ 171 h 4343"/>
                  <a:gd name="T80" fmla="*/ 831 w 3821"/>
                  <a:gd name="T81" fmla="*/ 304 h 4343"/>
                  <a:gd name="T82" fmla="*/ 1836 w 3821"/>
                  <a:gd name="T83" fmla="*/ 3249 h 4343"/>
                  <a:gd name="T84" fmla="*/ 1568 w 3821"/>
                  <a:gd name="T85" fmla="*/ 3238 h 4343"/>
                  <a:gd name="T86" fmla="*/ 612 w 3821"/>
                  <a:gd name="T87" fmla="*/ 439 h 4343"/>
                  <a:gd name="T88" fmla="*/ 476 w 3821"/>
                  <a:gd name="T89" fmla="*/ 385 h 4343"/>
                  <a:gd name="T90" fmla="*/ 332 w 3821"/>
                  <a:gd name="T91" fmla="*/ 432 h 4343"/>
                  <a:gd name="T92" fmla="*/ 256 w 3821"/>
                  <a:gd name="T93" fmla="*/ 557 h 4343"/>
                  <a:gd name="T94" fmla="*/ 268 w 3821"/>
                  <a:gd name="T95" fmla="*/ 698 h 4343"/>
                  <a:gd name="T96" fmla="*/ 231 w 3821"/>
                  <a:gd name="T97" fmla="*/ 800 h 4343"/>
                  <a:gd name="T98" fmla="*/ 125 w 3821"/>
                  <a:gd name="T99" fmla="*/ 834 h 4343"/>
                  <a:gd name="T100" fmla="*/ 34 w 3821"/>
                  <a:gd name="T101" fmla="*/ 775 h 4343"/>
                  <a:gd name="T102" fmla="*/ 0 w 3821"/>
                  <a:gd name="T103" fmla="*/ 578 h 4343"/>
                  <a:gd name="T104" fmla="*/ 62 w 3821"/>
                  <a:gd name="T105" fmla="*/ 366 h 4343"/>
                  <a:gd name="T106" fmla="*/ 216 w 3821"/>
                  <a:gd name="T107" fmla="*/ 207 h 4343"/>
                  <a:gd name="T108" fmla="*/ 435 w 3821"/>
                  <a:gd name="T109" fmla="*/ 134 h 4343"/>
                  <a:gd name="T110" fmla="*/ 2244 w 3821"/>
                  <a:gd name="T111" fmla="*/ 14 h 4343"/>
                  <a:gd name="T112" fmla="*/ 2578 w 3821"/>
                  <a:gd name="T113" fmla="*/ 1052 h 4343"/>
                  <a:gd name="T114" fmla="*/ 1507 w 3821"/>
                  <a:gd name="T115" fmla="*/ 1414 h 4343"/>
                  <a:gd name="T116" fmla="*/ 1145 w 3821"/>
                  <a:gd name="T117" fmla="*/ 394 h 4343"/>
                  <a:gd name="T118" fmla="*/ 1170 w 3821"/>
                  <a:gd name="T119" fmla="*/ 342 h 4343"/>
                  <a:gd name="T120" fmla="*/ 1601 w 3821"/>
                  <a:gd name="T121" fmla="*/ 200 h 4343"/>
                  <a:gd name="T122" fmla="*/ 1917 w 3821"/>
                  <a:gd name="T123" fmla="*/ 96 h 4343"/>
                  <a:gd name="T124" fmla="*/ 2218 w 3821"/>
                  <a:gd name="T125" fmla="*/ 0 h 4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21" h="4343">
                    <a:moveTo>
                      <a:pt x="1680" y="3601"/>
                    </a:moveTo>
                    <a:lnTo>
                      <a:pt x="1640" y="3604"/>
                    </a:lnTo>
                    <a:lnTo>
                      <a:pt x="1601" y="3614"/>
                    </a:lnTo>
                    <a:lnTo>
                      <a:pt x="1564" y="3629"/>
                    </a:lnTo>
                    <a:lnTo>
                      <a:pt x="1531" y="3650"/>
                    </a:lnTo>
                    <a:lnTo>
                      <a:pt x="1502" y="3676"/>
                    </a:lnTo>
                    <a:lnTo>
                      <a:pt x="1477" y="3705"/>
                    </a:lnTo>
                    <a:lnTo>
                      <a:pt x="1458" y="3737"/>
                    </a:lnTo>
                    <a:lnTo>
                      <a:pt x="1444" y="3772"/>
                    </a:lnTo>
                    <a:lnTo>
                      <a:pt x="1435" y="3809"/>
                    </a:lnTo>
                    <a:lnTo>
                      <a:pt x="1431" y="3847"/>
                    </a:lnTo>
                    <a:lnTo>
                      <a:pt x="1435" y="3887"/>
                    </a:lnTo>
                    <a:lnTo>
                      <a:pt x="1444" y="3926"/>
                    </a:lnTo>
                    <a:lnTo>
                      <a:pt x="1460" y="3963"/>
                    </a:lnTo>
                    <a:lnTo>
                      <a:pt x="1481" y="3996"/>
                    </a:lnTo>
                    <a:lnTo>
                      <a:pt x="1506" y="4025"/>
                    </a:lnTo>
                    <a:lnTo>
                      <a:pt x="1535" y="4049"/>
                    </a:lnTo>
                    <a:lnTo>
                      <a:pt x="1568" y="4069"/>
                    </a:lnTo>
                    <a:lnTo>
                      <a:pt x="1602" y="4083"/>
                    </a:lnTo>
                    <a:lnTo>
                      <a:pt x="1639" y="4093"/>
                    </a:lnTo>
                    <a:lnTo>
                      <a:pt x="1679" y="4095"/>
                    </a:lnTo>
                    <a:lnTo>
                      <a:pt x="1717" y="4093"/>
                    </a:lnTo>
                    <a:lnTo>
                      <a:pt x="1756" y="4083"/>
                    </a:lnTo>
                    <a:lnTo>
                      <a:pt x="1793" y="4068"/>
                    </a:lnTo>
                    <a:lnTo>
                      <a:pt x="1826" y="4046"/>
                    </a:lnTo>
                    <a:lnTo>
                      <a:pt x="1855" y="4021"/>
                    </a:lnTo>
                    <a:lnTo>
                      <a:pt x="1880" y="3992"/>
                    </a:lnTo>
                    <a:lnTo>
                      <a:pt x="1900" y="3959"/>
                    </a:lnTo>
                    <a:lnTo>
                      <a:pt x="1915" y="3925"/>
                    </a:lnTo>
                    <a:lnTo>
                      <a:pt x="1923" y="3887"/>
                    </a:lnTo>
                    <a:lnTo>
                      <a:pt x="1927" y="3849"/>
                    </a:lnTo>
                    <a:lnTo>
                      <a:pt x="1923" y="3810"/>
                    </a:lnTo>
                    <a:lnTo>
                      <a:pt x="1913" y="3771"/>
                    </a:lnTo>
                    <a:lnTo>
                      <a:pt x="1898" y="3734"/>
                    </a:lnTo>
                    <a:lnTo>
                      <a:pt x="1878" y="3701"/>
                    </a:lnTo>
                    <a:lnTo>
                      <a:pt x="1851" y="3672"/>
                    </a:lnTo>
                    <a:lnTo>
                      <a:pt x="1822" y="3647"/>
                    </a:lnTo>
                    <a:lnTo>
                      <a:pt x="1791" y="3627"/>
                    </a:lnTo>
                    <a:lnTo>
                      <a:pt x="1755" y="3613"/>
                    </a:lnTo>
                    <a:lnTo>
                      <a:pt x="1718" y="3604"/>
                    </a:lnTo>
                    <a:lnTo>
                      <a:pt x="1680" y="3601"/>
                    </a:lnTo>
                    <a:close/>
                    <a:moveTo>
                      <a:pt x="1692" y="3354"/>
                    </a:moveTo>
                    <a:lnTo>
                      <a:pt x="1746" y="3358"/>
                    </a:lnTo>
                    <a:lnTo>
                      <a:pt x="1800" y="3369"/>
                    </a:lnTo>
                    <a:lnTo>
                      <a:pt x="1851" y="3385"/>
                    </a:lnTo>
                    <a:lnTo>
                      <a:pt x="1901" y="3407"/>
                    </a:lnTo>
                    <a:lnTo>
                      <a:pt x="1949" y="3433"/>
                    </a:lnTo>
                    <a:lnTo>
                      <a:pt x="1992" y="3466"/>
                    </a:lnTo>
                    <a:lnTo>
                      <a:pt x="2032" y="3502"/>
                    </a:lnTo>
                    <a:lnTo>
                      <a:pt x="2069" y="3544"/>
                    </a:lnTo>
                    <a:lnTo>
                      <a:pt x="2101" y="3590"/>
                    </a:lnTo>
                    <a:lnTo>
                      <a:pt x="2127" y="3639"/>
                    </a:lnTo>
                    <a:lnTo>
                      <a:pt x="2148" y="3693"/>
                    </a:lnTo>
                    <a:lnTo>
                      <a:pt x="2164" y="3750"/>
                    </a:lnTo>
                    <a:lnTo>
                      <a:pt x="2172" y="3805"/>
                    </a:lnTo>
                    <a:lnTo>
                      <a:pt x="2173" y="3861"/>
                    </a:lnTo>
                    <a:lnTo>
                      <a:pt x="2169" y="3916"/>
                    </a:lnTo>
                    <a:lnTo>
                      <a:pt x="2159" y="3969"/>
                    </a:lnTo>
                    <a:lnTo>
                      <a:pt x="2143" y="4021"/>
                    </a:lnTo>
                    <a:lnTo>
                      <a:pt x="2120" y="4071"/>
                    </a:lnTo>
                    <a:lnTo>
                      <a:pt x="2094" y="4118"/>
                    </a:lnTo>
                    <a:lnTo>
                      <a:pt x="2061" y="4162"/>
                    </a:lnTo>
                    <a:lnTo>
                      <a:pt x="2024" y="4202"/>
                    </a:lnTo>
                    <a:lnTo>
                      <a:pt x="1983" y="4239"/>
                    </a:lnTo>
                    <a:lnTo>
                      <a:pt x="1937" y="4271"/>
                    </a:lnTo>
                    <a:lnTo>
                      <a:pt x="1887" y="4297"/>
                    </a:lnTo>
                    <a:lnTo>
                      <a:pt x="1834" y="4318"/>
                    </a:lnTo>
                    <a:lnTo>
                      <a:pt x="1778" y="4332"/>
                    </a:lnTo>
                    <a:lnTo>
                      <a:pt x="1722" y="4342"/>
                    </a:lnTo>
                    <a:lnTo>
                      <a:pt x="1667" y="4343"/>
                    </a:lnTo>
                    <a:lnTo>
                      <a:pt x="1611" y="4338"/>
                    </a:lnTo>
                    <a:lnTo>
                      <a:pt x="1557" y="4329"/>
                    </a:lnTo>
                    <a:lnTo>
                      <a:pt x="1506" y="4311"/>
                    </a:lnTo>
                    <a:lnTo>
                      <a:pt x="1456" y="4290"/>
                    </a:lnTo>
                    <a:lnTo>
                      <a:pt x="1410" y="4263"/>
                    </a:lnTo>
                    <a:lnTo>
                      <a:pt x="1365" y="4231"/>
                    </a:lnTo>
                    <a:lnTo>
                      <a:pt x="1325" y="4194"/>
                    </a:lnTo>
                    <a:lnTo>
                      <a:pt x="1288" y="4153"/>
                    </a:lnTo>
                    <a:lnTo>
                      <a:pt x="1257" y="4107"/>
                    </a:lnTo>
                    <a:lnTo>
                      <a:pt x="1230" y="4057"/>
                    </a:lnTo>
                    <a:lnTo>
                      <a:pt x="1209" y="4003"/>
                    </a:lnTo>
                    <a:lnTo>
                      <a:pt x="1195" y="3948"/>
                    </a:lnTo>
                    <a:lnTo>
                      <a:pt x="1185" y="3891"/>
                    </a:lnTo>
                    <a:lnTo>
                      <a:pt x="1184" y="3836"/>
                    </a:lnTo>
                    <a:lnTo>
                      <a:pt x="1188" y="3781"/>
                    </a:lnTo>
                    <a:lnTo>
                      <a:pt x="1199" y="3727"/>
                    </a:lnTo>
                    <a:lnTo>
                      <a:pt x="1216" y="3676"/>
                    </a:lnTo>
                    <a:lnTo>
                      <a:pt x="1237" y="3626"/>
                    </a:lnTo>
                    <a:lnTo>
                      <a:pt x="1265" y="3578"/>
                    </a:lnTo>
                    <a:lnTo>
                      <a:pt x="1296" y="3535"/>
                    </a:lnTo>
                    <a:lnTo>
                      <a:pt x="1333" y="3494"/>
                    </a:lnTo>
                    <a:lnTo>
                      <a:pt x="1374" y="3459"/>
                    </a:lnTo>
                    <a:lnTo>
                      <a:pt x="1420" y="3427"/>
                    </a:lnTo>
                    <a:lnTo>
                      <a:pt x="1470" y="3401"/>
                    </a:lnTo>
                    <a:lnTo>
                      <a:pt x="1524" y="3378"/>
                    </a:lnTo>
                    <a:lnTo>
                      <a:pt x="1580" y="3364"/>
                    </a:lnTo>
                    <a:lnTo>
                      <a:pt x="1635" y="3356"/>
                    </a:lnTo>
                    <a:lnTo>
                      <a:pt x="1692" y="3354"/>
                    </a:lnTo>
                    <a:close/>
                    <a:moveTo>
                      <a:pt x="3684" y="2935"/>
                    </a:moveTo>
                    <a:lnTo>
                      <a:pt x="3712" y="2935"/>
                    </a:lnTo>
                    <a:lnTo>
                      <a:pt x="3740" y="2942"/>
                    </a:lnTo>
                    <a:lnTo>
                      <a:pt x="3763" y="2955"/>
                    </a:lnTo>
                    <a:lnTo>
                      <a:pt x="3786" y="2972"/>
                    </a:lnTo>
                    <a:lnTo>
                      <a:pt x="3803" y="2995"/>
                    </a:lnTo>
                    <a:lnTo>
                      <a:pt x="3815" y="3021"/>
                    </a:lnTo>
                    <a:lnTo>
                      <a:pt x="3821" y="3049"/>
                    </a:lnTo>
                    <a:lnTo>
                      <a:pt x="3820" y="3078"/>
                    </a:lnTo>
                    <a:lnTo>
                      <a:pt x="3813" y="3104"/>
                    </a:lnTo>
                    <a:lnTo>
                      <a:pt x="3802" y="3129"/>
                    </a:lnTo>
                    <a:lnTo>
                      <a:pt x="3783" y="3150"/>
                    </a:lnTo>
                    <a:lnTo>
                      <a:pt x="3761" y="3167"/>
                    </a:lnTo>
                    <a:lnTo>
                      <a:pt x="3734" y="3180"/>
                    </a:lnTo>
                    <a:lnTo>
                      <a:pt x="2271" y="3663"/>
                    </a:lnTo>
                    <a:lnTo>
                      <a:pt x="2269" y="3659"/>
                    </a:lnTo>
                    <a:lnTo>
                      <a:pt x="2268" y="3654"/>
                    </a:lnTo>
                    <a:lnTo>
                      <a:pt x="2246" y="3594"/>
                    </a:lnTo>
                    <a:lnTo>
                      <a:pt x="2217" y="3539"/>
                    </a:lnTo>
                    <a:lnTo>
                      <a:pt x="2184" y="3486"/>
                    </a:lnTo>
                    <a:lnTo>
                      <a:pt x="2145" y="3439"/>
                    </a:lnTo>
                    <a:lnTo>
                      <a:pt x="3657" y="2940"/>
                    </a:lnTo>
                    <a:lnTo>
                      <a:pt x="3684" y="2935"/>
                    </a:lnTo>
                    <a:close/>
                    <a:moveTo>
                      <a:pt x="2511" y="1646"/>
                    </a:moveTo>
                    <a:lnTo>
                      <a:pt x="2250" y="2215"/>
                    </a:lnTo>
                    <a:lnTo>
                      <a:pt x="2422" y="2296"/>
                    </a:lnTo>
                    <a:lnTo>
                      <a:pt x="2536" y="2049"/>
                    </a:lnTo>
                    <a:lnTo>
                      <a:pt x="2740" y="2668"/>
                    </a:lnTo>
                    <a:lnTo>
                      <a:pt x="2935" y="2603"/>
                    </a:lnTo>
                    <a:lnTo>
                      <a:pt x="2731" y="1985"/>
                    </a:lnTo>
                    <a:lnTo>
                      <a:pt x="2968" y="2115"/>
                    </a:lnTo>
                    <a:lnTo>
                      <a:pt x="3061" y="1948"/>
                    </a:lnTo>
                    <a:lnTo>
                      <a:pt x="2511" y="1646"/>
                    </a:lnTo>
                    <a:close/>
                    <a:moveTo>
                      <a:pt x="3215" y="1003"/>
                    </a:moveTo>
                    <a:lnTo>
                      <a:pt x="3233" y="1005"/>
                    </a:lnTo>
                    <a:lnTo>
                      <a:pt x="3250" y="1015"/>
                    </a:lnTo>
                    <a:lnTo>
                      <a:pt x="3265" y="1028"/>
                    </a:lnTo>
                    <a:lnTo>
                      <a:pt x="3274" y="1045"/>
                    </a:lnTo>
                    <a:lnTo>
                      <a:pt x="3787" y="2599"/>
                    </a:lnTo>
                    <a:lnTo>
                      <a:pt x="3790" y="2620"/>
                    </a:lnTo>
                    <a:lnTo>
                      <a:pt x="3787" y="2639"/>
                    </a:lnTo>
                    <a:lnTo>
                      <a:pt x="3778" y="2656"/>
                    </a:lnTo>
                    <a:lnTo>
                      <a:pt x="3765" y="2670"/>
                    </a:lnTo>
                    <a:lnTo>
                      <a:pt x="3748" y="2679"/>
                    </a:lnTo>
                    <a:lnTo>
                      <a:pt x="2132" y="3212"/>
                    </a:lnTo>
                    <a:lnTo>
                      <a:pt x="2112" y="3215"/>
                    </a:lnTo>
                    <a:lnTo>
                      <a:pt x="2094" y="3212"/>
                    </a:lnTo>
                    <a:lnTo>
                      <a:pt x="2076" y="3203"/>
                    </a:lnTo>
                    <a:lnTo>
                      <a:pt x="2062" y="3190"/>
                    </a:lnTo>
                    <a:lnTo>
                      <a:pt x="2053" y="3171"/>
                    </a:lnTo>
                    <a:lnTo>
                      <a:pt x="1540" y="1617"/>
                    </a:lnTo>
                    <a:lnTo>
                      <a:pt x="1536" y="1597"/>
                    </a:lnTo>
                    <a:lnTo>
                      <a:pt x="1540" y="1579"/>
                    </a:lnTo>
                    <a:lnTo>
                      <a:pt x="1548" y="1562"/>
                    </a:lnTo>
                    <a:lnTo>
                      <a:pt x="1563" y="1547"/>
                    </a:lnTo>
                    <a:lnTo>
                      <a:pt x="1580" y="1538"/>
                    </a:lnTo>
                    <a:lnTo>
                      <a:pt x="3195" y="1005"/>
                    </a:lnTo>
                    <a:lnTo>
                      <a:pt x="3215" y="1003"/>
                    </a:lnTo>
                    <a:close/>
                    <a:moveTo>
                      <a:pt x="492" y="133"/>
                    </a:moveTo>
                    <a:lnTo>
                      <a:pt x="547" y="139"/>
                    </a:lnTo>
                    <a:lnTo>
                      <a:pt x="603" y="153"/>
                    </a:lnTo>
                    <a:lnTo>
                      <a:pt x="654" y="171"/>
                    </a:lnTo>
                    <a:lnTo>
                      <a:pt x="704" y="196"/>
                    </a:lnTo>
                    <a:lnTo>
                      <a:pt x="750" y="226"/>
                    </a:lnTo>
                    <a:lnTo>
                      <a:pt x="793" y="263"/>
                    </a:lnTo>
                    <a:lnTo>
                      <a:pt x="831" y="304"/>
                    </a:lnTo>
                    <a:lnTo>
                      <a:pt x="864" y="350"/>
                    </a:lnTo>
                    <a:lnTo>
                      <a:pt x="893" y="400"/>
                    </a:lnTo>
                    <a:lnTo>
                      <a:pt x="914" y="454"/>
                    </a:lnTo>
                    <a:lnTo>
                      <a:pt x="1836" y="3249"/>
                    </a:lnTo>
                    <a:lnTo>
                      <a:pt x="1771" y="3236"/>
                    </a:lnTo>
                    <a:lnTo>
                      <a:pt x="1704" y="3229"/>
                    </a:lnTo>
                    <a:lnTo>
                      <a:pt x="1636" y="3230"/>
                    </a:lnTo>
                    <a:lnTo>
                      <a:pt x="1568" y="3238"/>
                    </a:lnTo>
                    <a:lnTo>
                      <a:pt x="675" y="533"/>
                    </a:lnTo>
                    <a:lnTo>
                      <a:pt x="659" y="498"/>
                    </a:lnTo>
                    <a:lnTo>
                      <a:pt x="638" y="466"/>
                    </a:lnTo>
                    <a:lnTo>
                      <a:pt x="612" y="439"/>
                    </a:lnTo>
                    <a:lnTo>
                      <a:pt x="583" y="417"/>
                    </a:lnTo>
                    <a:lnTo>
                      <a:pt x="549" y="400"/>
                    </a:lnTo>
                    <a:lnTo>
                      <a:pt x="514" y="390"/>
                    </a:lnTo>
                    <a:lnTo>
                      <a:pt x="476" y="385"/>
                    </a:lnTo>
                    <a:lnTo>
                      <a:pt x="438" y="387"/>
                    </a:lnTo>
                    <a:lnTo>
                      <a:pt x="400" y="395"/>
                    </a:lnTo>
                    <a:lnTo>
                      <a:pt x="364" y="411"/>
                    </a:lnTo>
                    <a:lnTo>
                      <a:pt x="332" y="432"/>
                    </a:lnTo>
                    <a:lnTo>
                      <a:pt x="306" y="458"/>
                    </a:lnTo>
                    <a:lnTo>
                      <a:pt x="284" y="487"/>
                    </a:lnTo>
                    <a:lnTo>
                      <a:pt x="266" y="522"/>
                    </a:lnTo>
                    <a:lnTo>
                      <a:pt x="256" y="557"/>
                    </a:lnTo>
                    <a:lnTo>
                      <a:pt x="251" y="594"/>
                    </a:lnTo>
                    <a:lnTo>
                      <a:pt x="253" y="632"/>
                    </a:lnTo>
                    <a:lnTo>
                      <a:pt x="262" y="671"/>
                    </a:lnTo>
                    <a:lnTo>
                      <a:pt x="268" y="698"/>
                    </a:lnTo>
                    <a:lnTo>
                      <a:pt x="266" y="727"/>
                    </a:lnTo>
                    <a:lnTo>
                      <a:pt x="260" y="754"/>
                    </a:lnTo>
                    <a:lnTo>
                      <a:pt x="248" y="779"/>
                    </a:lnTo>
                    <a:lnTo>
                      <a:pt x="231" y="800"/>
                    </a:lnTo>
                    <a:lnTo>
                      <a:pt x="208" y="817"/>
                    </a:lnTo>
                    <a:lnTo>
                      <a:pt x="182" y="829"/>
                    </a:lnTo>
                    <a:lnTo>
                      <a:pt x="153" y="835"/>
                    </a:lnTo>
                    <a:lnTo>
                      <a:pt x="125" y="834"/>
                    </a:lnTo>
                    <a:lnTo>
                      <a:pt x="98" y="827"/>
                    </a:lnTo>
                    <a:lnTo>
                      <a:pt x="74" y="816"/>
                    </a:lnTo>
                    <a:lnTo>
                      <a:pt x="53" y="797"/>
                    </a:lnTo>
                    <a:lnTo>
                      <a:pt x="34" y="775"/>
                    </a:lnTo>
                    <a:lnTo>
                      <a:pt x="22" y="748"/>
                    </a:lnTo>
                    <a:lnTo>
                      <a:pt x="8" y="692"/>
                    </a:lnTo>
                    <a:lnTo>
                      <a:pt x="0" y="635"/>
                    </a:lnTo>
                    <a:lnTo>
                      <a:pt x="0" y="578"/>
                    </a:lnTo>
                    <a:lnTo>
                      <a:pt x="5" y="523"/>
                    </a:lnTo>
                    <a:lnTo>
                      <a:pt x="18" y="468"/>
                    </a:lnTo>
                    <a:lnTo>
                      <a:pt x="38" y="416"/>
                    </a:lnTo>
                    <a:lnTo>
                      <a:pt x="62" y="366"/>
                    </a:lnTo>
                    <a:lnTo>
                      <a:pt x="94" y="320"/>
                    </a:lnTo>
                    <a:lnTo>
                      <a:pt x="129" y="278"/>
                    </a:lnTo>
                    <a:lnTo>
                      <a:pt x="170" y="240"/>
                    </a:lnTo>
                    <a:lnTo>
                      <a:pt x="216" y="207"/>
                    </a:lnTo>
                    <a:lnTo>
                      <a:pt x="266" y="179"/>
                    </a:lnTo>
                    <a:lnTo>
                      <a:pt x="322" y="156"/>
                    </a:lnTo>
                    <a:lnTo>
                      <a:pt x="378" y="142"/>
                    </a:lnTo>
                    <a:lnTo>
                      <a:pt x="435" y="134"/>
                    </a:lnTo>
                    <a:lnTo>
                      <a:pt x="492" y="133"/>
                    </a:lnTo>
                    <a:close/>
                    <a:moveTo>
                      <a:pt x="2218" y="0"/>
                    </a:moveTo>
                    <a:lnTo>
                      <a:pt x="2232" y="4"/>
                    </a:lnTo>
                    <a:lnTo>
                      <a:pt x="2244" y="14"/>
                    </a:lnTo>
                    <a:lnTo>
                      <a:pt x="2252" y="27"/>
                    </a:lnTo>
                    <a:lnTo>
                      <a:pt x="2581" y="1021"/>
                    </a:lnTo>
                    <a:lnTo>
                      <a:pt x="2583" y="1037"/>
                    </a:lnTo>
                    <a:lnTo>
                      <a:pt x="2578" y="1052"/>
                    </a:lnTo>
                    <a:lnTo>
                      <a:pt x="2569" y="1063"/>
                    </a:lnTo>
                    <a:lnTo>
                      <a:pt x="2556" y="1071"/>
                    </a:lnTo>
                    <a:lnTo>
                      <a:pt x="1523" y="1413"/>
                    </a:lnTo>
                    <a:lnTo>
                      <a:pt x="1507" y="1414"/>
                    </a:lnTo>
                    <a:lnTo>
                      <a:pt x="1493" y="1410"/>
                    </a:lnTo>
                    <a:lnTo>
                      <a:pt x="1480" y="1401"/>
                    </a:lnTo>
                    <a:lnTo>
                      <a:pt x="1472" y="1386"/>
                    </a:lnTo>
                    <a:lnTo>
                      <a:pt x="1145" y="394"/>
                    </a:lnTo>
                    <a:lnTo>
                      <a:pt x="1142" y="377"/>
                    </a:lnTo>
                    <a:lnTo>
                      <a:pt x="1146" y="362"/>
                    </a:lnTo>
                    <a:lnTo>
                      <a:pt x="1156" y="350"/>
                    </a:lnTo>
                    <a:lnTo>
                      <a:pt x="1170" y="342"/>
                    </a:lnTo>
                    <a:lnTo>
                      <a:pt x="1449" y="250"/>
                    </a:lnTo>
                    <a:lnTo>
                      <a:pt x="1452" y="251"/>
                    </a:lnTo>
                    <a:lnTo>
                      <a:pt x="1453" y="249"/>
                    </a:lnTo>
                    <a:lnTo>
                      <a:pt x="1601" y="200"/>
                    </a:lnTo>
                    <a:lnTo>
                      <a:pt x="1723" y="570"/>
                    </a:lnTo>
                    <a:lnTo>
                      <a:pt x="1891" y="515"/>
                    </a:lnTo>
                    <a:lnTo>
                      <a:pt x="1768" y="145"/>
                    </a:lnTo>
                    <a:lnTo>
                      <a:pt x="1917" y="96"/>
                    </a:lnTo>
                    <a:lnTo>
                      <a:pt x="1920" y="97"/>
                    </a:lnTo>
                    <a:lnTo>
                      <a:pt x="1921" y="95"/>
                    </a:lnTo>
                    <a:lnTo>
                      <a:pt x="2202" y="2"/>
                    </a:lnTo>
                    <a:lnTo>
                      <a:pt x="22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71587"/>
              </p:ext>
            </p:extLst>
          </p:nvPr>
        </p:nvGraphicFramePr>
        <p:xfrm>
          <a:off x="6531647" y="1654579"/>
          <a:ext cx="4056380" cy="40164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5980"/>
                <a:gridCol w="3200400"/>
              </a:tblGrid>
              <a:tr h="631421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no.</a:t>
                      </a:r>
                      <a:endParaRPr lang="en-US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text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  <a:tr h="48357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  <a:endParaRPr lang="en-US" sz="2000" b="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a sample text.</a:t>
                      </a:r>
                    </a:p>
                  </a:txBody>
                  <a:tcPr marL="18288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7133" y="-14464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3930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1463718" y="1079408"/>
            <a:ext cx="3030494" cy="2167438"/>
            <a:chOff x="2333192" y="1246219"/>
            <a:chExt cx="7522440" cy="5515834"/>
          </a:xfrm>
        </p:grpSpPr>
        <p:sp>
          <p:nvSpPr>
            <p:cNvPr id="252" name="Oval 251"/>
            <p:cNvSpPr/>
            <p:nvPr/>
          </p:nvSpPr>
          <p:spPr>
            <a:xfrm>
              <a:off x="2333192" y="6134825"/>
              <a:ext cx="7522440" cy="6272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alpha val="49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3" name="Group 252"/>
            <p:cNvGrpSpPr/>
            <p:nvPr/>
          </p:nvGrpSpPr>
          <p:grpSpPr>
            <a:xfrm>
              <a:off x="4329112" y="1246219"/>
              <a:ext cx="3530600" cy="4849781"/>
              <a:chOff x="4329112" y="1246219"/>
              <a:chExt cx="3530600" cy="4849781"/>
            </a:xfrm>
          </p:grpSpPr>
          <p:sp>
            <p:nvSpPr>
              <p:cNvPr id="254" name="Oval 253"/>
              <p:cNvSpPr/>
              <p:nvPr/>
            </p:nvSpPr>
            <p:spPr>
              <a:xfrm>
                <a:off x="4329112" y="5925271"/>
                <a:ext cx="170729" cy="1707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4506955" y="5743872"/>
                <a:ext cx="341458" cy="341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4827071" y="5341800"/>
                <a:ext cx="647495" cy="64749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5563339" y="5409454"/>
                <a:ext cx="426822" cy="42682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5972702" y="5031614"/>
                <a:ext cx="515595" cy="5155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6031211" y="4796859"/>
                <a:ext cx="170729" cy="1707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6510348" y="4932910"/>
                <a:ext cx="256093" cy="25609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5169113" y="4544842"/>
                <a:ext cx="808336" cy="8083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5266814" y="4120542"/>
                <a:ext cx="394164" cy="3941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5754506" y="4255981"/>
                <a:ext cx="297317" cy="30029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6098600" y="4037262"/>
                <a:ext cx="849571" cy="84957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6372278" y="3576568"/>
                <a:ext cx="394164" cy="3941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6769998" y="3832956"/>
                <a:ext cx="297317" cy="3002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6227456" y="3854693"/>
                <a:ext cx="156105" cy="16083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4829886" y="3648930"/>
                <a:ext cx="156105" cy="16083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5275281" y="3872905"/>
                <a:ext cx="213361" cy="21982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Oval 269"/>
              <p:cNvSpPr/>
              <p:nvPr/>
            </p:nvSpPr>
            <p:spPr>
              <a:xfrm>
                <a:off x="4414476" y="3589940"/>
                <a:ext cx="213361" cy="2198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Oval 270"/>
              <p:cNvSpPr/>
              <p:nvPr/>
            </p:nvSpPr>
            <p:spPr>
              <a:xfrm>
                <a:off x="4594695" y="3247305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5040482" y="3425505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5660519" y="3046165"/>
                <a:ext cx="327049" cy="3303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Oval 273"/>
              <p:cNvSpPr/>
              <p:nvPr/>
            </p:nvSpPr>
            <p:spPr>
              <a:xfrm>
                <a:off x="5671031" y="2815394"/>
                <a:ext cx="176331" cy="18167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7457423" y="3138685"/>
                <a:ext cx="176331" cy="18167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7192587" y="2838918"/>
                <a:ext cx="297317" cy="3002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Oval 276"/>
              <p:cNvSpPr/>
              <p:nvPr/>
            </p:nvSpPr>
            <p:spPr>
              <a:xfrm>
                <a:off x="5286225" y="2270051"/>
                <a:ext cx="394164" cy="39416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Oval 277"/>
              <p:cNvSpPr/>
              <p:nvPr/>
            </p:nvSpPr>
            <p:spPr>
              <a:xfrm>
                <a:off x="6391962" y="1758906"/>
                <a:ext cx="258167" cy="26598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5625422" y="1842933"/>
                <a:ext cx="258167" cy="2659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6550639" y="2025168"/>
                <a:ext cx="330319" cy="33362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Oval 280"/>
              <p:cNvSpPr/>
              <p:nvPr/>
            </p:nvSpPr>
            <p:spPr>
              <a:xfrm>
                <a:off x="6088574" y="1246219"/>
                <a:ext cx="156105" cy="16083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Oval 281"/>
              <p:cNvSpPr/>
              <p:nvPr/>
            </p:nvSpPr>
            <p:spPr>
              <a:xfrm>
                <a:off x="5517980" y="2105062"/>
                <a:ext cx="132481" cy="1364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5499190" y="3439072"/>
                <a:ext cx="712244" cy="71224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6730707" y="3091049"/>
                <a:ext cx="712244" cy="71224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4925230" y="2685723"/>
                <a:ext cx="712244" cy="7122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5707247" y="2045086"/>
                <a:ext cx="849571" cy="849571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6037477" y="2937804"/>
                <a:ext cx="623870" cy="6238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6582137" y="2410108"/>
                <a:ext cx="623870" cy="6238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Oval 288"/>
              <p:cNvSpPr/>
              <p:nvPr/>
            </p:nvSpPr>
            <p:spPr>
              <a:xfrm>
                <a:off x="5856926" y="1451401"/>
                <a:ext cx="524633" cy="52463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Oval 289"/>
              <p:cNvSpPr/>
              <p:nvPr/>
            </p:nvSpPr>
            <p:spPr>
              <a:xfrm>
                <a:off x="7465548" y="3409129"/>
                <a:ext cx="394164" cy="3941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91" name="Group 290"/>
              <p:cNvGrpSpPr/>
              <p:nvPr/>
            </p:nvGrpSpPr>
            <p:grpSpPr>
              <a:xfrm>
                <a:off x="4584821" y="5838092"/>
                <a:ext cx="185727" cy="153019"/>
                <a:chOff x="3243263" y="2287588"/>
                <a:chExt cx="1036638" cy="854075"/>
              </a:xfrm>
              <a:solidFill>
                <a:schemeClr val="bg1"/>
              </a:solidFill>
            </p:grpSpPr>
            <p:sp>
              <p:nvSpPr>
                <p:cNvPr id="584" name="Freeform 109"/>
                <p:cNvSpPr>
                  <a:spLocks/>
                </p:cNvSpPr>
                <p:nvPr/>
              </p:nvSpPr>
              <p:spPr bwMode="auto">
                <a:xfrm>
                  <a:off x="3243263" y="2351088"/>
                  <a:ext cx="904875" cy="790575"/>
                </a:xfrm>
                <a:custGeom>
                  <a:avLst/>
                  <a:gdLst>
                    <a:gd name="T0" fmla="*/ 2646 w 3418"/>
                    <a:gd name="T1" fmla="*/ 281 h 2986"/>
                    <a:gd name="T2" fmla="*/ 3394 w 3418"/>
                    <a:gd name="T3" fmla="*/ 1138 h 2986"/>
                    <a:gd name="T4" fmla="*/ 3070 w 3418"/>
                    <a:gd name="T5" fmla="*/ 1934 h 2986"/>
                    <a:gd name="T6" fmla="*/ 2957 w 3418"/>
                    <a:gd name="T7" fmla="*/ 2161 h 2986"/>
                    <a:gd name="T8" fmla="*/ 2779 w 3418"/>
                    <a:gd name="T9" fmla="*/ 2325 h 2986"/>
                    <a:gd name="T10" fmla="*/ 2551 w 3418"/>
                    <a:gd name="T11" fmla="*/ 2472 h 2986"/>
                    <a:gd name="T12" fmla="*/ 2405 w 3418"/>
                    <a:gd name="T13" fmla="*/ 2697 h 2986"/>
                    <a:gd name="T14" fmla="*/ 2239 w 3418"/>
                    <a:gd name="T15" fmla="*/ 2873 h 2986"/>
                    <a:gd name="T16" fmla="*/ 2011 w 3418"/>
                    <a:gd name="T17" fmla="*/ 2986 h 2986"/>
                    <a:gd name="T18" fmla="*/ 1402 w 3418"/>
                    <a:gd name="T19" fmla="*/ 2774 h 2986"/>
                    <a:gd name="T20" fmla="*/ 1208 w 3418"/>
                    <a:gd name="T21" fmla="*/ 2798 h 2986"/>
                    <a:gd name="T22" fmla="*/ 1099 w 3418"/>
                    <a:gd name="T23" fmla="*/ 2621 h 2986"/>
                    <a:gd name="T24" fmla="*/ 1067 w 3418"/>
                    <a:gd name="T25" fmla="*/ 2557 h 2986"/>
                    <a:gd name="T26" fmla="*/ 876 w 3418"/>
                    <a:gd name="T27" fmla="*/ 2478 h 2986"/>
                    <a:gd name="T28" fmla="*/ 865 w 3418"/>
                    <a:gd name="T29" fmla="*/ 2282 h 2986"/>
                    <a:gd name="T30" fmla="*/ 720 w 3418"/>
                    <a:gd name="T31" fmla="*/ 2295 h 2986"/>
                    <a:gd name="T32" fmla="*/ 582 w 3418"/>
                    <a:gd name="T33" fmla="*/ 2136 h 2986"/>
                    <a:gd name="T34" fmla="*/ 576 w 3418"/>
                    <a:gd name="T35" fmla="*/ 2034 h 2986"/>
                    <a:gd name="T36" fmla="*/ 380 w 3418"/>
                    <a:gd name="T37" fmla="*/ 1988 h 2986"/>
                    <a:gd name="T38" fmla="*/ 334 w 3418"/>
                    <a:gd name="T39" fmla="*/ 1794 h 2986"/>
                    <a:gd name="T40" fmla="*/ 0 w 3418"/>
                    <a:gd name="T41" fmla="*/ 1063 h 2986"/>
                    <a:gd name="T42" fmla="*/ 102 w 3418"/>
                    <a:gd name="T43" fmla="*/ 984 h 2986"/>
                    <a:gd name="T44" fmla="*/ 740 w 3418"/>
                    <a:gd name="T45" fmla="*/ 1459 h 2986"/>
                    <a:gd name="T46" fmla="*/ 907 w 3418"/>
                    <a:gd name="T47" fmla="*/ 1596 h 2986"/>
                    <a:gd name="T48" fmla="*/ 894 w 3418"/>
                    <a:gd name="T49" fmla="*/ 1739 h 2986"/>
                    <a:gd name="T50" fmla="*/ 1091 w 3418"/>
                    <a:gd name="T51" fmla="*/ 1751 h 2986"/>
                    <a:gd name="T52" fmla="*/ 1171 w 3418"/>
                    <a:gd name="T53" fmla="*/ 1939 h 2986"/>
                    <a:gd name="T54" fmla="*/ 1235 w 3418"/>
                    <a:gd name="T55" fmla="*/ 1971 h 2986"/>
                    <a:gd name="T56" fmla="*/ 1412 w 3418"/>
                    <a:gd name="T57" fmla="*/ 2081 h 2986"/>
                    <a:gd name="T58" fmla="*/ 1390 w 3418"/>
                    <a:gd name="T59" fmla="*/ 2271 h 2986"/>
                    <a:gd name="T60" fmla="*/ 1582 w 3418"/>
                    <a:gd name="T61" fmla="*/ 2249 h 2986"/>
                    <a:gd name="T62" fmla="*/ 1692 w 3418"/>
                    <a:gd name="T63" fmla="*/ 2425 h 2986"/>
                    <a:gd name="T64" fmla="*/ 2018 w 3418"/>
                    <a:gd name="T65" fmla="*/ 2824 h 2986"/>
                    <a:gd name="T66" fmla="*/ 2129 w 3418"/>
                    <a:gd name="T67" fmla="*/ 2734 h 2986"/>
                    <a:gd name="T68" fmla="*/ 1843 w 3418"/>
                    <a:gd name="T69" fmla="*/ 2381 h 2986"/>
                    <a:gd name="T70" fmla="*/ 1921 w 3418"/>
                    <a:gd name="T71" fmla="*/ 2280 h 2986"/>
                    <a:gd name="T72" fmla="*/ 2278 w 3418"/>
                    <a:gd name="T73" fmla="*/ 2567 h 2986"/>
                    <a:gd name="T74" fmla="*/ 2387 w 3418"/>
                    <a:gd name="T75" fmla="*/ 2476 h 2986"/>
                    <a:gd name="T76" fmla="*/ 2101 w 3418"/>
                    <a:gd name="T77" fmla="*/ 2124 h 2986"/>
                    <a:gd name="T78" fmla="*/ 2180 w 3418"/>
                    <a:gd name="T79" fmla="*/ 2022 h 2986"/>
                    <a:gd name="T80" fmla="*/ 2537 w 3418"/>
                    <a:gd name="T81" fmla="*/ 2311 h 2986"/>
                    <a:gd name="T82" fmla="*/ 2646 w 3418"/>
                    <a:gd name="T83" fmla="*/ 2219 h 2986"/>
                    <a:gd name="T84" fmla="*/ 2360 w 3418"/>
                    <a:gd name="T85" fmla="*/ 1866 h 2986"/>
                    <a:gd name="T86" fmla="*/ 2440 w 3418"/>
                    <a:gd name="T87" fmla="*/ 1765 h 2986"/>
                    <a:gd name="T88" fmla="*/ 2796 w 3418"/>
                    <a:gd name="T89" fmla="*/ 2053 h 2986"/>
                    <a:gd name="T90" fmla="*/ 2905 w 3418"/>
                    <a:gd name="T91" fmla="*/ 1963 h 2986"/>
                    <a:gd name="T92" fmla="*/ 2868 w 3418"/>
                    <a:gd name="T93" fmla="*/ 1871 h 2986"/>
                    <a:gd name="T94" fmla="*/ 2700 w 3418"/>
                    <a:gd name="T95" fmla="*/ 1704 h 2986"/>
                    <a:gd name="T96" fmla="*/ 2426 w 3418"/>
                    <a:gd name="T97" fmla="*/ 1432 h 2986"/>
                    <a:gd name="T98" fmla="*/ 2132 w 3418"/>
                    <a:gd name="T99" fmla="*/ 1141 h 2986"/>
                    <a:gd name="T100" fmla="*/ 1901 w 3418"/>
                    <a:gd name="T101" fmla="*/ 912 h 2986"/>
                    <a:gd name="T102" fmla="*/ 1808 w 3418"/>
                    <a:gd name="T103" fmla="*/ 831 h 2986"/>
                    <a:gd name="T104" fmla="*/ 1680 w 3418"/>
                    <a:gd name="T105" fmla="*/ 887 h 2986"/>
                    <a:gd name="T106" fmla="*/ 1442 w 3418"/>
                    <a:gd name="T107" fmla="*/ 1257 h 2986"/>
                    <a:gd name="T108" fmla="*/ 1148 w 3418"/>
                    <a:gd name="T109" fmla="*/ 1349 h 2986"/>
                    <a:gd name="T110" fmla="*/ 936 w 3418"/>
                    <a:gd name="T111" fmla="*/ 1181 h 2986"/>
                    <a:gd name="T112" fmla="*/ 1252 w 3418"/>
                    <a:gd name="T113" fmla="*/ 240 h 2986"/>
                    <a:gd name="T114" fmla="*/ 1362 w 3418"/>
                    <a:gd name="T115" fmla="*/ 111 h 2986"/>
                    <a:gd name="T116" fmla="*/ 1574 w 3418"/>
                    <a:gd name="T117" fmla="*/ 12 h 2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18" h="2986">
                      <a:moveTo>
                        <a:pt x="1708" y="0"/>
                      </a:moveTo>
                      <a:lnTo>
                        <a:pt x="1757" y="4"/>
                      </a:lnTo>
                      <a:lnTo>
                        <a:pt x="1810" y="13"/>
                      </a:lnTo>
                      <a:lnTo>
                        <a:pt x="1865" y="28"/>
                      </a:lnTo>
                      <a:lnTo>
                        <a:pt x="2612" y="261"/>
                      </a:lnTo>
                      <a:lnTo>
                        <a:pt x="2630" y="269"/>
                      </a:lnTo>
                      <a:lnTo>
                        <a:pt x="2646" y="281"/>
                      </a:lnTo>
                      <a:lnTo>
                        <a:pt x="3394" y="1024"/>
                      </a:lnTo>
                      <a:lnTo>
                        <a:pt x="3407" y="1042"/>
                      </a:lnTo>
                      <a:lnTo>
                        <a:pt x="3415" y="1061"/>
                      </a:lnTo>
                      <a:lnTo>
                        <a:pt x="3418" y="1081"/>
                      </a:lnTo>
                      <a:lnTo>
                        <a:pt x="3415" y="1101"/>
                      </a:lnTo>
                      <a:lnTo>
                        <a:pt x="3407" y="1121"/>
                      </a:lnTo>
                      <a:lnTo>
                        <a:pt x="3394" y="1138"/>
                      </a:lnTo>
                      <a:lnTo>
                        <a:pt x="2876" y="1652"/>
                      </a:lnTo>
                      <a:lnTo>
                        <a:pt x="3002" y="1777"/>
                      </a:lnTo>
                      <a:lnTo>
                        <a:pt x="3026" y="1804"/>
                      </a:lnTo>
                      <a:lnTo>
                        <a:pt x="3044" y="1834"/>
                      </a:lnTo>
                      <a:lnTo>
                        <a:pt x="3058" y="1866"/>
                      </a:lnTo>
                      <a:lnTo>
                        <a:pt x="3066" y="1900"/>
                      </a:lnTo>
                      <a:lnTo>
                        <a:pt x="3070" y="1934"/>
                      </a:lnTo>
                      <a:lnTo>
                        <a:pt x="3068" y="1970"/>
                      </a:lnTo>
                      <a:lnTo>
                        <a:pt x="3062" y="2004"/>
                      </a:lnTo>
                      <a:lnTo>
                        <a:pt x="3052" y="2039"/>
                      </a:lnTo>
                      <a:lnTo>
                        <a:pt x="3035" y="2072"/>
                      </a:lnTo>
                      <a:lnTo>
                        <a:pt x="3014" y="2105"/>
                      </a:lnTo>
                      <a:lnTo>
                        <a:pt x="2988" y="2134"/>
                      </a:lnTo>
                      <a:lnTo>
                        <a:pt x="2957" y="2161"/>
                      </a:lnTo>
                      <a:lnTo>
                        <a:pt x="2922" y="2183"/>
                      </a:lnTo>
                      <a:lnTo>
                        <a:pt x="2886" y="2199"/>
                      </a:lnTo>
                      <a:lnTo>
                        <a:pt x="2849" y="2209"/>
                      </a:lnTo>
                      <a:lnTo>
                        <a:pt x="2810" y="2214"/>
                      </a:lnTo>
                      <a:lnTo>
                        <a:pt x="2806" y="2252"/>
                      </a:lnTo>
                      <a:lnTo>
                        <a:pt x="2795" y="2289"/>
                      </a:lnTo>
                      <a:lnTo>
                        <a:pt x="2779" y="2325"/>
                      </a:lnTo>
                      <a:lnTo>
                        <a:pt x="2756" y="2360"/>
                      </a:lnTo>
                      <a:lnTo>
                        <a:pt x="2729" y="2391"/>
                      </a:lnTo>
                      <a:lnTo>
                        <a:pt x="2698" y="2418"/>
                      </a:lnTo>
                      <a:lnTo>
                        <a:pt x="2663" y="2439"/>
                      </a:lnTo>
                      <a:lnTo>
                        <a:pt x="2627" y="2456"/>
                      </a:lnTo>
                      <a:lnTo>
                        <a:pt x="2590" y="2467"/>
                      </a:lnTo>
                      <a:lnTo>
                        <a:pt x="2551" y="2472"/>
                      </a:lnTo>
                      <a:lnTo>
                        <a:pt x="2546" y="2510"/>
                      </a:lnTo>
                      <a:lnTo>
                        <a:pt x="2536" y="2547"/>
                      </a:lnTo>
                      <a:lnTo>
                        <a:pt x="2520" y="2582"/>
                      </a:lnTo>
                      <a:lnTo>
                        <a:pt x="2497" y="2617"/>
                      </a:lnTo>
                      <a:lnTo>
                        <a:pt x="2471" y="2648"/>
                      </a:lnTo>
                      <a:lnTo>
                        <a:pt x="2438" y="2675"/>
                      </a:lnTo>
                      <a:lnTo>
                        <a:pt x="2405" y="2697"/>
                      </a:lnTo>
                      <a:lnTo>
                        <a:pt x="2368" y="2713"/>
                      </a:lnTo>
                      <a:lnTo>
                        <a:pt x="2330" y="2723"/>
                      </a:lnTo>
                      <a:lnTo>
                        <a:pt x="2292" y="2729"/>
                      </a:lnTo>
                      <a:lnTo>
                        <a:pt x="2287" y="2766"/>
                      </a:lnTo>
                      <a:lnTo>
                        <a:pt x="2276" y="2804"/>
                      </a:lnTo>
                      <a:lnTo>
                        <a:pt x="2261" y="2840"/>
                      </a:lnTo>
                      <a:lnTo>
                        <a:pt x="2239" y="2873"/>
                      </a:lnTo>
                      <a:lnTo>
                        <a:pt x="2212" y="2905"/>
                      </a:lnTo>
                      <a:lnTo>
                        <a:pt x="2182" y="2930"/>
                      </a:lnTo>
                      <a:lnTo>
                        <a:pt x="2150" y="2952"/>
                      </a:lnTo>
                      <a:lnTo>
                        <a:pt x="2117" y="2967"/>
                      </a:lnTo>
                      <a:lnTo>
                        <a:pt x="2082" y="2978"/>
                      </a:lnTo>
                      <a:lnTo>
                        <a:pt x="2046" y="2985"/>
                      </a:lnTo>
                      <a:lnTo>
                        <a:pt x="2011" y="2986"/>
                      </a:lnTo>
                      <a:lnTo>
                        <a:pt x="1976" y="2983"/>
                      </a:lnTo>
                      <a:lnTo>
                        <a:pt x="1942" y="2974"/>
                      </a:lnTo>
                      <a:lnTo>
                        <a:pt x="1909" y="2961"/>
                      </a:lnTo>
                      <a:lnTo>
                        <a:pt x="1879" y="2943"/>
                      </a:lnTo>
                      <a:lnTo>
                        <a:pt x="1852" y="2920"/>
                      </a:lnTo>
                      <a:lnTo>
                        <a:pt x="1553" y="2623"/>
                      </a:lnTo>
                      <a:lnTo>
                        <a:pt x="1402" y="2774"/>
                      </a:lnTo>
                      <a:lnTo>
                        <a:pt x="1379" y="2792"/>
                      </a:lnTo>
                      <a:lnTo>
                        <a:pt x="1352" y="2806"/>
                      </a:lnTo>
                      <a:lnTo>
                        <a:pt x="1326" y="2815"/>
                      </a:lnTo>
                      <a:lnTo>
                        <a:pt x="1296" y="2817"/>
                      </a:lnTo>
                      <a:lnTo>
                        <a:pt x="1267" y="2816"/>
                      </a:lnTo>
                      <a:lnTo>
                        <a:pt x="1237" y="2809"/>
                      </a:lnTo>
                      <a:lnTo>
                        <a:pt x="1208" y="2798"/>
                      </a:lnTo>
                      <a:lnTo>
                        <a:pt x="1182" y="2781"/>
                      </a:lnTo>
                      <a:lnTo>
                        <a:pt x="1157" y="2760"/>
                      </a:lnTo>
                      <a:lnTo>
                        <a:pt x="1135" y="2735"/>
                      </a:lnTo>
                      <a:lnTo>
                        <a:pt x="1118" y="2707"/>
                      </a:lnTo>
                      <a:lnTo>
                        <a:pt x="1108" y="2679"/>
                      </a:lnTo>
                      <a:lnTo>
                        <a:pt x="1100" y="2650"/>
                      </a:lnTo>
                      <a:lnTo>
                        <a:pt x="1099" y="2621"/>
                      </a:lnTo>
                      <a:lnTo>
                        <a:pt x="1102" y="2592"/>
                      </a:lnTo>
                      <a:lnTo>
                        <a:pt x="1110" y="2564"/>
                      </a:lnTo>
                      <a:lnTo>
                        <a:pt x="1123" y="2539"/>
                      </a:lnTo>
                      <a:lnTo>
                        <a:pt x="1142" y="2517"/>
                      </a:lnTo>
                      <a:lnTo>
                        <a:pt x="1120" y="2536"/>
                      </a:lnTo>
                      <a:lnTo>
                        <a:pt x="1094" y="2549"/>
                      </a:lnTo>
                      <a:lnTo>
                        <a:pt x="1067" y="2557"/>
                      </a:lnTo>
                      <a:lnTo>
                        <a:pt x="1038" y="2561"/>
                      </a:lnTo>
                      <a:lnTo>
                        <a:pt x="1008" y="2559"/>
                      </a:lnTo>
                      <a:lnTo>
                        <a:pt x="979" y="2551"/>
                      </a:lnTo>
                      <a:lnTo>
                        <a:pt x="950" y="2541"/>
                      </a:lnTo>
                      <a:lnTo>
                        <a:pt x="923" y="2524"/>
                      </a:lnTo>
                      <a:lnTo>
                        <a:pt x="898" y="2503"/>
                      </a:lnTo>
                      <a:lnTo>
                        <a:pt x="876" y="2478"/>
                      </a:lnTo>
                      <a:lnTo>
                        <a:pt x="859" y="2450"/>
                      </a:lnTo>
                      <a:lnTo>
                        <a:pt x="848" y="2423"/>
                      </a:lnTo>
                      <a:lnTo>
                        <a:pt x="841" y="2393"/>
                      </a:lnTo>
                      <a:lnTo>
                        <a:pt x="840" y="2364"/>
                      </a:lnTo>
                      <a:lnTo>
                        <a:pt x="842" y="2336"/>
                      </a:lnTo>
                      <a:lnTo>
                        <a:pt x="851" y="2308"/>
                      </a:lnTo>
                      <a:lnTo>
                        <a:pt x="865" y="2282"/>
                      </a:lnTo>
                      <a:lnTo>
                        <a:pt x="883" y="2259"/>
                      </a:lnTo>
                      <a:lnTo>
                        <a:pt x="860" y="2279"/>
                      </a:lnTo>
                      <a:lnTo>
                        <a:pt x="835" y="2292"/>
                      </a:lnTo>
                      <a:lnTo>
                        <a:pt x="808" y="2300"/>
                      </a:lnTo>
                      <a:lnTo>
                        <a:pt x="779" y="2304"/>
                      </a:lnTo>
                      <a:lnTo>
                        <a:pt x="749" y="2301"/>
                      </a:lnTo>
                      <a:lnTo>
                        <a:pt x="720" y="2295"/>
                      </a:lnTo>
                      <a:lnTo>
                        <a:pt x="691" y="2283"/>
                      </a:lnTo>
                      <a:lnTo>
                        <a:pt x="664" y="2267"/>
                      </a:lnTo>
                      <a:lnTo>
                        <a:pt x="638" y="2245"/>
                      </a:lnTo>
                      <a:lnTo>
                        <a:pt x="617" y="2220"/>
                      </a:lnTo>
                      <a:lnTo>
                        <a:pt x="601" y="2194"/>
                      </a:lnTo>
                      <a:lnTo>
                        <a:pt x="589" y="2165"/>
                      </a:lnTo>
                      <a:lnTo>
                        <a:pt x="582" y="2136"/>
                      </a:lnTo>
                      <a:lnTo>
                        <a:pt x="581" y="2107"/>
                      </a:lnTo>
                      <a:lnTo>
                        <a:pt x="584" y="2078"/>
                      </a:lnTo>
                      <a:lnTo>
                        <a:pt x="593" y="2051"/>
                      </a:lnTo>
                      <a:lnTo>
                        <a:pt x="606" y="2025"/>
                      </a:lnTo>
                      <a:lnTo>
                        <a:pt x="624" y="2002"/>
                      </a:lnTo>
                      <a:lnTo>
                        <a:pt x="601" y="2021"/>
                      </a:lnTo>
                      <a:lnTo>
                        <a:pt x="576" y="2034"/>
                      </a:lnTo>
                      <a:lnTo>
                        <a:pt x="548" y="2043"/>
                      </a:lnTo>
                      <a:lnTo>
                        <a:pt x="520" y="2046"/>
                      </a:lnTo>
                      <a:lnTo>
                        <a:pt x="491" y="2044"/>
                      </a:lnTo>
                      <a:lnTo>
                        <a:pt x="461" y="2038"/>
                      </a:lnTo>
                      <a:lnTo>
                        <a:pt x="432" y="2026"/>
                      </a:lnTo>
                      <a:lnTo>
                        <a:pt x="404" y="2009"/>
                      </a:lnTo>
                      <a:lnTo>
                        <a:pt x="380" y="1988"/>
                      </a:lnTo>
                      <a:lnTo>
                        <a:pt x="359" y="1964"/>
                      </a:lnTo>
                      <a:lnTo>
                        <a:pt x="342" y="1937"/>
                      </a:lnTo>
                      <a:lnTo>
                        <a:pt x="330" y="1908"/>
                      </a:lnTo>
                      <a:lnTo>
                        <a:pt x="324" y="1878"/>
                      </a:lnTo>
                      <a:lnTo>
                        <a:pt x="322" y="1850"/>
                      </a:lnTo>
                      <a:lnTo>
                        <a:pt x="325" y="1821"/>
                      </a:lnTo>
                      <a:lnTo>
                        <a:pt x="334" y="1794"/>
                      </a:lnTo>
                      <a:lnTo>
                        <a:pt x="347" y="1768"/>
                      </a:lnTo>
                      <a:lnTo>
                        <a:pt x="366" y="1746"/>
                      </a:lnTo>
                      <a:lnTo>
                        <a:pt x="509" y="1603"/>
                      </a:lnTo>
                      <a:lnTo>
                        <a:pt x="24" y="1120"/>
                      </a:lnTo>
                      <a:lnTo>
                        <a:pt x="11" y="1104"/>
                      </a:lnTo>
                      <a:lnTo>
                        <a:pt x="2" y="1083"/>
                      </a:lnTo>
                      <a:lnTo>
                        <a:pt x="0" y="1063"/>
                      </a:lnTo>
                      <a:lnTo>
                        <a:pt x="2" y="1043"/>
                      </a:lnTo>
                      <a:lnTo>
                        <a:pt x="11" y="1024"/>
                      </a:lnTo>
                      <a:lnTo>
                        <a:pt x="24" y="1006"/>
                      </a:lnTo>
                      <a:lnTo>
                        <a:pt x="41" y="993"/>
                      </a:lnTo>
                      <a:lnTo>
                        <a:pt x="60" y="984"/>
                      </a:lnTo>
                      <a:lnTo>
                        <a:pt x="82" y="982"/>
                      </a:lnTo>
                      <a:lnTo>
                        <a:pt x="102" y="984"/>
                      </a:lnTo>
                      <a:lnTo>
                        <a:pt x="121" y="993"/>
                      </a:lnTo>
                      <a:lnTo>
                        <a:pt x="139" y="1006"/>
                      </a:lnTo>
                      <a:lnTo>
                        <a:pt x="625" y="1490"/>
                      </a:lnTo>
                      <a:lnTo>
                        <a:pt x="652" y="1473"/>
                      </a:lnTo>
                      <a:lnTo>
                        <a:pt x="679" y="1462"/>
                      </a:lnTo>
                      <a:lnTo>
                        <a:pt x="709" y="1457"/>
                      </a:lnTo>
                      <a:lnTo>
                        <a:pt x="740" y="1459"/>
                      </a:lnTo>
                      <a:lnTo>
                        <a:pt x="772" y="1465"/>
                      </a:lnTo>
                      <a:lnTo>
                        <a:pt x="802" y="1475"/>
                      </a:lnTo>
                      <a:lnTo>
                        <a:pt x="830" y="1492"/>
                      </a:lnTo>
                      <a:lnTo>
                        <a:pt x="857" y="1515"/>
                      </a:lnTo>
                      <a:lnTo>
                        <a:pt x="878" y="1540"/>
                      </a:lnTo>
                      <a:lnTo>
                        <a:pt x="895" y="1567"/>
                      </a:lnTo>
                      <a:lnTo>
                        <a:pt x="907" y="1596"/>
                      </a:lnTo>
                      <a:lnTo>
                        <a:pt x="913" y="1624"/>
                      </a:lnTo>
                      <a:lnTo>
                        <a:pt x="916" y="1654"/>
                      </a:lnTo>
                      <a:lnTo>
                        <a:pt x="912" y="1683"/>
                      </a:lnTo>
                      <a:lnTo>
                        <a:pt x="904" y="1710"/>
                      </a:lnTo>
                      <a:lnTo>
                        <a:pt x="890" y="1735"/>
                      </a:lnTo>
                      <a:lnTo>
                        <a:pt x="871" y="1758"/>
                      </a:lnTo>
                      <a:lnTo>
                        <a:pt x="894" y="1739"/>
                      </a:lnTo>
                      <a:lnTo>
                        <a:pt x="919" y="1726"/>
                      </a:lnTo>
                      <a:lnTo>
                        <a:pt x="947" y="1717"/>
                      </a:lnTo>
                      <a:lnTo>
                        <a:pt x="976" y="1714"/>
                      </a:lnTo>
                      <a:lnTo>
                        <a:pt x="1006" y="1716"/>
                      </a:lnTo>
                      <a:lnTo>
                        <a:pt x="1034" y="1722"/>
                      </a:lnTo>
                      <a:lnTo>
                        <a:pt x="1063" y="1734"/>
                      </a:lnTo>
                      <a:lnTo>
                        <a:pt x="1091" y="1751"/>
                      </a:lnTo>
                      <a:lnTo>
                        <a:pt x="1116" y="1772"/>
                      </a:lnTo>
                      <a:lnTo>
                        <a:pt x="1138" y="1797"/>
                      </a:lnTo>
                      <a:lnTo>
                        <a:pt x="1154" y="1823"/>
                      </a:lnTo>
                      <a:lnTo>
                        <a:pt x="1165" y="1852"/>
                      </a:lnTo>
                      <a:lnTo>
                        <a:pt x="1172" y="1882"/>
                      </a:lnTo>
                      <a:lnTo>
                        <a:pt x="1174" y="1910"/>
                      </a:lnTo>
                      <a:lnTo>
                        <a:pt x="1171" y="1939"/>
                      </a:lnTo>
                      <a:lnTo>
                        <a:pt x="1163" y="1966"/>
                      </a:lnTo>
                      <a:lnTo>
                        <a:pt x="1150" y="1993"/>
                      </a:lnTo>
                      <a:lnTo>
                        <a:pt x="1130" y="2015"/>
                      </a:lnTo>
                      <a:lnTo>
                        <a:pt x="1153" y="1996"/>
                      </a:lnTo>
                      <a:lnTo>
                        <a:pt x="1178" y="1983"/>
                      </a:lnTo>
                      <a:lnTo>
                        <a:pt x="1206" y="1975"/>
                      </a:lnTo>
                      <a:lnTo>
                        <a:pt x="1235" y="1971"/>
                      </a:lnTo>
                      <a:lnTo>
                        <a:pt x="1265" y="1973"/>
                      </a:lnTo>
                      <a:lnTo>
                        <a:pt x="1294" y="1979"/>
                      </a:lnTo>
                      <a:lnTo>
                        <a:pt x="1322" y="1991"/>
                      </a:lnTo>
                      <a:lnTo>
                        <a:pt x="1350" y="2008"/>
                      </a:lnTo>
                      <a:lnTo>
                        <a:pt x="1375" y="2028"/>
                      </a:lnTo>
                      <a:lnTo>
                        <a:pt x="1397" y="2053"/>
                      </a:lnTo>
                      <a:lnTo>
                        <a:pt x="1412" y="2081"/>
                      </a:lnTo>
                      <a:lnTo>
                        <a:pt x="1424" y="2109"/>
                      </a:lnTo>
                      <a:lnTo>
                        <a:pt x="1432" y="2138"/>
                      </a:lnTo>
                      <a:lnTo>
                        <a:pt x="1433" y="2168"/>
                      </a:lnTo>
                      <a:lnTo>
                        <a:pt x="1429" y="2196"/>
                      </a:lnTo>
                      <a:lnTo>
                        <a:pt x="1421" y="2224"/>
                      </a:lnTo>
                      <a:lnTo>
                        <a:pt x="1408" y="2249"/>
                      </a:lnTo>
                      <a:lnTo>
                        <a:pt x="1390" y="2271"/>
                      </a:lnTo>
                      <a:lnTo>
                        <a:pt x="1412" y="2253"/>
                      </a:lnTo>
                      <a:lnTo>
                        <a:pt x="1438" y="2240"/>
                      </a:lnTo>
                      <a:lnTo>
                        <a:pt x="1465" y="2232"/>
                      </a:lnTo>
                      <a:lnTo>
                        <a:pt x="1494" y="2228"/>
                      </a:lnTo>
                      <a:lnTo>
                        <a:pt x="1523" y="2230"/>
                      </a:lnTo>
                      <a:lnTo>
                        <a:pt x="1553" y="2237"/>
                      </a:lnTo>
                      <a:lnTo>
                        <a:pt x="1582" y="2249"/>
                      </a:lnTo>
                      <a:lnTo>
                        <a:pt x="1608" y="2264"/>
                      </a:lnTo>
                      <a:lnTo>
                        <a:pt x="1633" y="2286"/>
                      </a:lnTo>
                      <a:lnTo>
                        <a:pt x="1655" y="2311"/>
                      </a:lnTo>
                      <a:lnTo>
                        <a:pt x="1672" y="2338"/>
                      </a:lnTo>
                      <a:lnTo>
                        <a:pt x="1684" y="2367"/>
                      </a:lnTo>
                      <a:lnTo>
                        <a:pt x="1690" y="2395"/>
                      </a:lnTo>
                      <a:lnTo>
                        <a:pt x="1692" y="2425"/>
                      </a:lnTo>
                      <a:lnTo>
                        <a:pt x="1688" y="2454"/>
                      </a:lnTo>
                      <a:lnTo>
                        <a:pt x="1680" y="2481"/>
                      </a:lnTo>
                      <a:lnTo>
                        <a:pt x="1666" y="2506"/>
                      </a:lnTo>
                      <a:lnTo>
                        <a:pt x="1967" y="2805"/>
                      </a:lnTo>
                      <a:lnTo>
                        <a:pt x="1982" y="2816"/>
                      </a:lnTo>
                      <a:lnTo>
                        <a:pt x="1999" y="2823"/>
                      </a:lnTo>
                      <a:lnTo>
                        <a:pt x="2018" y="2824"/>
                      </a:lnTo>
                      <a:lnTo>
                        <a:pt x="2039" y="2822"/>
                      </a:lnTo>
                      <a:lnTo>
                        <a:pt x="2059" y="2816"/>
                      </a:lnTo>
                      <a:lnTo>
                        <a:pt x="2078" y="2805"/>
                      </a:lnTo>
                      <a:lnTo>
                        <a:pt x="2096" y="2791"/>
                      </a:lnTo>
                      <a:lnTo>
                        <a:pt x="2111" y="2773"/>
                      </a:lnTo>
                      <a:lnTo>
                        <a:pt x="2122" y="2754"/>
                      </a:lnTo>
                      <a:lnTo>
                        <a:pt x="2129" y="2734"/>
                      </a:lnTo>
                      <a:lnTo>
                        <a:pt x="2130" y="2713"/>
                      </a:lnTo>
                      <a:lnTo>
                        <a:pt x="2129" y="2694"/>
                      </a:lnTo>
                      <a:lnTo>
                        <a:pt x="2122" y="2677"/>
                      </a:lnTo>
                      <a:lnTo>
                        <a:pt x="2111" y="2662"/>
                      </a:lnTo>
                      <a:lnTo>
                        <a:pt x="1864" y="2417"/>
                      </a:lnTo>
                      <a:lnTo>
                        <a:pt x="1850" y="2400"/>
                      </a:lnTo>
                      <a:lnTo>
                        <a:pt x="1843" y="2381"/>
                      </a:lnTo>
                      <a:lnTo>
                        <a:pt x="1840" y="2360"/>
                      </a:lnTo>
                      <a:lnTo>
                        <a:pt x="1843" y="2339"/>
                      </a:lnTo>
                      <a:lnTo>
                        <a:pt x="1850" y="2320"/>
                      </a:lnTo>
                      <a:lnTo>
                        <a:pt x="1864" y="2302"/>
                      </a:lnTo>
                      <a:lnTo>
                        <a:pt x="1882" y="2289"/>
                      </a:lnTo>
                      <a:lnTo>
                        <a:pt x="1901" y="2282"/>
                      </a:lnTo>
                      <a:lnTo>
                        <a:pt x="1921" y="2280"/>
                      </a:lnTo>
                      <a:lnTo>
                        <a:pt x="1942" y="2282"/>
                      </a:lnTo>
                      <a:lnTo>
                        <a:pt x="1962" y="2289"/>
                      </a:lnTo>
                      <a:lnTo>
                        <a:pt x="1979" y="2302"/>
                      </a:lnTo>
                      <a:lnTo>
                        <a:pt x="2226" y="2548"/>
                      </a:lnTo>
                      <a:lnTo>
                        <a:pt x="2240" y="2559"/>
                      </a:lnTo>
                      <a:lnTo>
                        <a:pt x="2258" y="2566"/>
                      </a:lnTo>
                      <a:lnTo>
                        <a:pt x="2278" y="2567"/>
                      </a:lnTo>
                      <a:lnTo>
                        <a:pt x="2298" y="2566"/>
                      </a:lnTo>
                      <a:lnTo>
                        <a:pt x="2318" y="2559"/>
                      </a:lnTo>
                      <a:lnTo>
                        <a:pt x="2338" y="2548"/>
                      </a:lnTo>
                      <a:lnTo>
                        <a:pt x="2356" y="2534"/>
                      </a:lnTo>
                      <a:lnTo>
                        <a:pt x="2370" y="2516"/>
                      </a:lnTo>
                      <a:lnTo>
                        <a:pt x="2381" y="2497"/>
                      </a:lnTo>
                      <a:lnTo>
                        <a:pt x="2387" y="2476"/>
                      </a:lnTo>
                      <a:lnTo>
                        <a:pt x="2389" y="2456"/>
                      </a:lnTo>
                      <a:lnTo>
                        <a:pt x="2387" y="2437"/>
                      </a:lnTo>
                      <a:lnTo>
                        <a:pt x="2381" y="2420"/>
                      </a:lnTo>
                      <a:lnTo>
                        <a:pt x="2370" y="2405"/>
                      </a:lnTo>
                      <a:lnTo>
                        <a:pt x="2123" y="2161"/>
                      </a:lnTo>
                      <a:lnTo>
                        <a:pt x="2110" y="2143"/>
                      </a:lnTo>
                      <a:lnTo>
                        <a:pt x="2101" y="2124"/>
                      </a:lnTo>
                      <a:lnTo>
                        <a:pt x="2099" y="2102"/>
                      </a:lnTo>
                      <a:lnTo>
                        <a:pt x="2101" y="2082"/>
                      </a:lnTo>
                      <a:lnTo>
                        <a:pt x="2110" y="2063"/>
                      </a:lnTo>
                      <a:lnTo>
                        <a:pt x="2123" y="2046"/>
                      </a:lnTo>
                      <a:lnTo>
                        <a:pt x="2141" y="2033"/>
                      </a:lnTo>
                      <a:lnTo>
                        <a:pt x="2160" y="2025"/>
                      </a:lnTo>
                      <a:lnTo>
                        <a:pt x="2180" y="2022"/>
                      </a:lnTo>
                      <a:lnTo>
                        <a:pt x="2201" y="2025"/>
                      </a:lnTo>
                      <a:lnTo>
                        <a:pt x="2220" y="2033"/>
                      </a:lnTo>
                      <a:lnTo>
                        <a:pt x="2238" y="2046"/>
                      </a:lnTo>
                      <a:lnTo>
                        <a:pt x="2485" y="2290"/>
                      </a:lnTo>
                      <a:lnTo>
                        <a:pt x="2500" y="2301"/>
                      </a:lnTo>
                      <a:lnTo>
                        <a:pt x="2518" y="2308"/>
                      </a:lnTo>
                      <a:lnTo>
                        <a:pt x="2537" y="2311"/>
                      </a:lnTo>
                      <a:lnTo>
                        <a:pt x="2557" y="2308"/>
                      </a:lnTo>
                      <a:lnTo>
                        <a:pt x="2576" y="2301"/>
                      </a:lnTo>
                      <a:lnTo>
                        <a:pt x="2597" y="2292"/>
                      </a:lnTo>
                      <a:lnTo>
                        <a:pt x="2615" y="2276"/>
                      </a:lnTo>
                      <a:lnTo>
                        <a:pt x="2629" y="2258"/>
                      </a:lnTo>
                      <a:lnTo>
                        <a:pt x="2640" y="2239"/>
                      </a:lnTo>
                      <a:lnTo>
                        <a:pt x="2646" y="2219"/>
                      </a:lnTo>
                      <a:lnTo>
                        <a:pt x="2648" y="2200"/>
                      </a:lnTo>
                      <a:lnTo>
                        <a:pt x="2646" y="2181"/>
                      </a:lnTo>
                      <a:lnTo>
                        <a:pt x="2640" y="2163"/>
                      </a:lnTo>
                      <a:lnTo>
                        <a:pt x="2628" y="2147"/>
                      </a:lnTo>
                      <a:lnTo>
                        <a:pt x="2382" y="1903"/>
                      </a:lnTo>
                      <a:lnTo>
                        <a:pt x="2369" y="1885"/>
                      </a:lnTo>
                      <a:lnTo>
                        <a:pt x="2360" y="1866"/>
                      </a:lnTo>
                      <a:lnTo>
                        <a:pt x="2358" y="1846"/>
                      </a:lnTo>
                      <a:lnTo>
                        <a:pt x="2360" y="1826"/>
                      </a:lnTo>
                      <a:lnTo>
                        <a:pt x="2369" y="1805"/>
                      </a:lnTo>
                      <a:lnTo>
                        <a:pt x="2382" y="1789"/>
                      </a:lnTo>
                      <a:lnTo>
                        <a:pt x="2399" y="1776"/>
                      </a:lnTo>
                      <a:lnTo>
                        <a:pt x="2418" y="1767"/>
                      </a:lnTo>
                      <a:lnTo>
                        <a:pt x="2440" y="1765"/>
                      </a:lnTo>
                      <a:lnTo>
                        <a:pt x="2460" y="1767"/>
                      </a:lnTo>
                      <a:lnTo>
                        <a:pt x="2479" y="1776"/>
                      </a:lnTo>
                      <a:lnTo>
                        <a:pt x="2496" y="1789"/>
                      </a:lnTo>
                      <a:lnTo>
                        <a:pt x="2743" y="2033"/>
                      </a:lnTo>
                      <a:lnTo>
                        <a:pt x="2759" y="2045"/>
                      </a:lnTo>
                      <a:lnTo>
                        <a:pt x="2776" y="2051"/>
                      </a:lnTo>
                      <a:lnTo>
                        <a:pt x="2796" y="2053"/>
                      </a:lnTo>
                      <a:lnTo>
                        <a:pt x="2815" y="2051"/>
                      </a:lnTo>
                      <a:lnTo>
                        <a:pt x="2836" y="2045"/>
                      </a:lnTo>
                      <a:lnTo>
                        <a:pt x="2855" y="2034"/>
                      </a:lnTo>
                      <a:lnTo>
                        <a:pt x="2873" y="2020"/>
                      </a:lnTo>
                      <a:lnTo>
                        <a:pt x="2888" y="2002"/>
                      </a:lnTo>
                      <a:lnTo>
                        <a:pt x="2898" y="1982"/>
                      </a:lnTo>
                      <a:lnTo>
                        <a:pt x="2905" y="1963"/>
                      </a:lnTo>
                      <a:lnTo>
                        <a:pt x="2908" y="1942"/>
                      </a:lnTo>
                      <a:lnTo>
                        <a:pt x="2905" y="1923"/>
                      </a:lnTo>
                      <a:lnTo>
                        <a:pt x="2898" y="1906"/>
                      </a:lnTo>
                      <a:lnTo>
                        <a:pt x="2887" y="1891"/>
                      </a:lnTo>
                      <a:lnTo>
                        <a:pt x="2885" y="1889"/>
                      </a:lnTo>
                      <a:lnTo>
                        <a:pt x="2879" y="1882"/>
                      </a:lnTo>
                      <a:lnTo>
                        <a:pt x="2868" y="1871"/>
                      </a:lnTo>
                      <a:lnTo>
                        <a:pt x="2854" y="1857"/>
                      </a:lnTo>
                      <a:lnTo>
                        <a:pt x="2836" y="1839"/>
                      </a:lnTo>
                      <a:lnTo>
                        <a:pt x="2814" y="1817"/>
                      </a:lnTo>
                      <a:lnTo>
                        <a:pt x="2790" y="1794"/>
                      </a:lnTo>
                      <a:lnTo>
                        <a:pt x="2762" y="1766"/>
                      </a:lnTo>
                      <a:lnTo>
                        <a:pt x="2732" y="1736"/>
                      </a:lnTo>
                      <a:lnTo>
                        <a:pt x="2700" y="1704"/>
                      </a:lnTo>
                      <a:lnTo>
                        <a:pt x="2665" y="1670"/>
                      </a:lnTo>
                      <a:lnTo>
                        <a:pt x="2629" y="1634"/>
                      </a:lnTo>
                      <a:lnTo>
                        <a:pt x="2591" y="1596"/>
                      </a:lnTo>
                      <a:lnTo>
                        <a:pt x="2551" y="1556"/>
                      </a:lnTo>
                      <a:lnTo>
                        <a:pt x="2510" y="1516"/>
                      </a:lnTo>
                      <a:lnTo>
                        <a:pt x="2470" y="1474"/>
                      </a:lnTo>
                      <a:lnTo>
                        <a:pt x="2426" y="1432"/>
                      </a:lnTo>
                      <a:lnTo>
                        <a:pt x="2384" y="1390"/>
                      </a:lnTo>
                      <a:lnTo>
                        <a:pt x="2341" y="1348"/>
                      </a:lnTo>
                      <a:lnTo>
                        <a:pt x="2299" y="1305"/>
                      </a:lnTo>
                      <a:lnTo>
                        <a:pt x="2256" y="1263"/>
                      </a:lnTo>
                      <a:lnTo>
                        <a:pt x="2214" y="1222"/>
                      </a:lnTo>
                      <a:lnTo>
                        <a:pt x="2173" y="1180"/>
                      </a:lnTo>
                      <a:lnTo>
                        <a:pt x="2132" y="1141"/>
                      </a:lnTo>
                      <a:lnTo>
                        <a:pt x="2094" y="1102"/>
                      </a:lnTo>
                      <a:lnTo>
                        <a:pt x="2057" y="1065"/>
                      </a:lnTo>
                      <a:lnTo>
                        <a:pt x="2021" y="1030"/>
                      </a:lnTo>
                      <a:lnTo>
                        <a:pt x="1987" y="996"/>
                      </a:lnTo>
                      <a:lnTo>
                        <a:pt x="1956" y="965"/>
                      </a:lnTo>
                      <a:lnTo>
                        <a:pt x="1927" y="938"/>
                      </a:lnTo>
                      <a:lnTo>
                        <a:pt x="1901" y="912"/>
                      </a:lnTo>
                      <a:lnTo>
                        <a:pt x="1878" y="889"/>
                      </a:lnTo>
                      <a:lnTo>
                        <a:pt x="1858" y="870"/>
                      </a:lnTo>
                      <a:lnTo>
                        <a:pt x="1841" y="853"/>
                      </a:lnTo>
                      <a:lnTo>
                        <a:pt x="1835" y="849"/>
                      </a:lnTo>
                      <a:lnTo>
                        <a:pt x="1828" y="841"/>
                      </a:lnTo>
                      <a:lnTo>
                        <a:pt x="1819" y="837"/>
                      </a:lnTo>
                      <a:lnTo>
                        <a:pt x="1808" y="831"/>
                      </a:lnTo>
                      <a:lnTo>
                        <a:pt x="1796" y="828"/>
                      </a:lnTo>
                      <a:lnTo>
                        <a:pt x="1782" y="827"/>
                      </a:lnTo>
                      <a:lnTo>
                        <a:pt x="1766" y="829"/>
                      </a:lnTo>
                      <a:lnTo>
                        <a:pt x="1747" y="837"/>
                      </a:lnTo>
                      <a:lnTo>
                        <a:pt x="1727" y="847"/>
                      </a:lnTo>
                      <a:lnTo>
                        <a:pt x="1705" y="864"/>
                      </a:lnTo>
                      <a:lnTo>
                        <a:pt x="1680" y="887"/>
                      </a:lnTo>
                      <a:lnTo>
                        <a:pt x="1652" y="916"/>
                      </a:lnTo>
                      <a:lnTo>
                        <a:pt x="1627" y="950"/>
                      </a:lnTo>
                      <a:lnTo>
                        <a:pt x="1607" y="984"/>
                      </a:lnTo>
                      <a:lnTo>
                        <a:pt x="1494" y="1191"/>
                      </a:lnTo>
                      <a:lnTo>
                        <a:pt x="1481" y="1212"/>
                      </a:lnTo>
                      <a:lnTo>
                        <a:pt x="1464" y="1235"/>
                      </a:lnTo>
                      <a:lnTo>
                        <a:pt x="1442" y="1257"/>
                      </a:lnTo>
                      <a:lnTo>
                        <a:pt x="1405" y="1289"/>
                      </a:lnTo>
                      <a:lnTo>
                        <a:pt x="1366" y="1316"/>
                      </a:lnTo>
                      <a:lnTo>
                        <a:pt x="1324" y="1336"/>
                      </a:lnTo>
                      <a:lnTo>
                        <a:pt x="1282" y="1349"/>
                      </a:lnTo>
                      <a:lnTo>
                        <a:pt x="1237" y="1356"/>
                      </a:lnTo>
                      <a:lnTo>
                        <a:pt x="1193" y="1356"/>
                      </a:lnTo>
                      <a:lnTo>
                        <a:pt x="1148" y="1349"/>
                      </a:lnTo>
                      <a:lnTo>
                        <a:pt x="1110" y="1337"/>
                      </a:lnTo>
                      <a:lnTo>
                        <a:pt x="1074" y="1320"/>
                      </a:lnTo>
                      <a:lnTo>
                        <a:pt x="1039" y="1300"/>
                      </a:lnTo>
                      <a:lnTo>
                        <a:pt x="1009" y="1276"/>
                      </a:lnTo>
                      <a:lnTo>
                        <a:pt x="980" y="1248"/>
                      </a:lnTo>
                      <a:lnTo>
                        <a:pt x="956" y="1216"/>
                      </a:lnTo>
                      <a:lnTo>
                        <a:pt x="936" y="1181"/>
                      </a:lnTo>
                      <a:lnTo>
                        <a:pt x="923" y="1152"/>
                      </a:lnTo>
                      <a:lnTo>
                        <a:pt x="914" y="1123"/>
                      </a:lnTo>
                      <a:lnTo>
                        <a:pt x="908" y="1094"/>
                      </a:lnTo>
                      <a:lnTo>
                        <a:pt x="908" y="1068"/>
                      </a:lnTo>
                      <a:lnTo>
                        <a:pt x="911" y="1042"/>
                      </a:lnTo>
                      <a:lnTo>
                        <a:pt x="919" y="1019"/>
                      </a:lnTo>
                      <a:lnTo>
                        <a:pt x="1252" y="240"/>
                      </a:lnTo>
                      <a:lnTo>
                        <a:pt x="1264" y="218"/>
                      </a:lnTo>
                      <a:lnTo>
                        <a:pt x="1278" y="196"/>
                      </a:lnTo>
                      <a:lnTo>
                        <a:pt x="1296" y="173"/>
                      </a:lnTo>
                      <a:lnTo>
                        <a:pt x="1318" y="149"/>
                      </a:lnTo>
                      <a:lnTo>
                        <a:pt x="1330" y="138"/>
                      </a:lnTo>
                      <a:lnTo>
                        <a:pt x="1344" y="125"/>
                      </a:lnTo>
                      <a:lnTo>
                        <a:pt x="1362" y="111"/>
                      </a:lnTo>
                      <a:lnTo>
                        <a:pt x="1384" y="95"/>
                      </a:lnTo>
                      <a:lnTo>
                        <a:pt x="1408" y="79"/>
                      </a:lnTo>
                      <a:lnTo>
                        <a:pt x="1435" y="63"/>
                      </a:lnTo>
                      <a:lnTo>
                        <a:pt x="1465" y="48"/>
                      </a:lnTo>
                      <a:lnTo>
                        <a:pt x="1499" y="33"/>
                      </a:lnTo>
                      <a:lnTo>
                        <a:pt x="1535" y="22"/>
                      </a:lnTo>
                      <a:lnTo>
                        <a:pt x="1574" y="12"/>
                      </a:lnTo>
                      <a:lnTo>
                        <a:pt x="1615" y="4"/>
                      </a:lnTo>
                      <a:lnTo>
                        <a:pt x="1661" y="0"/>
                      </a:lnTo>
                      <a:lnTo>
                        <a:pt x="170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5" name="Freeform 110"/>
                <p:cNvSpPr>
                  <a:spLocks noEditPoints="1"/>
                </p:cNvSpPr>
                <p:nvPr/>
              </p:nvSpPr>
              <p:spPr bwMode="auto">
                <a:xfrm>
                  <a:off x="3959226" y="2287588"/>
                  <a:ext cx="320675" cy="319087"/>
                </a:xfrm>
                <a:custGeom>
                  <a:avLst/>
                  <a:gdLst>
                    <a:gd name="T0" fmla="*/ 789 w 1213"/>
                    <a:gd name="T1" fmla="*/ 772 h 1204"/>
                    <a:gd name="T2" fmla="*/ 737 w 1213"/>
                    <a:gd name="T3" fmla="*/ 798 h 1204"/>
                    <a:gd name="T4" fmla="*/ 699 w 1213"/>
                    <a:gd name="T5" fmla="*/ 843 h 1204"/>
                    <a:gd name="T6" fmla="*/ 686 w 1213"/>
                    <a:gd name="T7" fmla="*/ 900 h 1204"/>
                    <a:gd name="T8" fmla="*/ 699 w 1213"/>
                    <a:gd name="T9" fmla="*/ 960 h 1204"/>
                    <a:gd name="T10" fmla="*/ 737 w 1213"/>
                    <a:gd name="T11" fmla="*/ 1004 h 1204"/>
                    <a:gd name="T12" fmla="*/ 789 w 1213"/>
                    <a:gd name="T13" fmla="*/ 1030 h 1204"/>
                    <a:gd name="T14" fmla="*/ 851 w 1213"/>
                    <a:gd name="T15" fmla="*/ 1030 h 1204"/>
                    <a:gd name="T16" fmla="*/ 903 w 1213"/>
                    <a:gd name="T17" fmla="*/ 1004 h 1204"/>
                    <a:gd name="T18" fmla="*/ 941 w 1213"/>
                    <a:gd name="T19" fmla="*/ 959 h 1204"/>
                    <a:gd name="T20" fmla="*/ 954 w 1213"/>
                    <a:gd name="T21" fmla="*/ 900 h 1204"/>
                    <a:gd name="T22" fmla="*/ 941 w 1213"/>
                    <a:gd name="T23" fmla="*/ 843 h 1204"/>
                    <a:gd name="T24" fmla="*/ 903 w 1213"/>
                    <a:gd name="T25" fmla="*/ 798 h 1204"/>
                    <a:gd name="T26" fmla="*/ 851 w 1213"/>
                    <a:gd name="T27" fmla="*/ 772 h 1204"/>
                    <a:gd name="T28" fmla="*/ 405 w 1213"/>
                    <a:gd name="T29" fmla="*/ 0 h 1204"/>
                    <a:gd name="T30" fmla="*/ 459 w 1213"/>
                    <a:gd name="T31" fmla="*/ 14 h 1204"/>
                    <a:gd name="T32" fmla="*/ 507 w 1213"/>
                    <a:gd name="T33" fmla="*/ 46 h 1204"/>
                    <a:gd name="T34" fmla="*/ 1184 w 1213"/>
                    <a:gd name="T35" fmla="*/ 723 h 1204"/>
                    <a:gd name="T36" fmla="*/ 1208 w 1213"/>
                    <a:gd name="T37" fmla="*/ 774 h 1204"/>
                    <a:gd name="T38" fmla="*/ 1213 w 1213"/>
                    <a:gd name="T39" fmla="*/ 829 h 1204"/>
                    <a:gd name="T40" fmla="*/ 1199 w 1213"/>
                    <a:gd name="T41" fmla="*/ 883 h 1204"/>
                    <a:gd name="T42" fmla="*/ 1166 w 1213"/>
                    <a:gd name="T43" fmla="*/ 929 h 1204"/>
                    <a:gd name="T44" fmla="*/ 913 w 1213"/>
                    <a:gd name="T45" fmla="*/ 1177 h 1204"/>
                    <a:gd name="T46" fmla="*/ 861 w 1213"/>
                    <a:gd name="T47" fmla="*/ 1200 h 1204"/>
                    <a:gd name="T48" fmla="*/ 806 w 1213"/>
                    <a:gd name="T49" fmla="*/ 1204 h 1204"/>
                    <a:gd name="T50" fmla="*/ 752 w 1213"/>
                    <a:gd name="T51" fmla="*/ 1190 h 1204"/>
                    <a:gd name="T52" fmla="*/ 705 w 1213"/>
                    <a:gd name="T53" fmla="*/ 1158 h 1204"/>
                    <a:gd name="T54" fmla="*/ 27 w 1213"/>
                    <a:gd name="T55" fmla="*/ 481 h 1204"/>
                    <a:gd name="T56" fmla="*/ 5 w 1213"/>
                    <a:gd name="T57" fmla="*/ 431 h 1204"/>
                    <a:gd name="T58" fmla="*/ 0 w 1213"/>
                    <a:gd name="T59" fmla="*/ 376 h 1204"/>
                    <a:gd name="T60" fmla="*/ 13 w 1213"/>
                    <a:gd name="T61" fmla="*/ 323 h 1204"/>
                    <a:gd name="T62" fmla="*/ 47 w 1213"/>
                    <a:gd name="T63" fmla="*/ 275 h 1204"/>
                    <a:gd name="T64" fmla="*/ 300 w 1213"/>
                    <a:gd name="T65" fmla="*/ 28 h 1204"/>
                    <a:gd name="T66" fmla="*/ 350 w 1213"/>
                    <a:gd name="T67" fmla="*/ 4 h 1204"/>
                    <a:gd name="T68" fmla="*/ 405 w 1213"/>
                    <a:gd name="T69" fmla="*/ 0 h 1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3" h="1204">
                      <a:moveTo>
                        <a:pt x="821" y="768"/>
                      </a:moveTo>
                      <a:lnTo>
                        <a:pt x="789" y="772"/>
                      </a:lnTo>
                      <a:lnTo>
                        <a:pt x="762" y="781"/>
                      </a:lnTo>
                      <a:lnTo>
                        <a:pt x="737" y="798"/>
                      </a:lnTo>
                      <a:lnTo>
                        <a:pt x="716" y="818"/>
                      </a:lnTo>
                      <a:lnTo>
                        <a:pt x="699" y="843"/>
                      </a:lnTo>
                      <a:lnTo>
                        <a:pt x="690" y="871"/>
                      </a:lnTo>
                      <a:lnTo>
                        <a:pt x="686" y="900"/>
                      </a:lnTo>
                      <a:lnTo>
                        <a:pt x="690" y="931"/>
                      </a:lnTo>
                      <a:lnTo>
                        <a:pt x="699" y="960"/>
                      </a:lnTo>
                      <a:lnTo>
                        <a:pt x="716" y="984"/>
                      </a:lnTo>
                      <a:lnTo>
                        <a:pt x="737" y="1004"/>
                      </a:lnTo>
                      <a:lnTo>
                        <a:pt x="762" y="1020"/>
                      </a:lnTo>
                      <a:lnTo>
                        <a:pt x="789" y="1030"/>
                      </a:lnTo>
                      <a:lnTo>
                        <a:pt x="821" y="1034"/>
                      </a:lnTo>
                      <a:lnTo>
                        <a:pt x="851" y="1030"/>
                      </a:lnTo>
                      <a:lnTo>
                        <a:pt x="879" y="1020"/>
                      </a:lnTo>
                      <a:lnTo>
                        <a:pt x="903" y="1004"/>
                      </a:lnTo>
                      <a:lnTo>
                        <a:pt x="924" y="984"/>
                      </a:lnTo>
                      <a:lnTo>
                        <a:pt x="941" y="959"/>
                      </a:lnTo>
                      <a:lnTo>
                        <a:pt x="950" y="931"/>
                      </a:lnTo>
                      <a:lnTo>
                        <a:pt x="954" y="900"/>
                      </a:lnTo>
                      <a:lnTo>
                        <a:pt x="950" y="871"/>
                      </a:lnTo>
                      <a:lnTo>
                        <a:pt x="941" y="843"/>
                      </a:lnTo>
                      <a:lnTo>
                        <a:pt x="924" y="818"/>
                      </a:lnTo>
                      <a:lnTo>
                        <a:pt x="903" y="798"/>
                      </a:lnTo>
                      <a:lnTo>
                        <a:pt x="879" y="781"/>
                      </a:lnTo>
                      <a:lnTo>
                        <a:pt x="851" y="772"/>
                      </a:lnTo>
                      <a:lnTo>
                        <a:pt x="821" y="768"/>
                      </a:lnTo>
                      <a:close/>
                      <a:moveTo>
                        <a:pt x="405" y="0"/>
                      </a:moveTo>
                      <a:lnTo>
                        <a:pt x="433" y="4"/>
                      </a:lnTo>
                      <a:lnTo>
                        <a:pt x="459" y="14"/>
                      </a:lnTo>
                      <a:lnTo>
                        <a:pt x="485" y="28"/>
                      </a:lnTo>
                      <a:lnTo>
                        <a:pt x="507" y="46"/>
                      </a:lnTo>
                      <a:lnTo>
                        <a:pt x="1166" y="700"/>
                      </a:lnTo>
                      <a:lnTo>
                        <a:pt x="1184" y="723"/>
                      </a:lnTo>
                      <a:lnTo>
                        <a:pt x="1199" y="748"/>
                      </a:lnTo>
                      <a:lnTo>
                        <a:pt x="1208" y="774"/>
                      </a:lnTo>
                      <a:lnTo>
                        <a:pt x="1213" y="802"/>
                      </a:lnTo>
                      <a:lnTo>
                        <a:pt x="1213" y="829"/>
                      </a:lnTo>
                      <a:lnTo>
                        <a:pt x="1208" y="856"/>
                      </a:lnTo>
                      <a:lnTo>
                        <a:pt x="1199" y="883"/>
                      </a:lnTo>
                      <a:lnTo>
                        <a:pt x="1184" y="906"/>
                      </a:lnTo>
                      <a:lnTo>
                        <a:pt x="1166" y="929"/>
                      </a:lnTo>
                      <a:lnTo>
                        <a:pt x="936" y="1158"/>
                      </a:lnTo>
                      <a:lnTo>
                        <a:pt x="913" y="1177"/>
                      </a:lnTo>
                      <a:lnTo>
                        <a:pt x="888" y="1190"/>
                      </a:lnTo>
                      <a:lnTo>
                        <a:pt x="861" y="1200"/>
                      </a:lnTo>
                      <a:lnTo>
                        <a:pt x="834" y="1204"/>
                      </a:lnTo>
                      <a:lnTo>
                        <a:pt x="806" y="1204"/>
                      </a:lnTo>
                      <a:lnTo>
                        <a:pt x="780" y="1200"/>
                      </a:lnTo>
                      <a:lnTo>
                        <a:pt x="752" y="1190"/>
                      </a:lnTo>
                      <a:lnTo>
                        <a:pt x="728" y="1177"/>
                      </a:lnTo>
                      <a:lnTo>
                        <a:pt x="705" y="1158"/>
                      </a:lnTo>
                      <a:lnTo>
                        <a:pt x="47" y="504"/>
                      </a:lnTo>
                      <a:lnTo>
                        <a:pt x="27" y="481"/>
                      </a:lnTo>
                      <a:lnTo>
                        <a:pt x="13" y="457"/>
                      </a:lnTo>
                      <a:lnTo>
                        <a:pt x="5" y="431"/>
                      </a:lnTo>
                      <a:lnTo>
                        <a:pt x="0" y="404"/>
                      </a:lnTo>
                      <a:lnTo>
                        <a:pt x="0" y="376"/>
                      </a:lnTo>
                      <a:lnTo>
                        <a:pt x="5" y="349"/>
                      </a:lnTo>
                      <a:lnTo>
                        <a:pt x="13" y="323"/>
                      </a:lnTo>
                      <a:lnTo>
                        <a:pt x="27" y="298"/>
                      </a:lnTo>
                      <a:lnTo>
                        <a:pt x="47" y="275"/>
                      </a:lnTo>
                      <a:lnTo>
                        <a:pt x="277" y="46"/>
                      </a:lnTo>
                      <a:lnTo>
                        <a:pt x="300" y="28"/>
                      </a:lnTo>
                      <a:lnTo>
                        <a:pt x="324" y="14"/>
                      </a:lnTo>
                      <a:lnTo>
                        <a:pt x="350" y="4"/>
                      </a:lnTo>
                      <a:lnTo>
                        <a:pt x="378" y="0"/>
                      </a:lnTo>
                      <a:lnTo>
                        <a:pt x="40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92" name="Freeform 104"/>
              <p:cNvSpPr>
                <a:spLocks noEditPoints="1"/>
              </p:cNvSpPr>
              <p:nvPr/>
            </p:nvSpPr>
            <p:spPr bwMode="auto">
              <a:xfrm>
                <a:off x="4972210" y="5523773"/>
                <a:ext cx="357217" cy="283548"/>
              </a:xfrm>
              <a:custGeom>
                <a:avLst/>
                <a:gdLst>
                  <a:gd name="T0" fmla="*/ 3368 w 3368"/>
                  <a:gd name="T1" fmla="*/ 2674 h 2674"/>
                  <a:gd name="T2" fmla="*/ 0 w 3368"/>
                  <a:gd name="T3" fmla="*/ 1171 h 2674"/>
                  <a:gd name="T4" fmla="*/ 66 w 3368"/>
                  <a:gd name="T5" fmla="*/ 1232 h 2674"/>
                  <a:gd name="T6" fmla="*/ 144 w 3368"/>
                  <a:gd name="T7" fmla="*/ 1279 h 2674"/>
                  <a:gd name="T8" fmla="*/ 230 w 3368"/>
                  <a:gd name="T9" fmla="*/ 1309 h 2674"/>
                  <a:gd name="T10" fmla="*/ 326 w 3368"/>
                  <a:gd name="T11" fmla="*/ 1319 h 2674"/>
                  <a:gd name="T12" fmla="*/ 490 w 3368"/>
                  <a:gd name="T13" fmla="*/ 1587 h 2674"/>
                  <a:gd name="T14" fmla="*/ 879 w 3368"/>
                  <a:gd name="T15" fmla="*/ 1319 h 2674"/>
                  <a:gd name="T16" fmla="*/ 2382 w 3368"/>
                  <a:gd name="T17" fmla="*/ 1587 h 2674"/>
                  <a:gd name="T18" fmla="*/ 2770 w 3368"/>
                  <a:gd name="T19" fmla="*/ 1319 h 2674"/>
                  <a:gd name="T20" fmla="*/ 3078 w 3368"/>
                  <a:gd name="T21" fmla="*/ 1316 h 2674"/>
                  <a:gd name="T22" fmla="*/ 3174 w 3368"/>
                  <a:gd name="T23" fmla="*/ 1293 h 2674"/>
                  <a:gd name="T24" fmla="*/ 3261 w 3368"/>
                  <a:gd name="T25" fmla="*/ 1249 h 2674"/>
                  <a:gd name="T26" fmla="*/ 3336 w 3368"/>
                  <a:gd name="T27" fmla="*/ 1188 h 2674"/>
                  <a:gd name="T28" fmla="*/ 1258 w 3368"/>
                  <a:gd name="T29" fmla="*/ 127 h 2674"/>
                  <a:gd name="T30" fmla="*/ 2117 w 3368"/>
                  <a:gd name="T31" fmla="*/ 334 h 2674"/>
                  <a:gd name="T32" fmla="*/ 1258 w 3368"/>
                  <a:gd name="T33" fmla="*/ 127 h 2674"/>
                  <a:gd name="T34" fmla="*/ 2181 w 3368"/>
                  <a:gd name="T35" fmla="*/ 0 h 2674"/>
                  <a:gd name="T36" fmla="*/ 2213 w 3368"/>
                  <a:gd name="T37" fmla="*/ 8 h 2674"/>
                  <a:gd name="T38" fmla="*/ 2236 w 3368"/>
                  <a:gd name="T39" fmla="*/ 31 h 2674"/>
                  <a:gd name="T40" fmla="*/ 2244 w 3368"/>
                  <a:gd name="T41" fmla="*/ 64 h 2674"/>
                  <a:gd name="T42" fmla="*/ 3368 w 3368"/>
                  <a:gd name="T43" fmla="*/ 334 h 2674"/>
                  <a:gd name="T44" fmla="*/ 3356 w 3368"/>
                  <a:gd name="T45" fmla="*/ 993 h 2674"/>
                  <a:gd name="T46" fmla="*/ 3320 w 3368"/>
                  <a:gd name="T47" fmla="*/ 1072 h 2674"/>
                  <a:gd name="T48" fmla="*/ 3266 w 3368"/>
                  <a:gd name="T49" fmla="*/ 1139 h 2674"/>
                  <a:gd name="T50" fmla="*/ 3197 w 3368"/>
                  <a:gd name="T51" fmla="*/ 1189 h 2674"/>
                  <a:gd name="T52" fmla="*/ 3117 w 3368"/>
                  <a:gd name="T53" fmla="*/ 1222 h 2674"/>
                  <a:gd name="T54" fmla="*/ 3027 w 3368"/>
                  <a:gd name="T55" fmla="*/ 1234 h 2674"/>
                  <a:gd name="T56" fmla="*/ 2770 w 3368"/>
                  <a:gd name="T57" fmla="*/ 1129 h 2674"/>
                  <a:gd name="T58" fmla="*/ 2382 w 3368"/>
                  <a:gd name="T59" fmla="*/ 1234 h 2674"/>
                  <a:gd name="T60" fmla="*/ 879 w 3368"/>
                  <a:gd name="T61" fmla="*/ 1129 h 2674"/>
                  <a:gd name="T62" fmla="*/ 490 w 3368"/>
                  <a:gd name="T63" fmla="*/ 1234 h 2674"/>
                  <a:gd name="T64" fmla="*/ 281 w 3368"/>
                  <a:gd name="T65" fmla="*/ 1232 h 2674"/>
                  <a:gd name="T66" fmla="*/ 198 w 3368"/>
                  <a:gd name="T67" fmla="*/ 1210 h 2674"/>
                  <a:gd name="T68" fmla="*/ 125 w 3368"/>
                  <a:gd name="T69" fmla="*/ 1170 h 2674"/>
                  <a:gd name="T70" fmla="*/ 63 w 3368"/>
                  <a:gd name="T71" fmla="*/ 1114 h 2674"/>
                  <a:gd name="T72" fmla="*/ 17 w 3368"/>
                  <a:gd name="T73" fmla="*/ 1044 h 2674"/>
                  <a:gd name="T74" fmla="*/ 0 w 3368"/>
                  <a:gd name="T75" fmla="*/ 334 h 2674"/>
                  <a:gd name="T76" fmla="*/ 1129 w 3368"/>
                  <a:gd name="T77" fmla="*/ 64 h 2674"/>
                  <a:gd name="T78" fmla="*/ 1139 w 3368"/>
                  <a:gd name="T79" fmla="*/ 31 h 2674"/>
                  <a:gd name="T80" fmla="*/ 1161 w 3368"/>
                  <a:gd name="T81" fmla="*/ 8 h 2674"/>
                  <a:gd name="T82" fmla="*/ 1194 w 3368"/>
                  <a:gd name="T83" fmla="*/ 0 h 2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68" h="2674">
                    <a:moveTo>
                      <a:pt x="3368" y="1152"/>
                    </a:moveTo>
                    <a:lnTo>
                      <a:pt x="3368" y="2674"/>
                    </a:lnTo>
                    <a:lnTo>
                      <a:pt x="0" y="2674"/>
                    </a:lnTo>
                    <a:lnTo>
                      <a:pt x="0" y="1171"/>
                    </a:lnTo>
                    <a:lnTo>
                      <a:pt x="31" y="1203"/>
                    </a:lnTo>
                    <a:lnTo>
                      <a:pt x="66" y="1232"/>
                    </a:lnTo>
                    <a:lnTo>
                      <a:pt x="103" y="1257"/>
                    </a:lnTo>
                    <a:lnTo>
                      <a:pt x="144" y="1279"/>
                    </a:lnTo>
                    <a:lnTo>
                      <a:pt x="186" y="1297"/>
                    </a:lnTo>
                    <a:lnTo>
                      <a:pt x="230" y="1309"/>
                    </a:lnTo>
                    <a:lnTo>
                      <a:pt x="277" y="1316"/>
                    </a:lnTo>
                    <a:lnTo>
                      <a:pt x="326" y="1319"/>
                    </a:lnTo>
                    <a:lnTo>
                      <a:pt x="490" y="1319"/>
                    </a:lnTo>
                    <a:lnTo>
                      <a:pt x="490" y="1587"/>
                    </a:lnTo>
                    <a:lnTo>
                      <a:pt x="879" y="1587"/>
                    </a:lnTo>
                    <a:lnTo>
                      <a:pt x="879" y="1319"/>
                    </a:lnTo>
                    <a:lnTo>
                      <a:pt x="2382" y="1319"/>
                    </a:lnTo>
                    <a:lnTo>
                      <a:pt x="2382" y="1587"/>
                    </a:lnTo>
                    <a:lnTo>
                      <a:pt x="2770" y="1587"/>
                    </a:lnTo>
                    <a:lnTo>
                      <a:pt x="2770" y="1319"/>
                    </a:lnTo>
                    <a:lnTo>
                      <a:pt x="3027" y="1319"/>
                    </a:lnTo>
                    <a:lnTo>
                      <a:pt x="3078" y="1316"/>
                    </a:lnTo>
                    <a:lnTo>
                      <a:pt x="3128" y="1308"/>
                    </a:lnTo>
                    <a:lnTo>
                      <a:pt x="3174" y="1293"/>
                    </a:lnTo>
                    <a:lnTo>
                      <a:pt x="3220" y="1274"/>
                    </a:lnTo>
                    <a:lnTo>
                      <a:pt x="3261" y="1249"/>
                    </a:lnTo>
                    <a:lnTo>
                      <a:pt x="3300" y="1221"/>
                    </a:lnTo>
                    <a:lnTo>
                      <a:pt x="3336" y="1188"/>
                    </a:lnTo>
                    <a:lnTo>
                      <a:pt x="3368" y="1152"/>
                    </a:lnTo>
                    <a:close/>
                    <a:moveTo>
                      <a:pt x="1258" y="127"/>
                    </a:moveTo>
                    <a:lnTo>
                      <a:pt x="1258" y="334"/>
                    </a:lnTo>
                    <a:lnTo>
                      <a:pt x="2117" y="334"/>
                    </a:lnTo>
                    <a:lnTo>
                      <a:pt x="2117" y="127"/>
                    </a:lnTo>
                    <a:lnTo>
                      <a:pt x="1258" y="127"/>
                    </a:lnTo>
                    <a:close/>
                    <a:moveTo>
                      <a:pt x="1194" y="0"/>
                    </a:moveTo>
                    <a:lnTo>
                      <a:pt x="2181" y="0"/>
                    </a:lnTo>
                    <a:lnTo>
                      <a:pt x="2198" y="2"/>
                    </a:lnTo>
                    <a:lnTo>
                      <a:pt x="2213" y="8"/>
                    </a:lnTo>
                    <a:lnTo>
                      <a:pt x="2226" y="19"/>
                    </a:lnTo>
                    <a:lnTo>
                      <a:pt x="2236" y="31"/>
                    </a:lnTo>
                    <a:lnTo>
                      <a:pt x="2242" y="47"/>
                    </a:lnTo>
                    <a:lnTo>
                      <a:pt x="2244" y="64"/>
                    </a:lnTo>
                    <a:lnTo>
                      <a:pt x="2244" y="334"/>
                    </a:lnTo>
                    <a:lnTo>
                      <a:pt x="3368" y="334"/>
                    </a:lnTo>
                    <a:lnTo>
                      <a:pt x="3368" y="950"/>
                    </a:lnTo>
                    <a:lnTo>
                      <a:pt x="3356" y="993"/>
                    </a:lnTo>
                    <a:lnTo>
                      <a:pt x="3341" y="1034"/>
                    </a:lnTo>
                    <a:lnTo>
                      <a:pt x="3320" y="1072"/>
                    </a:lnTo>
                    <a:lnTo>
                      <a:pt x="3295" y="1107"/>
                    </a:lnTo>
                    <a:lnTo>
                      <a:pt x="3266" y="1139"/>
                    </a:lnTo>
                    <a:lnTo>
                      <a:pt x="3233" y="1166"/>
                    </a:lnTo>
                    <a:lnTo>
                      <a:pt x="3197" y="1189"/>
                    </a:lnTo>
                    <a:lnTo>
                      <a:pt x="3158" y="1209"/>
                    </a:lnTo>
                    <a:lnTo>
                      <a:pt x="3117" y="1222"/>
                    </a:lnTo>
                    <a:lnTo>
                      <a:pt x="3072" y="1232"/>
                    </a:lnTo>
                    <a:lnTo>
                      <a:pt x="3027" y="1234"/>
                    </a:lnTo>
                    <a:lnTo>
                      <a:pt x="2770" y="1234"/>
                    </a:lnTo>
                    <a:lnTo>
                      <a:pt x="2770" y="1129"/>
                    </a:lnTo>
                    <a:lnTo>
                      <a:pt x="2382" y="1129"/>
                    </a:lnTo>
                    <a:lnTo>
                      <a:pt x="2382" y="1234"/>
                    </a:lnTo>
                    <a:lnTo>
                      <a:pt x="879" y="1234"/>
                    </a:lnTo>
                    <a:lnTo>
                      <a:pt x="879" y="1129"/>
                    </a:lnTo>
                    <a:lnTo>
                      <a:pt x="490" y="1129"/>
                    </a:lnTo>
                    <a:lnTo>
                      <a:pt x="490" y="1234"/>
                    </a:lnTo>
                    <a:lnTo>
                      <a:pt x="326" y="1234"/>
                    </a:lnTo>
                    <a:lnTo>
                      <a:pt x="281" y="1232"/>
                    </a:lnTo>
                    <a:lnTo>
                      <a:pt x="239" y="1223"/>
                    </a:lnTo>
                    <a:lnTo>
                      <a:pt x="198" y="1210"/>
                    </a:lnTo>
                    <a:lnTo>
                      <a:pt x="160" y="1192"/>
                    </a:lnTo>
                    <a:lnTo>
                      <a:pt x="125" y="1170"/>
                    </a:lnTo>
                    <a:lnTo>
                      <a:pt x="92" y="1143"/>
                    </a:lnTo>
                    <a:lnTo>
                      <a:pt x="63" y="1114"/>
                    </a:lnTo>
                    <a:lnTo>
                      <a:pt x="38" y="1080"/>
                    </a:lnTo>
                    <a:lnTo>
                      <a:pt x="17" y="1044"/>
                    </a:lnTo>
                    <a:lnTo>
                      <a:pt x="0" y="1006"/>
                    </a:lnTo>
                    <a:lnTo>
                      <a:pt x="0" y="334"/>
                    </a:lnTo>
                    <a:lnTo>
                      <a:pt x="1129" y="334"/>
                    </a:lnTo>
                    <a:lnTo>
                      <a:pt x="1129" y="64"/>
                    </a:lnTo>
                    <a:lnTo>
                      <a:pt x="1132" y="47"/>
                    </a:lnTo>
                    <a:lnTo>
                      <a:pt x="1139" y="31"/>
                    </a:lnTo>
                    <a:lnTo>
                      <a:pt x="1148" y="19"/>
                    </a:lnTo>
                    <a:lnTo>
                      <a:pt x="1161" y="8"/>
                    </a:lnTo>
                    <a:lnTo>
                      <a:pt x="1177" y="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93" name="Group 292"/>
              <p:cNvGrpSpPr/>
              <p:nvPr/>
            </p:nvGrpSpPr>
            <p:grpSpPr>
              <a:xfrm>
                <a:off x="5389389" y="4766090"/>
                <a:ext cx="367785" cy="365840"/>
                <a:chOff x="2894013" y="3908425"/>
                <a:chExt cx="900112" cy="895351"/>
              </a:xfrm>
              <a:solidFill>
                <a:schemeClr val="bg1"/>
              </a:solidFill>
            </p:grpSpPr>
            <p:sp>
              <p:nvSpPr>
                <p:cNvPr id="568" name="Freeform 84"/>
                <p:cNvSpPr>
                  <a:spLocks/>
                </p:cNvSpPr>
                <p:nvPr/>
              </p:nvSpPr>
              <p:spPr bwMode="auto">
                <a:xfrm>
                  <a:off x="3560763" y="4113213"/>
                  <a:ext cx="233362" cy="80963"/>
                </a:xfrm>
                <a:custGeom>
                  <a:avLst/>
                  <a:gdLst>
                    <a:gd name="T0" fmla="*/ 0 w 879"/>
                    <a:gd name="T1" fmla="*/ 0 h 307"/>
                    <a:gd name="T2" fmla="*/ 724 w 879"/>
                    <a:gd name="T3" fmla="*/ 0 h 307"/>
                    <a:gd name="T4" fmla="*/ 755 w 879"/>
                    <a:gd name="T5" fmla="*/ 3 h 307"/>
                    <a:gd name="T6" fmla="*/ 785 w 879"/>
                    <a:gd name="T7" fmla="*/ 11 h 307"/>
                    <a:gd name="T8" fmla="*/ 810 w 879"/>
                    <a:gd name="T9" fmla="*/ 26 h 307"/>
                    <a:gd name="T10" fmla="*/ 834 w 879"/>
                    <a:gd name="T11" fmla="*/ 44 h 307"/>
                    <a:gd name="T12" fmla="*/ 852 w 879"/>
                    <a:gd name="T13" fmla="*/ 68 h 307"/>
                    <a:gd name="T14" fmla="*/ 867 w 879"/>
                    <a:gd name="T15" fmla="*/ 93 h 307"/>
                    <a:gd name="T16" fmla="*/ 875 w 879"/>
                    <a:gd name="T17" fmla="*/ 122 h 307"/>
                    <a:gd name="T18" fmla="*/ 879 w 879"/>
                    <a:gd name="T19" fmla="*/ 153 h 307"/>
                    <a:gd name="T20" fmla="*/ 875 w 879"/>
                    <a:gd name="T21" fmla="*/ 185 h 307"/>
                    <a:gd name="T22" fmla="*/ 867 w 879"/>
                    <a:gd name="T23" fmla="*/ 213 h 307"/>
                    <a:gd name="T24" fmla="*/ 852 w 879"/>
                    <a:gd name="T25" fmla="*/ 239 h 307"/>
                    <a:gd name="T26" fmla="*/ 834 w 879"/>
                    <a:gd name="T27" fmla="*/ 262 h 307"/>
                    <a:gd name="T28" fmla="*/ 810 w 879"/>
                    <a:gd name="T29" fmla="*/ 280 h 307"/>
                    <a:gd name="T30" fmla="*/ 785 w 879"/>
                    <a:gd name="T31" fmla="*/ 295 h 307"/>
                    <a:gd name="T32" fmla="*/ 755 w 879"/>
                    <a:gd name="T33" fmla="*/ 304 h 307"/>
                    <a:gd name="T34" fmla="*/ 724 w 879"/>
                    <a:gd name="T35" fmla="*/ 307 h 307"/>
                    <a:gd name="T36" fmla="*/ 251 w 879"/>
                    <a:gd name="T37" fmla="*/ 307 h 307"/>
                    <a:gd name="T38" fmla="*/ 209 w 879"/>
                    <a:gd name="T39" fmla="*/ 239 h 307"/>
                    <a:gd name="T40" fmla="*/ 162 w 879"/>
                    <a:gd name="T41" fmla="*/ 174 h 307"/>
                    <a:gd name="T42" fmla="*/ 112 w 879"/>
                    <a:gd name="T43" fmla="*/ 112 h 307"/>
                    <a:gd name="T44" fmla="*/ 58 w 879"/>
                    <a:gd name="T45" fmla="*/ 54 h 307"/>
                    <a:gd name="T46" fmla="*/ 0 w 879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79" h="307">
                      <a:moveTo>
                        <a:pt x="0" y="0"/>
                      </a:moveTo>
                      <a:lnTo>
                        <a:pt x="724" y="0"/>
                      </a:lnTo>
                      <a:lnTo>
                        <a:pt x="755" y="3"/>
                      </a:lnTo>
                      <a:lnTo>
                        <a:pt x="785" y="11"/>
                      </a:lnTo>
                      <a:lnTo>
                        <a:pt x="810" y="26"/>
                      </a:lnTo>
                      <a:lnTo>
                        <a:pt x="834" y="44"/>
                      </a:lnTo>
                      <a:lnTo>
                        <a:pt x="852" y="68"/>
                      </a:lnTo>
                      <a:lnTo>
                        <a:pt x="867" y="93"/>
                      </a:lnTo>
                      <a:lnTo>
                        <a:pt x="875" y="122"/>
                      </a:lnTo>
                      <a:lnTo>
                        <a:pt x="879" y="153"/>
                      </a:lnTo>
                      <a:lnTo>
                        <a:pt x="875" y="185"/>
                      </a:lnTo>
                      <a:lnTo>
                        <a:pt x="867" y="213"/>
                      </a:lnTo>
                      <a:lnTo>
                        <a:pt x="852" y="239"/>
                      </a:lnTo>
                      <a:lnTo>
                        <a:pt x="834" y="262"/>
                      </a:lnTo>
                      <a:lnTo>
                        <a:pt x="810" y="280"/>
                      </a:lnTo>
                      <a:lnTo>
                        <a:pt x="785" y="295"/>
                      </a:lnTo>
                      <a:lnTo>
                        <a:pt x="755" y="304"/>
                      </a:lnTo>
                      <a:lnTo>
                        <a:pt x="724" y="307"/>
                      </a:lnTo>
                      <a:lnTo>
                        <a:pt x="251" y="307"/>
                      </a:lnTo>
                      <a:lnTo>
                        <a:pt x="209" y="239"/>
                      </a:lnTo>
                      <a:lnTo>
                        <a:pt x="162" y="174"/>
                      </a:lnTo>
                      <a:lnTo>
                        <a:pt x="112" y="112"/>
                      </a:lnTo>
                      <a:lnTo>
                        <a:pt x="58" y="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9" name="Freeform 85"/>
                <p:cNvSpPr>
                  <a:spLocks/>
                </p:cNvSpPr>
                <p:nvPr/>
              </p:nvSpPr>
              <p:spPr bwMode="auto">
                <a:xfrm>
                  <a:off x="3638550" y="4216400"/>
                  <a:ext cx="155575" cy="80963"/>
                </a:xfrm>
                <a:custGeom>
                  <a:avLst/>
                  <a:gdLst>
                    <a:gd name="T0" fmla="*/ 0 w 586"/>
                    <a:gd name="T1" fmla="*/ 0 h 307"/>
                    <a:gd name="T2" fmla="*/ 431 w 586"/>
                    <a:gd name="T3" fmla="*/ 0 h 307"/>
                    <a:gd name="T4" fmla="*/ 462 w 586"/>
                    <a:gd name="T5" fmla="*/ 3 h 307"/>
                    <a:gd name="T6" fmla="*/ 492 w 586"/>
                    <a:gd name="T7" fmla="*/ 11 h 307"/>
                    <a:gd name="T8" fmla="*/ 517 w 586"/>
                    <a:gd name="T9" fmla="*/ 25 h 307"/>
                    <a:gd name="T10" fmla="*/ 541 w 586"/>
                    <a:gd name="T11" fmla="*/ 44 h 307"/>
                    <a:gd name="T12" fmla="*/ 559 w 586"/>
                    <a:gd name="T13" fmla="*/ 67 h 307"/>
                    <a:gd name="T14" fmla="*/ 574 w 586"/>
                    <a:gd name="T15" fmla="*/ 93 h 307"/>
                    <a:gd name="T16" fmla="*/ 582 w 586"/>
                    <a:gd name="T17" fmla="*/ 122 h 307"/>
                    <a:gd name="T18" fmla="*/ 586 w 586"/>
                    <a:gd name="T19" fmla="*/ 153 h 307"/>
                    <a:gd name="T20" fmla="*/ 582 w 586"/>
                    <a:gd name="T21" fmla="*/ 184 h 307"/>
                    <a:gd name="T22" fmla="*/ 574 w 586"/>
                    <a:gd name="T23" fmla="*/ 213 h 307"/>
                    <a:gd name="T24" fmla="*/ 559 w 586"/>
                    <a:gd name="T25" fmla="*/ 239 h 307"/>
                    <a:gd name="T26" fmla="*/ 541 w 586"/>
                    <a:gd name="T27" fmla="*/ 261 h 307"/>
                    <a:gd name="T28" fmla="*/ 517 w 586"/>
                    <a:gd name="T29" fmla="*/ 281 h 307"/>
                    <a:gd name="T30" fmla="*/ 492 w 586"/>
                    <a:gd name="T31" fmla="*/ 294 h 307"/>
                    <a:gd name="T32" fmla="*/ 462 w 586"/>
                    <a:gd name="T33" fmla="*/ 304 h 307"/>
                    <a:gd name="T34" fmla="*/ 431 w 586"/>
                    <a:gd name="T35" fmla="*/ 307 h 307"/>
                    <a:gd name="T36" fmla="*/ 100 w 586"/>
                    <a:gd name="T37" fmla="*/ 307 h 307"/>
                    <a:gd name="T38" fmla="*/ 83 w 586"/>
                    <a:gd name="T39" fmla="*/ 226 h 307"/>
                    <a:gd name="T40" fmla="*/ 61 w 586"/>
                    <a:gd name="T41" fmla="*/ 149 h 307"/>
                    <a:gd name="T42" fmla="*/ 33 w 586"/>
                    <a:gd name="T43" fmla="*/ 73 h 307"/>
                    <a:gd name="T44" fmla="*/ 0 w 586"/>
                    <a:gd name="T45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6" h="307">
                      <a:moveTo>
                        <a:pt x="0" y="0"/>
                      </a:moveTo>
                      <a:lnTo>
                        <a:pt x="431" y="0"/>
                      </a:lnTo>
                      <a:lnTo>
                        <a:pt x="462" y="3"/>
                      </a:lnTo>
                      <a:lnTo>
                        <a:pt x="492" y="11"/>
                      </a:lnTo>
                      <a:lnTo>
                        <a:pt x="517" y="25"/>
                      </a:lnTo>
                      <a:lnTo>
                        <a:pt x="541" y="44"/>
                      </a:lnTo>
                      <a:lnTo>
                        <a:pt x="559" y="67"/>
                      </a:lnTo>
                      <a:lnTo>
                        <a:pt x="574" y="93"/>
                      </a:lnTo>
                      <a:lnTo>
                        <a:pt x="582" y="122"/>
                      </a:lnTo>
                      <a:lnTo>
                        <a:pt x="586" y="153"/>
                      </a:lnTo>
                      <a:lnTo>
                        <a:pt x="582" y="184"/>
                      </a:lnTo>
                      <a:lnTo>
                        <a:pt x="574" y="213"/>
                      </a:lnTo>
                      <a:lnTo>
                        <a:pt x="559" y="239"/>
                      </a:lnTo>
                      <a:lnTo>
                        <a:pt x="541" y="261"/>
                      </a:lnTo>
                      <a:lnTo>
                        <a:pt x="517" y="281"/>
                      </a:lnTo>
                      <a:lnTo>
                        <a:pt x="492" y="294"/>
                      </a:lnTo>
                      <a:lnTo>
                        <a:pt x="462" y="304"/>
                      </a:lnTo>
                      <a:lnTo>
                        <a:pt x="431" y="307"/>
                      </a:lnTo>
                      <a:lnTo>
                        <a:pt x="100" y="307"/>
                      </a:lnTo>
                      <a:lnTo>
                        <a:pt x="83" y="226"/>
                      </a:lnTo>
                      <a:lnTo>
                        <a:pt x="61" y="149"/>
                      </a:lnTo>
                      <a:lnTo>
                        <a:pt x="33" y="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0" name="Freeform 86"/>
                <p:cNvSpPr>
                  <a:spLocks/>
                </p:cNvSpPr>
                <p:nvPr/>
              </p:nvSpPr>
              <p:spPr bwMode="auto">
                <a:xfrm>
                  <a:off x="3411538" y="4011613"/>
                  <a:ext cx="382587" cy="80963"/>
                </a:xfrm>
                <a:custGeom>
                  <a:avLst/>
                  <a:gdLst>
                    <a:gd name="T0" fmla="*/ 145 w 1445"/>
                    <a:gd name="T1" fmla="*/ 0 h 309"/>
                    <a:gd name="T2" fmla="*/ 1290 w 1445"/>
                    <a:gd name="T3" fmla="*/ 0 h 309"/>
                    <a:gd name="T4" fmla="*/ 1321 w 1445"/>
                    <a:gd name="T5" fmla="*/ 4 h 309"/>
                    <a:gd name="T6" fmla="*/ 1351 w 1445"/>
                    <a:gd name="T7" fmla="*/ 13 h 309"/>
                    <a:gd name="T8" fmla="*/ 1376 w 1445"/>
                    <a:gd name="T9" fmla="*/ 27 h 309"/>
                    <a:gd name="T10" fmla="*/ 1400 w 1445"/>
                    <a:gd name="T11" fmla="*/ 46 h 309"/>
                    <a:gd name="T12" fmla="*/ 1418 w 1445"/>
                    <a:gd name="T13" fmla="*/ 68 h 309"/>
                    <a:gd name="T14" fmla="*/ 1433 w 1445"/>
                    <a:gd name="T15" fmla="*/ 95 h 309"/>
                    <a:gd name="T16" fmla="*/ 1441 w 1445"/>
                    <a:gd name="T17" fmla="*/ 124 h 309"/>
                    <a:gd name="T18" fmla="*/ 1445 w 1445"/>
                    <a:gd name="T19" fmla="*/ 155 h 309"/>
                    <a:gd name="T20" fmla="*/ 1441 w 1445"/>
                    <a:gd name="T21" fmla="*/ 185 h 309"/>
                    <a:gd name="T22" fmla="*/ 1433 w 1445"/>
                    <a:gd name="T23" fmla="*/ 214 h 309"/>
                    <a:gd name="T24" fmla="*/ 1418 w 1445"/>
                    <a:gd name="T25" fmla="*/ 241 h 309"/>
                    <a:gd name="T26" fmla="*/ 1400 w 1445"/>
                    <a:gd name="T27" fmla="*/ 263 h 309"/>
                    <a:gd name="T28" fmla="*/ 1376 w 1445"/>
                    <a:gd name="T29" fmla="*/ 282 h 309"/>
                    <a:gd name="T30" fmla="*/ 1351 w 1445"/>
                    <a:gd name="T31" fmla="*/ 296 h 309"/>
                    <a:gd name="T32" fmla="*/ 1321 w 1445"/>
                    <a:gd name="T33" fmla="*/ 306 h 309"/>
                    <a:gd name="T34" fmla="*/ 1290 w 1445"/>
                    <a:gd name="T35" fmla="*/ 309 h 309"/>
                    <a:gd name="T36" fmla="*/ 466 w 1445"/>
                    <a:gd name="T37" fmla="*/ 309 h 309"/>
                    <a:gd name="T38" fmla="*/ 396 w 1445"/>
                    <a:gd name="T39" fmla="*/ 261 h 309"/>
                    <a:gd name="T40" fmla="*/ 323 w 1445"/>
                    <a:gd name="T41" fmla="*/ 218 h 309"/>
                    <a:gd name="T42" fmla="*/ 246 w 1445"/>
                    <a:gd name="T43" fmla="*/ 181 h 309"/>
                    <a:gd name="T44" fmla="*/ 167 w 1445"/>
                    <a:gd name="T45" fmla="*/ 149 h 309"/>
                    <a:gd name="T46" fmla="*/ 84 w 1445"/>
                    <a:gd name="T47" fmla="*/ 123 h 309"/>
                    <a:gd name="T48" fmla="*/ 0 w 1445"/>
                    <a:gd name="T49" fmla="*/ 101 h 309"/>
                    <a:gd name="T50" fmla="*/ 12 w 1445"/>
                    <a:gd name="T51" fmla="*/ 77 h 309"/>
                    <a:gd name="T52" fmla="*/ 27 w 1445"/>
                    <a:gd name="T53" fmla="*/ 56 h 309"/>
                    <a:gd name="T54" fmla="*/ 45 w 1445"/>
                    <a:gd name="T55" fmla="*/ 38 h 309"/>
                    <a:gd name="T56" fmla="*/ 67 w 1445"/>
                    <a:gd name="T57" fmla="*/ 22 h 309"/>
                    <a:gd name="T58" fmla="*/ 91 w 1445"/>
                    <a:gd name="T59" fmla="*/ 11 h 309"/>
                    <a:gd name="T60" fmla="*/ 118 w 1445"/>
                    <a:gd name="T61" fmla="*/ 4 h 309"/>
                    <a:gd name="T62" fmla="*/ 145 w 1445"/>
                    <a:gd name="T63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45" h="309">
                      <a:moveTo>
                        <a:pt x="145" y="0"/>
                      </a:moveTo>
                      <a:lnTo>
                        <a:pt x="1290" y="0"/>
                      </a:lnTo>
                      <a:lnTo>
                        <a:pt x="1321" y="4"/>
                      </a:lnTo>
                      <a:lnTo>
                        <a:pt x="1351" y="13"/>
                      </a:lnTo>
                      <a:lnTo>
                        <a:pt x="1376" y="27"/>
                      </a:lnTo>
                      <a:lnTo>
                        <a:pt x="1400" y="46"/>
                      </a:lnTo>
                      <a:lnTo>
                        <a:pt x="1418" y="68"/>
                      </a:lnTo>
                      <a:lnTo>
                        <a:pt x="1433" y="95"/>
                      </a:lnTo>
                      <a:lnTo>
                        <a:pt x="1441" y="124"/>
                      </a:lnTo>
                      <a:lnTo>
                        <a:pt x="1445" y="155"/>
                      </a:lnTo>
                      <a:lnTo>
                        <a:pt x="1441" y="185"/>
                      </a:lnTo>
                      <a:lnTo>
                        <a:pt x="1433" y="214"/>
                      </a:lnTo>
                      <a:lnTo>
                        <a:pt x="1418" y="241"/>
                      </a:lnTo>
                      <a:lnTo>
                        <a:pt x="1400" y="263"/>
                      </a:lnTo>
                      <a:lnTo>
                        <a:pt x="1376" y="282"/>
                      </a:lnTo>
                      <a:lnTo>
                        <a:pt x="1351" y="296"/>
                      </a:lnTo>
                      <a:lnTo>
                        <a:pt x="1321" y="306"/>
                      </a:lnTo>
                      <a:lnTo>
                        <a:pt x="1290" y="309"/>
                      </a:lnTo>
                      <a:lnTo>
                        <a:pt x="466" y="309"/>
                      </a:lnTo>
                      <a:lnTo>
                        <a:pt x="396" y="261"/>
                      </a:lnTo>
                      <a:lnTo>
                        <a:pt x="323" y="218"/>
                      </a:lnTo>
                      <a:lnTo>
                        <a:pt x="246" y="181"/>
                      </a:lnTo>
                      <a:lnTo>
                        <a:pt x="167" y="149"/>
                      </a:lnTo>
                      <a:lnTo>
                        <a:pt x="84" y="123"/>
                      </a:lnTo>
                      <a:lnTo>
                        <a:pt x="0" y="101"/>
                      </a:lnTo>
                      <a:lnTo>
                        <a:pt x="12" y="77"/>
                      </a:lnTo>
                      <a:lnTo>
                        <a:pt x="27" y="56"/>
                      </a:lnTo>
                      <a:lnTo>
                        <a:pt x="45" y="38"/>
                      </a:lnTo>
                      <a:lnTo>
                        <a:pt x="67" y="22"/>
                      </a:lnTo>
                      <a:lnTo>
                        <a:pt x="91" y="11"/>
                      </a:lnTo>
                      <a:lnTo>
                        <a:pt x="118" y="4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1" name="Freeform 87"/>
                <p:cNvSpPr>
                  <a:spLocks/>
                </p:cNvSpPr>
                <p:nvPr/>
              </p:nvSpPr>
              <p:spPr bwMode="auto">
                <a:xfrm>
                  <a:off x="3409950" y="3908425"/>
                  <a:ext cx="384175" cy="80963"/>
                </a:xfrm>
                <a:custGeom>
                  <a:avLst/>
                  <a:gdLst>
                    <a:gd name="T0" fmla="*/ 155 w 1455"/>
                    <a:gd name="T1" fmla="*/ 0 h 308"/>
                    <a:gd name="T2" fmla="*/ 1300 w 1455"/>
                    <a:gd name="T3" fmla="*/ 0 h 308"/>
                    <a:gd name="T4" fmla="*/ 1331 w 1455"/>
                    <a:gd name="T5" fmla="*/ 3 h 308"/>
                    <a:gd name="T6" fmla="*/ 1361 w 1455"/>
                    <a:gd name="T7" fmla="*/ 12 h 308"/>
                    <a:gd name="T8" fmla="*/ 1386 w 1455"/>
                    <a:gd name="T9" fmla="*/ 27 h 308"/>
                    <a:gd name="T10" fmla="*/ 1410 w 1455"/>
                    <a:gd name="T11" fmla="*/ 45 h 308"/>
                    <a:gd name="T12" fmla="*/ 1428 w 1455"/>
                    <a:gd name="T13" fmla="*/ 68 h 308"/>
                    <a:gd name="T14" fmla="*/ 1443 w 1455"/>
                    <a:gd name="T15" fmla="*/ 94 h 308"/>
                    <a:gd name="T16" fmla="*/ 1451 w 1455"/>
                    <a:gd name="T17" fmla="*/ 122 h 308"/>
                    <a:gd name="T18" fmla="*/ 1455 w 1455"/>
                    <a:gd name="T19" fmla="*/ 153 h 308"/>
                    <a:gd name="T20" fmla="*/ 1451 w 1455"/>
                    <a:gd name="T21" fmla="*/ 184 h 308"/>
                    <a:gd name="T22" fmla="*/ 1443 w 1455"/>
                    <a:gd name="T23" fmla="*/ 214 h 308"/>
                    <a:gd name="T24" fmla="*/ 1428 w 1455"/>
                    <a:gd name="T25" fmla="*/ 239 h 308"/>
                    <a:gd name="T26" fmla="*/ 1410 w 1455"/>
                    <a:gd name="T27" fmla="*/ 263 h 308"/>
                    <a:gd name="T28" fmla="*/ 1386 w 1455"/>
                    <a:gd name="T29" fmla="*/ 281 h 308"/>
                    <a:gd name="T30" fmla="*/ 1361 w 1455"/>
                    <a:gd name="T31" fmla="*/ 296 h 308"/>
                    <a:gd name="T32" fmla="*/ 1331 w 1455"/>
                    <a:gd name="T33" fmla="*/ 304 h 308"/>
                    <a:gd name="T34" fmla="*/ 1300 w 1455"/>
                    <a:gd name="T35" fmla="*/ 308 h 308"/>
                    <a:gd name="T36" fmla="*/ 155 w 1455"/>
                    <a:gd name="T37" fmla="*/ 308 h 308"/>
                    <a:gd name="T38" fmla="*/ 123 w 1455"/>
                    <a:gd name="T39" fmla="*/ 304 h 308"/>
                    <a:gd name="T40" fmla="*/ 94 w 1455"/>
                    <a:gd name="T41" fmla="*/ 296 h 308"/>
                    <a:gd name="T42" fmla="*/ 69 w 1455"/>
                    <a:gd name="T43" fmla="*/ 281 h 308"/>
                    <a:gd name="T44" fmla="*/ 45 w 1455"/>
                    <a:gd name="T45" fmla="*/ 263 h 308"/>
                    <a:gd name="T46" fmla="*/ 27 w 1455"/>
                    <a:gd name="T47" fmla="*/ 239 h 308"/>
                    <a:gd name="T48" fmla="*/ 12 w 1455"/>
                    <a:gd name="T49" fmla="*/ 214 h 308"/>
                    <a:gd name="T50" fmla="*/ 4 w 1455"/>
                    <a:gd name="T51" fmla="*/ 185 h 308"/>
                    <a:gd name="T52" fmla="*/ 0 w 1455"/>
                    <a:gd name="T53" fmla="*/ 154 h 308"/>
                    <a:gd name="T54" fmla="*/ 4 w 1455"/>
                    <a:gd name="T55" fmla="*/ 122 h 308"/>
                    <a:gd name="T56" fmla="*/ 12 w 1455"/>
                    <a:gd name="T57" fmla="*/ 94 h 308"/>
                    <a:gd name="T58" fmla="*/ 27 w 1455"/>
                    <a:gd name="T59" fmla="*/ 68 h 308"/>
                    <a:gd name="T60" fmla="*/ 45 w 1455"/>
                    <a:gd name="T61" fmla="*/ 45 h 308"/>
                    <a:gd name="T62" fmla="*/ 69 w 1455"/>
                    <a:gd name="T63" fmla="*/ 27 h 308"/>
                    <a:gd name="T64" fmla="*/ 94 w 1455"/>
                    <a:gd name="T65" fmla="*/ 12 h 308"/>
                    <a:gd name="T66" fmla="*/ 123 w 1455"/>
                    <a:gd name="T67" fmla="*/ 3 h 308"/>
                    <a:gd name="T68" fmla="*/ 155 w 1455"/>
                    <a:gd name="T69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55" h="308">
                      <a:moveTo>
                        <a:pt x="155" y="0"/>
                      </a:moveTo>
                      <a:lnTo>
                        <a:pt x="1300" y="0"/>
                      </a:lnTo>
                      <a:lnTo>
                        <a:pt x="1331" y="3"/>
                      </a:lnTo>
                      <a:lnTo>
                        <a:pt x="1361" y="12"/>
                      </a:lnTo>
                      <a:lnTo>
                        <a:pt x="1386" y="27"/>
                      </a:lnTo>
                      <a:lnTo>
                        <a:pt x="1410" y="45"/>
                      </a:lnTo>
                      <a:lnTo>
                        <a:pt x="1428" y="68"/>
                      </a:lnTo>
                      <a:lnTo>
                        <a:pt x="1443" y="94"/>
                      </a:lnTo>
                      <a:lnTo>
                        <a:pt x="1451" y="122"/>
                      </a:lnTo>
                      <a:lnTo>
                        <a:pt x="1455" y="153"/>
                      </a:lnTo>
                      <a:lnTo>
                        <a:pt x="1451" y="184"/>
                      </a:lnTo>
                      <a:lnTo>
                        <a:pt x="1443" y="214"/>
                      </a:lnTo>
                      <a:lnTo>
                        <a:pt x="1428" y="239"/>
                      </a:lnTo>
                      <a:lnTo>
                        <a:pt x="1410" y="263"/>
                      </a:lnTo>
                      <a:lnTo>
                        <a:pt x="1386" y="281"/>
                      </a:lnTo>
                      <a:lnTo>
                        <a:pt x="1361" y="296"/>
                      </a:lnTo>
                      <a:lnTo>
                        <a:pt x="1331" y="304"/>
                      </a:lnTo>
                      <a:lnTo>
                        <a:pt x="1300" y="308"/>
                      </a:lnTo>
                      <a:lnTo>
                        <a:pt x="155" y="308"/>
                      </a:lnTo>
                      <a:lnTo>
                        <a:pt x="123" y="304"/>
                      </a:lnTo>
                      <a:lnTo>
                        <a:pt x="94" y="296"/>
                      </a:lnTo>
                      <a:lnTo>
                        <a:pt x="69" y="281"/>
                      </a:lnTo>
                      <a:lnTo>
                        <a:pt x="45" y="263"/>
                      </a:lnTo>
                      <a:lnTo>
                        <a:pt x="27" y="239"/>
                      </a:lnTo>
                      <a:lnTo>
                        <a:pt x="12" y="214"/>
                      </a:lnTo>
                      <a:lnTo>
                        <a:pt x="4" y="185"/>
                      </a:lnTo>
                      <a:lnTo>
                        <a:pt x="0" y="154"/>
                      </a:lnTo>
                      <a:lnTo>
                        <a:pt x="4" y="122"/>
                      </a:lnTo>
                      <a:lnTo>
                        <a:pt x="12" y="94"/>
                      </a:lnTo>
                      <a:lnTo>
                        <a:pt x="27" y="68"/>
                      </a:lnTo>
                      <a:lnTo>
                        <a:pt x="45" y="45"/>
                      </a:lnTo>
                      <a:lnTo>
                        <a:pt x="69" y="27"/>
                      </a:lnTo>
                      <a:lnTo>
                        <a:pt x="94" y="12"/>
                      </a:lnTo>
                      <a:lnTo>
                        <a:pt x="123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2" name="Freeform 88"/>
                <p:cNvSpPr>
                  <a:spLocks/>
                </p:cNvSpPr>
                <p:nvPr/>
              </p:nvSpPr>
              <p:spPr bwMode="auto">
                <a:xfrm>
                  <a:off x="3667125" y="4318000"/>
                  <a:ext cx="127000" cy="82550"/>
                </a:xfrm>
                <a:custGeom>
                  <a:avLst/>
                  <a:gdLst>
                    <a:gd name="T0" fmla="*/ 4 w 477"/>
                    <a:gd name="T1" fmla="*/ 0 h 307"/>
                    <a:gd name="T2" fmla="*/ 322 w 477"/>
                    <a:gd name="T3" fmla="*/ 0 h 307"/>
                    <a:gd name="T4" fmla="*/ 353 w 477"/>
                    <a:gd name="T5" fmla="*/ 3 h 307"/>
                    <a:gd name="T6" fmla="*/ 383 w 477"/>
                    <a:gd name="T7" fmla="*/ 12 h 307"/>
                    <a:gd name="T8" fmla="*/ 408 w 477"/>
                    <a:gd name="T9" fmla="*/ 27 h 307"/>
                    <a:gd name="T10" fmla="*/ 432 w 477"/>
                    <a:gd name="T11" fmla="*/ 45 h 307"/>
                    <a:gd name="T12" fmla="*/ 450 w 477"/>
                    <a:gd name="T13" fmla="*/ 68 h 307"/>
                    <a:gd name="T14" fmla="*/ 465 w 477"/>
                    <a:gd name="T15" fmla="*/ 94 h 307"/>
                    <a:gd name="T16" fmla="*/ 473 w 477"/>
                    <a:gd name="T17" fmla="*/ 122 h 307"/>
                    <a:gd name="T18" fmla="*/ 477 w 477"/>
                    <a:gd name="T19" fmla="*/ 154 h 307"/>
                    <a:gd name="T20" fmla="*/ 473 w 477"/>
                    <a:gd name="T21" fmla="*/ 185 h 307"/>
                    <a:gd name="T22" fmla="*/ 465 w 477"/>
                    <a:gd name="T23" fmla="*/ 214 h 307"/>
                    <a:gd name="T24" fmla="*/ 450 w 477"/>
                    <a:gd name="T25" fmla="*/ 240 h 307"/>
                    <a:gd name="T26" fmla="*/ 432 w 477"/>
                    <a:gd name="T27" fmla="*/ 263 h 307"/>
                    <a:gd name="T28" fmla="*/ 408 w 477"/>
                    <a:gd name="T29" fmla="*/ 282 h 307"/>
                    <a:gd name="T30" fmla="*/ 383 w 477"/>
                    <a:gd name="T31" fmla="*/ 296 h 307"/>
                    <a:gd name="T32" fmla="*/ 353 w 477"/>
                    <a:gd name="T33" fmla="*/ 304 h 307"/>
                    <a:gd name="T34" fmla="*/ 322 w 477"/>
                    <a:gd name="T35" fmla="*/ 307 h 307"/>
                    <a:gd name="T36" fmla="*/ 0 w 477"/>
                    <a:gd name="T37" fmla="*/ 307 h 307"/>
                    <a:gd name="T38" fmla="*/ 6 w 477"/>
                    <a:gd name="T39" fmla="*/ 253 h 307"/>
                    <a:gd name="T40" fmla="*/ 10 w 477"/>
                    <a:gd name="T41" fmla="*/ 198 h 307"/>
                    <a:gd name="T42" fmla="*/ 13 w 477"/>
                    <a:gd name="T43" fmla="*/ 141 h 307"/>
                    <a:gd name="T44" fmla="*/ 10 w 477"/>
                    <a:gd name="T45" fmla="*/ 70 h 307"/>
                    <a:gd name="T46" fmla="*/ 4 w 477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77" h="307">
                      <a:moveTo>
                        <a:pt x="4" y="0"/>
                      </a:moveTo>
                      <a:lnTo>
                        <a:pt x="322" y="0"/>
                      </a:lnTo>
                      <a:lnTo>
                        <a:pt x="353" y="3"/>
                      </a:lnTo>
                      <a:lnTo>
                        <a:pt x="383" y="12"/>
                      </a:lnTo>
                      <a:lnTo>
                        <a:pt x="408" y="27"/>
                      </a:lnTo>
                      <a:lnTo>
                        <a:pt x="432" y="45"/>
                      </a:lnTo>
                      <a:lnTo>
                        <a:pt x="450" y="68"/>
                      </a:lnTo>
                      <a:lnTo>
                        <a:pt x="465" y="94"/>
                      </a:lnTo>
                      <a:lnTo>
                        <a:pt x="473" y="122"/>
                      </a:lnTo>
                      <a:lnTo>
                        <a:pt x="477" y="154"/>
                      </a:lnTo>
                      <a:lnTo>
                        <a:pt x="473" y="185"/>
                      </a:lnTo>
                      <a:lnTo>
                        <a:pt x="465" y="214"/>
                      </a:lnTo>
                      <a:lnTo>
                        <a:pt x="450" y="240"/>
                      </a:lnTo>
                      <a:lnTo>
                        <a:pt x="432" y="263"/>
                      </a:lnTo>
                      <a:lnTo>
                        <a:pt x="408" y="282"/>
                      </a:lnTo>
                      <a:lnTo>
                        <a:pt x="383" y="296"/>
                      </a:lnTo>
                      <a:lnTo>
                        <a:pt x="353" y="304"/>
                      </a:lnTo>
                      <a:lnTo>
                        <a:pt x="322" y="307"/>
                      </a:lnTo>
                      <a:lnTo>
                        <a:pt x="0" y="307"/>
                      </a:lnTo>
                      <a:lnTo>
                        <a:pt x="6" y="253"/>
                      </a:lnTo>
                      <a:lnTo>
                        <a:pt x="10" y="198"/>
                      </a:lnTo>
                      <a:lnTo>
                        <a:pt x="13" y="141"/>
                      </a:lnTo>
                      <a:lnTo>
                        <a:pt x="10" y="7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3" name="Freeform 89"/>
                <p:cNvSpPr>
                  <a:spLocks/>
                </p:cNvSpPr>
                <p:nvPr/>
              </p:nvSpPr>
              <p:spPr bwMode="auto">
                <a:xfrm>
                  <a:off x="3635375" y="4421188"/>
                  <a:ext cx="158750" cy="80963"/>
                </a:xfrm>
                <a:custGeom>
                  <a:avLst/>
                  <a:gdLst>
                    <a:gd name="T0" fmla="*/ 110 w 599"/>
                    <a:gd name="T1" fmla="*/ 0 h 308"/>
                    <a:gd name="T2" fmla="*/ 444 w 599"/>
                    <a:gd name="T3" fmla="*/ 0 h 308"/>
                    <a:gd name="T4" fmla="*/ 475 w 599"/>
                    <a:gd name="T5" fmla="*/ 3 h 308"/>
                    <a:gd name="T6" fmla="*/ 505 w 599"/>
                    <a:gd name="T7" fmla="*/ 12 h 308"/>
                    <a:gd name="T8" fmla="*/ 530 w 599"/>
                    <a:gd name="T9" fmla="*/ 26 h 308"/>
                    <a:gd name="T10" fmla="*/ 554 w 599"/>
                    <a:gd name="T11" fmla="*/ 45 h 308"/>
                    <a:gd name="T12" fmla="*/ 572 w 599"/>
                    <a:gd name="T13" fmla="*/ 67 h 308"/>
                    <a:gd name="T14" fmla="*/ 587 w 599"/>
                    <a:gd name="T15" fmla="*/ 94 h 308"/>
                    <a:gd name="T16" fmla="*/ 595 w 599"/>
                    <a:gd name="T17" fmla="*/ 122 h 308"/>
                    <a:gd name="T18" fmla="*/ 599 w 599"/>
                    <a:gd name="T19" fmla="*/ 153 h 308"/>
                    <a:gd name="T20" fmla="*/ 595 w 599"/>
                    <a:gd name="T21" fmla="*/ 184 h 308"/>
                    <a:gd name="T22" fmla="*/ 587 w 599"/>
                    <a:gd name="T23" fmla="*/ 214 h 308"/>
                    <a:gd name="T24" fmla="*/ 572 w 599"/>
                    <a:gd name="T25" fmla="*/ 239 h 308"/>
                    <a:gd name="T26" fmla="*/ 554 w 599"/>
                    <a:gd name="T27" fmla="*/ 263 h 308"/>
                    <a:gd name="T28" fmla="*/ 530 w 599"/>
                    <a:gd name="T29" fmla="*/ 281 h 308"/>
                    <a:gd name="T30" fmla="*/ 505 w 599"/>
                    <a:gd name="T31" fmla="*/ 296 h 308"/>
                    <a:gd name="T32" fmla="*/ 475 w 599"/>
                    <a:gd name="T33" fmla="*/ 304 h 308"/>
                    <a:gd name="T34" fmla="*/ 444 w 599"/>
                    <a:gd name="T35" fmla="*/ 308 h 308"/>
                    <a:gd name="T36" fmla="*/ 0 w 599"/>
                    <a:gd name="T37" fmla="*/ 308 h 308"/>
                    <a:gd name="T38" fmla="*/ 35 w 599"/>
                    <a:gd name="T39" fmla="*/ 234 h 308"/>
                    <a:gd name="T40" fmla="*/ 65 w 599"/>
                    <a:gd name="T41" fmla="*/ 159 h 308"/>
                    <a:gd name="T42" fmla="*/ 90 w 599"/>
                    <a:gd name="T43" fmla="*/ 80 h 308"/>
                    <a:gd name="T44" fmla="*/ 110 w 599"/>
                    <a:gd name="T45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99" h="308">
                      <a:moveTo>
                        <a:pt x="110" y="0"/>
                      </a:moveTo>
                      <a:lnTo>
                        <a:pt x="444" y="0"/>
                      </a:lnTo>
                      <a:lnTo>
                        <a:pt x="475" y="3"/>
                      </a:lnTo>
                      <a:lnTo>
                        <a:pt x="505" y="12"/>
                      </a:lnTo>
                      <a:lnTo>
                        <a:pt x="530" y="26"/>
                      </a:lnTo>
                      <a:lnTo>
                        <a:pt x="554" y="45"/>
                      </a:lnTo>
                      <a:lnTo>
                        <a:pt x="572" y="67"/>
                      </a:lnTo>
                      <a:lnTo>
                        <a:pt x="587" y="94"/>
                      </a:lnTo>
                      <a:lnTo>
                        <a:pt x="595" y="122"/>
                      </a:lnTo>
                      <a:lnTo>
                        <a:pt x="599" y="153"/>
                      </a:lnTo>
                      <a:lnTo>
                        <a:pt x="595" y="184"/>
                      </a:lnTo>
                      <a:lnTo>
                        <a:pt x="587" y="214"/>
                      </a:lnTo>
                      <a:lnTo>
                        <a:pt x="572" y="239"/>
                      </a:lnTo>
                      <a:lnTo>
                        <a:pt x="554" y="263"/>
                      </a:lnTo>
                      <a:lnTo>
                        <a:pt x="530" y="281"/>
                      </a:lnTo>
                      <a:lnTo>
                        <a:pt x="505" y="296"/>
                      </a:lnTo>
                      <a:lnTo>
                        <a:pt x="475" y="304"/>
                      </a:lnTo>
                      <a:lnTo>
                        <a:pt x="444" y="308"/>
                      </a:lnTo>
                      <a:lnTo>
                        <a:pt x="0" y="308"/>
                      </a:lnTo>
                      <a:lnTo>
                        <a:pt x="35" y="234"/>
                      </a:lnTo>
                      <a:lnTo>
                        <a:pt x="65" y="159"/>
                      </a:lnTo>
                      <a:lnTo>
                        <a:pt x="90" y="8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4" name="Freeform 90"/>
                <p:cNvSpPr>
                  <a:spLocks/>
                </p:cNvSpPr>
                <p:nvPr/>
              </p:nvSpPr>
              <p:spPr bwMode="auto">
                <a:xfrm>
                  <a:off x="3554413" y="4524375"/>
                  <a:ext cx="239712" cy="80963"/>
                </a:xfrm>
                <a:custGeom>
                  <a:avLst/>
                  <a:gdLst>
                    <a:gd name="T0" fmla="*/ 263 w 907"/>
                    <a:gd name="T1" fmla="*/ 0 h 309"/>
                    <a:gd name="T2" fmla="*/ 752 w 907"/>
                    <a:gd name="T3" fmla="*/ 0 h 309"/>
                    <a:gd name="T4" fmla="*/ 783 w 907"/>
                    <a:gd name="T5" fmla="*/ 4 h 309"/>
                    <a:gd name="T6" fmla="*/ 813 w 907"/>
                    <a:gd name="T7" fmla="*/ 13 h 309"/>
                    <a:gd name="T8" fmla="*/ 838 w 907"/>
                    <a:gd name="T9" fmla="*/ 27 h 309"/>
                    <a:gd name="T10" fmla="*/ 862 w 907"/>
                    <a:gd name="T11" fmla="*/ 46 h 309"/>
                    <a:gd name="T12" fmla="*/ 880 w 907"/>
                    <a:gd name="T13" fmla="*/ 68 h 309"/>
                    <a:gd name="T14" fmla="*/ 895 w 907"/>
                    <a:gd name="T15" fmla="*/ 94 h 309"/>
                    <a:gd name="T16" fmla="*/ 903 w 907"/>
                    <a:gd name="T17" fmla="*/ 124 h 309"/>
                    <a:gd name="T18" fmla="*/ 907 w 907"/>
                    <a:gd name="T19" fmla="*/ 155 h 309"/>
                    <a:gd name="T20" fmla="*/ 903 w 907"/>
                    <a:gd name="T21" fmla="*/ 185 h 309"/>
                    <a:gd name="T22" fmla="*/ 895 w 907"/>
                    <a:gd name="T23" fmla="*/ 214 h 309"/>
                    <a:gd name="T24" fmla="*/ 880 w 907"/>
                    <a:gd name="T25" fmla="*/ 241 h 309"/>
                    <a:gd name="T26" fmla="*/ 862 w 907"/>
                    <a:gd name="T27" fmla="*/ 263 h 309"/>
                    <a:gd name="T28" fmla="*/ 838 w 907"/>
                    <a:gd name="T29" fmla="*/ 282 h 309"/>
                    <a:gd name="T30" fmla="*/ 813 w 907"/>
                    <a:gd name="T31" fmla="*/ 296 h 309"/>
                    <a:gd name="T32" fmla="*/ 783 w 907"/>
                    <a:gd name="T33" fmla="*/ 306 h 309"/>
                    <a:gd name="T34" fmla="*/ 752 w 907"/>
                    <a:gd name="T35" fmla="*/ 309 h 309"/>
                    <a:gd name="T36" fmla="*/ 0 w 907"/>
                    <a:gd name="T37" fmla="*/ 309 h 309"/>
                    <a:gd name="T38" fmla="*/ 61 w 907"/>
                    <a:gd name="T39" fmla="*/ 253 h 309"/>
                    <a:gd name="T40" fmla="*/ 117 w 907"/>
                    <a:gd name="T41" fmla="*/ 196 h 309"/>
                    <a:gd name="T42" fmla="*/ 170 w 907"/>
                    <a:gd name="T43" fmla="*/ 134 h 309"/>
                    <a:gd name="T44" fmla="*/ 219 w 907"/>
                    <a:gd name="T45" fmla="*/ 69 h 309"/>
                    <a:gd name="T46" fmla="*/ 263 w 907"/>
                    <a:gd name="T47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309">
                      <a:moveTo>
                        <a:pt x="263" y="0"/>
                      </a:moveTo>
                      <a:lnTo>
                        <a:pt x="752" y="0"/>
                      </a:lnTo>
                      <a:lnTo>
                        <a:pt x="783" y="4"/>
                      </a:lnTo>
                      <a:lnTo>
                        <a:pt x="813" y="13"/>
                      </a:lnTo>
                      <a:lnTo>
                        <a:pt x="838" y="27"/>
                      </a:lnTo>
                      <a:lnTo>
                        <a:pt x="862" y="46"/>
                      </a:lnTo>
                      <a:lnTo>
                        <a:pt x="880" y="68"/>
                      </a:lnTo>
                      <a:lnTo>
                        <a:pt x="895" y="94"/>
                      </a:lnTo>
                      <a:lnTo>
                        <a:pt x="903" y="124"/>
                      </a:lnTo>
                      <a:lnTo>
                        <a:pt x="907" y="155"/>
                      </a:lnTo>
                      <a:lnTo>
                        <a:pt x="903" y="185"/>
                      </a:lnTo>
                      <a:lnTo>
                        <a:pt x="895" y="214"/>
                      </a:lnTo>
                      <a:lnTo>
                        <a:pt x="880" y="241"/>
                      </a:lnTo>
                      <a:lnTo>
                        <a:pt x="862" y="263"/>
                      </a:lnTo>
                      <a:lnTo>
                        <a:pt x="838" y="282"/>
                      </a:lnTo>
                      <a:lnTo>
                        <a:pt x="813" y="296"/>
                      </a:lnTo>
                      <a:lnTo>
                        <a:pt x="783" y="306"/>
                      </a:lnTo>
                      <a:lnTo>
                        <a:pt x="752" y="309"/>
                      </a:lnTo>
                      <a:lnTo>
                        <a:pt x="0" y="309"/>
                      </a:lnTo>
                      <a:lnTo>
                        <a:pt x="61" y="253"/>
                      </a:lnTo>
                      <a:lnTo>
                        <a:pt x="117" y="196"/>
                      </a:lnTo>
                      <a:lnTo>
                        <a:pt x="170" y="134"/>
                      </a:lnTo>
                      <a:lnTo>
                        <a:pt x="219" y="69"/>
                      </a:lnTo>
                      <a:lnTo>
                        <a:pt x="2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5" name="Freeform 91"/>
                <p:cNvSpPr>
                  <a:spLocks/>
                </p:cNvSpPr>
                <p:nvPr/>
              </p:nvSpPr>
              <p:spPr bwMode="auto">
                <a:xfrm>
                  <a:off x="2894013" y="4311650"/>
                  <a:ext cx="125412" cy="80963"/>
                </a:xfrm>
                <a:custGeom>
                  <a:avLst/>
                  <a:gdLst>
                    <a:gd name="T0" fmla="*/ 155 w 477"/>
                    <a:gd name="T1" fmla="*/ 0 h 308"/>
                    <a:gd name="T2" fmla="*/ 477 w 477"/>
                    <a:gd name="T3" fmla="*/ 0 h 308"/>
                    <a:gd name="T4" fmla="*/ 470 w 477"/>
                    <a:gd name="T5" fmla="*/ 56 h 308"/>
                    <a:gd name="T6" fmla="*/ 466 w 477"/>
                    <a:gd name="T7" fmla="*/ 111 h 308"/>
                    <a:gd name="T8" fmla="*/ 464 w 477"/>
                    <a:gd name="T9" fmla="*/ 167 h 308"/>
                    <a:gd name="T10" fmla="*/ 466 w 477"/>
                    <a:gd name="T11" fmla="*/ 238 h 308"/>
                    <a:gd name="T12" fmla="*/ 473 w 477"/>
                    <a:gd name="T13" fmla="*/ 308 h 308"/>
                    <a:gd name="T14" fmla="*/ 155 w 477"/>
                    <a:gd name="T15" fmla="*/ 308 h 308"/>
                    <a:gd name="T16" fmla="*/ 124 w 477"/>
                    <a:gd name="T17" fmla="*/ 305 h 308"/>
                    <a:gd name="T18" fmla="*/ 95 w 477"/>
                    <a:gd name="T19" fmla="*/ 296 h 308"/>
                    <a:gd name="T20" fmla="*/ 68 w 477"/>
                    <a:gd name="T21" fmla="*/ 282 h 308"/>
                    <a:gd name="T22" fmla="*/ 46 w 477"/>
                    <a:gd name="T23" fmla="*/ 263 h 308"/>
                    <a:gd name="T24" fmla="*/ 27 w 477"/>
                    <a:gd name="T25" fmla="*/ 240 h 308"/>
                    <a:gd name="T26" fmla="*/ 13 w 477"/>
                    <a:gd name="T27" fmla="*/ 214 h 308"/>
                    <a:gd name="T28" fmla="*/ 3 w 477"/>
                    <a:gd name="T29" fmla="*/ 185 h 308"/>
                    <a:gd name="T30" fmla="*/ 0 w 477"/>
                    <a:gd name="T31" fmla="*/ 154 h 308"/>
                    <a:gd name="T32" fmla="*/ 3 w 477"/>
                    <a:gd name="T33" fmla="*/ 123 h 308"/>
                    <a:gd name="T34" fmla="*/ 13 w 477"/>
                    <a:gd name="T35" fmla="*/ 94 h 308"/>
                    <a:gd name="T36" fmla="*/ 27 w 477"/>
                    <a:gd name="T37" fmla="*/ 68 h 308"/>
                    <a:gd name="T38" fmla="*/ 46 w 477"/>
                    <a:gd name="T39" fmla="*/ 45 h 308"/>
                    <a:gd name="T40" fmla="*/ 68 w 477"/>
                    <a:gd name="T41" fmla="*/ 27 h 308"/>
                    <a:gd name="T42" fmla="*/ 95 w 477"/>
                    <a:gd name="T43" fmla="*/ 12 h 308"/>
                    <a:gd name="T44" fmla="*/ 124 w 477"/>
                    <a:gd name="T45" fmla="*/ 4 h 308"/>
                    <a:gd name="T46" fmla="*/ 155 w 477"/>
                    <a:gd name="T47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77" h="308">
                      <a:moveTo>
                        <a:pt x="155" y="0"/>
                      </a:moveTo>
                      <a:lnTo>
                        <a:pt x="477" y="0"/>
                      </a:lnTo>
                      <a:lnTo>
                        <a:pt x="470" y="56"/>
                      </a:lnTo>
                      <a:lnTo>
                        <a:pt x="466" y="111"/>
                      </a:lnTo>
                      <a:lnTo>
                        <a:pt x="464" y="167"/>
                      </a:lnTo>
                      <a:lnTo>
                        <a:pt x="466" y="238"/>
                      </a:lnTo>
                      <a:lnTo>
                        <a:pt x="473" y="308"/>
                      </a:lnTo>
                      <a:lnTo>
                        <a:pt x="155" y="308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0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3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5"/>
                      </a:lnTo>
                      <a:lnTo>
                        <a:pt x="68" y="27"/>
                      </a:lnTo>
                      <a:lnTo>
                        <a:pt x="95" y="12"/>
                      </a:lnTo>
                      <a:lnTo>
                        <a:pt x="124" y="4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6" name="Freeform 92"/>
                <p:cNvSpPr>
                  <a:spLocks/>
                </p:cNvSpPr>
                <p:nvPr/>
              </p:nvSpPr>
              <p:spPr bwMode="auto">
                <a:xfrm>
                  <a:off x="2894013" y="4414838"/>
                  <a:ext cx="153987" cy="80963"/>
                </a:xfrm>
                <a:custGeom>
                  <a:avLst/>
                  <a:gdLst>
                    <a:gd name="T0" fmla="*/ 155 w 586"/>
                    <a:gd name="T1" fmla="*/ 0 h 307"/>
                    <a:gd name="T2" fmla="*/ 485 w 586"/>
                    <a:gd name="T3" fmla="*/ 0 h 307"/>
                    <a:gd name="T4" fmla="*/ 503 w 586"/>
                    <a:gd name="T5" fmla="*/ 79 h 307"/>
                    <a:gd name="T6" fmla="*/ 526 w 586"/>
                    <a:gd name="T7" fmla="*/ 157 h 307"/>
                    <a:gd name="T8" fmla="*/ 554 w 586"/>
                    <a:gd name="T9" fmla="*/ 234 h 307"/>
                    <a:gd name="T10" fmla="*/ 586 w 586"/>
                    <a:gd name="T11" fmla="*/ 307 h 307"/>
                    <a:gd name="T12" fmla="*/ 155 w 586"/>
                    <a:gd name="T13" fmla="*/ 307 h 307"/>
                    <a:gd name="T14" fmla="*/ 124 w 586"/>
                    <a:gd name="T15" fmla="*/ 304 h 307"/>
                    <a:gd name="T16" fmla="*/ 95 w 586"/>
                    <a:gd name="T17" fmla="*/ 294 h 307"/>
                    <a:gd name="T18" fmla="*/ 68 w 586"/>
                    <a:gd name="T19" fmla="*/ 280 h 307"/>
                    <a:gd name="T20" fmla="*/ 46 w 586"/>
                    <a:gd name="T21" fmla="*/ 261 h 307"/>
                    <a:gd name="T22" fmla="*/ 27 w 586"/>
                    <a:gd name="T23" fmla="*/ 239 h 307"/>
                    <a:gd name="T24" fmla="*/ 13 w 586"/>
                    <a:gd name="T25" fmla="*/ 212 h 307"/>
                    <a:gd name="T26" fmla="*/ 3 w 586"/>
                    <a:gd name="T27" fmla="*/ 184 h 307"/>
                    <a:gd name="T28" fmla="*/ 0 w 586"/>
                    <a:gd name="T29" fmla="*/ 153 h 307"/>
                    <a:gd name="T30" fmla="*/ 3 w 586"/>
                    <a:gd name="T31" fmla="*/ 122 h 307"/>
                    <a:gd name="T32" fmla="*/ 13 w 586"/>
                    <a:gd name="T33" fmla="*/ 93 h 307"/>
                    <a:gd name="T34" fmla="*/ 27 w 586"/>
                    <a:gd name="T35" fmla="*/ 67 h 307"/>
                    <a:gd name="T36" fmla="*/ 46 w 586"/>
                    <a:gd name="T37" fmla="*/ 44 h 307"/>
                    <a:gd name="T38" fmla="*/ 68 w 586"/>
                    <a:gd name="T39" fmla="*/ 25 h 307"/>
                    <a:gd name="T40" fmla="*/ 95 w 586"/>
                    <a:gd name="T41" fmla="*/ 11 h 307"/>
                    <a:gd name="T42" fmla="*/ 124 w 586"/>
                    <a:gd name="T43" fmla="*/ 3 h 307"/>
                    <a:gd name="T44" fmla="*/ 155 w 586"/>
                    <a:gd name="T45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6" h="307">
                      <a:moveTo>
                        <a:pt x="155" y="0"/>
                      </a:moveTo>
                      <a:lnTo>
                        <a:pt x="485" y="0"/>
                      </a:lnTo>
                      <a:lnTo>
                        <a:pt x="503" y="79"/>
                      </a:lnTo>
                      <a:lnTo>
                        <a:pt x="526" y="157"/>
                      </a:lnTo>
                      <a:lnTo>
                        <a:pt x="554" y="234"/>
                      </a:lnTo>
                      <a:lnTo>
                        <a:pt x="586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4"/>
                      </a:lnTo>
                      <a:lnTo>
                        <a:pt x="68" y="280"/>
                      </a:lnTo>
                      <a:lnTo>
                        <a:pt x="46" y="261"/>
                      </a:lnTo>
                      <a:lnTo>
                        <a:pt x="27" y="239"/>
                      </a:lnTo>
                      <a:lnTo>
                        <a:pt x="13" y="212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3"/>
                      </a:lnTo>
                      <a:lnTo>
                        <a:pt x="27" y="67"/>
                      </a:lnTo>
                      <a:lnTo>
                        <a:pt x="46" y="44"/>
                      </a:lnTo>
                      <a:lnTo>
                        <a:pt x="68" y="25"/>
                      </a:lnTo>
                      <a:lnTo>
                        <a:pt x="95" y="11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7" name="Freeform 93"/>
                <p:cNvSpPr>
                  <a:spLocks/>
                </p:cNvSpPr>
                <p:nvPr/>
              </p:nvSpPr>
              <p:spPr bwMode="auto">
                <a:xfrm>
                  <a:off x="2894013" y="4210050"/>
                  <a:ext cx="158750" cy="80963"/>
                </a:xfrm>
                <a:custGeom>
                  <a:avLst/>
                  <a:gdLst>
                    <a:gd name="T0" fmla="*/ 155 w 599"/>
                    <a:gd name="T1" fmla="*/ 0 h 309"/>
                    <a:gd name="T2" fmla="*/ 599 w 599"/>
                    <a:gd name="T3" fmla="*/ 0 h 309"/>
                    <a:gd name="T4" fmla="*/ 563 w 599"/>
                    <a:gd name="T5" fmla="*/ 74 h 309"/>
                    <a:gd name="T6" fmla="*/ 534 w 599"/>
                    <a:gd name="T7" fmla="*/ 150 h 309"/>
                    <a:gd name="T8" fmla="*/ 509 w 599"/>
                    <a:gd name="T9" fmla="*/ 228 h 309"/>
                    <a:gd name="T10" fmla="*/ 490 w 599"/>
                    <a:gd name="T11" fmla="*/ 309 h 309"/>
                    <a:gd name="T12" fmla="*/ 155 w 599"/>
                    <a:gd name="T13" fmla="*/ 309 h 309"/>
                    <a:gd name="T14" fmla="*/ 124 w 599"/>
                    <a:gd name="T15" fmla="*/ 305 h 309"/>
                    <a:gd name="T16" fmla="*/ 95 w 599"/>
                    <a:gd name="T17" fmla="*/ 296 h 309"/>
                    <a:gd name="T18" fmla="*/ 68 w 599"/>
                    <a:gd name="T19" fmla="*/ 282 h 309"/>
                    <a:gd name="T20" fmla="*/ 46 w 599"/>
                    <a:gd name="T21" fmla="*/ 263 h 309"/>
                    <a:gd name="T22" fmla="*/ 27 w 599"/>
                    <a:gd name="T23" fmla="*/ 241 h 309"/>
                    <a:gd name="T24" fmla="*/ 13 w 599"/>
                    <a:gd name="T25" fmla="*/ 214 h 309"/>
                    <a:gd name="T26" fmla="*/ 3 w 599"/>
                    <a:gd name="T27" fmla="*/ 185 h 309"/>
                    <a:gd name="T28" fmla="*/ 0 w 599"/>
                    <a:gd name="T29" fmla="*/ 154 h 309"/>
                    <a:gd name="T30" fmla="*/ 3 w 599"/>
                    <a:gd name="T31" fmla="*/ 124 h 309"/>
                    <a:gd name="T32" fmla="*/ 13 w 599"/>
                    <a:gd name="T33" fmla="*/ 95 h 309"/>
                    <a:gd name="T34" fmla="*/ 27 w 599"/>
                    <a:gd name="T35" fmla="*/ 68 h 309"/>
                    <a:gd name="T36" fmla="*/ 46 w 599"/>
                    <a:gd name="T37" fmla="*/ 46 h 309"/>
                    <a:gd name="T38" fmla="*/ 68 w 599"/>
                    <a:gd name="T39" fmla="*/ 27 h 309"/>
                    <a:gd name="T40" fmla="*/ 95 w 599"/>
                    <a:gd name="T41" fmla="*/ 13 h 309"/>
                    <a:gd name="T42" fmla="*/ 124 w 599"/>
                    <a:gd name="T43" fmla="*/ 3 h 309"/>
                    <a:gd name="T44" fmla="*/ 155 w 599"/>
                    <a:gd name="T4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99" h="309">
                      <a:moveTo>
                        <a:pt x="155" y="0"/>
                      </a:moveTo>
                      <a:lnTo>
                        <a:pt x="599" y="0"/>
                      </a:lnTo>
                      <a:lnTo>
                        <a:pt x="563" y="74"/>
                      </a:lnTo>
                      <a:lnTo>
                        <a:pt x="534" y="150"/>
                      </a:lnTo>
                      <a:lnTo>
                        <a:pt x="509" y="228"/>
                      </a:lnTo>
                      <a:lnTo>
                        <a:pt x="490" y="309"/>
                      </a:lnTo>
                      <a:lnTo>
                        <a:pt x="155" y="309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1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4"/>
                      </a:lnTo>
                      <a:lnTo>
                        <a:pt x="13" y="95"/>
                      </a:lnTo>
                      <a:lnTo>
                        <a:pt x="27" y="68"/>
                      </a:lnTo>
                      <a:lnTo>
                        <a:pt x="46" y="46"/>
                      </a:lnTo>
                      <a:lnTo>
                        <a:pt x="68" y="27"/>
                      </a:lnTo>
                      <a:lnTo>
                        <a:pt x="95" y="13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8" name="Freeform 94"/>
                <p:cNvSpPr>
                  <a:spLocks/>
                </p:cNvSpPr>
                <p:nvPr/>
              </p:nvSpPr>
              <p:spPr bwMode="auto">
                <a:xfrm>
                  <a:off x="2894013" y="4106863"/>
                  <a:ext cx="239712" cy="80963"/>
                </a:xfrm>
                <a:custGeom>
                  <a:avLst/>
                  <a:gdLst>
                    <a:gd name="T0" fmla="*/ 155 w 907"/>
                    <a:gd name="T1" fmla="*/ 0 h 307"/>
                    <a:gd name="T2" fmla="*/ 907 w 907"/>
                    <a:gd name="T3" fmla="*/ 0 h 307"/>
                    <a:gd name="T4" fmla="*/ 847 w 907"/>
                    <a:gd name="T5" fmla="*/ 54 h 307"/>
                    <a:gd name="T6" fmla="*/ 790 w 907"/>
                    <a:gd name="T7" fmla="*/ 113 h 307"/>
                    <a:gd name="T8" fmla="*/ 737 w 907"/>
                    <a:gd name="T9" fmla="*/ 174 h 307"/>
                    <a:gd name="T10" fmla="*/ 689 w 907"/>
                    <a:gd name="T11" fmla="*/ 239 h 307"/>
                    <a:gd name="T12" fmla="*/ 644 w 907"/>
                    <a:gd name="T13" fmla="*/ 307 h 307"/>
                    <a:gd name="T14" fmla="*/ 155 w 907"/>
                    <a:gd name="T15" fmla="*/ 307 h 307"/>
                    <a:gd name="T16" fmla="*/ 124 w 907"/>
                    <a:gd name="T17" fmla="*/ 304 h 307"/>
                    <a:gd name="T18" fmla="*/ 95 w 907"/>
                    <a:gd name="T19" fmla="*/ 296 h 307"/>
                    <a:gd name="T20" fmla="*/ 68 w 907"/>
                    <a:gd name="T21" fmla="*/ 281 h 307"/>
                    <a:gd name="T22" fmla="*/ 46 w 907"/>
                    <a:gd name="T23" fmla="*/ 263 h 307"/>
                    <a:gd name="T24" fmla="*/ 27 w 907"/>
                    <a:gd name="T25" fmla="*/ 239 h 307"/>
                    <a:gd name="T26" fmla="*/ 13 w 907"/>
                    <a:gd name="T27" fmla="*/ 214 h 307"/>
                    <a:gd name="T28" fmla="*/ 3 w 907"/>
                    <a:gd name="T29" fmla="*/ 184 h 307"/>
                    <a:gd name="T30" fmla="*/ 0 w 907"/>
                    <a:gd name="T31" fmla="*/ 153 h 307"/>
                    <a:gd name="T32" fmla="*/ 3 w 907"/>
                    <a:gd name="T33" fmla="*/ 122 h 307"/>
                    <a:gd name="T34" fmla="*/ 13 w 907"/>
                    <a:gd name="T35" fmla="*/ 94 h 307"/>
                    <a:gd name="T36" fmla="*/ 27 w 907"/>
                    <a:gd name="T37" fmla="*/ 68 h 307"/>
                    <a:gd name="T38" fmla="*/ 46 w 907"/>
                    <a:gd name="T39" fmla="*/ 45 h 307"/>
                    <a:gd name="T40" fmla="*/ 68 w 907"/>
                    <a:gd name="T41" fmla="*/ 27 h 307"/>
                    <a:gd name="T42" fmla="*/ 95 w 907"/>
                    <a:gd name="T43" fmla="*/ 12 h 307"/>
                    <a:gd name="T44" fmla="*/ 124 w 907"/>
                    <a:gd name="T45" fmla="*/ 3 h 307"/>
                    <a:gd name="T46" fmla="*/ 155 w 907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307">
                      <a:moveTo>
                        <a:pt x="155" y="0"/>
                      </a:moveTo>
                      <a:lnTo>
                        <a:pt x="907" y="0"/>
                      </a:lnTo>
                      <a:lnTo>
                        <a:pt x="847" y="54"/>
                      </a:lnTo>
                      <a:lnTo>
                        <a:pt x="790" y="113"/>
                      </a:lnTo>
                      <a:lnTo>
                        <a:pt x="737" y="174"/>
                      </a:lnTo>
                      <a:lnTo>
                        <a:pt x="689" y="239"/>
                      </a:lnTo>
                      <a:lnTo>
                        <a:pt x="644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1"/>
                      </a:lnTo>
                      <a:lnTo>
                        <a:pt x="46" y="263"/>
                      </a:lnTo>
                      <a:lnTo>
                        <a:pt x="27" y="239"/>
                      </a:lnTo>
                      <a:lnTo>
                        <a:pt x="13" y="214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5"/>
                      </a:lnTo>
                      <a:lnTo>
                        <a:pt x="68" y="27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9" name="Freeform 95"/>
                <p:cNvSpPr>
                  <a:spLocks/>
                </p:cNvSpPr>
                <p:nvPr/>
              </p:nvSpPr>
              <p:spPr bwMode="auto">
                <a:xfrm>
                  <a:off x="2894013" y="4516438"/>
                  <a:ext cx="231775" cy="82550"/>
                </a:xfrm>
                <a:custGeom>
                  <a:avLst/>
                  <a:gdLst>
                    <a:gd name="T0" fmla="*/ 155 w 879"/>
                    <a:gd name="T1" fmla="*/ 0 h 307"/>
                    <a:gd name="T2" fmla="*/ 628 w 879"/>
                    <a:gd name="T3" fmla="*/ 0 h 307"/>
                    <a:gd name="T4" fmla="*/ 669 w 879"/>
                    <a:gd name="T5" fmla="*/ 68 h 307"/>
                    <a:gd name="T6" fmla="*/ 716 w 879"/>
                    <a:gd name="T7" fmla="*/ 133 h 307"/>
                    <a:gd name="T8" fmla="*/ 767 w 879"/>
                    <a:gd name="T9" fmla="*/ 194 h 307"/>
                    <a:gd name="T10" fmla="*/ 821 w 879"/>
                    <a:gd name="T11" fmla="*/ 253 h 307"/>
                    <a:gd name="T12" fmla="*/ 879 w 879"/>
                    <a:gd name="T13" fmla="*/ 307 h 307"/>
                    <a:gd name="T14" fmla="*/ 155 w 879"/>
                    <a:gd name="T15" fmla="*/ 307 h 307"/>
                    <a:gd name="T16" fmla="*/ 124 w 879"/>
                    <a:gd name="T17" fmla="*/ 304 h 307"/>
                    <a:gd name="T18" fmla="*/ 95 w 879"/>
                    <a:gd name="T19" fmla="*/ 296 h 307"/>
                    <a:gd name="T20" fmla="*/ 68 w 879"/>
                    <a:gd name="T21" fmla="*/ 282 h 307"/>
                    <a:gd name="T22" fmla="*/ 46 w 879"/>
                    <a:gd name="T23" fmla="*/ 263 h 307"/>
                    <a:gd name="T24" fmla="*/ 27 w 879"/>
                    <a:gd name="T25" fmla="*/ 240 h 307"/>
                    <a:gd name="T26" fmla="*/ 13 w 879"/>
                    <a:gd name="T27" fmla="*/ 214 h 307"/>
                    <a:gd name="T28" fmla="*/ 3 w 879"/>
                    <a:gd name="T29" fmla="*/ 185 h 307"/>
                    <a:gd name="T30" fmla="*/ 0 w 879"/>
                    <a:gd name="T31" fmla="*/ 154 h 307"/>
                    <a:gd name="T32" fmla="*/ 3 w 879"/>
                    <a:gd name="T33" fmla="*/ 122 h 307"/>
                    <a:gd name="T34" fmla="*/ 13 w 879"/>
                    <a:gd name="T35" fmla="*/ 93 h 307"/>
                    <a:gd name="T36" fmla="*/ 27 w 879"/>
                    <a:gd name="T37" fmla="*/ 68 h 307"/>
                    <a:gd name="T38" fmla="*/ 46 w 879"/>
                    <a:gd name="T39" fmla="*/ 44 h 307"/>
                    <a:gd name="T40" fmla="*/ 68 w 879"/>
                    <a:gd name="T41" fmla="*/ 26 h 307"/>
                    <a:gd name="T42" fmla="*/ 95 w 879"/>
                    <a:gd name="T43" fmla="*/ 12 h 307"/>
                    <a:gd name="T44" fmla="*/ 124 w 879"/>
                    <a:gd name="T45" fmla="*/ 3 h 307"/>
                    <a:gd name="T46" fmla="*/ 155 w 879"/>
                    <a:gd name="T4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79" h="307">
                      <a:moveTo>
                        <a:pt x="155" y="0"/>
                      </a:moveTo>
                      <a:lnTo>
                        <a:pt x="628" y="0"/>
                      </a:lnTo>
                      <a:lnTo>
                        <a:pt x="669" y="68"/>
                      </a:lnTo>
                      <a:lnTo>
                        <a:pt x="716" y="133"/>
                      </a:lnTo>
                      <a:lnTo>
                        <a:pt x="767" y="194"/>
                      </a:lnTo>
                      <a:lnTo>
                        <a:pt x="821" y="253"/>
                      </a:lnTo>
                      <a:lnTo>
                        <a:pt x="879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0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2"/>
                      </a:lnTo>
                      <a:lnTo>
                        <a:pt x="13" y="93"/>
                      </a:lnTo>
                      <a:lnTo>
                        <a:pt x="27" y="68"/>
                      </a:lnTo>
                      <a:lnTo>
                        <a:pt x="46" y="44"/>
                      </a:lnTo>
                      <a:lnTo>
                        <a:pt x="68" y="26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0" name="Freeform 96"/>
                <p:cNvSpPr>
                  <a:spLocks/>
                </p:cNvSpPr>
                <p:nvPr/>
              </p:nvSpPr>
              <p:spPr bwMode="auto">
                <a:xfrm>
                  <a:off x="2894013" y="4619625"/>
                  <a:ext cx="382587" cy="80963"/>
                </a:xfrm>
                <a:custGeom>
                  <a:avLst/>
                  <a:gdLst>
                    <a:gd name="T0" fmla="*/ 155 w 1445"/>
                    <a:gd name="T1" fmla="*/ 0 h 307"/>
                    <a:gd name="T2" fmla="*/ 978 w 1445"/>
                    <a:gd name="T3" fmla="*/ 0 h 307"/>
                    <a:gd name="T4" fmla="*/ 1049 w 1445"/>
                    <a:gd name="T5" fmla="*/ 47 h 307"/>
                    <a:gd name="T6" fmla="*/ 1123 w 1445"/>
                    <a:gd name="T7" fmla="*/ 89 h 307"/>
                    <a:gd name="T8" fmla="*/ 1199 w 1445"/>
                    <a:gd name="T9" fmla="*/ 127 h 307"/>
                    <a:gd name="T10" fmla="*/ 1278 w 1445"/>
                    <a:gd name="T11" fmla="*/ 159 h 307"/>
                    <a:gd name="T12" fmla="*/ 1360 w 1445"/>
                    <a:gd name="T13" fmla="*/ 185 h 307"/>
                    <a:gd name="T14" fmla="*/ 1445 w 1445"/>
                    <a:gd name="T15" fmla="*/ 206 h 307"/>
                    <a:gd name="T16" fmla="*/ 1433 w 1445"/>
                    <a:gd name="T17" fmla="*/ 231 h 307"/>
                    <a:gd name="T18" fmla="*/ 1418 w 1445"/>
                    <a:gd name="T19" fmla="*/ 252 h 307"/>
                    <a:gd name="T20" fmla="*/ 1400 w 1445"/>
                    <a:gd name="T21" fmla="*/ 271 h 307"/>
                    <a:gd name="T22" fmla="*/ 1378 w 1445"/>
                    <a:gd name="T23" fmla="*/ 286 h 307"/>
                    <a:gd name="T24" fmla="*/ 1354 w 1445"/>
                    <a:gd name="T25" fmla="*/ 298 h 307"/>
                    <a:gd name="T26" fmla="*/ 1328 w 1445"/>
                    <a:gd name="T27" fmla="*/ 305 h 307"/>
                    <a:gd name="T28" fmla="*/ 1300 w 1445"/>
                    <a:gd name="T29" fmla="*/ 307 h 307"/>
                    <a:gd name="T30" fmla="*/ 155 w 1445"/>
                    <a:gd name="T31" fmla="*/ 307 h 307"/>
                    <a:gd name="T32" fmla="*/ 124 w 1445"/>
                    <a:gd name="T33" fmla="*/ 304 h 307"/>
                    <a:gd name="T34" fmla="*/ 95 w 1445"/>
                    <a:gd name="T35" fmla="*/ 296 h 307"/>
                    <a:gd name="T36" fmla="*/ 68 w 1445"/>
                    <a:gd name="T37" fmla="*/ 281 h 307"/>
                    <a:gd name="T38" fmla="*/ 46 w 1445"/>
                    <a:gd name="T39" fmla="*/ 263 h 307"/>
                    <a:gd name="T40" fmla="*/ 27 w 1445"/>
                    <a:gd name="T41" fmla="*/ 239 h 307"/>
                    <a:gd name="T42" fmla="*/ 13 w 1445"/>
                    <a:gd name="T43" fmla="*/ 214 h 307"/>
                    <a:gd name="T44" fmla="*/ 3 w 1445"/>
                    <a:gd name="T45" fmla="*/ 184 h 307"/>
                    <a:gd name="T46" fmla="*/ 0 w 1445"/>
                    <a:gd name="T47" fmla="*/ 153 h 307"/>
                    <a:gd name="T48" fmla="*/ 3 w 1445"/>
                    <a:gd name="T49" fmla="*/ 122 h 307"/>
                    <a:gd name="T50" fmla="*/ 13 w 1445"/>
                    <a:gd name="T51" fmla="*/ 94 h 307"/>
                    <a:gd name="T52" fmla="*/ 27 w 1445"/>
                    <a:gd name="T53" fmla="*/ 67 h 307"/>
                    <a:gd name="T54" fmla="*/ 46 w 1445"/>
                    <a:gd name="T55" fmla="*/ 45 h 307"/>
                    <a:gd name="T56" fmla="*/ 68 w 1445"/>
                    <a:gd name="T57" fmla="*/ 26 h 307"/>
                    <a:gd name="T58" fmla="*/ 95 w 1445"/>
                    <a:gd name="T59" fmla="*/ 12 h 307"/>
                    <a:gd name="T60" fmla="*/ 124 w 1445"/>
                    <a:gd name="T61" fmla="*/ 3 h 307"/>
                    <a:gd name="T62" fmla="*/ 155 w 1445"/>
                    <a:gd name="T63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45" h="307">
                      <a:moveTo>
                        <a:pt x="155" y="0"/>
                      </a:moveTo>
                      <a:lnTo>
                        <a:pt x="978" y="0"/>
                      </a:lnTo>
                      <a:lnTo>
                        <a:pt x="1049" y="47"/>
                      </a:lnTo>
                      <a:lnTo>
                        <a:pt x="1123" y="89"/>
                      </a:lnTo>
                      <a:lnTo>
                        <a:pt x="1199" y="127"/>
                      </a:lnTo>
                      <a:lnTo>
                        <a:pt x="1278" y="159"/>
                      </a:lnTo>
                      <a:lnTo>
                        <a:pt x="1360" y="185"/>
                      </a:lnTo>
                      <a:lnTo>
                        <a:pt x="1445" y="206"/>
                      </a:lnTo>
                      <a:lnTo>
                        <a:pt x="1433" y="231"/>
                      </a:lnTo>
                      <a:lnTo>
                        <a:pt x="1418" y="252"/>
                      </a:lnTo>
                      <a:lnTo>
                        <a:pt x="1400" y="271"/>
                      </a:lnTo>
                      <a:lnTo>
                        <a:pt x="1378" y="286"/>
                      </a:lnTo>
                      <a:lnTo>
                        <a:pt x="1354" y="298"/>
                      </a:lnTo>
                      <a:lnTo>
                        <a:pt x="1328" y="305"/>
                      </a:lnTo>
                      <a:lnTo>
                        <a:pt x="1300" y="307"/>
                      </a:lnTo>
                      <a:lnTo>
                        <a:pt x="155" y="307"/>
                      </a:lnTo>
                      <a:lnTo>
                        <a:pt x="124" y="304"/>
                      </a:lnTo>
                      <a:lnTo>
                        <a:pt x="95" y="296"/>
                      </a:lnTo>
                      <a:lnTo>
                        <a:pt x="68" y="281"/>
                      </a:lnTo>
                      <a:lnTo>
                        <a:pt x="46" y="263"/>
                      </a:lnTo>
                      <a:lnTo>
                        <a:pt x="27" y="239"/>
                      </a:lnTo>
                      <a:lnTo>
                        <a:pt x="13" y="214"/>
                      </a:lnTo>
                      <a:lnTo>
                        <a:pt x="3" y="184"/>
                      </a:lnTo>
                      <a:lnTo>
                        <a:pt x="0" y="153"/>
                      </a:lnTo>
                      <a:lnTo>
                        <a:pt x="3" y="122"/>
                      </a:lnTo>
                      <a:lnTo>
                        <a:pt x="13" y="94"/>
                      </a:lnTo>
                      <a:lnTo>
                        <a:pt x="27" y="67"/>
                      </a:lnTo>
                      <a:lnTo>
                        <a:pt x="46" y="45"/>
                      </a:lnTo>
                      <a:lnTo>
                        <a:pt x="68" y="26"/>
                      </a:lnTo>
                      <a:lnTo>
                        <a:pt x="95" y="12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1" name="Freeform 97"/>
                <p:cNvSpPr>
                  <a:spLocks/>
                </p:cNvSpPr>
                <p:nvPr/>
              </p:nvSpPr>
              <p:spPr bwMode="auto">
                <a:xfrm>
                  <a:off x="2894013" y="4722813"/>
                  <a:ext cx="384175" cy="80963"/>
                </a:xfrm>
                <a:custGeom>
                  <a:avLst/>
                  <a:gdLst>
                    <a:gd name="T0" fmla="*/ 155 w 1454"/>
                    <a:gd name="T1" fmla="*/ 0 h 309"/>
                    <a:gd name="T2" fmla="*/ 1300 w 1454"/>
                    <a:gd name="T3" fmla="*/ 0 h 309"/>
                    <a:gd name="T4" fmla="*/ 1331 w 1454"/>
                    <a:gd name="T5" fmla="*/ 3 h 309"/>
                    <a:gd name="T6" fmla="*/ 1360 w 1454"/>
                    <a:gd name="T7" fmla="*/ 13 h 309"/>
                    <a:gd name="T8" fmla="*/ 1386 w 1454"/>
                    <a:gd name="T9" fmla="*/ 27 h 309"/>
                    <a:gd name="T10" fmla="*/ 1409 w 1454"/>
                    <a:gd name="T11" fmla="*/ 46 h 309"/>
                    <a:gd name="T12" fmla="*/ 1428 w 1454"/>
                    <a:gd name="T13" fmla="*/ 68 h 309"/>
                    <a:gd name="T14" fmla="*/ 1443 w 1454"/>
                    <a:gd name="T15" fmla="*/ 94 h 309"/>
                    <a:gd name="T16" fmla="*/ 1451 w 1454"/>
                    <a:gd name="T17" fmla="*/ 124 h 309"/>
                    <a:gd name="T18" fmla="*/ 1454 w 1454"/>
                    <a:gd name="T19" fmla="*/ 154 h 309"/>
                    <a:gd name="T20" fmla="*/ 1451 w 1454"/>
                    <a:gd name="T21" fmla="*/ 185 h 309"/>
                    <a:gd name="T22" fmla="*/ 1443 w 1454"/>
                    <a:gd name="T23" fmla="*/ 214 h 309"/>
                    <a:gd name="T24" fmla="*/ 1428 w 1454"/>
                    <a:gd name="T25" fmla="*/ 241 h 309"/>
                    <a:gd name="T26" fmla="*/ 1409 w 1454"/>
                    <a:gd name="T27" fmla="*/ 263 h 309"/>
                    <a:gd name="T28" fmla="*/ 1386 w 1454"/>
                    <a:gd name="T29" fmla="*/ 282 h 309"/>
                    <a:gd name="T30" fmla="*/ 1360 w 1454"/>
                    <a:gd name="T31" fmla="*/ 296 h 309"/>
                    <a:gd name="T32" fmla="*/ 1331 w 1454"/>
                    <a:gd name="T33" fmla="*/ 305 h 309"/>
                    <a:gd name="T34" fmla="*/ 1300 w 1454"/>
                    <a:gd name="T35" fmla="*/ 309 h 309"/>
                    <a:gd name="T36" fmla="*/ 155 w 1454"/>
                    <a:gd name="T37" fmla="*/ 309 h 309"/>
                    <a:gd name="T38" fmla="*/ 124 w 1454"/>
                    <a:gd name="T39" fmla="*/ 305 h 309"/>
                    <a:gd name="T40" fmla="*/ 95 w 1454"/>
                    <a:gd name="T41" fmla="*/ 296 h 309"/>
                    <a:gd name="T42" fmla="*/ 68 w 1454"/>
                    <a:gd name="T43" fmla="*/ 282 h 309"/>
                    <a:gd name="T44" fmla="*/ 46 w 1454"/>
                    <a:gd name="T45" fmla="*/ 263 h 309"/>
                    <a:gd name="T46" fmla="*/ 27 w 1454"/>
                    <a:gd name="T47" fmla="*/ 241 h 309"/>
                    <a:gd name="T48" fmla="*/ 13 w 1454"/>
                    <a:gd name="T49" fmla="*/ 214 h 309"/>
                    <a:gd name="T50" fmla="*/ 3 w 1454"/>
                    <a:gd name="T51" fmla="*/ 185 h 309"/>
                    <a:gd name="T52" fmla="*/ 0 w 1454"/>
                    <a:gd name="T53" fmla="*/ 154 h 309"/>
                    <a:gd name="T54" fmla="*/ 3 w 1454"/>
                    <a:gd name="T55" fmla="*/ 124 h 309"/>
                    <a:gd name="T56" fmla="*/ 13 w 1454"/>
                    <a:gd name="T57" fmla="*/ 94 h 309"/>
                    <a:gd name="T58" fmla="*/ 27 w 1454"/>
                    <a:gd name="T59" fmla="*/ 68 h 309"/>
                    <a:gd name="T60" fmla="*/ 46 w 1454"/>
                    <a:gd name="T61" fmla="*/ 46 h 309"/>
                    <a:gd name="T62" fmla="*/ 68 w 1454"/>
                    <a:gd name="T63" fmla="*/ 27 h 309"/>
                    <a:gd name="T64" fmla="*/ 95 w 1454"/>
                    <a:gd name="T65" fmla="*/ 13 h 309"/>
                    <a:gd name="T66" fmla="*/ 124 w 1454"/>
                    <a:gd name="T67" fmla="*/ 3 h 309"/>
                    <a:gd name="T68" fmla="*/ 155 w 1454"/>
                    <a:gd name="T69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54" h="309">
                      <a:moveTo>
                        <a:pt x="155" y="0"/>
                      </a:moveTo>
                      <a:lnTo>
                        <a:pt x="1300" y="0"/>
                      </a:lnTo>
                      <a:lnTo>
                        <a:pt x="1331" y="3"/>
                      </a:lnTo>
                      <a:lnTo>
                        <a:pt x="1360" y="13"/>
                      </a:lnTo>
                      <a:lnTo>
                        <a:pt x="1386" y="27"/>
                      </a:lnTo>
                      <a:lnTo>
                        <a:pt x="1409" y="46"/>
                      </a:lnTo>
                      <a:lnTo>
                        <a:pt x="1428" y="68"/>
                      </a:lnTo>
                      <a:lnTo>
                        <a:pt x="1443" y="94"/>
                      </a:lnTo>
                      <a:lnTo>
                        <a:pt x="1451" y="124"/>
                      </a:lnTo>
                      <a:lnTo>
                        <a:pt x="1454" y="154"/>
                      </a:lnTo>
                      <a:lnTo>
                        <a:pt x="1451" y="185"/>
                      </a:lnTo>
                      <a:lnTo>
                        <a:pt x="1443" y="214"/>
                      </a:lnTo>
                      <a:lnTo>
                        <a:pt x="1428" y="241"/>
                      </a:lnTo>
                      <a:lnTo>
                        <a:pt x="1409" y="263"/>
                      </a:lnTo>
                      <a:lnTo>
                        <a:pt x="1386" y="282"/>
                      </a:lnTo>
                      <a:lnTo>
                        <a:pt x="1360" y="296"/>
                      </a:lnTo>
                      <a:lnTo>
                        <a:pt x="1331" y="305"/>
                      </a:lnTo>
                      <a:lnTo>
                        <a:pt x="1300" y="309"/>
                      </a:lnTo>
                      <a:lnTo>
                        <a:pt x="155" y="309"/>
                      </a:lnTo>
                      <a:lnTo>
                        <a:pt x="124" y="305"/>
                      </a:lnTo>
                      <a:lnTo>
                        <a:pt x="95" y="296"/>
                      </a:lnTo>
                      <a:lnTo>
                        <a:pt x="68" y="282"/>
                      </a:lnTo>
                      <a:lnTo>
                        <a:pt x="46" y="263"/>
                      </a:lnTo>
                      <a:lnTo>
                        <a:pt x="27" y="241"/>
                      </a:lnTo>
                      <a:lnTo>
                        <a:pt x="13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4"/>
                      </a:lnTo>
                      <a:lnTo>
                        <a:pt x="13" y="94"/>
                      </a:lnTo>
                      <a:lnTo>
                        <a:pt x="27" y="68"/>
                      </a:lnTo>
                      <a:lnTo>
                        <a:pt x="46" y="46"/>
                      </a:lnTo>
                      <a:lnTo>
                        <a:pt x="68" y="27"/>
                      </a:lnTo>
                      <a:lnTo>
                        <a:pt x="95" y="13"/>
                      </a:lnTo>
                      <a:lnTo>
                        <a:pt x="124" y="3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2" name="Freeform 98"/>
                <p:cNvSpPr>
                  <a:spLocks noEditPoints="1"/>
                </p:cNvSpPr>
                <p:nvPr/>
              </p:nvSpPr>
              <p:spPr bwMode="auto">
                <a:xfrm>
                  <a:off x="3057525" y="4070350"/>
                  <a:ext cx="573087" cy="569913"/>
                </a:xfrm>
                <a:custGeom>
                  <a:avLst/>
                  <a:gdLst>
                    <a:gd name="T0" fmla="*/ 943 w 2164"/>
                    <a:gd name="T1" fmla="*/ 320 h 2154"/>
                    <a:gd name="T2" fmla="*/ 751 w 2164"/>
                    <a:gd name="T3" fmla="*/ 382 h 2154"/>
                    <a:gd name="T4" fmla="*/ 585 w 2164"/>
                    <a:gd name="T5" fmla="*/ 489 h 2154"/>
                    <a:gd name="T6" fmla="*/ 450 w 2164"/>
                    <a:gd name="T7" fmla="*/ 634 h 2154"/>
                    <a:gd name="T8" fmla="*/ 357 w 2164"/>
                    <a:gd name="T9" fmla="*/ 809 h 2154"/>
                    <a:gd name="T10" fmla="*/ 312 w 2164"/>
                    <a:gd name="T11" fmla="*/ 1007 h 2154"/>
                    <a:gd name="T12" fmla="*/ 322 w 2164"/>
                    <a:gd name="T13" fmla="*/ 1215 h 2154"/>
                    <a:gd name="T14" fmla="*/ 384 w 2164"/>
                    <a:gd name="T15" fmla="*/ 1406 h 2154"/>
                    <a:gd name="T16" fmla="*/ 491 w 2164"/>
                    <a:gd name="T17" fmla="*/ 1572 h 2154"/>
                    <a:gd name="T18" fmla="*/ 636 w 2164"/>
                    <a:gd name="T19" fmla="*/ 1705 h 2154"/>
                    <a:gd name="T20" fmla="*/ 813 w 2164"/>
                    <a:gd name="T21" fmla="*/ 1797 h 2154"/>
                    <a:gd name="T22" fmla="*/ 1012 w 2164"/>
                    <a:gd name="T23" fmla="*/ 1843 h 2154"/>
                    <a:gd name="T24" fmla="*/ 1221 w 2164"/>
                    <a:gd name="T25" fmla="*/ 1834 h 2154"/>
                    <a:gd name="T26" fmla="*/ 1414 w 2164"/>
                    <a:gd name="T27" fmla="*/ 1772 h 2154"/>
                    <a:gd name="T28" fmla="*/ 1581 w 2164"/>
                    <a:gd name="T29" fmla="*/ 1665 h 2154"/>
                    <a:gd name="T30" fmla="*/ 1714 w 2164"/>
                    <a:gd name="T31" fmla="*/ 1520 h 2154"/>
                    <a:gd name="T32" fmla="*/ 1807 w 2164"/>
                    <a:gd name="T33" fmla="*/ 1345 h 2154"/>
                    <a:gd name="T34" fmla="*/ 1852 w 2164"/>
                    <a:gd name="T35" fmla="*/ 1147 h 2154"/>
                    <a:gd name="T36" fmla="*/ 1843 w 2164"/>
                    <a:gd name="T37" fmla="*/ 939 h 2154"/>
                    <a:gd name="T38" fmla="*/ 1781 w 2164"/>
                    <a:gd name="T39" fmla="*/ 748 h 2154"/>
                    <a:gd name="T40" fmla="*/ 1674 w 2164"/>
                    <a:gd name="T41" fmla="*/ 582 h 2154"/>
                    <a:gd name="T42" fmla="*/ 1528 w 2164"/>
                    <a:gd name="T43" fmla="*/ 449 h 2154"/>
                    <a:gd name="T44" fmla="*/ 1352 w 2164"/>
                    <a:gd name="T45" fmla="*/ 356 h 2154"/>
                    <a:gd name="T46" fmla="*/ 1153 w 2164"/>
                    <a:gd name="T47" fmla="*/ 311 h 2154"/>
                    <a:gd name="T48" fmla="*/ 1167 w 2164"/>
                    <a:gd name="T49" fmla="*/ 3 h 2154"/>
                    <a:gd name="T50" fmla="*/ 1408 w 2164"/>
                    <a:gd name="T51" fmla="*/ 50 h 2154"/>
                    <a:gd name="T52" fmla="*/ 1629 w 2164"/>
                    <a:gd name="T53" fmla="*/ 148 h 2154"/>
                    <a:gd name="T54" fmla="*/ 1819 w 2164"/>
                    <a:gd name="T55" fmla="*/ 288 h 2154"/>
                    <a:gd name="T56" fmla="*/ 1974 w 2164"/>
                    <a:gd name="T57" fmla="*/ 467 h 2154"/>
                    <a:gd name="T58" fmla="*/ 2087 w 2164"/>
                    <a:gd name="T59" fmla="*/ 676 h 2154"/>
                    <a:gd name="T60" fmla="*/ 2152 w 2164"/>
                    <a:gd name="T61" fmla="*/ 910 h 2154"/>
                    <a:gd name="T62" fmla="*/ 2161 w 2164"/>
                    <a:gd name="T63" fmla="*/ 1161 h 2154"/>
                    <a:gd name="T64" fmla="*/ 2114 w 2164"/>
                    <a:gd name="T65" fmla="*/ 1402 h 2154"/>
                    <a:gd name="T66" fmla="*/ 2017 w 2164"/>
                    <a:gd name="T67" fmla="*/ 1620 h 2154"/>
                    <a:gd name="T68" fmla="*/ 1875 w 2164"/>
                    <a:gd name="T69" fmla="*/ 1809 h 2154"/>
                    <a:gd name="T70" fmla="*/ 1695 w 2164"/>
                    <a:gd name="T71" fmla="*/ 1964 h 2154"/>
                    <a:gd name="T72" fmla="*/ 1484 w 2164"/>
                    <a:gd name="T73" fmla="*/ 2076 h 2154"/>
                    <a:gd name="T74" fmla="*/ 1250 w 2164"/>
                    <a:gd name="T75" fmla="*/ 2141 h 2154"/>
                    <a:gd name="T76" fmla="*/ 998 w 2164"/>
                    <a:gd name="T77" fmla="*/ 2151 h 2154"/>
                    <a:gd name="T78" fmla="*/ 756 w 2164"/>
                    <a:gd name="T79" fmla="*/ 2104 h 2154"/>
                    <a:gd name="T80" fmla="*/ 537 w 2164"/>
                    <a:gd name="T81" fmla="*/ 2006 h 2154"/>
                    <a:gd name="T82" fmla="*/ 345 w 2164"/>
                    <a:gd name="T83" fmla="*/ 1866 h 2154"/>
                    <a:gd name="T84" fmla="*/ 190 w 2164"/>
                    <a:gd name="T85" fmla="*/ 1687 h 2154"/>
                    <a:gd name="T86" fmla="*/ 77 w 2164"/>
                    <a:gd name="T87" fmla="*/ 1477 h 2154"/>
                    <a:gd name="T88" fmla="*/ 13 w 2164"/>
                    <a:gd name="T89" fmla="*/ 1243 h 2154"/>
                    <a:gd name="T90" fmla="*/ 3 w 2164"/>
                    <a:gd name="T91" fmla="*/ 993 h 2154"/>
                    <a:gd name="T92" fmla="*/ 50 w 2164"/>
                    <a:gd name="T93" fmla="*/ 752 h 2154"/>
                    <a:gd name="T94" fmla="*/ 148 w 2164"/>
                    <a:gd name="T95" fmla="*/ 534 h 2154"/>
                    <a:gd name="T96" fmla="*/ 290 w 2164"/>
                    <a:gd name="T97" fmla="*/ 345 h 2154"/>
                    <a:gd name="T98" fmla="*/ 470 w 2164"/>
                    <a:gd name="T99" fmla="*/ 190 h 2154"/>
                    <a:gd name="T100" fmla="*/ 680 w 2164"/>
                    <a:gd name="T101" fmla="*/ 78 h 2154"/>
                    <a:gd name="T102" fmla="*/ 915 w 2164"/>
                    <a:gd name="T103" fmla="*/ 13 h 2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64" h="2154">
                      <a:moveTo>
                        <a:pt x="1082" y="307"/>
                      </a:moveTo>
                      <a:lnTo>
                        <a:pt x="1012" y="311"/>
                      </a:lnTo>
                      <a:lnTo>
                        <a:pt x="943" y="320"/>
                      </a:lnTo>
                      <a:lnTo>
                        <a:pt x="877" y="335"/>
                      </a:lnTo>
                      <a:lnTo>
                        <a:pt x="813" y="356"/>
                      </a:lnTo>
                      <a:lnTo>
                        <a:pt x="751" y="382"/>
                      </a:lnTo>
                      <a:lnTo>
                        <a:pt x="692" y="413"/>
                      </a:lnTo>
                      <a:lnTo>
                        <a:pt x="636" y="449"/>
                      </a:lnTo>
                      <a:lnTo>
                        <a:pt x="585" y="489"/>
                      </a:lnTo>
                      <a:lnTo>
                        <a:pt x="536" y="534"/>
                      </a:lnTo>
                      <a:lnTo>
                        <a:pt x="491" y="582"/>
                      </a:lnTo>
                      <a:lnTo>
                        <a:pt x="450" y="634"/>
                      </a:lnTo>
                      <a:lnTo>
                        <a:pt x="415" y="689"/>
                      </a:lnTo>
                      <a:lnTo>
                        <a:pt x="384" y="748"/>
                      </a:lnTo>
                      <a:lnTo>
                        <a:pt x="357" y="809"/>
                      </a:lnTo>
                      <a:lnTo>
                        <a:pt x="337" y="873"/>
                      </a:lnTo>
                      <a:lnTo>
                        <a:pt x="322" y="939"/>
                      </a:lnTo>
                      <a:lnTo>
                        <a:pt x="312" y="1007"/>
                      </a:lnTo>
                      <a:lnTo>
                        <a:pt x="309" y="1077"/>
                      </a:lnTo>
                      <a:lnTo>
                        <a:pt x="312" y="1147"/>
                      </a:lnTo>
                      <a:lnTo>
                        <a:pt x="322" y="1215"/>
                      </a:lnTo>
                      <a:lnTo>
                        <a:pt x="337" y="1282"/>
                      </a:lnTo>
                      <a:lnTo>
                        <a:pt x="357" y="1345"/>
                      </a:lnTo>
                      <a:lnTo>
                        <a:pt x="384" y="1406"/>
                      </a:lnTo>
                      <a:lnTo>
                        <a:pt x="415" y="1465"/>
                      </a:lnTo>
                      <a:lnTo>
                        <a:pt x="450" y="1520"/>
                      </a:lnTo>
                      <a:lnTo>
                        <a:pt x="491" y="1572"/>
                      </a:lnTo>
                      <a:lnTo>
                        <a:pt x="536" y="1621"/>
                      </a:lnTo>
                      <a:lnTo>
                        <a:pt x="585" y="1665"/>
                      </a:lnTo>
                      <a:lnTo>
                        <a:pt x="636" y="1705"/>
                      </a:lnTo>
                      <a:lnTo>
                        <a:pt x="692" y="1741"/>
                      </a:lnTo>
                      <a:lnTo>
                        <a:pt x="751" y="1772"/>
                      </a:lnTo>
                      <a:lnTo>
                        <a:pt x="813" y="1797"/>
                      </a:lnTo>
                      <a:lnTo>
                        <a:pt x="877" y="1819"/>
                      </a:lnTo>
                      <a:lnTo>
                        <a:pt x="943" y="1834"/>
                      </a:lnTo>
                      <a:lnTo>
                        <a:pt x="1012" y="1843"/>
                      </a:lnTo>
                      <a:lnTo>
                        <a:pt x="1082" y="1846"/>
                      </a:lnTo>
                      <a:lnTo>
                        <a:pt x="1153" y="1843"/>
                      </a:lnTo>
                      <a:lnTo>
                        <a:pt x="1221" y="1834"/>
                      </a:lnTo>
                      <a:lnTo>
                        <a:pt x="1288" y="1819"/>
                      </a:lnTo>
                      <a:lnTo>
                        <a:pt x="1352" y="1797"/>
                      </a:lnTo>
                      <a:lnTo>
                        <a:pt x="1414" y="1772"/>
                      </a:lnTo>
                      <a:lnTo>
                        <a:pt x="1473" y="1741"/>
                      </a:lnTo>
                      <a:lnTo>
                        <a:pt x="1528" y="1705"/>
                      </a:lnTo>
                      <a:lnTo>
                        <a:pt x="1581" y="1665"/>
                      </a:lnTo>
                      <a:lnTo>
                        <a:pt x="1629" y="1621"/>
                      </a:lnTo>
                      <a:lnTo>
                        <a:pt x="1674" y="1572"/>
                      </a:lnTo>
                      <a:lnTo>
                        <a:pt x="1714" y="1520"/>
                      </a:lnTo>
                      <a:lnTo>
                        <a:pt x="1750" y="1465"/>
                      </a:lnTo>
                      <a:lnTo>
                        <a:pt x="1781" y="1406"/>
                      </a:lnTo>
                      <a:lnTo>
                        <a:pt x="1807" y="1345"/>
                      </a:lnTo>
                      <a:lnTo>
                        <a:pt x="1828" y="1282"/>
                      </a:lnTo>
                      <a:lnTo>
                        <a:pt x="1843" y="1215"/>
                      </a:lnTo>
                      <a:lnTo>
                        <a:pt x="1852" y="1147"/>
                      </a:lnTo>
                      <a:lnTo>
                        <a:pt x="1855" y="1077"/>
                      </a:lnTo>
                      <a:lnTo>
                        <a:pt x="1852" y="1007"/>
                      </a:lnTo>
                      <a:lnTo>
                        <a:pt x="1843" y="939"/>
                      </a:lnTo>
                      <a:lnTo>
                        <a:pt x="1828" y="873"/>
                      </a:lnTo>
                      <a:lnTo>
                        <a:pt x="1807" y="809"/>
                      </a:lnTo>
                      <a:lnTo>
                        <a:pt x="1781" y="748"/>
                      </a:lnTo>
                      <a:lnTo>
                        <a:pt x="1750" y="689"/>
                      </a:lnTo>
                      <a:lnTo>
                        <a:pt x="1714" y="634"/>
                      </a:lnTo>
                      <a:lnTo>
                        <a:pt x="1674" y="582"/>
                      </a:lnTo>
                      <a:lnTo>
                        <a:pt x="1629" y="534"/>
                      </a:lnTo>
                      <a:lnTo>
                        <a:pt x="1581" y="489"/>
                      </a:lnTo>
                      <a:lnTo>
                        <a:pt x="1528" y="449"/>
                      </a:lnTo>
                      <a:lnTo>
                        <a:pt x="1473" y="413"/>
                      </a:lnTo>
                      <a:lnTo>
                        <a:pt x="1414" y="382"/>
                      </a:lnTo>
                      <a:lnTo>
                        <a:pt x="1352" y="356"/>
                      </a:lnTo>
                      <a:lnTo>
                        <a:pt x="1288" y="335"/>
                      </a:lnTo>
                      <a:lnTo>
                        <a:pt x="1221" y="320"/>
                      </a:lnTo>
                      <a:lnTo>
                        <a:pt x="1153" y="311"/>
                      </a:lnTo>
                      <a:lnTo>
                        <a:pt x="1082" y="307"/>
                      </a:lnTo>
                      <a:close/>
                      <a:moveTo>
                        <a:pt x="1082" y="0"/>
                      </a:moveTo>
                      <a:lnTo>
                        <a:pt x="1167" y="3"/>
                      </a:lnTo>
                      <a:lnTo>
                        <a:pt x="1250" y="13"/>
                      </a:lnTo>
                      <a:lnTo>
                        <a:pt x="1330" y="29"/>
                      </a:lnTo>
                      <a:lnTo>
                        <a:pt x="1408" y="50"/>
                      </a:lnTo>
                      <a:lnTo>
                        <a:pt x="1484" y="78"/>
                      </a:lnTo>
                      <a:lnTo>
                        <a:pt x="1558" y="110"/>
                      </a:lnTo>
                      <a:lnTo>
                        <a:pt x="1629" y="148"/>
                      </a:lnTo>
                      <a:lnTo>
                        <a:pt x="1695" y="190"/>
                      </a:lnTo>
                      <a:lnTo>
                        <a:pt x="1759" y="237"/>
                      </a:lnTo>
                      <a:lnTo>
                        <a:pt x="1819" y="288"/>
                      </a:lnTo>
                      <a:lnTo>
                        <a:pt x="1875" y="345"/>
                      </a:lnTo>
                      <a:lnTo>
                        <a:pt x="1927" y="404"/>
                      </a:lnTo>
                      <a:lnTo>
                        <a:pt x="1974" y="467"/>
                      </a:lnTo>
                      <a:lnTo>
                        <a:pt x="2017" y="534"/>
                      </a:lnTo>
                      <a:lnTo>
                        <a:pt x="2054" y="604"/>
                      </a:lnTo>
                      <a:lnTo>
                        <a:pt x="2087" y="676"/>
                      </a:lnTo>
                      <a:lnTo>
                        <a:pt x="2114" y="752"/>
                      </a:lnTo>
                      <a:lnTo>
                        <a:pt x="2136" y="831"/>
                      </a:lnTo>
                      <a:lnTo>
                        <a:pt x="2152" y="910"/>
                      </a:lnTo>
                      <a:lnTo>
                        <a:pt x="2161" y="993"/>
                      </a:lnTo>
                      <a:lnTo>
                        <a:pt x="2164" y="1077"/>
                      </a:lnTo>
                      <a:lnTo>
                        <a:pt x="2161" y="1161"/>
                      </a:lnTo>
                      <a:lnTo>
                        <a:pt x="2152" y="1243"/>
                      </a:lnTo>
                      <a:lnTo>
                        <a:pt x="2136" y="1324"/>
                      </a:lnTo>
                      <a:lnTo>
                        <a:pt x="2114" y="1402"/>
                      </a:lnTo>
                      <a:lnTo>
                        <a:pt x="2087" y="1477"/>
                      </a:lnTo>
                      <a:lnTo>
                        <a:pt x="2054" y="1550"/>
                      </a:lnTo>
                      <a:lnTo>
                        <a:pt x="2017" y="1620"/>
                      </a:lnTo>
                      <a:lnTo>
                        <a:pt x="1974" y="1687"/>
                      </a:lnTo>
                      <a:lnTo>
                        <a:pt x="1927" y="1750"/>
                      </a:lnTo>
                      <a:lnTo>
                        <a:pt x="1875" y="1809"/>
                      </a:lnTo>
                      <a:lnTo>
                        <a:pt x="1819" y="1866"/>
                      </a:lnTo>
                      <a:lnTo>
                        <a:pt x="1759" y="1917"/>
                      </a:lnTo>
                      <a:lnTo>
                        <a:pt x="1695" y="1964"/>
                      </a:lnTo>
                      <a:lnTo>
                        <a:pt x="1629" y="2006"/>
                      </a:lnTo>
                      <a:lnTo>
                        <a:pt x="1558" y="2044"/>
                      </a:lnTo>
                      <a:lnTo>
                        <a:pt x="1484" y="2076"/>
                      </a:lnTo>
                      <a:lnTo>
                        <a:pt x="1408" y="2104"/>
                      </a:lnTo>
                      <a:lnTo>
                        <a:pt x="1330" y="2125"/>
                      </a:lnTo>
                      <a:lnTo>
                        <a:pt x="1250" y="2141"/>
                      </a:lnTo>
                      <a:lnTo>
                        <a:pt x="1167" y="2151"/>
                      </a:lnTo>
                      <a:lnTo>
                        <a:pt x="1082" y="2154"/>
                      </a:lnTo>
                      <a:lnTo>
                        <a:pt x="998" y="2151"/>
                      </a:lnTo>
                      <a:lnTo>
                        <a:pt x="915" y="2141"/>
                      </a:lnTo>
                      <a:lnTo>
                        <a:pt x="834" y="2125"/>
                      </a:lnTo>
                      <a:lnTo>
                        <a:pt x="756" y="2104"/>
                      </a:lnTo>
                      <a:lnTo>
                        <a:pt x="680" y="2076"/>
                      </a:lnTo>
                      <a:lnTo>
                        <a:pt x="606" y="2044"/>
                      </a:lnTo>
                      <a:lnTo>
                        <a:pt x="537" y="2006"/>
                      </a:lnTo>
                      <a:lnTo>
                        <a:pt x="470" y="1964"/>
                      </a:lnTo>
                      <a:lnTo>
                        <a:pt x="405" y="1917"/>
                      </a:lnTo>
                      <a:lnTo>
                        <a:pt x="345" y="1866"/>
                      </a:lnTo>
                      <a:lnTo>
                        <a:pt x="290" y="1809"/>
                      </a:lnTo>
                      <a:lnTo>
                        <a:pt x="237" y="1750"/>
                      </a:lnTo>
                      <a:lnTo>
                        <a:pt x="190" y="1687"/>
                      </a:lnTo>
                      <a:lnTo>
                        <a:pt x="148" y="1620"/>
                      </a:lnTo>
                      <a:lnTo>
                        <a:pt x="110" y="1550"/>
                      </a:lnTo>
                      <a:lnTo>
                        <a:pt x="77" y="1477"/>
                      </a:lnTo>
                      <a:lnTo>
                        <a:pt x="50" y="1402"/>
                      </a:lnTo>
                      <a:lnTo>
                        <a:pt x="29" y="1324"/>
                      </a:lnTo>
                      <a:lnTo>
                        <a:pt x="13" y="1243"/>
                      </a:lnTo>
                      <a:lnTo>
                        <a:pt x="3" y="1161"/>
                      </a:lnTo>
                      <a:lnTo>
                        <a:pt x="0" y="1077"/>
                      </a:lnTo>
                      <a:lnTo>
                        <a:pt x="3" y="993"/>
                      </a:lnTo>
                      <a:lnTo>
                        <a:pt x="13" y="910"/>
                      </a:lnTo>
                      <a:lnTo>
                        <a:pt x="29" y="831"/>
                      </a:lnTo>
                      <a:lnTo>
                        <a:pt x="50" y="752"/>
                      </a:lnTo>
                      <a:lnTo>
                        <a:pt x="77" y="676"/>
                      </a:lnTo>
                      <a:lnTo>
                        <a:pt x="110" y="604"/>
                      </a:lnTo>
                      <a:lnTo>
                        <a:pt x="148" y="534"/>
                      </a:lnTo>
                      <a:lnTo>
                        <a:pt x="190" y="467"/>
                      </a:lnTo>
                      <a:lnTo>
                        <a:pt x="237" y="404"/>
                      </a:lnTo>
                      <a:lnTo>
                        <a:pt x="290" y="345"/>
                      </a:lnTo>
                      <a:lnTo>
                        <a:pt x="345" y="288"/>
                      </a:lnTo>
                      <a:lnTo>
                        <a:pt x="405" y="237"/>
                      </a:lnTo>
                      <a:lnTo>
                        <a:pt x="470" y="190"/>
                      </a:lnTo>
                      <a:lnTo>
                        <a:pt x="537" y="148"/>
                      </a:lnTo>
                      <a:lnTo>
                        <a:pt x="606" y="110"/>
                      </a:lnTo>
                      <a:lnTo>
                        <a:pt x="680" y="78"/>
                      </a:lnTo>
                      <a:lnTo>
                        <a:pt x="756" y="50"/>
                      </a:lnTo>
                      <a:lnTo>
                        <a:pt x="834" y="29"/>
                      </a:lnTo>
                      <a:lnTo>
                        <a:pt x="915" y="13"/>
                      </a:lnTo>
                      <a:lnTo>
                        <a:pt x="998" y="3"/>
                      </a:lnTo>
                      <a:lnTo>
                        <a:pt x="108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3" name="Freeform 99"/>
                <p:cNvSpPr>
                  <a:spLocks noEditPoints="1"/>
                </p:cNvSpPr>
                <p:nvPr/>
              </p:nvSpPr>
              <p:spPr bwMode="auto">
                <a:xfrm>
                  <a:off x="3240088" y="4187825"/>
                  <a:ext cx="207962" cy="336550"/>
                </a:xfrm>
                <a:custGeom>
                  <a:avLst/>
                  <a:gdLst>
                    <a:gd name="T0" fmla="*/ 489 w 790"/>
                    <a:gd name="T1" fmla="*/ 985 h 1269"/>
                    <a:gd name="T2" fmla="*/ 576 w 790"/>
                    <a:gd name="T3" fmla="*/ 942 h 1269"/>
                    <a:gd name="T4" fmla="*/ 612 w 790"/>
                    <a:gd name="T5" fmla="*/ 856 h 1269"/>
                    <a:gd name="T6" fmla="*/ 579 w 790"/>
                    <a:gd name="T7" fmla="*/ 776 h 1269"/>
                    <a:gd name="T8" fmla="*/ 503 w 790"/>
                    <a:gd name="T9" fmla="*/ 733 h 1269"/>
                    <a:gd name="T10" fmla="*/ 355 w 790"/>
                    <a:gd name="T11" fmla="*/ 265 h 1269"/>
                    <a:gd name="T12" fmla="*/ 240 w 790"/>
                    <a:gd name="T13" fmla="*/ 304 h 1269"/>
                    <a:gd name="T14" fmla="*/ 198 w 790"/>
                    <a:gd name="T15" fmla="*/ 384 h 1269"/>
                    <a:gd name="T16" fmla="*/ 237 w 790"/>
                    <a:gd name="T17" fmla="*/ 468 h 1269"/>
                    <a:gd name="T18" fmla="*/ 355 w 790"/>
                    <a:gd name="T19" fmla="*/ 516 h 1269"/>
                    <a:gd name="T20" fmla="*/ 422 w 790"/>
                    <a:gd name="T21" fmla="*/ 10 h 1269"/>
                    <a:gd name="T22" fmla="*/ 439 w 790"/>
                    <a:gd name="T23" fmla="*/ 123 h 1269"/>
                    <a:gd name="T24" fmla="*/ 545 w 790"/>
                    <a:gd name="T25" fmla="*/ 139 h 1269"/>
                    <a:gd name="T26" fmla="*/ 662 w 790"/>
                    <a:gd name="T27" fmla="*/ 183 h 1269"/>
                    <a:gd name="T28" fmla="*/ 749 w 790"/>
                    <a:gd name="T29" fmla="*/ 257 h 1269"/>
                    <a:gd name="T30" fmla="*/ 772 w 790"/>
                    <a:gd name="T31" fmla="*/ 354 h 1269"/>
                    <a:gd name="T32" fmla="*/ 724 w 790"/>
                    <a:gd name="T33" fmla="*/ 410 h 1269"/>
                    <a:gd name="T34" fmla="*/ 653 w 790"/>
                    <a:gd name="T35" fmla="*/ 411 h 1269"/>
                    <a:gd name="T36" fmla="*/ 604 w 790"/>
                    <a:gd name="T37" fmla="*/ 365 h 1269"/>
                    <a:gd name="T38" fmla="*/ 553 w 790"/>
                    <a:gd name="T39" fmla="*/ 306 h 1269"/>
                    <a:gd name="T40" fmla="*/ 468 w 790"/>
                    <a:gd name="T41" fmla="*/ 267 h 1269"/>
                    <a:gd name="T42" fmla="*/ 508 w 790"/>
                    <a:gd name="T43" fmla="*/ 547 h 1269"/>
                    <a:gd name="T44" fmla="*/ 632 w 790"/>
                    <a:gd name="T45" fmla="*/ 590 h 1269"/>
                    <a:gd name="T46" fmla="*/ 728 w 790"/>
                    <a:gd name="T47" fmla="*/ 658 h 1269"/>
                    <a:gd name="T48" fmla="*/ 782 w 790"/>
                    <a:gd name="T49" fmla="*/ 766 h 1269"/>
                    <a:gd name="T50" fmla="*/ 780 w 790"/>
                    <a:gd name="T51" fmla="*/ 920 h 1269"/>
                    <a:gd name="T52" fmla="*/ 707 w 790"/>
                    <a:gd name="T53" fmla="*/ 1042 h 1269"/>
                    <a:gd name="T54" fmla="*/ 573 w 790"/>
                    <a:gd name="T55" fmla="*/ 1113 h 1269"/>
                    <a:gd name="T56" fmla="*/ 439 w 790"/>
                    <a:gd name="T57" fmla="*/ 1221 h 1269"/>
                    <a:gd name="T58" fmla="*/ 410 w 790"/>
                    <a:gd name="T59" fmla="*/ 1267 h 1269"/>
                    <a:gd name="T60" fmla="*/ 363 w 790"/>
                    <a:gd name="T61" fmla="*/ 1249 h 1269"/>
                    <a:gd name="T62" fmla="*/ 306 w 790"/>
                    <a:gd name="T63" fmla="*/ 1132 h 1269"/>
                    <a:gd name="T64" fmla="*/ 146 w 790"/>
                    <a:gd name="T65" fmla="*/ 1085 h 1269"/>
                    <a:gd name="T66" fmla="*/ 45 w 790"/>
                    <a:gd name="T67" fmla="*/ 1000 h 1269"/>
                    <a:gd name="T68" fmla="*/ 1 w 790"/>
                    <a:gd name="T69" fmla="*/ 901 h 1269"/>
                    <a:gd name="T70" fmla="*/ 17 w 790"/>
                    <a:gd name="T71" fmla="*/ 819 h 1269"/>
                    <a:gd name="T72" fmla="*/ 86 w 790"/>
                    <a:gd name="T73" fmla="*/ 790 h 1269"/>
                    <a:gd name="T74" fmla="*/ 153 w 790"/>
                    <a:gd name="T75" fmla="*/ 810 h 1269"/>
                    <a:gd name="T76" fmla="*/ 181 w 790"/>
                    <a:gd name="T77" fmla="*/ 859 h 1269"/>
                    <a:gd name="T78" fmla="*/ 205 w 790"/>
                    <a:gd name="T79" fmla="*/ 917 h 1269"/>
                    <a:gd name="T80" fmla="*/ 252 w 790"/>
                    <a:gd name="T81" fmla="*/ 967 h 1269"/>
                    <a:gd name="T82" fmla="*/ 355 w 790"/>
                    <a:gd name="T83" fmla="*/ 993 h 1269"/>
                    <a:gd name="T84" fmla="*/ 215 w 790"/>
                    <a:gd name="T85" fmla="*/ 661 h 1269"/>
                    <a:gd name="T86" fmla="*/ 83 w 790"/>
                    <a:gd name="T87" fmla="*/ 578 h 1269"/>
                    <a:gd name="T88" fmla="*/ 23 w 790"/>
                    <a:gd name="T89" fmla="*/ 454 h 1269"/>
                    <a:gd name="T90" fmla="*/ 41 w 790"/>
                    <a:gd name="T91" fmla="*/ 307 h 1269"/>
                    <a:gd name="T92" fmla="*/ 122 w 790"/>
                    <a:gd name="T93" fmla="*/ 200 h 1269"/>
                    <a:gd name="T94" fmla="*/ 246 w 790"/>
                    <a:gd name="T95" fmla="*/ 139 h 1269"/>
                    <a:gd name="T96" fmla="*/ 355 w 790"/>
                    <a:gd name="T97" fmla="*/ 48 h 1269"/>
                    <a:gd name="T98" fmla="*/ 384 w 790"/>
                    <a:gd name="T99" fmla="*/ 4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90" h="1269">
                      <a:moveTo>
                        <a:pt x="439" y="715"/>
                      </a:moveTo>
                      <a:lnTo>
                        <a:pt x="439" y="993"/>
                      </a:lnTo>
                      <a:lnTo>
                        <a:pt x="465" y="990"/>
                      </a:lnTo>
                      <a:lnTo>
                        <a:pt x="489" y="985"/>
                      </a:lnTo>
                      <a:lnTo>
                        <a:pt x="514" y="978"/>
                      </a:lnTo>
                      <a:lnTo>
                        <a:pt x="537" y="968"/>
                      </a:lnTo>
                      <a:lnTo>
                        <a:pt x="558" y="957"/>
                      </a:lnTo>
                      <a:lnTo>
                        <a:pt x="576" y="942"/>
                      </a:lnTo>
                      <a:lnTo>
                        <a:pt x="591" y="925"/>
                      </a:lnTo>
                      <a:lnTo>
                        <a:pt x="603" y="905"/>
                      </a:lnTo>
                      <a:lnTo>
                        <a:pt x="610" y="881"/>
                      </a:lnTo>
                      <a:lnTo>
                        <a:pt x="612" y="856"/>
                      </a:lnTo>
                      <a:lnTo>
                        <a:pt x="610" y="831"/>
                      </a:lnTo>
                      <a:lnTo>
                        <a:pt x="604" y="810"/>
                      </a:lnTo>
                      <a:lnTo>
                        <a:pt x="593" y="792"/>
                      </a:lnTo>
                      <a:lnTo>
                        <a:pt x="579" y="776"/>
                      </a:lnTo>
                      <a:lnTo>
                        <a:pt x="563" y="762"/>
                      </a:lnTo>
                      <a:lnTo>
                        <a:pt x="545" y="750"/>
                      </a:lnTo>
                      <a:lnTo>
                        <a:pt x="525" y="741"/>
                      </a:lnTo>
                      <a:lnTo>
                        <a:pt x="503" y="733"/>
                      </a:lnTo>
                      <a:lnTo>
                        <a:pt x="482" y="726"/>
                      </a:lnTo>
                      <a:lnTo>
                        <a:pt x="461" y="721"/>
                      </a:lnTo>
                      <a:lnTo>
                        <a:pt x="439" y="715"/>
                      </a:lnTo>
                      <a:close/>
                      <a:moveTo>
                        <a:pt x="355" y="265"/>
                      </a:moveTo>
                      <a:lnTo>
                        <a:pt x="321" y="268"/>
                      </a:lnTo>
                      <a:lnTo>
                        <a:pt x="289" y="277"/>
                      </a:lnTo>
                      <a:lnTo>
                        <a:pt x="263" y="289"/>
                      </a:lnTo>
                      <a:lnTo>
                        <a:pt x="240" y="304"/>
                      </a:lnTo>
                      <a:lnTo>
                        <a:pt x="222" y="321"/>
                      </a:lnTo>
                      <a:lnTo>
                        <a:pt x="208" y="341"/>
                      </a:lnTo>
                      <a:lnTo>
                        <a:pt x="200" y="362"/>
                      </a:lnTo>
                      <a:lnTo>
                        <a:pt x="198" y="384"/>
                      </a:lnTo>
                      <a:lnTo>
                        <a:pt x="200" y="409"/>
                      </a:lnTo>
                      <a:lnTo>
                        <a:pt x="207" y="431"/>
                      </a:lnTo>
                      <a:lnTo>
                        <a:pt x="219" y="451"/>
                      </a:lnTo>
                      <a:lnTo>
                        <a:pt x="237" y="468"/>
                      </a:lnTo>
                      <a:lnTo>
                        <a:pt x="258" y="483"/>
                      </a:lnTo>
                      <a:lnTo>
                        <a:pt x="286" y="496"/>
                      </a:lnTo>
                      <a:lnTo>
                        <a:pt x="318" y="507"/>
                      </a:lnTo>
                      <a:lnTo>
                        <a:pt x="355" y="516"/>
                      </a:lnTo>
                      <a:lnTo>
                        <a:pt x="355" y="265"/>
                      </a:lnTo>
                      <a:close/>
                      <a:moveTo>
                        <a:pt x="396" y="0"/>
                      </a:moveTo>
                      <a:lnTo>
                        <a:pt x="410" y="4"/>
                      </a:lnTo>
                      <a:lnTo>
                        <a:pt x="422" y="10"/>
                      </a:lnTo>
                      <a:lnTo>
                        <a:pt x="432" y="21"/>
                      </a:lnTo>
                      <a:lnTo>
                        <a:pt x="437" y="34"/>
                      </a:lnTo>
                      <a:lnTo>
                        <a:pt x="439" y="48"/>
                      </a:lnTo>
                      <a:lnTo>
                        <a:pt x="439" y="123"/>
                      </a:lnTo>
                      <a:lnTo>
                        <a:pt x="463" y="124"/>
                      </a:lnTo>
                      <a:lnTo>
                        <a:pt x="488" y="127"/>
                      </a:lnTo>
                      <a:lnTo>
                        <a:pt x="516" y="132"/>
                      </a:lnTo>
                      <a:lnTo>
                        <a:pt x="545" y="139"/>
                      </a:lnTo>
                      <a:lnTo>
                        <a:pt x="575" y="147"/>
                      </a:lnTo>
                      <a:lnTo>
                        <a:pt x="605" y="158"/>
                      </a:lnTo>
                      <a:lnTo>
                        <a:pt x="634" y="170"/>
                      </a:lnTo>
                      <a:lnTo>
                        <a:pt x="662" y="183"/>
                      </a:lnTo>
                      <a:lnTo>
                        <a:pt x="687" y="199"/>
                      </a:lnTo>
                      <a:lnTo>
                        <a:pt x="712" y="216"/>
                      </a:lnTo>
                      <a:lnTo>
                        <a:pt x="732" y="235"/>
                      </a:lnTo>
                      <a:lnTo>
                        <a:pt x="749" y="257"/>
                      </a:lnTo>
                      <a:lnTo>
                        <a:pt x="763" y="280"/>
                      </a:lnTo>
                      <a:lnTo>
                        <a:pt x="771" y="305"/>
                      </a:lnTo>
                      <a:lnTo>
                        <a:pt x="774" y="331"/>
                      </a:lnTo>
                      <a:lnTo>
                        <a:pt x="772" y="354"/>
                      </a:lnTo>
                      <a:lnTo>
                        <a:pt x="764" y="373"/>
                      </a:lnTo>
                      <a:lnTo>
                        <a:pt x="755" y="389"/>
                      </a:lnTo>
                      <a:lnTo>
                        <a:pt x="741" y="401"/>
                      </a:lnTo>
                      <a:lnTo>
                        <a:pt x="724" y="410"/>
                      </a:lnTo>
                      <a:lnTo>
                        <a:pt x="705" y="416"/>
                      </a:lnTo>
                      <a:lnTo>
                        <a:pt x="685" y="417"/>
                      </a:lnTo>
                      <a:lnTo>
                        <a:pt x="668" y="416"/>
                      </a:lnTo>
                      <a:lnTo>
                        <a:pt x="653" y="411"/>
                      </a:lnTo>
                      <a:lnTo>
                        <a:pt x="639" y="402"/>
                      </a:lnTo>
                      <a:lnTo>
                        <a:pt x="627" y="392"/>
                      </a:lnTo>
                      <a:lnTo>
                        <a:pt x="616" y="379"/>
                      </a:lnTo>
                      <a:lnTo>
                        <a:pt x="604" y="365"/>
                      </a:lnTo>
                      <a:lnTo>
                        <a:pt x="592" y="350"/>
                      </a:lnTo>
                      <a:lnTo>
                        <a:pt x="580" y="335"/>
                      </a:lnTo>
                      <a:lnTo>
                        <a:pt x="566" y="321"/>
                      </a:lnTo>
                      <a:lnTo>
                        <a:pt x="553" y="306"/>
                      </a:lnTo>
                      <a:lnTo>
                        <a:pt x="535" y="293"/>
                      </a:lnTo>
                      <a:lnTo>
                        <a:pt x="516" y="282"/>
                      </a:lnTo>
                      <a:lnTo>
                        <a:pt x="494" y="274"/>
                      </a:lnTo>
                      <a:lnTo>
                        <a:pt x="468" y="267"/>
                      </a:lnTo>
                      <a:lnTo>
                        <a:pt x="439" y="265"/>
                      </a:lnTo>
                      <a:lnTo>
                        <a:pt x="439" y="531"/>
                      </a:lnTo>
                      <a:lnTo>
                        <a:pt x="473" y="539"/>
                      </a:lnTo>
                      <a:lnTo>
                        <a:pt x="508" y="547"/>
                      </a:lnTo>
                      <a:lnTo>
                        <a:pt x="541" y="556"/>
                      </a:lnTo>
                      <a:lnTo>
                        <a:pt x="573" y="565"/>
                      </a:lnTo>
                      <a:lnTo>
                        <a:pt x="603" y="577"/>
                      </a:lnTo>
                      <a:lnTo>
                        <a:pt x="632" y="590"/>
                      </a:lnTo>
                      <a:lnTo>
                        <a:pt x="659" y="604"/>
                      </a:lnTo>
                      <a:lnTo>
                        <a:pt x="684" y="619"/>
                      </a:lnTo>
                      <a:lnTo>
                        <a:pt x="708" y="638"/>
                      </a:lnTo>
                      <a:lnTo>
                        <a:pt x="728" y="658"/>
                      </a:lnTo>
                      <a:lnTo>
                        <a:pt x="746" y="681"/>
                      </a:lnTo>
                      <a:lnTo>
                        <a:pt x="761" y="707"/>
                      </a:lnTo>
                      <a:lnTo>
                        <a:pt x="773" y="735"/>
                      </a:lnTo>
                      <a:lnTo>
                        <a:pt x="782" y="766"/>
                      </a:lnTo>
                      <a:lnTo>
                        <a:pt x="788" y="801"/>
                      </a:lnTo>
                      <a:lnTo>
                        <a:pt x="790" y="840"/>
                      </a:lnTo>
                      <a:lnTo>
                        <a:pt x="787" y="881"/>
                      </a:lnTo>
                      <a:lnTo>
                        <a:pt x="780" y="920"/>
                      </a:lnTo>
                      <a:lnTo>
                        <a:pt x="767" y="956"/>
                      </a:lnTo>
                      <a:lnTo>
                        <a:pt x="751" y="987"/>
                      </a:lnTo>
                      <a:lnTo>
                        <a:pt x="731" y="1016"/>
                      </a:lnTo>
                      <a:lnTo>
                        <a:pt x="707" y="1042"/>
                      </a:lnTo>
                      <a:lnTo>
                        <a:pt x="679" y="1064"/>
                      </a:lnTo>
                      <a:lnTo>
                        <a:pt x="647" y="1083"/>
                      </a:lnTo>
                      <a:lnTo>
                        <a:pt x="611" y="1100"/>
                      </a:lnTo>
                      <a:lnTo>
                        <a:pt x="573" y="1113"/>
                      </a:lnTo>
                      <a:lnTo>
                        <a:pt x="531" y="1124"/>
                      </a:lnTo>
                      <a:lnTo>
                        <a:pt x="486" y="1131"/>
                      </a:lnTo>
                      <a:lnTo>
                        <a:pt x="439" y="1135"/>
                      </a:lnTo>
                      <a:lnTo>
                        <a:pt x="439" y="1221"/>
                      </a:lnTo>
                      <a:lnTo>
                        <a:pt x="437" y="1236"/>
                      </a:lnTo>
                      <a:lnTo>
                        <a:pt x="432" y="1249"/>
                      </a:lnTo>
                      <a:lnTo>
                        <a:pt x="422" y="1260"/>
                      </a:lnTo>
                      <a:lnTo>
                        <a:pt x="410" y="1267"/>
                      </a:lnTo>
                      <a:lnTo>
                        <a:pt x="396" y="1269"/>
                      </a:lnTo>
                      <a:lnTo>
                        <a:pt x="384" y="1267"/>
                      </a:lnTo>
                      <a:lnTo>
                        <a:pt x="372" y="1260"/>
                      </a:lnTo>
                      <a:lnTo>
                        <a:pt x="363" y="1249"/>
                      </a:lnTo>
                      <a:lnTo>
                        <a:pt x="357" y="1236"/>
                      </a:lnTo>
                      <a:lnTo>
                        <a:pt x="355" y="1221"/>
                      </a:lnTo>
                      <a:lnTo>
                        <a:pt x="355" y="1135"/>
                      </a:lnTo>
                      <a:lnTo>
                        <a:pt x="306" y="1132"/>
                      </a:lnTo>
                      <a:lnTo>
                        <a:pt x="261" y="1125"/>
                      </a:lnTo>
                      <a:lnTo>
                        <a:pt x="219" y="1115"/>
                      </a:lnTo>
                      <a:lnTo>
                        <a:pt x="180" y="1101"/>
                      </a:lnTo>
                      <a:lnTo>
                        <a:pt x="146" y="1085"/>
                      </a:lnTo>
                      <a:lnTo>
                        <a:pt x="115" y="1066"/>
                      </a:lnTo>
                      <a:lnTo>
                        <a:pt x="88" y="1046"/>
                      </a:lnTo>
                      <a:lnTo>
                        <a:pt x="65" y="1024"/>
                      </a:lnTo>
                      <a:lnTo>
                        <a:pt x="45" y="1000"/>
                      </a:lnTo>
                      <a:lnTo>
                        <a:pt x="29" y="976"/>
                      </a:lnTo>
                      <a:lnTo>
                        <a:pt x="16" y="951"/>
                      </a:lnTo>
                      <a:lnTo>
                        <a:pt x="6" y="927"/>
                      </a:lnTo>
                      <a:lnTo>
                        <a:pt x="1" y="901"/>
                      </a:lnTo>
                      <a:lnTo>
                        <a:pt x="0" y="878"/>
                      </a:lnTo>
                      <a:lnTo>
                        <a:pt x="2" y="856"/>
                      </a:lnTo>
                      <a:lnTo>
                        <a:pt x="7" y="836"/>
                      </a:lnTo>
                      <a:lnTo>
                        <a:pt x="17" y="819"/>
                      </a:lnTo>
                      <a:lnTo>
                        <a:pt x="30" y="807"/>
                      </a:lnTo>
                      <a:lnTo>
                        <a:pt x="46" y="797"/>
                      </a:lnTo>
                      <a:lnTo>
                        <a:pt x="65" y="792"/>
                      </a:lnTo>
                      <a:lnTo>
                        <a:pt x="86" y="790"/>
                      </a:lnTo>
                      <a:lnTo>
                        <a:pt x="108" y="791"/>
                      </a:lnTo>
                      <a:lnTo>
                        <a:pt x="126" y="795"/>
                      </a:lnTo>
                      <a:lnTo>
                        <a:pt x="141" y="801"/>
                      </a:lnTo>
                      <a:lnTo>
                        <a:pt x="153" y="810"/>
                      </a:lnTo>
                      <a:lnTo>
                        <a:pt x="162" y="820"/>
                      </a:lnTo>
                      <a:lnTo>
                        <a:pt x="170" y="832"/>
                      </a:lnTo>
                      <a:lnTo>
                        <a:pt x="176" y="845"/>
                      </a:lnTo>
                      <a:lnTo>
                        <a:pt x="181" y="859"/>
                      </a:lnTo>
                      <a:lnTo>
                        <a:pt x="187" y="873"/>
                      </a:lnTo>
                      <a:lnTo>
                        <a:pt x="192" y="887"/>
                      </a:lnTo>
                      <a:lnTo>
                        <a:pt x="198" y="902"/>
                      </a:lnTo>
                      <a:lnTo>
                        <a:pt x="205" y="917"/>
                      </a:lnTo>
                      <a:lnTo>
                        <a:pt x="214" y="931"/>
                      </a:lnTo>
                      <a:lnTo>
                        <a:pt x="223" y="945"/>
                      </a:lnTo>
                      <a:lnTo>
                        <a:pt x="237" y="957"/>
                      </a:lnTo>
                      <a:lnTo>
                        <a:pt x="252" y="967"/>
                      </a:lnTo>
                      <a:lnTo>
                        <a:pt x="271" y="977"/>
                      </a:lnTo>
                      <a:lnTo>
                        <a:pt x="295" y="984"/>
                      </a:lnTo>
                      <a:lnTo>
                        <a:pt x="323" y="990"/>
                      </a:lnTo>
                      <a:lnTo>
                        <a:pt x="355" y="993"/>
                      </a:lnTo>
                      <a:lnTo>
                        <a:pt x="355" y="700"/>
                      </a:lnTo>
                      <a:lnTo>
                        <a:pt x="304" y="690"/>
                      </a:lnTo>
                      <a:lnTo>
                        <a:pt x="258" y="677"/>
                      </a:lnTo>
                      <a:lnTo>
                        <a:pt x="215" y="661"/>
                      </a:lnTo>
                      <a:lnTo>
                        <a:pt x="176" y="644"/>
                      </a:lnTo>
                      <a:lnTo>
                        <a:pt x="141" y="625"/>
                      </a:lnTo>
                      <a:lnTo>
                        <a:pt x="110" y="602"/>
                      </a:lnTo>
                      <a:lnTo>
                        <a:pt x="83" y="578"/>
                      </a:lnTo>
                      <a:lnTo>
                        <a:pt x="61" y="550"/>
                      </a:lnTo>
                      <a:lnTo>
                        <a:pt x="44" y="521"/>
                      </a:lnTo>
                      <a:lnTo>
                        <a:pt x="31" y="489"/>
                      </a:lnTo>
                      <a:lnTo>
                        <a:pt x="23" y="454"/>
                      </a:lnTo>
                      <a:lnTo>
                        <a:pt x="20" y="416"/>
                      </a:lnTo>
                      <a:lnTo>
                        <a:pt x="23" y="377"/>
                      </a:lnTo>
                      <a:lnTo>
                        <a:pt x="30" y="341"/>
                      </a:lnTo>
                      <a:lnTo>
                        <a:pt x="41" y="307"/>
                      </a:lnTo>
                      <a:lnTo>
                        <a:pt x="56" y="276"/>
                      </a:lnTo>
                      <a:lnTo>
                        <a:pt x="75" y="248"/>
                      </a:lnTo>
                      <a:lnTo>
                        <a:pt x="97" y="223"/>
                      </a:lnTo>
                      <a:lnTo>
                        <a:pt x="122" y="200"/>
                      </a:lnTo>
                      <a:lnTo>
                        <a:pt x="149" y="180"/>
                      </a:lnTo>
                      <a:lnTo>
                        <a:pt x="179" y="164"/>
                      </a:lnTo>
                      <a:lnTo>
                        <a:pt x="212" y="150"/>
                      </a:lnTo>
                      <a:lnTo>
                        <a:pt x="246" y="139"/>
                      </a:lnTo>
                      <a:lnTo>
                        <a:pt x="281" y="130"/>
                      </a:lnTo>
                      <a:lnTo>
                        <a:pt x="318" y="125"/>
                      </a:lnTo>
                      <a:lnTo>
                        <a:pt x="355" y="123"/>
                      </a:lnTo>
                      <a:lnTo>
                        <a:pt x="355" y="48"/>
                      </a:lnTo>
                      <a:lnTo>
                        <a:pt x="357" y="34"/>
                      </a:lnTo>
                      <a:lnTo>
                        <a:pt x="363" y="21"/>
                      </a:lnTo>
                      <a:lnTo>
                        <a:pt x="372" y="10"/>
                      </a:lnTo>
                      <a:lnTo>
                        <a:pt x="384" y="4"/>
                      </a:lnTo>
                      <a:lnTo>
                        <a:pt x="3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94" name="Group 293"/>
              <p:cNvGrpSpPr/>
              <p:nvPr/>
            </p:nvGrpSpPr>
            <p:grpSpPr>
              <a:xfrm>
                <a:off x="5950631" y="2250753"/>
                <a:ext cx="362802" cy="438236"/>
                <a:chOff x="5665788" y="3883025"/>
                <a:chExt cx="962025" cy="1162050"/>
              </a:xfrm>
              <a:solidFill>
                <a:schemeClr val="bg1"/>
              </a:solidFill>
            </p:grpSpPr>
            <p:sp>
              <p:nvSpPr>
                <p:cNvPr id="564" name="Freeform 44"/>
                <p:cNvSpPr>
                  <a:spLocks/>
                </p:cNvSpPr>
                <p:nvPr/>
              </p:nvSpPr>
              <p:spPr bwMode="auto">
                <a:xfrm>
                  <a:off x="6170613" y="4629150"/>
                  <a:ext cx="63500" cy="104775"/>
                </a:xfrm>
                <a:custGeom>
                  <a:avLst/>
                  <a:gdLst>
                    <a:gd name="T0" fmla="*/ 0 w 200"/>
                    <a:gd name="T1" fmla="*/ 0 h 327"/>
                    <a:gd name="T2" fmla="*/ 42 w 200"/>
                    <a:gd name="T3" fmla="*/ 11 h 327"/>
                    <a:gd name="T4" fmla="*/ 83 w 200"/>
                    <a:gd name="T5" fmla="*/ 26 h 327"/>
                    <a:gd name="T6" fmla="*/ 123 w 200"/>
                    <a:gd name="T7" fmla="*/ 44 h 327"/>
                    <a:gd name="T8" fmla="*/ 141 w 200"/>
                    <a:gd name="T9" fmla="*/ 54 h 327"/>
                    <a:gd name="T10" fmla="*/ 158 w 200"/>
                    <a:gd name="T11" fmla="*/ 65 h 327"/>
                    <a:gd name="T12" fmla="*/ 172 w 200"/>
                    <a:gd name="T13" fmla="*/ 79 h 327"/>
                    <a:gd name="T14" fmla="*/ 183 w 200"/>
                    <a:gd name="T15" fmla="*/ 94 h 327"/>
                    <a:gd name="T16" fmla="*/ 191 w 200"/>
                    <a:gd name="T17" fmla="*/ 110 h 327"/>
                    <a:gd name="T18" fmla="*/ 197 w 200"/>
                    <a:gd name="T19" fmla="*/ 128 h 327"/>
                    <a:gd name="T20" fmla="*/ 200 w 200"/>
                    <a:gd name="T21" fmla="*/ 154 h 327"/>
                    <a:gd name="T22" fmla="*/ 199 w 200"/>
                    <a:gd name="T23" fmla="*/ 180 h 327"/>
                    <a:gd name="T24" fmla="*/ 193 w 200"/>
                    <a:gd name="T25" fmla="*/ 206 h 327"/>
                    <a:gd name="T26" fmla="*/ 182 w 200"/>
                    <a:gd name="T27" fmla="*/ 230 h 327"/>
                    <a:gd name="T28" fmla="*/ 168 w 200"/>
                    <a:gd name="T29" fmla="*/ 253 h 327"/>
                    <a:gd name="T30" fmla="*/ 149 w 200"/>
                    <a:gd name="T31" fmla="*/ 271 h 327"/>
                    <a:gd name="T32" fmla="*/ 127 w 200"/>
                    <a:gd name="T33" fmla="*/ 287 h 327"/>
                    <a:gd name="T34" fmla="*/ 103 w 200"/>
                    <a:gd name="T35" fmla="*/ 299 h 327"/>
                    <a:gd name="T36" fmla="*/ 78 w 200"/>
                    <a:gd name="T37" fmla="*/ 309 h 327"/>
                    <a:gd name="T38" fmla="*/ 52 w 200"/>
                    <a:gd name="T39" fmla="*/ 317 h 327"/>
                    <a:gd name="T40" fmla="*/ 26 w 200"/>
                    <a:gd name="T41" fmla="*/ 323 h 327"/>
                    <a:gd name="T42" fmla="*/ 0 w 200"/>
                    <a:gd name="T43" fmla="*/ 327 h 327"/>
                    <a:gd name="T44" fmla="*/ 0 w 200"/>
                    <a:gd name="T45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0" h="327">
                      <a:moveTo>
                        <a:pt x="0" y="0"/>
                      </a:moveTo>
                      <a:lnTo>
                        <a:pt x="42" y="11"/>
                      </a:lnTo>
                      <a:lnTo>
                        <a:pt x="83" y="26"/>
                      </a:lnTo>
                      <a:lnTo>
                        <a:pt x="123" y="44"/>
                      </a:lnTo>
                      <a:lnTo>
                        <a:pt x="141" y="54"/>
                      </a:lnTo>
                      <a:lnTo>
                        <a:pt x="158" y="65"/>
                      </a:lnTo>
                      <a:lnTo>
                        <a:pt x="172" y="79"/>
                      </a:lnTo>
                      <a:lnTo>
                        <a:pt x="183" y="94"/>
                      </a:lnTo>
                      <a:lnTo>
                        <a:pt x="191" y="110"/>
                      </a:lnTo>
                      <a:lnTo>
                        <a:pt x="197" y="128"/>
                      </a:lnTo>
                      <a:lnTo>
                        <a:pt x="200" y="154"/>
                      </a:lnTo>
                      <a:lnTo>
                        <a:pt x="199" y="180"/>
                      </a:lnTo>
                      <a:lnTo>
                        <a:pt x="193" y="206"/>
                      </a:lnTo>
                      <a:lnTo>
                        <a:pt x="182" y="230"/>
                      </a:lnTo>
                      <a:lnTo>
                        <a:pt x="168" y="253"/>
                      </a:lnTo>
                      <a:lnTo>
                        <a:pt x="149" y="271"/>
                      </a:lnTo>
                      <a:lnTo>
                        <a:pt x="127" y="287"/>
                      </a:lnTo>
                      <a:lnTo>
                        <a:pt x="103" y="299"/>
                      </a:lnTo>
                      <a:lnTo>
                        <a:pt x="78" y="309"/>
                      </a:lnTo>
                      <a:lnTo>
                        <a:pt x="52" y="317"/>
                      </a:lnTo>
                      <a:lnTo>
                        <a:pt x="26" y="323"/>
                      </a:lnTo>
                      <a:lnTo>
                        <a:pt x="0" y="3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5" name="Freeform 45"/>
                <p:cNvSpPr>
                  <a:spLocks/>
                </p:cNvSpPr>
                <p:nvPr/>
              </p:nvSpPr>
              <p:spPr bwMode="auto">
                <a:xfrm>
                  <a:off x="6062663" y="4462463"/>
                  <a:ext cx="50800" cy="95250"/>
                </a:xfrm>
                <a:custGeom>
                  <a:avLst/>
                  <a:gdLst>
                    <a:gd name="T0" fmla="*/ 163 w 163"/>
                    <a:gd name="T1" fmla="*/ 0 h 297"/>
                    <a:gd name="T2" fmla="*/ 163 w 163"/>
                    <a:gd name="T3" fmla="*/ 297 h 297"/>
                    <a:gd name="T4" fmla="*/ 133 w 163"/>
                    <a:gd name="T5" fmla="*/ 287 h 297"/>
                    <a:gd name="T6" fmla="*/ 105 w 163"/>
                    <a:gd name="T7" fmla="*/ 277 h 297"/>
                    <a:gd name="T8" fmla="*/ 75 w 163"/>
                    <a:gd name="T9" fmla="*/ 263 h 297"/>
                    <a:gd name="T10" fmla="*/ 47 w 163"/>
                    <a:gd name="T11" fmla="*/ 246 h 297"/>
                    <a:gd name="T12" fmla="*/ 31 w 163"/>
                    <a:gd name="T13" fmla="*/ 234 h 297"/>
                    <a:gd name="T14" fmla="*/ 18 w 163"/>
                    <a:gd name="T15" fmla="*/ 220 h 297"/>
                    <a:gd name="T16" fmla="*/ 8 w 163"/>
                    <a:gd name="T17" fmla="*/ 203 h 297"/>
                    <a:gd name="T18" fmla="*/ 2 w 163"/>
                    <a:gd name="T19" fmla="*/ 182 h 297"/>
                    <a:gd name="T20" fmla="*/ 0 w 163"/>
                    <a:gd name="T21" fmla="*/ 160 h 297"/>
                    <a:gd name="T22" fmla="*/ 0 w 163"/>
                    <a:gd name="T23" fmla="*/ 139 h 297"/>
                    <a:gd name="T24" fmla="*/ 4 w 163"/>
                    <a:gd name="T25" fmla="*/ 119 h 297"/>
                    <a:gd name="T26" fmla="*/ 11 w 163"/>
                    <a:gd name="T27" fmla="*/ 99 h 297"/>
                    <a:gd name="T28" fmla="*/ 22 w 163"/>
                    <a:gd name="T29" fmla="*/ 81 h 297"/>
                    <a:gd name="T30" fmla="*/ 39 w 163"/>
                    <a:gd name="T31" fmla="*/ 60 h 297"/>
                    <a:gd name="T32" fmla="*/ 61 w 163"/>
                    <a:gd name="T33" fmla="*/ 42 h 297"/>
                    <a:gd name="T34" fmla="*/ 84 w 163"/>
                    <a:gd name="T35" fmla="*/ 28 h 297"/>
                    <a:gd name="T36" fmla="*/ 110 w 163"/>
                    <a:gd name="T37" fmla="*/ 16 h 297"/>
                    <a:gd name="T38" fmla="*/ 137 w 163"/>
                    <a:gd name="T39" fmla="*/ 7 h 297"/>
                    <a:gd name="T40" fmla="*/ 163 w 163"/>
                    <a:gd name="T41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63" h="297">
                      <a:moveTo>
                        <a:pt x="163" y="0"/>
                      </a:moveTo>
                      <a:lnTo>
                        <a:pt x="163" y="297"/>
                      </a:lnTo>
                      <a:lnTo>
                        <a:pt x="133" y="287"/>
                      </a:lnTo>
                      <a:lnTo>
                        <a:pt x="105" y="277"/>
                      </a:lnTo>
                      <a:lnTo>
                        <a:pt x="75" y="263"/>
                      </a:lnTo>
                      <a:lnTo>
                        <a:pt x="47" y="246"/>
                      </a:lnTo>
                      <a:lnTo>
                        <a:pt x="31" y="234"/>
                      </a:lnTo>
                      <a:lnTo>
                        <a:pt x="18" y="220"/>
                      </a:lnTo>
                      <a:lnTo>
                        <a:pt x="8" y="203"/>
                      </a:lnTo>
                      <a:lnTo>
                        <a:pt x="2" y="182"/>
                      </a:lnTo>
                      <a:lnTo>
                        <a:pt x="0" y="160"/>
                      </a:lnTo>
                      <a:lnTo>
                        <a:pt x="0" y="139"/>
                      </a:lnTo>
                      <a:lnTo>
                        <a:pt x="4" y="119"/>
                      </a:lnTo>
                      <a:lnTo>
                        <a:pt x="11" y="99"/>
                      </a:lnTo>
                      <a:lnTo>
                        <a:pt x="22" y="81"/>
                      </a:lnTo>
                      <a:lnTo>
                        <a:pt x="39" y="60"/>
                      </a:lnTo>
                      <a:lnTo>
                        <a:pt x="61" y="42"/>
                      </a:lnTo>
                      <a:lnTo>
                        <a:pt x="84" y="28"/>
                      </a:lnTo>
                      <a:lnTo>
                        <a:pt x="110" y="16"/>
                      </a:lnTo>
                      <a:lnTo>
                        <a:pt x="137" y="7"/>
                      </a:lnTo>
                      <a:lnTo>
                        <a:pt x="1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6" name="Freeform 46"/>
                <p:cNvSpPr>
                  <a:spLocks noEditPoints="1"/>
                </p:cNvSpPr>
                <p:nvPr/>
              </p:nvSpPr>
              <p:spPr bwMode="auto">
                <a:xfrm>
                  <a:off x="5665788" y="3883025"/>
                  <a:ext cx="962025" cy="1162050"/>
                </a:xfrm>
                <a:custGeom>
                  <a:avLst/>
                  <a:gdLst>
                    <a:gd name="T0" fmla="*/ 1413 w 3029"/>
                    <a:gd name="T1" fmla="*/ 1525 h 3659"/>
                    <a:gd name="T2" fmla="*/ 1204 w 3029"/>
                    <a:gd name="T3" fmla="*/ 1723 h 3659"/>
                    <a:gd name="T4" fmla="*/ 1069 w 3029"/>
                    <a:gd name="T5" fmla="*/ 1950 h 3659"/>
                    <a:gd name="T6" fmla="*/ 1130 w 3029"/>
                    <a:gd name="T7" fmla="*/ 2164 h 3659"/>
                    <a:gd name="T8" fmla="*/ 1370 w 3029"/>
                    <a:gd name="T9" fmla="*/ 2299 h 3659"/>
                    <a:gd name="T10" fmla="*/ 1275 w 3029"/>
                    <a:gd name="T11" fmla="*/ 2579 h 3659"/>
                    <a:gd name="T12" fmla="*/ 1196 w 3029"/>
                    <a:gd name="T13" fmla="*/ 2443 h 3659"/>
                    <a:gd name="T14" fmla="*/ 1069 w 3029"/>
                    <a:gd name="T15" fmla="*/ 2479 h 3659"/>
                    <a:gd name="T16" fmla="*/ 1096 w 3029"/>
                    <a:gd name="T17" fmla="*/ 2632 h 3659"/>
                    <a:gd name="T18" fmla="*/ 1323 w 3029"/>
                    <a:gd name="T19" fmla="*/ 2827 h 3659"/>
                    <a:gd name="T20" fmla="*/ 1446 w 3029"/>
                    <a:gd name="T21" fmla="*/ 3026 h 3659"/>
                    <a:gd name="T22" fmla="*/ 1573 w 3029"/>
                    <a:gd name="T23" fmla="*/ 3008 h 3659"/>
                    <a:gd name="T24" fmla="*/ 1724 w 3029"/>
                    <a:gd name="T25" fmla="*/ 2833 h 3659"/>
                    <a:gd name="T26" fmla="*/ 1947 w 3029"/>
                    <a:gd name="T27" fmla="*/ 2635 h 3659"/>
                    <a:gd name="T28" fmla="*/ 1932 w 3029"/>
                    <a:gd name="T29" fmla="*/ 2360 h 3659"/>
                    <a:gd name="T30" fmla="*/ 1939 w 3029"/>
                    <a:gd name="T31" fmla="*/ 2372 h 3659"/>
                    <a:gd name="T32" fmla="*/ 1926 w 3029"/>
                    <a:gd name="T33" fmla="*/ 2350 h 3659"/>
                    <a:gd name="T34" fmla="*/ 1927 w 3029"/>
                    <a:gd name="T35" fmla="*/ 2351 h 3659"/>
                    <a:gd name="T36" fmla="*/ 1836 w 3029"/>
                    <a:gd name="T37" fmla="*/ 2260 h 3659"/>
                    <a:gd name="T38" fmla="*/ 1591 w 3029"/>
                    <a:gd name="T39" fmla="*/ 1825 h 3659"/>
                    <a:gd name="T40" fmla="*/ 1764 w 3029"/>
                    <a:gd name="T41" fmla="*/ 1932 h 3659"/>
                    <a:gd name="T42" fmla="*/ 1840 w 3029"/>
                    <a:gd name="T43" fmla="*/ 2031 h 3659"/>
                    <a:gd name="T44" fmla="*/ 1952 w 3029"/>
                    <a:gd name="T45" fmla="*/ 1966 h 3659"/>
                    <a:gd name="T46" fmla="*/ 1889 w 3029"/>
                    <a:gd name="T47" fmla="*/ 1794 h 3659"/>
                    <a:gd name="T48" fmla="*/ 1625 w 3029"/>
                    <a:gd name="T49" fmla="*/ 1648 h 3659"/>
                    <a:gd name="T50" fmla="*/ 1539 w 3029"/>
                    <a:gd name="T51" fmla="*/ 1462 h 3659"/>
                    <a:gd name="T52" fmla="*/ 1026 w 3029"/>
                    <a:gd name="T53" fmla="*/ 27 h 3659"/>
                    <a:gd name="T54" fmla="*/ 1270 w 3029"/>
                    <a:gd name="T55" fmla="*/ 125 h 3659"/>
                    <a:gd name="T56" fmla="*/ 1520 w 3029"/>
                    <a:gd name="T57" fmla="*/ 117 h 3659"/>
                    <a:gd name="T58" fmla="*/ 1828 w 3029"/>
                    <a:gd name="T59" fmla="*/ 33 h 3659"/>
                    <a:gd name="T60" fmla="*/ 2067 w 3029"/>
                    <a:gd name="T61" fmla="*/ 18 h 3659"/>
                    <a:gd name="T62" fmla="*/ 2077 w 3029"/>
                    <a:gd name="T63" fmla="*/ 175 h 3659"/>
                    <a:gd name="T64" fmla="*/ 1969 w 3029"/>
                    <a:gd name="T65" fmla="*/ 452 h 3659"/>
                    <a:gd name="T66" fmla="*/ 1773 w 3029"/>
                    <a:gd name="T67" fmla="*/ 732 h 3659"/>
                    <a:gd name="T68" fmla="*/ 1933 w 3029"/>
                    <a:gd name="T69" fmla="*/ 919 h 3659"/>
                    <a:gd name="T70" fmla="*/ 2254 w 3029"/>
                    <a:gd name="T71" fmla="*/ 1180 h 3659"/>
                    <a:gd name="T72" fmla="*/ 2554 w 3029"/>
                    <a:gd name="T73" fmla="*/ 1520 h 3659"/>
                    <a:gd name="T74" fmla="*/ 2801 w 3029"/>
                    <a:gd name="T75" fmla="*/ 1911 h 3659"/>
                    <a:gd name="T76" fmla="*/ 2970 w 3029"/>
                    <a:gd name="T77" fmla="*/ 2321 h 3659"/>
                    <a:gd name="T78" fmla="*/ 3029 w 3029"/>
                    <a:gd name="T79" fmla="*/ 2722 h 3659"/>
                    <a:gd name="T80" fmla="*/ 2950 w 3029"/>
                    <a:gd name="T81" fmla="*/ 3086 h 3659"/>
                    <a:gd name="T82" fmla="*/ 2704 w 3029"/>
                    <a:gd name="T83" fmla="*/ 3383 h 3659"/>
                    <a:gd name="T84" fmla="*/ 2261 w 3029"/>
                    <a:gd name="T85" fmla="*/ 3584 h 3659"/>
                    <a:gd name="T86" fmla="*/ 1591 w 3029"/>
                    <a:gd name="T87" fmla="*/ 3659 h 3659"/>
                    <a:gd name="T88" fmla="*/ 843 w 3029"/>
                    <a:gd name="T89" fmla="*/ 3590 h 3659"/>
                    <a:gd name="T90" fmla="*/ 360 w 3029"/>
                    <a:gd name="T91" fmla="*/ 3386 h 3659"/>
                    <a:gd name="T92" fmla="*/ 90 w 3029"/>
                    <a:gd name="T93" fmla="*/ 3077 h 3659"/>
                    <a:gd name="T94" fmla="*/ 0 w 3029"/>
                    <a:gd name="T95" fmla="*/ 2696 h 3659"/>
                    <a:gd name="T96" fmla="*/ 58 w 3029"/>
                    <a:gd name="T97" fmla="*/ 2275 h 3659"/>
                    <a:gd name="T98" fmla="*/ 229 w 3029"/>
                    <a:gd name="T99" fmla="*/ 1848 h 3659"/>
                    <a:gd name="T100" fmla="*/ 482 w 3029"/>
                    <a:gd name="T101" fmla="*/ 1449 h 3659"/>
                    <a:gd name="T102" fmla="*/ 783 w 3029"/>
                    <a:gd name="T103" fmla="*/ 1110 h 3659"/>
                    <a:gd name="T104" fmla="*/ 1098 w 3029"/>
                    <a:gd name="T105" fmla="*/ 864 h 3659"/>
                    <a:gd name="T106" fmla="*/ 991 w 3029"/>
                    <a:gd name="T107" fmla="*/ 641 h 3659"/>
                    <a:gd name="T108" fmla="*/ 812 w 3029"/>
                    <a:gd name="T109" fmla="*/ 339 h 3659"/>
                    <a:gd name="T110" fmla="*/ 779 w 3029"/>
                    <a:gd name="T111" fmla="*/ 90 h 36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029" h="3659">
                      <a:moveTo>
                        <a:pt x="1498" y="1455"/>
                      </a:moveTo>
                      <a:lnTo>
                        <a:pt x="1478" y="1457"/>
                      </a:lnTo>
                      <a:lnTo>
                        <a:pt x="1459" y="1465"/>
                      </a:lnTo>
                      <a:lnTo>
                        <a:pt x="1441" y="1477"/>
                      </a:lnTo>
                      <a:lnTo>
                        <a:pt x="1429" y="1491"/>
                      </a:lnTo>
                      <a:lnTo>
                        <a:pt x="1419" y="1507"/>
                      </a:lnTo>
                      <a:lnTo>
                        <a:pt x="1413" y="1525"/>
                      </a:lnTo>
                      <a:lnTo>
                        <a:pt x="1411" y="1544"/>
                      </a:lnTo>
                      <a:lnTo>
                        <a:pt x="1411" y="1644"/>
                      </a:lnTo>
                      <a:lnTo>
                        <a:pt x="1367" y="1652"/>
                      </a:lnTo>
                      <a:lnTo>
                        <a:pt x="1323" y="1664"/>
                      </a:lnTo>
                      <a:lnTo>
                        <a:pt x="1281" y="1679"/>
                      </a:lnTo>
                      <a:lnTo>
                        <a:pt x="1241" y="1699"/>
                      </a:lnTo>
                      <a:lnTo>
                        <a:pt x="1204" y="1723"/>
                      </a:lnTo>
                      <a:lnTo>
                        <a:pt x="1169" y="1752"/>
                      </a:lnTo>
                      <a:lnTo>
                        <a:pt x="1140" y="1782"/>
                      </a:lnTo>
                      <a:lnTo>
                        <a:pt x="1115" y="1816"/>
                      </a:lnTo>
                      <a:lnTo>
                        <a:pt x="1095" y="1853"/>
                      </a:lnTo>
                      <a:lnTo>
                        <a:pt x="1083" y="1884"/>
                      </a:lnTo>
                      <a:lnTo>
                        <a:pt x="1075" y="1916"/>
                      </a:lnTo>
                      <a:lnTo>
                        <a:pt x="1069" y="1950"/>
                      </a:lnTo>
                      <a:lnTo>
                        <a:pt x="1068" y="1983"/>
                      </a:lnTo>
                      <a:lnTo>
                        <a:pt x="1070" y="2016"/>
                      </a:lnTo>
                      <a:lnTo>
                        <a:pt x="1075" y="2049"/>
                      </a:lnTo>
                      <a:lnTo>
                        <a:pt x="1084" y="2081"/>
                      </a:lnTo>
                      <a:lnTo>
                        <a:pt x="1096" y="2112"/>
                      </a:lnTo>
                      <a:lnTo>
                        <a:pt x="1111" y="2140"/>
                      </a:lnTo>
                      <a:lnTo>
                        <a:pt x="1130" y="2164"/>
                      </a:lnTo>
                      <a:lnTo>
                        <a:pt x="1151" y="2188"/>
                      </a:lnTo>
                      <a:lnTo>
                        <a:pt x="1176" y="2208"/>
                      </a:lnTo>
                      <a:lnTo>
                        <a:pt x="1210" y="2232"/>
                      </a:lnTo>
                      <a:lnTo>
                        <a:pt x="1248" y="2253"/>
                      </a:lnTo>
                      <a:lnTo>
                        <a:pt x="1288" y="2271"/>
                      </a:lnTo>
                      <a:lnTo>
                        <a:pt x="1328" y="2285"/>
                      </a:lnTo>
                      <a:lnTo>
                        <a:pt x="1370" y="2299"/>
                      </a:lnTo>
                      <a:lnTo>
                        <a:pt x="1411" y="2310"/>
                      </a:lnTo>
                      <a:lnTo>
                        <a:pt x="1411" y="2666"/>
                      </a:lnTo>
                      <a:lnTo>
                        <a:pt x="1380" y="2656"/>
                      </a:lnTo>
                      <a:lnTo>
                        <a:pt x="1350" y="2641"/>
                      </a:lnTo>
                      <a:lnTo>
                        <a:pt x="1322" y="2625"/>
                      </a:lnTo>
                      <a:lnTo>
                        <a:pt x="1297" y="2603"/>
                      </a:lnTo>
                      <a:lnTo>
                        <a:pt x="1275" y="2579"/>
                      </a:lnTo>
                      <a:lnTo>
                        <a:pt x="1257" y="2552"/>
                      </a:lnTo>
                      <a:lnTo>
                        <a:pt x="1244" y="2523"/>
                      </a:lnTo>
                      <a:lnTo>
                        <a:pt x="1238" y="2508"/>
                      </a:lnTo>
                      <a:lnTo>
                        <a:pt x="1234" y="2492"/>
                      </a:lnTo>
                      <a:lnTo>
                        <a:pt x="1225" y="2473"/>
                      </a:lnTo>
                      <a:lnTo>
                        <a:pt x="1212" y="2457"/>
                      </a:lnTo>
                      <a:lnTo>
                        <a:pt x="1196" y="2443"/>
                      </a:lnTo>
                      <a:lnTo>
                        <a:pt x="1177" y="2434"/>
                      </a:lnTo>
                      <a:lnTo>
                        <a:pt x="1157" y="2431"/>
                      </a:lnTo>
                      <a:lnTo>
                        <a:pt x="1135" y="2431"/>
                      </a:lnTo>
                      <a:lnTo>
                        <a:pt x="1115" y="2437"/>
                      </a:lnTo>
                      <a:lnTo>
                        <a:pt x="1097" y="2447"/>
                      </a:lnTo>
                      <a:lnTo>
                        <a:pt x="1081" y="2461"/>
                      </a:lnTo>
                      <a:lnTo>
                        <a:pt x="1069" y="2479"/>
                      </a:lnTo>
                      <a:lnTo>
                        <a:pt x="1063" y="2494"/>
                      </a:lnTo>
                      <a:lnTo>
                        <a:pt x="1059" y="2512"/>
                      </a:lnTo>
                      <a:lnTo>
                        <a:pt x="1059" y="2529"/>
                      </a:lnTo>
                      <a:lnTo>
                        <a:pt x="1061" y="2545"/>
                      </a:lnTo>
                      <a:lnTo>
                        <a:pt x="1066" y="2560"/>
                      </a:lnTo>
                      <a:lnTo>
                        <a:pt x="1077" y="2592"/>
                      </a:lnTo>
                      <a:lnTo>
                        <a:pt x="1096" y="2632"/>
                      </a:lnTo>
                      <a:lnTo>
                        <a:pt x="1118" y="2670"/>
                      </a:lnTo>
                      <a:lnTo>
                        <a:pt x="1145" y="2705"/>
                      </a:lnTo>
                      <a:lnTo>
                        <a:pt x="1176" y="2736"/>
                      </a:lnTo>
                      <a:lnTo>
                        <a:pt x="1209" y="2765"/>
                      </a:lnTo>
                      <a:lnTo>
                        <a:pt x="1245" y="2788"/>
                      </a:lnTo>
                      <a:lnTo>
                        <a:pt x="1284" y="2809"/>
                      </a:lnTo>
                      <a:lnTo>
                        <a:pt x="1323" y="2827"/>
                      </a:lnTo>
                      <a:lnTo>
                        <a:pt x="1365" y="2840"/>
                      </a:lnTo>
                      <a:lnTo>
                        <a:pt x="1411" y="2850"/>
                      </a:lnTo>
                      <a:lnTo>
                        <a:pt x="1411" y="2955"/>
                      </a:lnTo>
                      <a:lnTo>
                        <a:pt x="1413" y="2976"/>
                      </a:lnTo>
                      <a:lnTo>
                        <a:pt x="1420" y="2995"/>
                      </a:lnTo>
                      <a:lnTo>
                        <a:pt x="1431" y="3012"/>
                      </a:lnTo>
                      <a:lnTo>
                        <a:pt x="1446" y="3026"/>
                      </a:lnTo>
                      <a:lnTo>
                        <a:pt x="1463" y="3037"/>
                      </a:lnTo>
                      <a:lnTo>
                        <a:pt x="1483" y="3044"/>
                      </a:lnTo>
                      <a:lnTo>
                        <a:pt x="1503" y="3045"/>
                      </a:lnTo>
                      <a:lnTo>
                        <a:pt x="1524" y="3042"/>
                      </a:lnTo>
                      <a:lnTo>
                        <a:pt x="1543" y="3035"/>
                      </a:lnTo>
                      <a:lnTo>
                        <a:pt x="1560" y="3023"/>
                      </a:lnTo>
                      <a:lnTo>
                        <a:pt x="1573" y="3008"/>
                      </a:lnTo>
                      <a:lnTo>
                        <a:pt x="1582" y="2993"/>
                      </a:lnTo>
                      <a:lnTo>
                        <a:pt x="1589" y="2974"/>
                      </a:lnTo>
                      <a:lnTo>
                        <a:pt x="1591" y="2955"/>
                      </a:lnTo>
                      <a:lnTo>
                        <a:pt x="1591" y="2859"/>
                      </a:lnTo>
                      <a:lnTo>
                        <a:pt x="1635" y="2854"/>
                      </a:lnTo>
                      <a:lnTo>
                        <a:pt x="1681" y="2846"/>
                      </a:lnTo>
                      <a:lnTo>
                        <a:pt x="1724" y="2833"/>
                      </a:lnTo>
                      <a:lnTo>
                        <a:pt x="1766" y="2816"/>
                      </a:lnTo>
                      <a:lnTo>
                        <a:pt x="1806" y="2796"/>
                      </a:lnTo>
                      <a:lnTo>
                        <a:pt x="1844" y="2769"/>
                      </a:lnTo>
                      <a:lnTo>
                        <a:pt x="1876" y="2741"/>
                      </a:lnTo>
                      <a:lnTo>
                        <a:pt x="1905" y="2709"/>
                      </a:lnTo>
                      <a:lnTo>
                        <a:pt x="1929" y="2674"/>
                      </a:lnTo>
                      <a:lnTo>
                        <a:pt x="1947" y="2635"/>
                      </a:lnTo>
                      <a:lnTo>
                        <a:pt x="1961" y="2593"/>
                      </a:lnTo>
                      <a:lnTo>
                        <a:pt x="1969" y="2551"/>
                      </a:lnTo>
                      <a:lnTo>
                        <a:pt x="1971" y="2512"/>
                      </a:lnTo>
                      <a:lnTo>
                        <a:pt x="1967" y="2472"/>
                      </a:lnTo>
                      <a:lnTo>
                        <a:pt x="1961" y="2433"/>
                      </a:lnTo>
                      <a:lnTo>
                        <a:pt x="1949" y="2396"/>
                      </a:lnTo>
                      <a:lnTo>
                        <a:pt x="1932" y="2360"/>
                      </a:lnTo>
                      <a:lnTo>
                        <a:pt x="1933" y="2362"/>
                      </a:lnTo>
                      <a:lnTo>
                        <a:pt x="1935" y="2364"/>
                      </a:lnTo>
                      <a:lnTo>
                        <a:pt x="1936" y="2367"/>
                      </a:lnTo>
                      <a:lnTo>
                        <a:pt x="1937" y="2369"/>
                      </a:lnTo>
                      <a:lnTo>
                        <a:pt x="1939" y="2371"/>
                      </a:lnTo>
                      <a:lnTo>
                        <a:pt x="1939" y="2371"/>
                      </a:lnTo>
                      <a:lnTo>
                        <a:pt x="1939" y="2372"/>
                      </a:lnTo>
                      <a:lnTo>
                        <a:pt x="1939" y="2371"/>
                      </a:lnTo>
                      <a:lnTo>
                        <a:pt x="1937" y="2370"/>
                      </a:lnTo>
                      <a:lnTo>
                        <a:pt x="1936" y="2368"/>
                      </a:lnTo>
                      <a:lnTo>
                        <a:pt x="1934" y="2363"/>
                      </a:lnTo>
                      <a:lnTo>
                        <a:pt x="1932" y="2359"/>
                      </a:lnTo>
                      <a:lnTo>
                        <a:pt x="1929" y="2354"/>
                      </a:lnTo>
                      <a:lnTo>
                        <a:pt x="1926" y="2350"/>
                      </a:lnTo>
                      <a:lnTo>
                        <a:pt x="1925" y="2348"/>
                      </a:lnTo>
                      <a:lnTo>
                        <a:pt x="1924" y="2347"/>
                      </a:lnTo>
                      <a:lnTo>
                        <a:pt x="1924" y="2345"/>
                      </a:lnTo>
                      <a:lnTo>
                        <a:pt x="1924" y="2347"/>
                      </a:lnTo>
                      <a:lnTo>
                        <a:pt x="1925" y="2347"/>
                      </a:lnTo>
                      <a:lnTo>
                        <a:pt x="1926" y="2349"/>
                      </a:lnTo>
                      <a:lnTo>
                        <a:pt x="1927" y="2351"/>
                      </a:lnTo>
                      <a:lnTo>
                        <a:pt x="1929" y="2353"/>
                      </a:lnTo>
                      <a:lnTo>
                        <a:pt x="1930" y="2355"/>
                      </a:lnTo>
                      <a:lnTo>
                        <a:pt x="1932" y="2359"/>
                      </a:lnTo>
                      <a:lnTo>
                        <a:pt x="1912" y="2330"/>
                      </a:lnTo>
                      <a:lnTo>
                        <a:pt x="1890" y="2303"/>
                      </a:lnTo>
                      <a:lnTo>
                        <a:pt x="1864" y="2280"/>
                      </a:lnTo>
                      <a:lnTo>
                        <a:pt x="1836" y="2260"/>
                      </a:lnTo>
                      <a:lnTo>
                        <a:pt x="1808" y="2241"/>
                      </a:lnTo>
                      <a:lnTo>
                        <a:pt x="1776" y="2225"/>
                      </a:lnTo>
                      <a:lnTo>
                        <a:pt x="1744" y="2212"/>
                      </a:lnTo>
                      <a:lnTo>
                        <a:pt x="1694" y="2194"/>
                      </a:lnTo>
                      <a:lnTo>
                        <a:pt x="1642" y="2179"/>
                      </a:lnTo>
                      <a:lnTo>
                        <a:pt x="1591" y="2166"/>
                      </a:lnTo>
                      <a:lnTo>
                        <a:pt x="1591" y="1825"/>
                      </a:lnTo>
                      <a:lnTo>
                        <a:pt x="1623" y="1833"/>
                      </a:lnTo>
                      <a:lnTo>
                        <a:pt x="1655" y="1843"/>
                      </a:lnTo>
                      <a:lnTo>
                        <a:pt x="1685" y="1856"/>
                      </a:lnTo>
                      <a:lnTo>
                        <a:pt x="1714" y="1874"/>
                      </a:lnTo>
                      <a:lnTo>
                        <a:pt x="1738" y="1894"/>
                      </a:lnTo>
                      <a:lnTo>
                        <a:pt x="1756" y="1918"/>
                      </a:lnTo>
                      <a:lnTo>
                        <a:pt x="1764" y="1932"/>
                      </a:lnTo>
                      <a:lnTo>
                        <a:pt x="1771" y="1946"/>
                      </a:lnTo>
                      <a:lnTo>
                        <a:pt x="1776" y="1962"/>
                      </a:lnTo>
                      <a:lnTo>
                        <a:pt x="1781" y="1976"/>
                      </a:lnTo>
                      <a:lnTo>
                        <a:pt x="1791" y="1995"/>
                      </a:lnTo>
                      <a:lnTo>
                        <a:pt x="1804" y="2011"/>
                      </a:lnTo>
                      <a:lnTo>
                        <a:pt x="1821" y="2023"/>
                      </a:lnTo>
                      <a:lnTo>
                        <a:pt x="1840" y="2031"/>
                      </a:lnTo>
                      <a:lnTo>
                        <a:pt x="1861" y="2034"/>
                      </a:lnTo>
                      <a:lnTo>
                        <a:pt x="1882" y="2033"/>
                      </a:lnTo>
                      <a:lnTo>
                        <a:pt x="1902" y="2026"/>
                      </a:lnTo>
                      <a:lnTo>
                        <a:pt x="1920" y="2015"/>
                      </a:lnTo>
                      <a:lnTo>
                        <a:pt x="1934" y="2001"/>
                      </a:lnTo>
                      <a:lnTo>
                        <a:pt x="1946" y="1982"/>
                      </a:lnTo>
                      <a:lnTo>
                        <a:pt x="1952" y="1966"/>
                      </a:lnTo>
                      <a:lnTo>
                        <a:pt x="1954" y="1948"/>
                      </a:lnTo>
                      <a:lnTo>
                        <a:pt x="1953" y="1931"/>
                      </a:lnTo>
                      <a:lnTo>
                        <a:pt x="1950" y="1915"/>
                      </a:lnTo>
                      <a:lnTo>
                        <a:pt x="1945" y="1898"/>
                      </a:lnTo>
                      <a:lnTo>
                        <a:pt x="1932" y="1866"/>
                      </a:lnTo>
                      <a:lnTo>
                        <a:pt x="1913" y="1828"/>
                      </a:lnTo>
                      <a:lnTo>
                        <a:pt x="1889" y="1794"/>
                      </a:lnTo>
                      <a:lnTo>
                        <a:pt x="1861" y="1763"/>
                      </a:lnTo>
                      <a:lnTo>
                        <a:pt x="1828" y="1734"/>
                      </a:lnTo>
                      <a:lnTo>
                        <a:pt x="1791" y="1708"/>
                      </a:lnTo>
                      <a:lnTo>
                        <a:pt x="1752" y="1688"/>
                      </a:lnTo>
                      <a:lnTo>
                        <a:pt x="1711" y="1672"/>
                      </a:lnTo>
                      <a:lnTo>
                        <a:pt x="1669" y="1658"/>
                      </a:lnTo>
                      <a:lnTo>
                        <a:pt x="1625" y="1648"/>
                      </a:lnTo>
                      <a:lnTo>
                        <a:pt x="1591" y="1643"/>
                      </a:lnTo>
                      <a:lnTo>
                        <a:pt x="1591" y="1544"/>
                      </a:lnTo>
                      <a:lnTo>
                        <a:pt x="1589" y="1524"/>
                      </a:lnTo>
                      <a:lnTo>
                        <a:pt x="1581" y="1505"/>
                      </a:lnTo>
                      <a:lnTo>
                        <a:pt x="1570" y="1487"/>
                      </a:lnTo>
                      <a:lnTo>
                        <a:pt x="1556" y="1474"/>
                      </a:lnTo>
                      <a:lnTo>
                        <a:pt x="1539" y="1462"/>
                      </a:lnTo>
                      <a:lnTo>
                        <a:pt x="1519" y="1456"/>
                      </a:lnTo>
                      <a:lnTo>
                        <a:pt x="1498" y="1455"/>
                      </a:lnTo>
                      <a:close/>
                      <a:moveTo>
                        <a:pt x="904" y="0"/>
                      </a:moveTo>
                      <a:lnTo>
                        <a:pt x="933" y="1"/>
                      </a:lnTo>
                      <a:lnTo>
                        <a:pt x="963" y="7"/>
                      </a:lnTo>
                      <a:lnTo>
                        <a:pt x="994" y="16"/>
                      </a:lnTo>
                      <a:lnTo>
                        <a:pt x="1026" y="27"/>
                      </a:lnTo>
                      <a:lnTo>
                        <a:pt x="1059" y="39"/>
                      </a:lnTo>
                      <a:lnTo>
                        <a:pt x="1093" y="53"/>
                      </a:lnTo>
                      <a:lnTo>
                        <a:pt x="1128" y="69"/>
                      </a:lnTo>
                      <a:lnTo>
                        <a:pt x="1162" y="85"/>
                      </a:lnTo>
                      <a:lnTo>
                        <a:pt x="1198" y="99"/>
                      </a:lnTo>
                      <a:lnTo>
                        <a:pt x="1234" y="112"/>
                      </a:lnTo>
                      <a:lnTo>
                        <a:pt x="1270" y="125"/>
                      </a:lnTo>
                      <a:lnTo>
                        <a:pt x="1306" y="133"/>
                      </a:lnTo>
                      <a:lnTo>
                        <a:pt x="1342" y="139"/>
                      </a:lnTo>
                      <a:lnTo>
                        <a:pt x="1378" y="142"/>
                      </a:lnTo>
                      <a:lnTo>
                        <a:pt x="1415" y="140"/>
                      </a:lnTo>
                      <a:lnTo>
                        <a:pt x="1446" y="135"/>
                      </a:lnTo>
                      <a:lnTo>
                        <a:pt x="1481" y="127"/>
                      </a:lnTo>
                      <a:lnTo>
                        <a:pt x="1520" y="117"/>
                      </a:lnTo>
                      <a:lnTo>
                        <a:pt x="1560" y="106"/>
                      </a:lnTo>
                      <a:lnTo>
                        <a:pt x="1603" y="93"/>
                      </a:lnTo>
                      <a:lnTo>
                        <a:pt x="1647" y="81"/>
                      </a:lnTo>
                      <a:lnTo>
                        <a:pt x="1692" y="69"/>
                      </a:lnTo>
                      <a:lnTo>
                        <a:pt x="1738" y="56"/>
                      </a:lnTo>
                      <a:lnTo>
                        <a:pt x="1783" y="44"/>
                      </a:lnTo>
                      <a:lnTo>
                        <a:pt x="1828" y="33"/>
                      </a:lnTo>
                      <a:lnTo>
                        <a:pt x="1871" y="23"/>
                      </a:lnTo>
                      <a:lnTo>
                        <a:pt x="1913" y="17"/>
                      </a:lnTo>
                      <a:lnTo>
                        <a:pt x="1953" y="11"/>
                      </a:lnTo>
                      <a:lnTo>
                        <a:pt x="1991" y="9"/>
                      </a:lnTo>
                      <a:lnTo>
                        <a:pt x="2025" y="9"/>
                      </a:lnTo>
                      <a:lnTo>
                        <a:pt x="2055" y="12"/>
                      </a:lnTo>
                      <a:lnTo>
                        <a:pt x="2067" y="18"/>
                      </a:lnTo>
                      <a:lnTo>
                        <a:pt x="2077" y="29"/>
                      </a:lnTo>
                      <a:lnTo>
                        <a:pt x="2084" y="43"/>
                      </a:lnTo>
                      <a:lnTo>
                        <a:pt x="2088" y="62"/>
                      </a:lnTo>
                      <a:lnTo>
                        <a:pt x="2090" y="86"/>
                      </a:lnTo>
                      <a:lnTo>
                        <a:pt x="2087" y="112"/>
                      </a:lnTo>
                      <a:lnTo>
                        <a:pt x="2084" y="141"/>
                      </a:lnTo>
                      <a:lnTo>
                        <a:pt x="2077" y="175"/>
                      </a:lnTo>
                      <a:lnTo>
                        <a:pt x="2068" y="209"/>
                      </a:lnTo>
                      <a:lnTo>
                        <a:pt x="2056" y="246"/>
                      </a:lnTo>
                      <a:lnTo>
                        <a:pt x="2043" y="285"/>
                      </a:lnTo>
                      <a:lnTo>
                        <a:pt x="2027" y="326"/>
                      </a:lnTo>
                      <a:lnTo>
                        <a:pt x="2010" y="367"/>
                      </a:lnTo>
                      <a:lnTo>
                        <a:pt x="1990" y="409"/>
                      </a:lnTo>
                      <a:lnTo>
                        <a:pt x="1969" y="452"/>
                      </a:lnTo>
                      <a:lnTo>
                        <a:pt x="1945" y="495"/>
                      </a:lnTo>
                      <a:lnTo>
                        <a:pt x="1921" y="537"/>
                      </a:lnTo>
                      <a:lnTo>
                        <a:pt x="1894" y="578"/>
                      </a:lnTo>
                      <a:lnTo>
                        <a:pt x="1865" y="619"/>
                      </a:lnTo>
                      <a:lnTo>
                        <a:pt x="1836" y="658"/>
                      </a:lnTo>
                      <a:lnTo>
                        <a:pt x="1805" y="696"/>
                      </a:lnTo>
                      <a:lnTo>
                        <a:pt x="1773" y="732"/>
                      </a:lnTo>
                      <a:lnTo>
                        <a:pt x="1740" y="765"/>
                      </a:lnTo>
                      <a:lnTo>
                        <a:pt x="1705" y="796"/>
                      </a:lnTo>
                      <a:lnTo>
                        <a:pt x="1750" y="816"/>
                      </a:lnTo>
                      <a:lnTo>
                        <a:pt x="1795" y="837"/>
                      </a:lnTo>
                      <a:lnTo>
                        <a:pt x="1841" y="863"/>
                      </a:lnTo>
                      <a:lnTo>
                        <a:pt x="1886" y="890"/>
                      </a:lnTo>
                      <a:lnTo>
                        <a:pt x="1933" y="919"/>
                      </a:lnTo>
                      <a:lnTo>
                        <a:pt x="1979" y="950"/>
                      </a:lnTo>
                      <a:lnTo>
                        <a:pt x="2025" y="983"/>
                      </a:lnTo>
                      <a:lnTo>
                        <a:pt x="2071" y="1019"/>
                      </a:lnTo>
                      <a:lnTo>
                        <a:pt x="2117" y="1057"/>
                      </a:lnTo>
                      <a:lnTo>
                        <a:pt x="2163" y="1097"/>
                      </a:lnTo>
                      <a:lnTo>
                        <a:pt x="2208" y="1138"/>
                      </a:lnTo>
                      <a:lnTo>
                        <a:pt x="2254" y="1180"/>
                      </a:lnTo>
                      <a:lnTo>
                        <a:pt x="2298" y="1224"/>
                      </a:lnTo>
                      <a:lnTo>
                        <a:pt x="2343" y="1271"/>
                      </a:lnTo>
                      <a:lnTo>
                        <a:pt x="2386" y="1318"/>
                      </a:lnTo>
                      <a:lnTo>
                        <a:pt x="2429" y="1367"/>
                      </a:lnTo>
                      <a:lnTo>
                        <a:pt x="2472" y="1417"/>
                      </a:lnTo>
                      <a:lnTo>
                        <a:pt x="2513" y="1468"/>
                      </a:lnTo>
                      <a:lnTo>
                        <a:pt x="2554" y="1520"/>
                      </a:lnTo>
                      <a:lnTo>
                        <a:pt x="2593" y="1574"/>
                      </a:lnTo>
                      <a:lnTo>
                        <a:pt x="2630" y="1628"/>
                      </a:lnTo>
                      <a:lnTo>
                        <a:pt x="2668" y="1684"/>
                      </a:lnTo>
                      <a:lnTo>
                        <a:pt x="2704" y="1739"/>
                      </a:lnTo>
                      <a:lnTo>
                        <a:pt x="2738" y="1796"/>
                      </a:lnTo>
                      <a:lnTo>
                        <a:pt x="2770" y="1853"/>
                      </a:lnTo>
                      <a:lnTo>
                        <a:pt x="2801" y="1911"/>
                      </a:lnTo>
                      <a:lnTo>
                        <a:pt x="2831" y="1968"/>
                      </a:lnTo>
                      <a:lnTo>
                        <a:pt x="2859" y="2027"/>
                      </a:lnTo>
                      <a:lnTo>
                        <a:pt x="2886" y="2085"/>
                      </a:lnTo>
                      <a:lnTo>
                        <a:pt x="2910" y="2144"/>
                      </a:lnTo>
                      <a:lnTo>
                        <a:pt x="2932" y="2203"/>
                      </a:lnTo>
                      <a:lnTo>
                        <a:pt x="2952" y="2262"/>
                      </a:lnTo>
                      <a:lnTo>
                        <a:pt x="2970" y="2321"/>
                      </a:lnTo>
                      <a:lnTo>
                        <a:pt x="2986" y="2380"/>
                      </a:lnTo>
                      <a:lnTo>
                        <a:pt x="3000" y="2438"/>
                      </a:lnTo>
                      <a:lnTo>
                        <a:pt x="3011" y="2496"/>
                      </a:lnTo>
                      <a:lnTo>
                        <a:pt x="3019" y="2553"/>
                      </a:lnTo>
                      <a:lnTo>
                        <a:pt x="3026" y="2610"/>
                      </a:lnTo>
                      <a:lnTo>
                        <a:pt x="3029" y="2667"/>
                      </a:lnTo>
                      <a:lnTo>
                        <a:pt x="3029" y="2722"/>
                      </a:lnTo>
                      <a:lnTo>
                        <a:pt x="3028" y="2778"/>
                      </a:lnTo>
                      <a:lnTo>
                        <a:pt x="3022" y="2831"/>
                      </a:lnTo>
                      <a:lnTo>
                        <a:pt x="3014" y="2885"/>
                      </a:lnTo>
                      <a:lnTo>
                        <a:pt x="3003" y="2937"/>
                      </a:lnTo>
                      <a:lnTo>
                        <a:pt x="2989" y="2988"/>
                      </a:lnTo>
                      <a:lnTo>
                        <a:pt x="2971" y="3038"/>
                      </a:lnTo>
                      <a:lnTo>
                        <a:pt x="2950" y="3086"/>
                      </a:lnTo>
                      <a:lnTo>
                        <a:pt x="2926" y="3134"/>
                      </a:lnTo>
                      <a:lnTo>
                        <a:pt x="2898" y="3180"/>
                      </a:lnTo>
                      <a:lnTo>
                        <a:pt x="2867" y="3224"/>
                      </a:lnTo>
                      <a:lnTo>
                        <a:pt x="2831" y="3266"/>
                      </a:lnTo>
                      <a:lnTo>
                        <a:pt x="2792" y="3307"/>
                      </a:lnTo>
                      <a:lnTo>
                        <a:pt x="2750" y="3346"/>
                      </a:lnTo>
                      <a:lnTo>
                        <a:pt x="2704" y="3383"/>
                      </a:lnTo>
                      <a:lnTo>
                        <a:pt x="2652" y="3419"/>
                      </a:lnTo>
                      <a:lnTo>
                        <a:pt x="2598" y="3452"/>
                      </a:lnTo>
                      <a:lnTo>
                        <a:pt x="2539" y="3483"/>
                      </a:lnTo>
                      <a:lnTo>
                        <a:pt x="2476" y="3512"/>
                      </a:lnTo>
                      <a:lnTo>
                        <a:pt x="2408" y="3538"/>
                      </a:lnTo>
                      <a:lnTo>
                        <a:pt x="2337" y="3562"/>
                      </a:lnTo>
                      <a:lnTo>
                        <a:pt x="2261" y="3584"/>
                      </a:lnTo>
                      <a:lnTo>
                        <a:pt x="2180" y="3603"/>
                      </a:lnTo>
                      <a:lnTo>
                        <a:pt x="2093" y="3620"/>
                      </a:lnTo>
                      <a:lnTo>
                        <a:pt x="2003" y="3633"/>
                      </a:lnTo>
                      <a:lnTo>
                        <a:pt x="1907" y="3644"/>
                      </a:lnTo>
                      <a:lnTo>
                        <a:pt x="1808" y="3652"/>
                      </a:lnTo>
                      <a:lnTo>
                        <a:pt x="1702" y="3658"/>
                      </a:lnTo>
                      <a:lnTo>
                        <a:pt x="1591" y="3659"/>
                      </a:lnTo>
                      <a:lnTo>
                        <a:pt x="1476" y="3658"/>
                      </a:lnTo>
                      <a:lnTo>
                        <a:pt x="1355" y="3653"/>
                      </a:lnTo>
                      <a:lnTo>
                        <a:pt x="1228" y="3646"/>
                      </a:lnTo>
                      <a:lnTo>
                        <a:pt x="1124" y="3637"/>
                      </a:lnTo>
                      <a:lnTo>
                        <a:pt x="1025" y="3624"/>
                      </a:lnTo>
                      <a:lnTo>
                        <a:pt x="932" y="3609"/>
                      </a:lnTo>
                      <a:lnTo>
                        <a:pt x="843" y="3590"/>
                      </a:lnTo>
                      <a:lnTo>
                        <a:pt x="759" y="3569"/>
                      </a:lnTo>
                      <a:lnTo>
                        <a:pt x="682" y="3544"/>
                      </a:lnTo>
                      <a:lnTo>
                        <a:pt x="607" y="3518"/>
                      </a:lnTo>
                      <a:lnTo>
                        <a:pt x="538" y="3489"/>
                      </a:lnTo>
                      <a:lnTo>
                        <a:pt x="474" y="3456"/>
                      </a:lnTo>
                      <a:lnTo>
                        <a:pt x="415" y="3423"/>
                      </a:lnTo>
                      <a:lnTo>
                        <a:pt x="360" y="3386"/>
                      </a:lnTo>
                      <a:lnTo>
                        <a:pt x="309" y="3349"/>
                      </a:lnTo>
                      <a:lnTo>
                        <a:pt x="262" y="3307"/>
                      </a:lnTo>
                      <a:lnTo>
                        <a:pt x="220" y="3265"/>
                      </a:lnTo>
                      <a:lnTo>
                        <a:pt x="181" y="3221"/>
                      </a:lnTo>
                      <a:lnTo>
                        <a:pt x="147" y="3175"/>
                      </a:lnTo>
                      <a:lnTo>
                        <a:pt x="117" y="3127"/>
                      </a:lnTo>
                      <a:lnTo>
                        <a:pt x="90" y="3077"/>
                      </a:lnTo>
                      <a:lnTo>
                        <a:pt x="67" y="3027"/>
                      </a:lnTo>
                      <a:lnTo>
                        <a:pt x="47" y="2975"/>
                      </a:lnTo>
                      <a:lnTo>
                        <a:pt x="31" y="2920"/>
                      </a:lnTo>
                      <a:lnTo>
                        <a:pt x="18" y="2866"/>
                      </a:lnTo>
                      <a:lnTo>
                        <a:pt x="9" y="2810"/>
                      </a:lnTo>
                      <a:lnTo>
                        <a:pt x="3" y="2754"/>
                      </a:lnTo>
                      <a:lnTo>
                        <a:pt x="0" y="2696"/>
                      </a:lnTo>
                      <a:lnTo>
                        <a:pt x="0" y="2638"/>
                      </a:lnTo>
                      <a:lnTo>
                        <a:pt x="2" y="2578"/>
                      </a:lnTo>
                      <a:lnTo>
                        <a:pt x="9" y="2519"/>
                      </a:lnTo>
                      <a:lnTo>
                        <a:pt x="17" y="2458"/>
                      </a:lnTo>
                      <a:lnTo>
                        <a:pt x="28" y="2398"/>
                      </a:lnTo>
                      <a:lnTo>
                        <a:pt x="41" y="2337"/>
                      </a:lnTo>
                      <a:lnTo>
                        <a:pt x="58" y="2275"/>
                      </a:lnTo>
                      <a:lnTo>
                        <a:pt x="76" y="2214"/>
                      </a:lnTo>
                      <a:lnTo>
                        <a:pt x="97" y="2153"/>
                      </a:lnTo>
                      <a:lnTo>
                        <a:pt x="119" y="2091"/>
                      </a:lnTo>
                      <a:lnTo>
                        <a:pt x="144" y="2030"/>
                      </a:lnTo>
                      <a:lnTo>
                        <a:pt x="171" y="1970"/>
                      </a:lnTo>
                      <a:lnTo>
                        <a:pt x="199" y="1908"/>
                      </a:lnTo>
                      <a:lnTo>
                        <a:pt x="229" y="1848"/>
                      </a:lnTo>
                      <a:lnTo>
                        <a:pt x="261" y="1789"/>
                      </a:lnTo>
                      <a:lnTo>
                        <a:pt x="294" y="1730"/>
                      </a:lnTo>
                      <a:lnTo>
                        <a:pt x="330" y="1672"/>
                      </a:lnTo>
                      <a:lnTo>
                        <a:pt x="366" y="1615"/>
                      </a:lnTo>
                      <a:lnTo>
                        <a:pt x="403" y="1558"/>
                      </a:lnTo>
                      <a:lnTo>
                        <a:pt x="442" y="1504"/>
                      </a:lnTo>
                      <a:lnTo>
                        <a:pt x="482" y="1449"/>
                      </a:lnTo>
                      <a:lnTo>
                        <a:pt x="523" y="1396"/>
                      </a:lnTo>
                      <a:lnTo>
                        <a:pt x="564" y="1345"/>
                      </a:lnTo>
                      <a:lnTo>
                        <a:pt x="607" y="1295"/>
                      </a:lnTo>
                      <a:lnTo>
                        <a:pt x="651" y="1246"/>
                      </a:lnTo>
                      <a:lnTo>
                        <a:pt x="694" y="1199"/>
                      </a:lnTo>
                      <a:lnTo>
                        <a:pt x="738" y="1153"/>
                      </a:lnTo>
                      <a:lnTo>
                        <a:pt x="783" y="1110"/>
                      </a:lnTo>
                      <a:lnTo>
                        <a:pt x="827" y="1068"/>
                      </a:lnTo>
                      <a:lnTo>
                        <a:pt x="873" y="1029"/>
                      </a:lnTo>
                      <a:lnTo>
                        <a:pt x="918" y="991"/>
                      </a:lnTo>
                      <a:lnTo>
                        <a:pt x="964" y="955"/>
                      </a:lnTo>
                      <a:lnTo>
                        <a:pt x="1008" y="923"/>
                      </a:lnTo>
                      <a:lnTo>
                        <a:pt x="1054" y="892"/>
                      </a:lnTo>
                      <a:lnTo>
                        <a:pt x="1098" y="864"/>
                      </a:lnTo>
                      <a:lnTo>
                        <a:pt x="1142" y="839"/>
                      </a:lnTo>
                      <a:lnTo>
                        <a:pt x="1186" y="816"/>
                      </a:lnTo>
                      <a:lnTo>
                        <a:pt x="1144" y="786"/>
                      </a:lnTo>
                      <a:lnTo>
                        <a:pt x="1103" y="754"/>
                      </a:lnTo>
                      <a:lnTo>
                        <a:pt x="1064" y="718"/>
                      </a:lnTo>
                      <a:lnTo>
                        <a:pt x="1027" y="681"/>
                      </a:lnTo>
                      <a:lnTo>
                        <a:pt x="991" y="641"/>
                      </a:lnTo>
                      <a:lnTo>
                        <a:pt x="958" y="599"/>
                      </a:lnTo>
                      <a:lnTo>
                        <a:pt x="928" y="557"/>
                      </a:lnTo>
                      <a:lnTo>
                        <a:pt x="899" y="514"/>
                      </a:lnTo>
                      <a:lnTo>
                        <a:pt x="874" y="469"/>
                      </a:lnTo>
                      <a:lnTo>
                        <a:pt x="850" y="426"/>
                      </a:lnTo>
                      <a:lnTo>
                        <a:pt x="829" y="383"/>
                      </a:lnTo>
                      <a:lnTo>
                        <a:pt x="812" y="339"/>
                      </a:lnTo>
                      <a:lnTo>
                        <a:pt x="797" y="298"/>
                      </a:lnTo>
                      <a:lnTo>
                        <a:pt x="786" y="257"/>
                      </a:lnTo>
                      <a:lnTo>
                        <a:pt x="777" y="219"/>
                      </a:lnTo>
                      <a:lnTo>
                        <a:pt x="773" y="182"/>
                      </a:lnTo>
                      <a:lnTo>
                        <a:pt x="772" y="149"/>
                      </a:lnTo>
                      <a:lnTo>
                        <a:pt x="774" y="118"/>
                      </a:lnTo>
                      <a:lnTo>
                        <a:pt x="779" y="90"/>
                      </a:lnTo>
                      <a:lnTo>
                        <a:pt x="789" y="67"/>
                      </a:lnTo>
                      <a:lnTo>
                        <a:pt x="804" y="47"/>
                      </a:lnTo>
                      <a:lnTo>
                        <a:pt x="826" y="26"/>
                      </a:lnTo>
                      <a:lnTo>
                        <a:pt x="850" y="12"/>
                      </a:lnTo>
                      <a:lnTo>
                        <a:pt x="877" y="3"/>
                      </a:lnTo>
                      <a:lnTo>
                        <a:pt x="9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7" name="Freeform 47"/>
                <p:cNvSpPr>
                  <a:spLocks/>
                </p:cNvSpPr>
                <p:nvPr/>
              </p:nvSpPr>
              <p:spPr bwMode="auto">
                <a:xfrm>
                  <a:off x="6227763" y="4703763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95" name="Group 294"/>
              <p:cNvGrpSpPr/>
              <p:nvPr/>
            </p:nvGrpSpPr>
            <p:grpSpPr>
              <a:xfrm>
                <a:off x="5093495" y="2835679"/>
                <a:ext cx="375714" cy="412333"/>
                <a:chOff x="3286125" y="3024188"/>
                <a:chExt cx="814388" cy="893763"/>
              </a:xfrm>
              <a:solidFill>
                <a:schemeClr val="bg1"/>
              </a:solidFill>
            </p:grpSpPr>
            <p:sp>
              <p:nvSpPr>
                <p:cNvPr id="324" name="Freeform 62"/>
                <p:cNvSpPr>
                  <a:spLocks noEditPoints="1"/>
                </p:cNvSpPr>
                <p:nvPr/>
              </p:nvSpPr>
              <p:spPr bwMode="auto">
                <a:xfrm>
                  <a:off x="3419475" y="3162301"/>
                  <a:ext cx="547688" cy="755650"/>
                </a:xfrm>
                <a:custGeom>
                  <a:avLst/>
                  <a:gdLst>
                    <a:gd name="T0" fmla="*/ 766 w 2071"/>
                    <a:gd name="T1" fmla="*/ 306 h 2859"/>
                    <a:gd name="T2" fmla="*/ 489 w 2071"/>
                    <a:gd name="T3" fmla="*/ 476 h 2859"/>
                    <a:gd name="T4" fmla="*/ 310 w 2071"/>
                    <a:gd name="T5" fmla="*/ 738 h 2859"/>
                    <a:gd name="T6" fmla="*/ 264 w 2071"/>
                    <a:gd name="T7" fmla="*/ 1056 h 2859"/>
                    <a:gd name="T8" fmla="*/ 320 w 2071"/>
                    <a:gd name="T9" fmla="*/ 1311 h 2859"/>
                    <a:gd name="T10" fmla="*/ 422 w 2071"/>
                    <a:gd name="T11" fmla="*/ 1503 h 2859"/>
                    <a:gd name="T12" fmla="*/ 541 w 2071"/>
                    <a:gd name="T13" fmla="*/ 1681 h 2859"/>
                    <a:gd name="T14" fmla="*/ 615 w 2071"/>
                    <a:gd name="T15" fmla="*/ 1882 h 2859"/>
                    <a:gd name="T16" fmla="*/ 660 w 2071"/>
                    <a:gd name="T17" fmla="*/ 2020 h 2859"/>
                    <a:gd name="T18" fmla="*/ 1374 w 2071"/>
                    <a:gd name="T19" fmla="*/ 2054 h 2859"/>
                    <a:gd name="T20" fmla="*/ 1451 w 2071"/>
                    <a:gd name="T21" fmla="*/ 1953 h 2859"/>
                    <a:gd name="T22" fmla="*/ 1490 w 2071"/>
                    <a:gd name="T23" fmla="*/ 1758 h 2859"/>
                    <a:gd name="T24" fmla="*/ 1603 w 2071"/>
                    <a:gd name="T25" fmla="*/ 1571 h 2859"/>
                    <a:gd name="T26" fmla="*/ 1713 w 2071"/>
                    <a:gd name="T27" fmla="*/ 1393 h 2859"/>
                    <a:gd name="T28" fmla="*/ 1793 w 2071"/>
                    <a:gd name="T29" fmla="*/ 1167 h 2859"/>
                    <a:gd name="T30" fmla="*/ 1797 w 2071"/>
                    <a:gd name="T31" fmla="*/ 863 h 2859"/>
                    <a:gd name="T32" fmla="*/ 1668 w 2071"/>
                    <a:gd name="T33" fmla="*/ 572 h 2859"/>
                    <a:gd name="T34" fmla="*/ 1426 w 2071"/>
                    <a:gd name="T35" fmla="*/ 360 h 2859"/>
                    <a:gd name="T36" fmla="*/ 1106 w 2071"/>
                    <a:gd name="T37" fmla="*/ 264 h 2859"/>
                    <a:gd name="T38" fmla="*/ 1284 w 2071"/>
                    <a:gd name="T39" fmla="*/ 30 h 2859"/>
                    <a:gd name="T40" fmla="*/ 1646 w 2071"/>
                    <a:gd name="T41" fmla="*/ 193 h 2859"/>
                    <a:gd name="T42" fmla="*/ 1916 w 2071"/>
                    <a:gd name="T43" fmla="*/ 471 h 2859"/>
                    <a:gd name="T44" fmla="*/ 2057 w 2071"/>
                    <a:gd name="T45" fmla="*/ 833 h 2859"/>
                    <a:gd name="T46" fmla="*/ 2055 w 2071"/>
                    <a:gd name="T47" fmla="*/ 1191 h 2859"/>
                    <a:gd name="T48" fmla="*/ 1975 w 2071"/>
                    <a:gd name="T49" fmla="*/ 1454 h 2859"/>
                    <a:gd name="T50" fmla="*/ 1864 w 2071"/>
                    <a:gd name="T51" fmla="*/ 1651 h 2859"/>
                    <a:gd name="T52" fmla="*/ 1750 w 2071"/>
                    <a:gd name="T53" fmla="*/ 1822 h 2859"/>
                    <a:gd name="T54" fmla="*/ 1712 w 2071"/>
                    <a:gd name="T55" fmla="*/ 1975 h 2859"/>
                    <a:gd name="T56" fmla="*/ 1605 w 2071"/>
                    <a:gd name="T57" fmla="*/ 2195 h 2859"/>
                    <a:gd name="T58" fmla="*/ 1518 w 2071"/>
                    <a:gd name="T59" fmla="*/ 2343 h 2859"/>
                    <a:gd name="T60" fmla="*/ 1511 w 2071"/>
                    <a:gd name="T61" fmla="*/ 2481 h 2859"/>
                    <a:gd name="T62" fmla="*/ 1507 w 2071"/>
                    <a:gd name="T63" fmla="*/ 2544 h 2859"/>
                    <a:gd name="T64" fmla="*/ 1476 w 2071"/>
                    <a:gd name="T65" fmla="*/ 2629 h 2859"/>
                    <a:gd name="T66" fmla="*/ 1368 w 2071"/>
                    <a:gd name="T67" fmla="*/ 2723 h 2859"/>
                    <a:gd name="T68" fmla="*/ 1209 w 2071"/>
                    <a:gd name="T69" fmla="*/ 2838 h 2859"/>
                    <a:gd name="T70" fmla="*/ 909 w 2071"/>
                    <a:gd name="T71" fmla="*/ 2857 h 2859"/>
                    <a:gd name="T72" fmla="*/ 778 w 2071"/>
                    <a:gd name="T73" fmla="*/ 2755 h 2859"/>
                    <a:gd name="T74" fmla="*/ 619 w 2071"/>
                    <a:gd name="T75" fmla="*/ 2661 h 2859"/>
                    <a:gd name="T76" fmla="*/ 567 w 2071"/>
                    <a:gd name="T77" fmla="*/ 2562 h 2859"/>
                    <a:gd name="T78" fmla="*/ 563 w 2071"/>
                    <a:gd name="T79" fmla="*/ 2518 h 2859"/>
                    <a:gd name="T80" fmla="*/ 556 w 2071"/>
                    <a:gd name="T81" fmla="*/ 2400 h 2859"/>
                    <a:gd name="T82" fmla="*/ 549 w 2071"/>
                    <a:gd name="T83" fmla="*/ 2268 h 2859"/>
                    <a:gd name="T84" fmla="*/ 384 w 2071"/>
                    <a:gd name="T85" fmla="*/ 2068 h 2859"/>
                    <a:gd name="T86" fmla="*/ 347 w 2071"/>
                    <a:gd name="T87" fmla="*/ 1878 h 2859"/>
                    <a:gd name="T88" fmla="*/ 252 w 2071"/>
                    <a:gd name="T89" fmla="*/ 1717 h 2859"/>
                    <a:gd name="T90" fmla="*/ 140 w 2071"/>
                    <a:gd name="T91" fmla="*/ 1540 h 2859"/>
                    <a:gd name="T92" fmla="*/ 42 w 2071"/>
                    <a:gd name="T93" fmla="*/ 1305 h 2859"/>
                    <a:gd name="T94" fmla="*/ 0 w 2071"/>
                    <a:gd name="T95" fmla="*/ 994 h 2859"/>
                    <a:gd name="T96" fmla="*/ 81 w 2071"/>
                    <a:gd name="T97" fmla="*/ 608 h 2859"/>
                    <a:gd name="T98" fmla="*/ 304 w 2071"/>
                    <a:gd name="T99" fmla="*/ 292 h 2859"/>
                    <a:gd name="T100" fmla="*/ 633 w 2071"/>
                    <a:gd name="T101" fmla="*/ 79 h 2859"/>
                    <a:gd name="T102" fmla="*/ 1036 w 2071"/>
                    <a:gd name="T103" fmla="*/ 0 h 2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71" h="2859">
                      <a:moveTo>
                        <a:pt x="1036" y="260"/>
                      </a:moveTo>
                      <a:lnTo>
                        <a:pt x="965" y="264"/>
                      </a:lnTo>
                      <a:lnTo>
                        <a:pt x="896" y="272"/>
                      </a:lnTo>
                      <a:lnTo>
                        <a:pt x="830" y="287"/>
                      </a:lnTo>
                      <a:lnTo>
                        <a:pt x="766" y="306"/>
                      </a:lnTo>
                      <a:lnTo>
                        <a:pt x="704" y="332"/>
                      </a:lnTo>
                      <a:lnTo>
                        <a:pt x="645" y="361"/>
                      </a:lnTo>
                      <a:lnTo>
                        <a:pt x="589" y="395"/>
                      </a:lnTo>
                      <a:lnTo>
                        <a:pt x="538" y="434"/>
                      </a:lnTo>
                      <a:lnTo>
                        <a:pt x="489" y="476"/>
                      </a:lnTo>
                      <a:lnTo>
                        <a:pt x="444" y="522"/>
                      </a:lnTo>
                      <a:lnTo>
                        <a:pt x="404" y="572"/>
                      </a:lnTo>
                      <a:lnTo>
                        <a:pt x="368" y="625"/>
                      </a:lnTo>
                      <a:lnTo>
                        <a:pt x="337" y="680"/>
                      </a:lnTo>
                      <a:lnTo>
                        <a:pt x="310" y="738"/>
                      </a:lnTo>
                      <a:lnTo>
                        <a:pt x="290" y="800"/>
                      </a:lnTo>
                      <a:lnTo>
                        <a:pt x="275" y="863"/>
                      </a:lnTo>
                      <a:lnTo>
                        <a:pt x="265" y="927"/>
                      </a:lnTo>
                      <a:lnTo>
                        <a:pt x="262" y="994"/>
                      </a:lnTo>
                      <a:lnTo>
                        <a:pt x="264" y="1056"/>
                      </a:lnTo>
                      <a:lnTo>
                        <a:pt x="269" y="1113"/>
                      </a:lnTo>
                      <a:lnTo>
                        <a:pt x="278" y="1167"/>
                      </a:lnTo>
                      <a:lnTo>
                        <a:pt x="290" y="1218"/>
                      </a:lnTo>
                      <a:lnTo>
                        <a:pt x="304" y="1266"/>
                      </a:lnTo>
                      <a:lnTo>
                        <a:pt x="320" y="1311"/>
                      </a:lnTo>
                      <a:lnTo>
                        <a:pt x="338" y="1353"/>
                      </a:lnTo>
                      <a:lnTo>
                        <a:pt x="358" y="1393"/>
                      </a:lnTo>
                      <a:lnTo>
                        <a:pt x="379" y="1432"/>
                      </a:lnTo>
                      <a:lnTo>
                        <a:pt x="401" y="1468"/>
                      </a:lnTo>
                      <a:lnTo>
                        <a:pt x="422" y="1503"/>
                      </a:lnTo>
                      <a:lnTo>
                        <a:pt x="446" y="1537"/>
                      </a:lnTo>
                      <a:lnTo>
                        <a:pt x="467" y="1570"/>
                      </a:lnTo>
                      <a:lnTo>
                        <a:pt x="493" y="1607"/>
                      </a:lnTo>
                      <a:lnTo>
                        <a:pt x="518" y="1644"/>
                      </a:lnTo>
                      <a:lnTo>
                        <a:pt x="541" y="1681"/>
                      </a:lnTo>
                      <a:lnTo>
                        <a:pt x="563" y="1718"/>
                      </a:lnTo>
                      <a:lnTo>
                        <a:pt x="581" y="1758"/>
                      </a:lnTo>
                      <a:lnTo>
                        <a:pt x="596" y="1797"/>
                      </a:lnTo>
                      <a:lnTo>
                        <a:pt x="608" y="1838"/>
                      </a:lnTo>
                      <a:lnTo>
                        <a:pt x="615" y="1882"/>
                      </a:lnTo>
                      <a:lnTo>
                        <a:pt x="617" y="1928"/>
                      </a:lnTo>
                      <a:lnTo>
                        <a:pt x="620" y="1953"/>
                      </a:lnTo>
                      <a:lnTo>
                        <a:pt x="630" y="1977"/>
                      </a:lnTo>
                      <a:lnTo>
                        <a:pt x="643" y="2000"/>
                      </a:lnTo>
                      <a:lnTo>
                        <a:pt x="660" y="2020"/>
                      </a:lnTo>
                      <a:lnTo>
                        <a:pt x="678" y="2038"/>
                      </a:lnTo>
                      <a:lnTo>
                        <a:pt x="697" y="2054"/>
                      </a:lnTo>
                      <a:lnTo>
                        <a:pt x="716" y="2068"/>
                      </a:lnTo>
                      <a:lnTo>
                        <a:pt x="1355" y="2068"/>
                      </a:lnTo>
                      <a:lnTo>
                        <a:pt x="1374" y="2054"/>
                      </a:lnTo>
                      <a:lnTo>
                        <a:pt x="1393" y="2038"/>
                      </a:lnTo>
                      <a:lnTo>
                        <a:pt x="1412" y="2020"/>
                      </a:lnTo>
                      <a:lnTo>
                        <a:pt x="1428" y="2000"/>
                      </a:lnTo>
                      <a:lnTo>
                        <a:pt x="1441" y="1977"/>
                      </a:lnTo>
                      <a:lnTo>
                        <a:pt x="1451" y="1953"/>
                      </a:lnTo>
                      <a:lnTo>
                        <a:pt x="1454" y="1928"/>
                      </a:lnTo>
                      <a:lnTo>
                        <a:pt x="1456" y="1882"/>
                      </a:lnTo>
                      <a:lnTo>
                        <a:pt x="1463" y="1838"/>
                      </a:lnTo>
                      <a:lnTo>
                        <a:pt x="1475" y="1797"/>
                      </a:lnTo>
                      <a:lnTo>
                        <a:pt x="1490" y="1758"/>
                      </a:lnTo>
                      <a:lnTo>
                        <a:pt x="1508" y="1719"/>
                      </a:lnTo>
                      <a:lnTo>
                        <a:pt x="1530" y="1681"/>
                      </a:lnTo>
                      <a:lnTo>
                        <a:pt x="1552" y="1644"/>
                      </a:lnTo>
                      <a:lnTo>
                        <a:pt x="1577" y="1608"/>
                      </a:lnTo>
                      <a:lnTo>
                        <a:pt x="1603" y="1571"/>
                      </a:lnTo>
                      <a:lnTo>
                        <a:pt x="1625" y="1538"/>
                      </a:lnTo>
                      <a:lnTo>
                        <a:pt x="1648" y="1504"/>
                      </a:lnTo>
                      <a:lnTo>
                        <a:pt x="1670" y="1469"/>
                      </a:lnTo>
                      <a:lnTo>
                        <a:pt x="1692" y="1432"/>
                      </a:lnTo>
                      <a:lnTo>
                        <a:pt x="1713" y="1393"/>
                      </a:lnTo>
                      <a:lnTo>
                        <a:pt x="1733" y="1353"/>
                      </a:lnTo>
                      <a:lnTo>
                        <a:pt x="1751" y="1311"/>
                      </a:lnTo>
                      <a:lnTo>
                        <a:pt x="1767" y="1266"/>
                      </a:lnTo>
                      <a:lnTo>
                        <a:pt x="1781" y="1218"/>
                      </a:lnTo>
                      <a:lnTo>
                        <a:pt x="1793" y="1167"/>
                      </a:lnTo>
                      <a:lnTo>
                        <a:pt x="1802" y="1113"/>
                      </a:lnTo>
                      <a:lnTo>
                        <a:pt x="1807" y="1056"/>
                      </a:lnTo>
                      <a:lnTo>
                        <a:pt x="1809" y="994"/>
                      </a:lnTo>
                      <a:lnTo>
                        <a:pt x="1806" y="927"/>
                      </a:lnTo>
                      <a:lnTo>
                        <a:pt x="1797" y="863"/>
                      </a:lnTo>
                      <a:lnTo>
                        <a:pt x="1781" y="799"/>
                      </a:lnTo>
                      <a:lnTo>
                        <a:pt x="1761" y="738"/>
                      </a:lnTo>
                      <a:lnTo>
                        <a:pt x="1735" y="680"/>
                      </a:lnTo>
                      <a:lnTo>
                        <a:pt x="1703" y="624"/>
                      </a:lnTo>
                      <a:lnTo>
                        <a:pt x="1668" y="572"/>
                      </a:lnTo>
                      <a:lnTo>
                        <a:pt x="1627" y="522"/>
                      </a:lnTo>
                      <a:lnTo>
                        <a:pt x="1582" y="476"/>
                      </a:lnTo>
                      <a:lnTo>
                        <a:pt x="1534" y="434"/>
                      </a:lnTo>
                      <a:lnTo>
                        <a:pt x="1482" y="394"/>
                      </a:lnTo>
                      <a:lnTo>
                        <a:pt x="1426" y="360"/>
                      </a:lnTo>
                      <a:lnTo>
                        <a:pt x="1367" y="332"/>
                      </a:lnTo>
                      <a:lnTo>
                        <a:pt x="1305" y="306"/>
                      </a:lnTo>
                      <a:lnTo>
                        <a:pt x="1241" y="287"/>
                      </a:lnTo>
                      <a:lnTo>
                        <a:pt x="1175" y="272"/>
                      </a:lnTo>
                      <a:lnTo>
                        <a:pt x="1106" y="264"/>
                      </a:lnTo>
                      <a:lnTo>
                        <a:pt x="1036" y="260"/>
                      </a:lnTo>
                      <a:close/>
                      <a:moveTo>
                        <a:pt x="1036" y="0"/>
                      </a:moveTo>
                      <a:lnTo>
                        <a:pt x="1120" y="4"/>
                      </a:lnTo>
                      <a:lnTo>
                        <a:pt x="1204" y="14"/>
                      </a:lnTo>
                      <a:lnTo>
                        <a:pt x="1284" y="30"/>
                      </a:lnTo>
                      <a:lnTo>
                        <a:pt x="1363" y="51"/>
                      </a:lnTo>
                      <a:lnTo>
                        <a:pt x="1438" y="79"/>
                      </a:lnTo>
                      <a:lnTo>
                        <a:pt x="1511" y="112"/>
                      </a:lnTo>
                      <a:lnTo>
                        <a:pt x="1580" y="150"/>
                      </a:lnTo>
                      <a:lnTo>
                        <a:pt x="1646" y="193"/>
                      </a:lnTo>
                      <a:lnTo>
                        <a:pt x="1709" y="240"/>
                      </a:lnTo>
                      <a:lnTo>
                        <a:pt x="1767" y="292"/>
                      </a:lnTo>
                      <a:lnTo>
                        <a:pt x="1821" y="348"/>
                      </a:lnTo>
                      <a:lnTo>
                        <a:pt x="1871" y="408"/>
                      </a:lnTo>
                      <a:lnTo>
                        <a:pt x="1916" y="471"/>
                      </a:lnTo>
                      <a:lnTo>
                        <a:pt x="1956" y="538"/>
                      </a:lnTo>
                      <a:lnTo>
                        <a:pt x="1990" y="608"/>
                      </a:lnTo>
                      <a:lnTo>
                        <a:pt x="2018" y="681"/>
                      </a:lnTo>
                      <a:lnTo>
                        <a:pt x="2041" y="755"/>
                      </a:lnTo>
                      <a:lnTo>
                        <a:pt x="2057" y="833"/>
                      </a:lnTo>
                      <a:lnTo>
                        <a:pt x="2068" y="912"/>
                      </a:lnTo>
                      <a:lnTo>
                        <a:pt x="2071" y="994"/>
                      </a:lnTo>
                      <a:lnTo>
                        <a:pt x="2069" y="1063"/>
                      </a:lnTo>
                      <a:lnTo>
                        <a:pt x="2064" y="1129"/>
                      </a:lnTo>
                      <a:lnTo>
                        <a:pt x="2055" y="1191"/>
                      </a:lnTo>
                      <a:lnTo>
                        <a:pt x="2043" y="1250"/>
                      </a:lnTo>
                      <a:lnTo>
                        <a:pt x="2029" y="1305"/>
                      </a:lnTo>
                      <a:lnTo>
                        <a:pt x="2013" y="1357"/>
                      </a:lnTo>
                      <a:lnTo>
                        <a:pt x="1994" y="1407"/>
                      </a:lnTo>
                      <a:lnTo>
                        <a:pt x="1975" y="1454"/>
                      </a:lnTo>
                      <a:lnTo>
                        <a:pt x="1954" y="1497"/>
                      </a:lnTo>
                      <a:lnTo>
                        <a:pt x="1932" y="1539"/>
                      </a:lnTo>
                      <a:lnTo>
                        <a:pt x="1909" y="1579"/>
                      </a:lnTo>
                      <a:lnTo>
                        <a:pt x="1886" y="1616"/>
                      </a:lnTo>
                      <a:lnTo>
                        <a:pt x="1864" y="1651"/>
                      </a:lnTo>
                      <a:lnTo>
                        <a:pt x="1841" y="1684"/>
                      </a:lnTo>
                      <a:lnTo>
                        <a:pt x="1819" y="1716"/>
                      </a:lnTo>
                      <a:lnTo>
                        <a:pt x="1793" y="1756"/>
                      </a:lnTo>
                      <a:lnTo>
                        <a:pt x="1769" y="1791"/>
                      </a:lnTo>
                      <a:lnTo>
                        <a:pt x="1750" y="1822"/>
                      </a:lnTo>
                      <a:lnTo>
                        <a:pt x="1735" y="1851"/>
                      </a:lnTo>
                      <a:lnTo>
                        <a:pt x="1725" y="1878"/>
                      </a:lnTo>
                      <a:lnTo>
                        <a:pt x="1717" y="1903"/>
                      </a:lnTo>
                      <a:lnTo>
                        <a:pt x="1715" y="1928"/>
                      </a:lnTo>
                      <a:lnTo>
                        <a:pt x="1712" y="1975"/>
                      </a:lnTo>
                      <a:lnTo>
                        <a:pt x="1702" y="2022"/>
                      </a:lnTo>
                      <a:lnTo>
                        <a:pt x="1687" y="2068"/>
                      </a:lnTo>
                      <a:lnTo>
                        <a:pt x="1665" y="2112"/>
                      </a:lnTo>
                      <a:lnTo>
                        <a:pt x="1638" y="2155"/>
                      </a:lnTo>
                      <a:lnTo>
                        <a:pt x="1605" y="2195"/>
                      </a:lnTo>
                      <a:lnTo>
                        <a:pt x="1566" y="2233"/>
                      </a:lnTo>
                      <a:lnTo>
                        <a:pt x="1522" y="2268"/>
                      </a:lnTo>
                      <a:lnTo>
                        <a:pt x="1521" y="2290"/>
                      </a:lnTo>
                      <a:lnTo>
                        <a:pt x="1520" y="2315"/>
                      </a:lnTo>
                      <a:lnTo>
                        <a:pt x="1518" y="2343"/>
                      </a:lnTo>
                      <a:lnTo>
                        <a:pt x="1517" y="2371"/>
                      </a:lnTo>
                      <a:lnTo>
                        <a:pt x="1515" y="2400"/>
                      </a:lnTo>
                      <a:lnTo>
                        <a:pt x="1514" y="2429"/>
                      </a:lnTo>
                      <a:lnTo>
                        <a:pt x="1512" y="2456"/>
                      </a:lnTo>
                      <a:lnTo>
                        <a:pt x="1511" y="2481"/>
                      </a:lnTo>
                      <a:lnTo>
                        <a:pt x="1509" y="2501"/>
                      </a:lnTo>
                      <a:lnTo>
                        <a:pt x="1508" y="2518"/>
                      </a:lnTo>
                      <a:lnTo>
                        <a:pt x="1508" y="2529"/>
                      </a:lnTo>
                      <a:lnTo>
                        <a:pt x="1507" y="2532"/>
                      </a:lnTo>
                      <a:lnTo>
                        <a:pt x="1507" y="2544"/>
                      </a:lnTo>
                      <a:lnTo>
                        <a:pt x="1505" y="2559"/>
                      </a:lnTo>
                      <a:lnTo>
                        <a:pt x="1501" y="2575"/>
                      </a:lnTo>
                      <a:lnTo>
                        <a:pt x="1496" y="2592"/>
                      </a:lnTo>
                      <a:lnTo>
                        <a:pt x="1487" y="2611"/>
                      </a:lnTo>
                      <a:lnTo>
                        <a:pt x="1476" y="2629"/>
                      </a:lnTo>
                      <a:lnTo>
                        <a:pt x="1462" y="2649"/>
                      </a:lnTo>
                      <a:lnTo>
                        <a:pt x="1445" y="2669"/>
                      </a:lnTo>
                      <a:lnTo>
                        <a:pt x="1424" y="2687"/>
                      </a:lnTo>
                      <a:lnTo>
                        <a:pt x="1398" y="2706"/>
                      </a:lnTo>
                      <a:lnTo>
                        <a:pt x="1368" y="2723"/>
                      </a:lnTo>
                      <a:lnTo>
                        <a:pt x="1334" y="2740"/>
                      </a:lnTo>
                      <a:lnTo>
                        <a:pt x="1293" y="2755"/>
                      </a:lnTo>
                      <a:lnTo>
                        <a:pt x="1270" y="2784"/>
                      </a:lnTo>
                      <a:lnTo>
                        <a:pt x="1241" y="2812"/>
                      </a:lnTo>
                      <a:lnTo>
                        <a:pt x="1209" y="2838"/>
                      </a:lnTo>
                      <a:lnTo>
                        <a:pt x="1186" y="2849"/>
                      </a:lnTo>
                      <a:lnTo>
                        <a:pt x="1162" y="2857"/>
                      </a:lnTo>
                      <a:lnTo>
                        <a:pt x="1136" y="2859"/>
                      </a:lnTo>
                      <a:lnTo>
                        <a:pt x="935" y="2859"/>
                      </a:lnTo>
                      <a:lnTo>
                        <a:pt x="909" y="2857"/>
                      </a:lnTo>
                      <a:lnTo>
                        <a:pt x="885" y="2849"/>
                      </a:lnTo>
                      <a:lnTo>
                        <a:pt x="862" y="2838"/>
                      </a:lnTo>
                      <a:lnTo>
                        <a:pt x="830" y="2812"/>
                      </a:lnTo>
                      <a:lnTo>
                        <a:pt x="801" y="2784"/>
                      </a:lnTo>
                      <a:lnTo>
                        <a:pt x="778" y="2755"/>
                      </a:lnTo>
                      <a:lnTo>
                        <a:pt x="735" y="2738"/>
                      </a:lnTo>
                      <a:lnTo>
                        <a:pt x="699" y="2721"/>
                      </a:lnTo>
                      <a:lnTo>
                        <a:pt x="666" y="2702"/>
                      </a:lnTo>
                      <a:lnTo>
                        <a:pt x="641" y="2681"/>
                      </a:lnTo>
                      <a:lnTo>
                        <a:pt x="619" y="2661"/>
                      </a:lnTo>
                      <a:lnTo>
                        <a:pt x="602" y="2640"/>
                      </a:lnTo>
                      <a:lnTo>
                        <a:pt x="589" y="2620"/>
                      </a:lnTo>
                      <a:lnTo>
                        <a:pt x="579" y="2600"/>
                      </a:lnTo>
                      <a:lnTo>
                        <a:pt x="572" y="2581"/>
                      </a:lnTo>
                      <a:lnTo>
                        <a:pt x="567" y="2562"/>
                      </a:lnTo>
                      <a:lnTo>
                        <a:pt x="565" y="2547"/>
                      </a:lnTo>
                      <a:lnTo>
                        <a:pt x="564" y="2532"/>
                      </a:lnTo>
                      <a:lnTo>
                        <a:pt x="564" y="2532"/>
                      </a:lnTo>
                      <a:lnTo>
                        <a:pt x="564" y="2529"/>
                      </a:lnTo>
                      <a:lnTo>
                        <a:pt x="563" y="2518"/>
                      </a:lnTo>
                      <a:lnTo>
                        <a:pt x="562" y="2501"/>
                      </a:lnTo>
                      <a:lnTo>
                        <a:pt x="560" y="2481"/>
                      </a:lnTo>
                      <a:lnTo>
                        <a:pt x="559" y="2456"/>
                      </a:lnTo>
                      <a:lnTo>
                        <a:pt x="557" y="2429"/>
                      </a:lnTo>
                      <a:lnTo>
                        <a:pt x="556" y="2400"/>
                      </a:lnTo>
                      <a:lnTo>
                        <a:pt x="554" y="2371"/>
                      </a:lnTo>
                      <a:lnTo>
                        <a:pt x="553" y="2343"/>
                      </a:lnTo>
                      <a:lnTo>
                        <a:pt x="551" y="2315"/>
                      </a:lnTo>
                      <a:lnTo>
                        <a:pt x="550" y="2290"/>
                      </a:lnTo>
                      <a:lnTo>
                        <a:pt x="549" y="2268"/>
                      </a:lnTo>
                      <a:lnTo>
                        <a:pt x="505" y="2233"/>
                      </a:lnTo>
                      <a:lnTo>
                        <a:pt x="466" y="2195"/>
                      </a:lnTo>
                      <a:lnTo>
                        <a:pt x="433" y="2155"/>
                      </a:lnTo>
                      <a:lnTo>
                        <a:pt x="406" y="2112"/>
                      </a:lnTo>
                      <a:lnTo>
                        <a:pt x="384" y="2068"/>
                      </a:lnTo>
                      <a:lnTo>
                        <a:pt x="369" y="2022"/>
                      </a:lnTo>
                      <a:lnTo>
                        <a:pt x="359" y="1975"/>
                      </a:lnTo>
                      <a:lnTo>
                        <a:pt x="356" y="1928"/>
                      </a:lnTo>
                      <a:lnTo>
                        <a:pt x="354" y="1903"/>
                      </a:lnTo>
                      <a:lnTo>
                        <a:pt x="347" y="1878"/>
                      </a:lnTo>
                      <a:lnTo>
                        <a:pt x="336" y="1851"/>
                      </a:lnTo>
                      <a:lnTo>
                        <a:pt x="321" y="1822"/>
                      </a:lnTo>
                      <a:lnTo>
                        <a:pt x="302" y="1791"/>
                      </a:lnTo>
                      <a:lnTo>
                        <a:pt x="279" y="1756"/>
                      </a:lnTo>
                      <a:lnTo>
                        <a:pt x="252" y="1717"/>
                      </a:lnTo>
                      <a:lnTo>
                        <a:pt x="231" y="1685"/>
                      </a:lnTo>
                      <a:lnTo>
                        <a:pt x="208" y="1651"/>
                      </a:lnTo>
                      <a:lnTo>
                        <a:pt x="185" y="1616"/>
                      </a:lnTo>
                      <a:lnTo>
                        <a:pt x="162" y="1579"/>
                      </a:lnTo>
                      <a:lnTo>
                        <a:pt x="140" y="1540"/>
                      </a:lnTo>
                      <a:lnTo>
                        <a:pt x="118" y="1497"/>
                      </a:lnTo>
                      <a:lnTo>
                        <a:pt x="96" y="1454"/>
                      </a:lnTo>
                      <a:lnTo>
                        <a:pt x="77" y="1407"/>
                      </a:lnTo>
                      <a:lnTo>
                        <a:pt x="58" y="1357"/>
                      </a:lnTo>
                      <a:lnTo>
                        <a:pt x="42" y="1305"/>
                      </a:lnTo>
                      <a:lnTo>
                        <a:pt x="28" y="1250"/>
                      </a:lnTo>
                      <a:lnTo>
                        <a:pt x="16" y="1191"/>
                      </a:lnTo>
                      <a:lnTo>
                        <a:pt x="7" y="1129"/>
                      </a:lnTo>
                      <a:lnTo>
                        <a:pt x="2" y="1063"/>
                      </a:lnTo>
                      <a:lnTo>
                        <a:pt x="0" y="994"/>
                      </a:lnTo>
                      <a:lnTo>
                        <a:pt x="3" y="912"/>
                      </a:lnTo>
                      <a:lnTo>
                        <a:pt x="14" y="833"/>
                      </a:lnTo>
                      <a:lnTo>
                        <a:pt x="30" y="755"/>
                      </a:lnTo>
                      <a:lnTo>
                        <a:pt x="53" y="681"/>
                      </a:lnTo>
                      <a:lnTo>
                        <a:pt x="81" y="608"/>
                      </a:lnTo>
                      <a:lnTo>
                        <a:pt x="115" y="538"/>
                      </a:lnTo>
                      <a:lnTo>
                        <a:pt x="155" y="471"/>
                      </a:lnTo>
                      <a:lnTo>
                        <a:pt x="200" y="408"/>
                      </a:lnTo>
                      <a:lnTo>
                        <a:pt x="250" y="348"/>
                      </a:lnTo>
                      <a:lnTo>
                        <a:pt x="304" y="292"/>
                      </a:lnTo>
                      <a:lnTo>
                        <a:pt x="363" y="240"/>
                      </a:lnTo>
                      <a:lnTo>
                        <a:pt x="425" y="193"/>
                      </a:lnTo>
                      <a:lnTo>
                        <a:pt x="491" y="150"/>
                      </a:lnTo>
                      <a:lnTo>
                        <a:pt x="560" y="112"/>
                      </a:lnTo>
                      <a:lnTo>
                        <a:pt x="633" y="79"/>
                      </a:lnTo>
                      <a:lnTo>
                        <a:pt x="709" y="51"/>
                      </a:lnTo>
                      <a:lnTo>
                        <a:pt x="787" y="30"/>
                      </a:lnTo>
                      <a:lnTo>
                        <a:pt x="868" y="14"/>
                      </a:lnTo>
                      <a:lnTo>
                        <a:pt x="951" y="4"/>
                      </a:lnTo>
                      <a:lnTo>
                        <a:pt x="10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5" name="Freeform 63"/>
                <p:cNvSpPr>
                  <a:spLocks/>
                </p:cNvSpPr>
                <p:nvPr/>
              </p:nvSpPr>
              <p:spPr bwMode="auto">
                <a:xfrm>
                  <a:off x="3676650" y="3024188"/>
                  <a:ext cx="33338" cy="85725"/>
                </a:xfrm>
                <a:custGeom>
                  <a:avLst/>
                  <a:gdLst>
                    <a:gd name="T0" fmla="*/ 66 w 131"/>
                    <a:gd name="T1" fmla="*/ 0 h 324"/>
                    <a:gd name="T2" fmla="*/ 66 w 131"/>
                    <a:gd name="T3" fmla="*/ 0 h 324"/>
                    <a:gd name="T4" fmla="*/ 83 w 131"/>
                    <a:gd name="T5" fmla="*/ 2 h 324"/>
                    <a:gd name="T6" fmla="*/ 99 w 131"/>
                    <a:gd name="T7" fmla="*/ 9 h 324"/>
                    <a:gd name="T8" fmla="*/ 112 w 131"/>
                    <a:gd name="T9" fmla="*/ 19 h 324"/>
                    <a:gd name="T10" fmla="*/ 122 w 131"/>
                    <a:gd name="T11" fmla="*/ 32 h 324"/>
                    <a:gd name="T12" fmla="*/ 129 w 131"/>
                    <a:gd name="T13" fmla="*/ 48 h 324"/>
                    <a:gd name="T14" fmla="*/ 131 w 131"/>
                    <a:gd name="T15" fmla="*/ 65 h 324"/>
                    <a:gd name="T16" fmla="*/ 131 w 131"/>
                    <a:gd name="T17" fmla="*/ 259 h 324"/>
                    <a:gd name="T18" fmla="*/ 129 w 131"/>
                    <a:gd name="T19" fmla="*/ 277 h 324"/>
                    <a:gd name="T20" fmla="*/ 122 w 131"/>
                    <a:gd name="T21" fmla="*/ 292 h 324"/>
                    <a:gd name="T22" fmla="*/ 112 w 131"/>
                    <a:gd name="T23" fmla="*/ 306 h 324"/>
                    <a:gd name="T24" fmla="*/ 99 w 131"/>
                    <a:gd name="T25" fmla="*/ 315 h 324"/>
                    <a:gd name="T26" fmla="*/ 83 w 131"/>
                    <a:gd name="T27" fmla="*/ 322 h 324"/>
                    <a:gd name="T28" fmla="*/ 66 w 131"/>
                    <a:gd name="T29" fmla="*/ 324 h 324"/>
                    <a:gd name="T30" fmla="*/ 48 w 131"/>
                    <a:gd name="T31" fmla="*/ 322 h 324"/>
                    <a:gd name="T32" fmla="*/ 32 w 131"/>
                    <a:gd name="T33" fmla="*/ 315 h 324"/>
                    <a:gd name="T34" fmla="*/ 20 w 131"/>
                    <a:gd name="T35" fmla="*/ 306 h 324"/>
                    <a:gd name="T36" fmla="*/ 9 w 131"/>
                    <a:gd name="T37" fmla="*/ 292 h 324"/>
                    <a:gd name="T38" fmla="*/ 2 w 131"/>
                    <a:gd name="T39" fmla="*/ 277 h 324"/>
                    <a:gd name="T40" fmla="*/ 0 w 131"/>
                    <a:gd name="T41" fmla="*/ 259 h 324"/>
                    <a:gd name="T42" fmla="*/ 0 w 131"/>
                    <a:gd name="T43" fmla="*/ 65 h 324"/>
                    <a:gd name="T44" fmla="*/ 2 w 131"/>
                    <a:gd name="T45" fmla="*/ 48 h 324"/>
                    <a:gd name="T46" fmla="*/ 9 w 131"/>
                    <a:gd name="T47" fmla="*/ 32 h 324"/>
                    <a:gd name="T48" fmla="*/ 20 w 131"/>
                    <a:gd name="T49" fmla="*/ 19 h 324"/>
                    <a:gd name="T50" fmla="*/ 32 w 131"/>
                    <a:gd name="T51" fmla="*/ 9 h 324"/>
                    <a:gd name="T52" fmla="*/ 48 w 131"/>
                    <a:gd name="T53" fmla="*/ 2 h 324"/>
                    <a:gd name="T54" fmla="*/ 66 w 131"/>
                    <a:gd name="T5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31" h="324">
                      <a:moveTo>
                        <a:pt x="66" y="0"/>
                      </a:moveTo>
                      <a:lnTo>
                        <a:pt x="66" y="0"/>
                      </a:lnTo>
                      <a:lnTo>
                        <a:pt x="83" y="2"/>
                      </a:lnTo>
                      <a:lnTo>
                        <a:pt x="99" y="9"/>
                      </a:lnTo>
                      <a:lnTo>
                        <a:pt x="112" y="19"/>
                      </a:lnTo>
                      <a:lnTo>
                        <a:pt x="122" y="32"/>
                      </a:lnTo>
                      <a:lnTo>
                        <a:pt x="129" y="48"/>
                      </a:lnTo>
                      <a:lnTo>
                        <a:pt x="131" y="65"/>
                      </a:lnTo>
                      <a:lnTo>
                        <a:pt x="131" y="259"/>
                      </a:lnTo>
                      <a:lnTo>
                        <a:pt x="129" y="277"/>
                      </a:lnTo>
                      <a:lnTo>
                        <a:pt x="122" y="292"/>
                      </a:lnTo>
                      <a:lnTo>
                        <a:pt x="112" y="306"/>
                      </a:lnTo>
                      <a:lnTo>
                        <a:pt x="99" y="315"/>
                      </a:lnTo>
                      <a:lnTo>
                        <a:pt x="83" y="322"/>
                      </a:lnTo>
                      <a:lnTo>
                        <a:pt x="66" y="324"/>
                      </a:lnTo>
                      <a:lnTo>
                        <a:pt x="48" y="322"/>
                      </a:lnTo>
                      <a:lnTo>
                        <a:pt x="32" y="315"/>
                      </a:lnTo>
                      <a:lnTo>
                        <a:pt x="20" y="306"/>
                      </a:lnTo>
                      <a:lnTo>
                        <a:pt x="9" y="292"/>
                      </a:lnTo>
                      <a:lnTo>
                        <a:pt x="2" y="277"/>
                      </a:lnTo>
                      <a:lnTo>
                        <a:pt x="0" y="259"/>
                      </a:lnTo>
                      <a:lnTo>
                        <a:pt x="0" y="65"/>
                      </a:lnTo>
                      <a:lnTo>
                        <a:pt x="2" y="48"/>
                      </a:lnTo>
                      <a:lnTo>
                        <a:pt x="9" y="32"/>
                      </a:lnTo>
                      <a:lnTo>
                        <a:pt x="20" y="19"/>
                      </a:lnTo>
                      <a:lnTo>
                        <a:pt x="32" y="9"/>
                      </a:lnTo>
                      <a:lnTo>
                        <a:pt x="48" y="2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6" name="Freeform 64"/>
                <p:cNvSpPr>
                  <a:spLocks/>
                </p:cNvSpPr>
                <p:nvPr/>
              </p:nvSpPr>
              <p:spPr bwMode="auto">
                <a:xfrm>
                  <a:off x="3481388" y="3076576"/>
                  <a:ext cx="60325" cy="77788"/>
                </a:xfrm>
                <a:custGeom>
                  <a:avLst/>
                  <a:gdLst>
                    <a:gd name="T0" fmla="*/ 65 w 229"/>
                    <a:gd name="T1" fmla="*/ 0 h 300"/>
                    <a:gd name="T2" fmla="*/ 82 w 229"/>
                    <a:gd name="T3" fmla="*/ 3 h 300"/>
                    <a:gd name="T4" fmla="*/ 97 w 229"/>
                    <a:gd name="T5" fmla="*/ 9 h 300"/>
                    <a:gd name="T6" fmla="*/ 111 w 229"/>
                    <a:gd name="T7" fmla="*/ 20 h 300"/>
                    <a:gd name="T8" fmla="*/ 122 w 229"/>
                    <a:gd name="T9" fmla="*/ 33 h 300"/>
                    <a:gd name="T10" fmla="*/ 220 w 229"/>
                    <a:gd name="T11" fmla="*/ 202 h 300"/>
                    <a:gd name="T12" fmla="*/ 227 w 229"/>
                    <a:gd name="T13" fmla="*/ 218 h 300"/>
                    <a:gd name="T14" fmla="*/ 229 w 229"/>
                    <a:gd name="T15" fmla="*/ 235 h 300"/>
                    <a:gd name="T16" fmla="*/ 227 w 229"/>
                    <a:gd name="T17" fmla="*/ 251 h 300"/>
                    <a:gd name="T18" fmla="*/ 220 w 229"/>
                    <a:gd name="T19" fmla="*/ 267 h 300"/>
                    <a:gd name="T20" fmla="*/ 211 w 229"/>
                    <a:gd name="T21" fmla="*/ 281 h 300"/>
                    <a:gd name="T22" fmla="*/ 197 w 229"/>
                    <a:gd name="T23" fmla="*/ 291 h 300"/>
                    <a:gd name="T24" fmla="*/ 181 w 229"/>
                    <a:gd name="T25" fmla="*/ 298 h 300"/>
                    <a:gd name="T26" fmla="*/ 164 w 229"/>
                    <a:gd name="T27" fmla="*/ 300 h 300"/>
                    <a:gd name="T28" fmla="*/ 147 w 229"/>
                    <a:gd name="T29" fmla="*/ 298 h 300"/>
                    <a:gd name="T30" fmla="*/ 132 w 229"/>
                    <a:gd name="T31" fmla="*/ 291 h 300"/>
                    <a:gd name="T32" fmla="*/ 118 w 229"/>
                    <a:gd name="T33" fmla="*/ 281 h 300"/>
                    <a:gd name="T34" fmla="*/ 107 w 229"/>
                    <a:gd name="T35" fmla="*/ 267 h 300"/>
                    <a:gd name="T36" fmla="*/ 9 w 229"/>
                    <a:gd name="T37" fmla="*/ 98 h 300"/>
                    <a:gd name="T38" fmla="*/ 2 w 229"/>
                    <a:gd name="T39" fmla="*/ 82 h 300"/>
                    <a:gd name="T40" fmla="*/ 0 w 229"/>
                    <a:gd name="T41" fmla="*/ 65 h 300"/>
                    <a:gd name="T42" fmla="*/ 2 w 229"/>
                    <a:gd name="T43" fmla="*/ 49 h 300"/>
                    <a:gd name="T44" fmla="*/ 9 w 229"/>
                    <a:gd name="T45" fmla="*/ 33 h 300"/>
                    <a:gd name="T46" fmla="*/ 19 w 229"/>
                    <a:gd name="T47" fmla="*/ 21 h 300"/>
                    <a:gd name="T48" fmla="*/ 32 w 229"/>
                    <a:gd name="T49" fmla="*/ 10 h 300"/>
                    <a:gd name="T50" fmla="*/ 49 w 229"/>
                    <a:gd name="T51" fmla="*/ 3 h 300"/>
                    <a:gd name="T52" fmla="*/ 65 w 229"/>
                    <a:gd name="T53" fmla="*/ 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9" h="300">
                      <a:moveTo>
                        <a:pt x="65" y="0"/>
                      </a:moveTo>
                      <a:lnTo>
                        <a:pt x="82" y="3"/>
                      </a:lnTo>
                      <a:lnTo>
                        <a:pt x="97" y="9"/>
                      </a:lnTo>
                      <a:lnTo>
                        <a:pt x="111" y="20"/>
                      </a:lnTo>
                      <a:lnTo>
                        <a:pt x="122" y="33"/>
                      </a:lnTo>
                      <a:lnTo>
                        <a:pt x="220" y="202"/>
                      </a:lnTo>
                      <a:lnTo>
                        <a:pt x="227" y="218"/>
                      </a:lnTo>
                      <a:lnTo>
                        <a:pt x="229" y="235"/>
                      </a:lnTo>
                      <a:lnTo>
                        <a:pt x="227" y="251"/>
                      </a:lnTo>
                      <a:lnTo>
                        <a:pt x="220" y="267"/>
                      </a:lnTo>
                      <a:lnTo>
                        <a:pt x="211" y="281"/>
                      </a:lnTo>
                      <a:lnTo>
                        <a:pt x="197" y="291"/>
                      </a:lnTo>
                      <a:lnTo>
                        <a:pt x="181" y="298"/>
                      </a:lnTo>
                      <a:lnTo>
                        <a:pt x="164" y="300"/>
                      </a:lnTo>
                      <a:lnTo>
                        <a:pt x="147" y="298"/>
                      </a:lnTo>
                      <a:lnTo>
                        <a:pt x="132" y="291"/>
                      </a:lnTo>
                      <a:lnTo>
                        <a:pt x="118" y="281"/>
                      </a:lnTo>
                      <a:lnTo>
                        <a:pt x="107" y="267"/>
                      </a:lnTo>
                      <a:lnTo>
                        <a:pt x="9" y="98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9"/>
                      </a:lnTo>
                      <a:lnTo>
                        <a:pt x="9" y="33"/>
                      </a:lnTo>
                      <a:lnTo>
                        <a:pt x="19" y="21"/>
                      </a:lnTo>
                      <a:lnTo>
                        <a:pt x="32" y="10"/>
                      </a:lnTo>
                      <a:lnTo>
                        <a:pt x="49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7" name="Freeform 65"/>
                <p:cNvSpPr>
                  <a:spLocks/>
                </p:cNvSpPr>
                <p:nvPr/>
              </p:nvSpPr>
              <p:spPr bwMode="auto">
                <a:xfrm>
                  <a:off x="3338513" y="3217863"/>
                  <a:ext cx="79375" cy="60325"/>
                </a:xfrm>
                <a:custGeom>
                  <a:avLst/>
                  <a:gdLst>
                    <a:gd name="T0" fmla="*/ 65 w 301"/>
                    <a:gd name="T1" fmla="*/ 0 h 227"/>
                    <a:gd name="T2" fmla="*/ 81 w 301"/>
                    <a:gd name="T3" fmla="*/ 2 h 227"/>
                    <a:gd name="T4" fmla="*/ 98 w 301"/>
                    <a:gd name="T5" fmla="*/ 8 h 227"/>
                    <a:gd name="T6" fmla="*/ 268 w 301"/>
                    <a:gd name="T7" fmla="*/ 105 h 227"/>
                    <a:gd name="T8" fmla="*/ 282 w 301"/>
                    <a:gd name="T9" fmla="*/ 116 h 227"/>
                    <a:gd name="T10" fmla="*/ 292 w 301"/>
                    <a:gd name="T11" fmla="*/ 129 h 227"/>
                    <a:gd name="T12" fmla="*/ 298 w 301"/>
                    <a:gd name="T13" fmla="*/ 145 h 227"/>
                    <a:gd name="T14" fmla="*/ 301 w 301"/>
                    <a:gd name="T15" fmla="*/ 161 h 227"/>
                    <a:gd name="T16" fmla="*/ 298 w 301"/>
                    <a:gd name="T17" fmla="*/ 178 h 227"/>
                    <a:gd name="T18" fmla="*/ 292 w 301"/>
                    <a:gd name="T19" fmla="*/ 194 h 227"/>
                    <a:gd name="T20" fmla="*/ 281 w 301"/>
                    <a:gd name="T21" fmla="*/ 208 h 227"/>
                    <a:gd name="T22" fmla="*/ 267 w 301"/>
                    <a:gd name="T23" fmla="*/ 218 h 227"/>
                    <a:gd name="T24" fmla="*/ 251 w 301"/>
                    <a:gd name="T25" fmla="*/ 225 h 227"/>
                    <a:gd name="T26" fmla="*/ 235 w 301"/>
                    <a:gd name="T27" fmla="*/ 227 h 227"/>
                    <a:gd name="T28" fmla="*/ 218 w 301"/>
                    <a:gd name="T29" fmla="*/ 225 h 227"/>
                    <a:gd name="T30" fmla="*/ 202 w 301"/>
                    <a:gd name="T31" fmla="*/ 217 h 227"/>
                    <a:gd name="T32" fmla="*/ 32 w 301"/>
                    <a:gd name="T33" fmla="*/ 121 h 227"/>
                    <a:gd name="T34" fmla="*/ 18 w 301"/>
                    <a:gd name="T35" fmla="*/ 110 h 227"/>
                    <a:gd name="T36" fmla="*/ 8 w 301"/>
                    <a:gd name="T37" fmla="*/ 96 h 227"/>
                    <a:gd name="T38" fmla="*/ 2 w 301"/>
                    <a:gd name="T39" fmla="*/ 81 h 227"/>
                    <a:gd name="T40" fmla="*/ 0 w 301"/>
                    <a:gd name="T41" fmla="*/ 64 h 227"/>
                    <a:gd name="T42" fmla="*/ 2 w 301"/>
                    <a:gd name="T43" fmla="*/ 47 h 227"/>
                    <a:gd name="T44" fmla="*/ 8 w 301"/>
                    <a:gd name="T45" fmla="*/ 32 h 227"/>
                    <a:gd name="T46" fmla="*/ 19 w 301"/>
                    <a:gd name="T47" fmla="*/ 18 h 227"/>
                    <a:gd name="T48" fmla="*/ 33 w 301"/>
                    <a:gd name="T49" fmla="*/ 8 h 227"/>
                    <a:gd name="T50" fmla="*/ 48 w 301"/>
                    <a:gd name="T51" fmla="*/ 2 h 227"/>
                    <a:gd name="T52" fmla="*/ 65 w 301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1" h="227">
                      <a:moveTo>
                        <a:pt x="65" y="0"/>
                      </a:moveTo>
                      <a:lnTo>
                        <a:pt x="81" y="2"/>
                      </a:lnTo>
                      <a:lnTo>
                        <a:pt x="98" y="8"/>
                      </a:lnTo>
                      <a:lnTo>
                        <a:pt x="268" y="105"/>
                      </a:lnTo>
                      <a:lnTo>
                        <a:pt x="282" y="116"/>
                      </a:lnTo>
                      <a:lnTo>
                        <a:pt x="292" y="129"/>
                      </a:lnTo>
                      <a:lnTo>
                        <a:pt x="298" y="145"/>
                      </a:lnTo>
                      <a:lnTo>
                        <a:pt x="301" y="161"/>
                      </a:lnTo>
                      <a:lnTo>
                        <a:pt x="298" y="178"/>
                      </a:lnTo>
                      <a:lnTo>
                        <a:pt x="292" y="194"/>
                      </a:lnTo>
                      <a:lnTo>
                        <a:pt x="281" y="208"/>
                      </a:lnTo>
                      <a:lnTo>
                        <a:pt x="267" y="218"/>
                      </a:lnTo>
                      <a:lnTo>
                        <a:pt x="251" y="225"/>
                      </a:lnTo>
                      <a:lnTo>
                        <a:pt x="235" y="227"/>
                      </a:lnTo>
                      <a:lnTo>
                        <a:pt x="218" y="225"/>
                      </a:lnTo>
                      <a:lnTo>
                        <a:pt x="202" y="217"/>
                      </a:lnTo>
                      <a:lnTo>
                        <a:pt x="32" y="121"/>
                      </a:lnTo>
                      <a:lnTo>
                        <a:pt x="18" y="110"/>
                      </a:lnTo>
                      <a:lnTo>
                        <a:pt x="8" y="96"/>
                      </a:lnTo>
                      <a:lnTo>
                        <a:pt x="2" y="81"/>
                      </a:lnTo>
                      <a:lnTo>
                        <a:pt x="0" y="64"/>
                      </a:lnTo>
                      <a:lnTo>
                        <a:pt x="2" y="47"/>
                      </a:lnTo>
                      <a:lnTo>
                        <a:pt x="8" y="32"/>
                      </a:lnTo>
                      <a:lnTo>
                        <a:pt x="19" y="18"/>
                      </a:lnTo>
                      <a:lnTo>
                        <a:pt x="33" y="8"/>
                      </a:lnTo>
                      <a:lnTo>
                        <a:pt x="48" y="2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8" name="Freeform 66"/>
                <p:cNvSpPr>
                  <a:spLocks/>
                </p:cNvSpPr>
                <p:nvPr/>
              </p:nvSpPr>
              <p:spPr bwMode="auto">
                <a:xfrm>
                  <a:off x="3286125" y="3411538"/>
                  <a:ext cx="85725" cy="33338"/>
                </a:xfrm>
                <a:custGeom>
                  <a:avLst/>
                  <a:gdLst>
                    <a:gd name="T0" fmla="*/ 65 w 327"/>
                    <a:gd name="T1" fmla="*/ 0 h 131"/>
                    <a:gd name="T2" fmla="*/ 262 w 327"/>
                    <a:gd name="T3" fmla="*/ 0 h 131"/>
                    <a:gd name="T4" fmla="*/ 279 w 327"/>
                    <a:gd name="T5" fmla="*/ 3 h 131"/>
                    <a:gd name="T6" fmla="*/ 295 w 327"/>
                    <a:gd name="T7" fmla="*/ 10 h 131"/>
                    <a:gd name="T8" fmla="*/ 308 w 327"/>
                    <a:gd name="T9" fmla="*/ 19 h 131"/>
                    <a:gd name="T10" fmla="*/ 319 w 327"/>
                    <a:gd name="T11" fmla="*/ 33 h 131"/>
                    <a:gd name="T12" fmla="*/ 325 w 327"/>
                    <a:gd name="T13" fmla="*/ 48 h 131"/>
                    <a:gd name="T14" fmla="*/ 327 w 327"/>
                    <a:gd name="T15" fmla="*/ 66 h 131"/>
                    <a:gd name="T16" fmla="*/ 325 w 327"/>
                    <a:gd name="T17" fmla="*/ 83 h 131"/>
                    <a:gd name="T18" fmla="*/ 319 w 327"/>
                    <a:gd name="T19" fmla="*/ 98 h 131"/>
                    <a:gd name="T20" fmla="*/ 308 w 327"/>
                    <a:gd name="T21" fmla="*/ 112 h 131"/>
                    <a:gd name="T22" fmla="*/ 295 w 327"/>
                    <a:gd name="T23" fmla="*/ 121 h 131"/>
                    <a:gd name="T24" fmla="*/ 279 w 327"/>
                    <a:gd name="T25" fmla="*/ 129 h 131"/>
                    <a:gd name="T26" fmla="*/ 262 w 327"/>
                    <a:gd name="T27" fmla="*/ 131 h 131"/>
                    <a:gd name="T28" fmla="*/ 65 w 327"/>
                    <a:gd name="T29" fmla="*/ 131 h 131"/>
                    <a:gd name="T30" fmla="*/ 48 w 327"/>
                    <a:gd name="T31" fmla="*/ 129 h 131"/>
                    <a:gd name="T32" fmla="*/ 33 w 327"/>
                    <a:gd name="T33" fmla="*/ 121 h 131"/>
                    <a:gd name="T34" fmla="*/ 19 w 327"/>
                    <a:gd name="T35" fmla="*/ 112 h 131"/>
                    <a:gd name="T36" fmla="*/ 10 w 327"/>
                    <a:gd name="T37" fmla="*/ 98 h 131"/>
                    <a:gd name="T38" fmla="*/ 2 w 327"/>
                    <a:gd name="T39" fmla="*/ 83 h 131"/>
                    <a:gd name="T40" fmla="*/ 0 w 327"/>
                    <a:gd name="T41" fmla="*/ 66 h 131"/>
                    <a:gd name="T42" fmla="*/ 2 w 327"/>
                    <a:gd name="T43" fmla="*/ 48 h 131"/>
                    <a:gd name="T44" fmla="*/ 10 w 327"/>
                    <a:gd name="T45" fmla="*/ 33 h 131"/>
                    <a:gd name="T46" fmla="*/ 19 w 327"/>
                    <a:gd name="T47" fmla="*/ 19 h 131"/>
                    <a:gd name="T48" fmla="*/ 33 w 327"/>
                    <a:gd name="T49" fmla="*/ 10 h 131"/>
                    <a:gd name="T50" fmla="*/ 48 w 327"/>
                    <a:gd name="T51" fmla="*/ 3 h 131"/>
                    <a:gd name="T52" fmla="*/ 65 w 327"/>
                    <a:gd name="T5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7" h="131">
                      <a:moveTo>
                        <a:pt x="65" y="0"/>
                      </a:moveTo>
                      <a:lnTo>
                        <a:pt x="262" y="0"/>
                      </a:lnTo>
                      <a:lnTo>
                        <a:pt x="279" y="3"/>
                      </a:lnTo>
                      <a:lnTo>
                        <a:pt x="295" y="10"/>
                      </a:lnTo>
                      <a:lnTo>
                        <a:pt x="308" y="19"/>
                      </a:lnTo>
                      <a:lnTo>
                        <a:pt x="319" y="33"/>
                      </a:lnTo>
                      <a:lnTo>
                        <a:pt x="325" y="48"/>
                      </a:lnTo>
                      <a:lnTo>
                        <a:pt x="327" y="66"/>
                      </a:lnTo>
                      <a:lnTo>
                        <a:pt x="325" y="83"/>
                      </a:lnTo>
                      <a:lnTo>
                        <a:pt x="319" y="98"/>
                      </a:lnTo>
                      <a:lnTo>
                        <a:pt x="308" y="112"/>
                      </a:lnTo>
                      <a:lnTo>
                        <a:pt x="295" y="121"/>
                      </a:lnTo>
                      <a:lnTo>
                        <a:pt x="279" y="129"/>
                      </a:lnTo>
                      <a:lnTo>
                        <a:pt x="262" y="131"/>
                      </a:lnTo>
                      <a:lnTo>
                        <a:pt x="65" y="131"/>
                      </a:lnTo>
                      <a:lnTo>
                        <a:pt x="48" y="129"/>
                      </a:lnTo>
                      <a:lnTo>
                        <a:pt x="33" y="121"/>
                      </a:lnTo>
                      <a:lnTo>
                        <a:pt x="19" y="112"/>
                      </a:lnTo>
                      <a:lnTo>
                        <a:pt x="10" y="98"/>
                      </a:lnTo>
                      <a:lnTo>
                        <a:pt x="2" y="83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10" y="33"/>
                      </a:lnTo>
                      <a:lnTo>
                        <a:pt x="19" y="19"/>
                      </a:lnTo>
                      <a:lnTo>
                        <a:pt x="33" y="10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9" name="Freeform 67"/>
                <p:cNvSpPr>
                  <a:spLocks/>
                </p:cNvSpPr>
                <p:nvPr/>
              </p:nvSpPr>
              <p:spPr bwMode="auto">
                <a:xfrm>
                  <a:off x="3338513" y="3578226"/>
                  <a:ext cx="79375" cy="60325"/>
                </a:xfrm>
                <a:custGeom>
                  <a:avLst/>
                  <a:gdLst>
                    <a:gd name="T0" fmla="*/ 235 w 301"/>
                    <a:gd name="T1" fmla="*/ 0 h 228"/>
                    <a:gd name="T2" fmla="*/ 252 w 301"/>
                    <a:gd name="T3" fmla="*/ 3 h 228"/>
                    <a:gd name="T4" fmla="*/ 267 w 301"/>
                    <a:gd name="T5" fmla="*/ 9 h 228"/>
                    <a:gd name="T6" fmla="*/ 281 w 301"/>
                    <a:gd name="T7" fmla="*/ 19 h 228"/>
                    <a:gd name="T8" fmla="*/ 292 w 301"/>
                    <a:gd name="T9" fmla="*/ 33 h 228"/>
                    <a:gd name="T10" fmla="*/ 298 w 301"/>
                    <a:gd name="T11" fmla="*/ 49 h 228"/>
                    <a:gd name="T12" fmla="*/ 301 w 301"/>
                    <a:gd name="T13" fmla="*/ 66 h 228"/>
                    <a:gd name="T14" fmla="*/ 298 w 301"/>
                    <a:gd name="T15" fmla="*/ 82 h 228"/>
                    <a:gd name="T16" fmla="*/ 292 w 301"/>
                    <a:gd name="T17" fmla="*/ 98 h 228"/>
                    <a:gd name="T18" fmla="*/ 281 w 301"/>
                    <a:gd name="T19" fmla="*/ 112 h 228"/>
                    <a:gd name="T20" fmla="*/ 268 w 301"/>
                    <a:gd name="T21" fmla="*/ 122 h 228"/>
                    <a:gd name="T22" fmla="*/ 98 w 301"/>
                    <a:gd name="T23" fmla="*/ 219 h 228"/>
                    <a:gd name="T24" fmla="*/ 82 w 301"/>
                    <a:gd name="T25" fmla="*/ 225 h 228"/>
                    <a:gd name="T26" fmla="*/ 65 w 301"/>
                    <a:gd name="T27" fmla="*/ 228 h 228"/>
                    <a:gd name="T28" fmla="*/ 48 w 301"/>
                    <a:gd name="T29" fmla="*/ 225 h 228"/>
                    <a:gd name="T30" fmla="*/ 33 w 301"/>
                    <a:gd name="T31" fmla="*/ 220 h 228"/>
                    <a:gd name="T32" fmla="*/ 19 w 301"/>
                    <a:gd name="T33" fmla="*/ 209 h 228"/>
                    <a:gd name="T34" fmla="*/ 8 w 301"/>
                    <a:gd name="T35" fmla="*/ 196 h 228"/>
                    <a:gd name="T36" fmla="*/ 2 w 301"/>
                    <a:gd name="T37" fmla="*/ 180 h 228"/>
                    <a:gd name="T38" fmla="*/ 0 w 301"/>
                    <a:gd name="T39" fmla="*/ 163 h 228"/>
                    <a:gd name="T40" fmla="*/ 2 w 301"/>
                    <a:gd name="T41" fmla="*/ 147 h 228"/>
                    <a:gd name="T42" fmla="*/ 8 w 301"/>
                    <a:gd name="T43" fmla="*/ 131 h 228"/>
                    <a:gd name="T44" fmla="*/ 18 w 301"/>
                    <a:gd name="T45" fmla="*/ 118 h 228"/>
                    <a:gd name="T46" fmla="*/ 32 w 301"/>
                    <a:gd name="T47" fmla="*/ 107 h 228"/>
                    <a:gd name="T48" fmla="*/ 202 w 301"/>
                    <a:gd name="T49" fmla="*/ 10 h 228"/>
                    <a:gd name="T50" fmla="*/ 219 w 301"/>
                    <a:gd name="T51" fmla="*/ 2 h 228"/>
                    <a:gd name="T52" fmla="*/ 235 w 301"/>
                    <a:gd name="T53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1" h="228">
                      <a:moveTo>
                        <a:pt x="235" y="0"/>
                      </a:moveTo>
                      <a:lnTo>
                        <a:pt x="252" y="3"/>
                      </a:lnTo>
                      <a:lnTo>
                        <a:pt x="267" y="9"/>
                      </a:lnTo>
                      <a:lnTo>
                        <a:pt x="281" y="19"/>
                      </a:lnTo>
                      <a:lnTo>
                        <a:pt x="292" y="33"/>
                      </a:lnTo>
                      <a:lnTo>
                        <a:pt x="298" y="49"/>
                      </a:lnTo>
                      <a:lnTo>
                        <a:pt x="301" y="66"/>
                      </a:lnTo>
                      <a:lnTo>
                        <a:pt x="298" y="82"/>
                      </a:lnTo>
                      <a:lnTo>
                        <a:pt x="292" y="98"/>
                      </a:lnTo>
                      <a:lnTo>
                        <a:pt x="281" y="112"/>
                      </a:lnTo>
                      <a:lnTo>
                        <a:pt x="268" y="122"/>
                      </a:lnTo>
                      <a:lnTo>
                        <a:pt x="98" y="219"/>
                      </a:lnTo>
                      <a:lnTo>
                        <a:pt x="82" y="225"/>
                      </a:lnTo>
                      <a:lnTo>
                        <a:pt x="65" y="228"/>
                      </a:lnTo>
                      <a:lnTo>
                        <a:pt x="48" y="225"/>
                      </a:lnTo>
                      <a:lnTo>
                        <a:pt x="33" y="220"/>
                      </a:lnTo>
                      <a:lnTo>
                        <a:pt x="19" y="209"/>
                      </a:lnTo>
                      <a:lnTo>
                        <a:pt x="8" y="196"/>
                      </a:lnTo>
                      <a:lnTo>
                        <a:pt x="2" y="180"/>
                      </a:lnTo>
                      <a:lnTo>
                        <a:pt x="0" y="163"/>
                      </a:lnTo>
                      <a:lnTo>
                        <a:pt x="2" y="147"/>
                      </a:lnTo>
                      <a:lnTo>
                        <a:pt x="8" y="131"/>
                      </a:lnTo>
                      <a:lnTo>
                        <a:pt x="18" y="118"/>
                      </a:lnTo>
                      <a:lnTo>
                        <a:pt x="32" y="107"/>
                      </a:lnTo>
                      <a:lnTo>
                        <a:pt x="202" y="10"/>
                      </a:lnTo>
                      <a:lnTo>
                        <a:pt x="219" y="2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0" name="Freeform 68"/>
                <p:cNvSpPr>
                  <a:spLocks/>
                </p:cNvSpPr>
                <p:nvPr/>
              </p:nvSpPr>
              <p:spPr bwMode="auto">
                <a:xfrm>
                  <a:off x="3968750" y="3578226"/>
                  <a:ext cx="79375" cy="60325"/>
                </a:xfrm>
                <a:custGeom>
                  <a:avLst/>
                  <a:gdLst>
                    <a:gd name="T0" fmla="*/ 65 w 300"/>
                    <a:gd name="T1" fmla="*/ 0 h 228"/>
                    <a:gd name="T2" fmla="*/ 82 w 300"/>
                    <a:gd name="T3" fmla="*/ 2 h 228"/>
                    <a:gd name="T4" fmla="*/ 98 w 300"/>
                    <a:gd name="T5" fmla="*/ 10 h 228"/>
                    <a:gd name="T6" fmla="*/ 268 w 300"/>
                    <a:gd name="T7" fmla="*/ 107 h 228"/>
                    <a:gd name="T8" fmla="*/ 282 w 300"/>
                    <a:gd name="T9" fmla="*/ 118 h 228"/>
                    <a:gd name="T10" fmla="*/ 292 w 300"/>
                    <a:gd name="T11" fmla="*/ 131 h 228"/>
                    <a:gd name="T12" fmla="*/ 298 w 300"/>
                    <a:gd name="T13" fmla="*/ 147 h 228"/>
                    <a:gd name="T14" fmla="*/ 300 w 300"/>
                    <a:gd name="T15" fmla="*/ 163 h 228"/>
                    <a:gd name="T16" fmla="*/ 298 w 300"/>
                    <a:gd name="T17" fmla="*/ 180 h 228"/>
                    <a:gd name="T18" fmla="*/ 292 w 300"/>
                    <a:gd name="T19" fmla="*/ 196 h 228"/>
                    <a:gd name="T20" fmla="*/ 281 w 300"/>
                    <a:gd name="T21" fmla="*/ 209 h 228"/>
                    <a:gd name="T22" fmla="*/ 267 w 300"/>
                    <a:gd name="T23" fmla="*/ 220 h 228"/>
                    <a:gd name="T24" fmla="*/ 252 w 300"/>
                    <a:gd name="T25" fmla="*/ 225 h 228"/>
                    <a:gd name="T26" fmla="*/ 235 w 300"/>
                    <a:gd name="T27" fmla="*/ 228 h 228"/>
                    <a:gd name="T28" fmla="*/ 218 w 300"/>
                    <a:gd name="T29" fmla="*/ 225 h 228"/>
                    <a:gd name="T30" fmla="*/ 202 w 300"/>
                    <a:gd name="T31" fmla="*/ 219 h 228"/>
                    <a:gd name="T32" fmla="*/ 32 w 300"/>
                    <a:gd name="T33" fmla="*/ 122 h 228"/>
                    <a:gd name="T34" fmla="*/ 19 w 300"/>
                    <a:gd name="T35" fmla="*/ 112 h 228"/>
                    <a:gd name="T36" fmla="*/ 8 w 300"/>
                    <a:gd name="T37" fmla="*/ 98 h 228"/>
                    <a:gd name="T38" fmla="*/ 2 w 300"/>
                    <a:gd name="T39" fmla="*/ 82 h 228"/>
                    <a:gd name="T40" fmla="*/ 0 w 300"/>
                    <a:gd name="T41" fmla="*/ 66 h 228"/>
                    <a:gd name="T42" fmla="*/ 2 w 300"/>
                    <a:gd name="T43" fmla="*/ 49 h 228"/>
                    <a:gd name="T44" fmla="*/ 8 w 300"/>
                    <a:gd name="T45" fmla="*/ 33 h 228"/>
                    <a:gd name="T46" fmla="*/ 19 w 300"/>
                    <a:gd name="T47" fmla="*/ 19 h 228"/>
                    <a:gd name="T48" fmla="*/ 33 w 300"/>
                    <a:gd name="T49" fmla="*/ 9 h 228"/>
                    <a:gd name="T50" fmla="*/ 48 w 300"/>
                    <a:gd name="T51" fmla="*/ 3 h 228"/>
                    <a:gd name="T52" fmla="*/ 65 w 300"/>
                    <a:gd name="T53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" h="228">
                      <a:moveTo>
                        <a:pt x="65" y="0"/>
                      </a:moveTo>
                      <a:lnTo>
                        <a:pt x="82" y="2"/>
                      </a:lnTo>
                      <a:lnTo>
                        <a:pt x="98" y="10"/>
                      </a:lnTo>
                      <a:lnTo>
                        <a:pt x="268" y="107"/>
                      </a:lnTo>
                      <a:lnTo>
                        <a:pt x="282" y="118"/>
                      </a:lnTo>
                      <a:lnTo>
                        <a:pt x="292" y="131"/>
                      </a:lnTo>
                      <a:lnTo>
                        <a:pt x="298" y="147"/>
                      </a:lnTo>
                      <a:lnTo>
                        <a:pt x="300" y="163"/>
                      </a:lnTo>
                      <a:lnTo>
                        <a:pt x="298" y="180"/>
                      </a:lnTo>
                      <a:lnTo>
                        <a:pt x="292" y="196"/>
                      </a:lnTo>
                      <a:lnTo>
                        <a:pt x="281" y="209"/>
                      </a:lnTo>
                      <a:lnTo>
                        <a:pt x="267" y="220"/>
                      </a:lnTo>
                      <a:lnTo>
                        <a:pt x="252" y="225"/>
                      </a:lnTo>
                      <a:lnTo>
                        <a:pt x="235" y="228"/>
                      </a:lnTo>
                      <a:lnTo>
                        <a:pt x="218" y="225"/>
                      </a:lnTo>
                      <a:lnTo>
                        <a:pt x="202" y="219"/>
                      </a:lnTo>
                      <a:lnTo>
                        <a:pt x="32" y="122"/>
                      </a:lnTo>
                      <a:lnTo>
                        <a:pt x="19" y="112"/>
                      </a:lnTo>
                      <a:lnTo>
                        <a:pt x="8" y="98"/>
                      </a:lnTo>
                      <a:lnTo>
                        <a:pt x="2" y="82"/>
                      </a:lnTo>
                      <a:lnTo>
                        <a:pt x="0" y="66"/>
                      </a:lnTo>
                      <a:lnTo>
                        <a:pt x="2" y="49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3" y="9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9" name="Freeform 69"/>
                <p:cNvSpPr>
                  <a:spLocks/>
                </p:cNvSpPr>
                <p:nvPr/>
              </p:nvSpPr>
              <p:spPr bwMode="auto">
                <a:xfrm>
                  <a:off x="4013200" y="3411538"/>
                  <a:ext cx="87313" cy="33338"/>
                </a:xfrm>
                <a:custGeom>
                  <a:avLst/>
                  <a:gdLst>
                    <a:gd name="T0" fmla="*/ 65 w 327"/>
                    <a:gd name="T1" fmla="*/ 0 h 131"/>
                    <a:gd name="T2" fmla="*/ 262 w 327"/>
                    <a:gd name="T3" fmla="*/ 0 h 131"/>
                    <a:gd name="T4" fmla="*/ 279 w 327"/>
                    <a:gd name="T5" fmla="*/ 3 h 131"/>
                    <a:gd name="T6" fmla="*/ 295 w 327"/>
                    <a:gd name="T7" fmla="*/ 10 h 131"/>
                    <a:gd name="T8" fmla="*/ 308 w 327"/>
                    <a:gd name="T9" fmla="*/ 19 h 131"/>
                    <a:gd name="T10" fmla="*/ 317 w 327"/>
                    <a:gd name="T11" fmla="*/ 33 h 131"/>
                    <a:gd name="T12" fmla="*/ 325 w 327"/>
                    <a:gd name="T13" fmla="*/ 48 h 131"/>
                    <a:gd name="T14" fmla="*/ 327 w 327"/>
                    <a:gd name="T15" fmla="*/ 66 h 131"/>
                    <a:gd name="T16" fmla="*/ 325 w 327"/>
                    <a:gd name="T17" fmla="*/ 83 h 131"/>
                    <a:gd name="T18" fmla="*/ 317 w 327"/>
                    <a:gd name="T19" fmla="*/ 98 h 131"/>
                    <a:gd name="T20" fmla="*/ 308 w 327"/>
                    <a:gd name="T21" fmla="*/ 112 h 131"/>
                    <a:gd name="T22" fmla="*/ 295 w 327"/>
                    <a:gd name="T23" fmla="*/ 121 h 131"/>
                    <a:gd name="T24" fmla="*/ 279 w 327"/>
                    <a:gd name="T25" fmla="*/ 129 h 131"/>
                    <a:gd name="T26" fmla="*/ 262 w 327"/>
                    <a:gd name="T27" fmla="*/ 131 h 131"/>
                    <a:gd name="T28" fmla="*/ 65 w 327"/>
                    <a:gd name="T29" fmla="*/ 131 h 131"/>
                    <a:gd name="T30" fmla="*/ 48 w 327"/>
                    <a:gd name="T31" fmla="*/ 129 h 131"/>
                    <a:gd name="T32" fmla="*/ 32 w 327"/>
                    <a:gd name="T33" fmla="*/ 121 h 131"/>
                    <a:gd name="T34" fmla="*/ 19 w 327"/>
                    <a:gd name="T35" fmla="*/ 112 h 131"/>
                    <a:gd name="T36" fmla="*/ 8 w 327"/>
                    <a:gd name="T37" fmla="*/ 98 h 131"/>
                    <a:gd name="T38" fmla="*/ 2 w 327"/>
                    <a:gd name="T39" fmla="*/ 83 h 131"/>
                    <a:gd name="T40" fmla="*/ 0 w 327"/>
                    <a:gd name="T41" fmla="*/ 66 h 131"/>
                    <a:gd name="T42" fmla="*/ 2 w 327"/>
                    <a:gd name="T43" fmla="*/ 48 h 131"/>
                    <a:gd name="T44" fmla="*/ 8 w 327"/>
                    <a:gd name="T45" fmla="*/ 33 h 131"/>
                    <a:gd name="T46" fmla="*/ 19 w 327"/>
                    <a:gd name="T47" fmla="*/ 19 h 131"/>
                    <a:gd name="T48" fmla="*/ 32 w 327"/>
                    <a:gd name="T49" fmla="*/ 10 h 131"/>
                    <a:gd name="T50" fmla="*/ 48 w 327"/>
                    <a:gd name="T51" fmla="*/ 3 h 131"/>
                    <a:gd name="T52" fmla="*/ 65 w 327"/>
                    <a:gd name="T5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7" h="131">
                      <a:moveTo>
                        <a:pt x="65" y="0"/>
                      </a:moveTo>
                      <a:lnTo>
                        <a:pt x="262" y="0"/>
                      </a:lnTo>
                      <a:lnTo>
                        <a:pt x="279" y="3"/>
                      </a:lnTo>
                      <a:lnTo>
                        <a:pt x="295" y="10"/>
                      </a:lnTo>
                      <a:lnTo>
                        <a:pt x="308" y="19"/>
                      </a:lnTo>
                      <a:lnTo>
                        <a:pt x="317" y="33"/>
                      </a:lnTo>
                      <a:lnTo>
                        <a:pt x="325" y="48"/>
                      </a:lnTo>
                      <a:lnTo>
                        <a:pt x="327" y="66"/>
                      </a:lnTo>
                      <a:lnTo>
                        <a:pt x="325" y="83"/>
                      </a:lnTo>
                      <a:lnTo>
                        <a:pt x="317" y="98"/>
                      </a:lnTo>
                      <a:lnTo>
                        <a:pt x="308" y="112"/>
                      </a:lnTo>
                      <a:lnTo>
                        <a:pt x="295" y="121"/>
                      </a:lnTo>
                      <a:lnTo>
                        <a:pt x="279" y="129"/>
                      </a:lnTo>
                      <a:lnTo>
                        <a:pt x="262" y="131"/>
                      </a:lnTo>
                      <a:lnTo>
                        <a:pt x="65" y="131"/>
                      </a:lnTo>
                      <a:lnTo>
                        <a:pt x="48" y="129"/>
                      </a:lnTo>
                      <a:lnTo>
                        <a:pt x="32" y="121"/>
                      </a:lnTo>
                      <a:lnTo>
                        <a:pt x="19" y="112"/>
                      </a:lnTo>
                      <a:lnTo>
                        <a:pt x="8" y="98"/>
                      </a:lnTo>
                      <a:lnTo>
                        <a:pt x="2" y="83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2" y="10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0" name="Freeform 70"/>
                <p:cNvSpPr>
                  <a:spLocks/>
                </p:cNvSpPr>
                <p:nvPr/>
              </p:nvSpPr>
              <p:spPr bwMode="auto">
                <a:xfrm>
                  <a:off x="3968750" y="3217863"/>
                  <a:ext cx="79375" cy="60325"/>
                </a:xfrm>
                <a:custGeom>
                  <a:avLst/>
                  <a:gdLst>
                    <a:gd name="T0" fmla="*/ 235 w 300"/>
                    <a:gd name="T1" fmla="*/ 0 h 227"/>
                    <a:gd name="T2" fmla="*/ 252 w 300"/>
                    <a:gd name="T3" fmla="*/ 2 h 227"/>
                    <a:gd name="T4" fmla="*/ 267 w 300"/>
                    <a:gd name="T5" fmla="*/ 8 h 227"/>
                    <a:gd name="T6" fmla="*/ 281 w 300"/>
                    <a:gd name="T7" fmla="*/ 18 h 227"/>
                    <a:gd name="T8" fmla="*/ 292 w 300"/>
                    <a:gd name="T9" fmla="*/ 32 h 227"/>
                    <a:gd name="T10" fmla="*/ 298 w 300"/>
                    <a:gd name="T11" fmla="*/ 47 h 227"/>
                    <a:gd name="T12" fmla="*/ 300 w 300"/>
                    <a:gd name="T13" fmla="*/ 64 h 227"/>
                    <a:gd name="T14" fmla="*/ 298 w 300"/>
                    <a:gd name="T15" fmla="*/ 81 h 227"/>
                    <a:gd name="T16" fmla="*/ 292 w 300"/>
                    <a:gd name="T17" fmla="*/ 96 h 227"/>
                    <a:gd name="T18" fmla="*/ 282 w 300"/>
                    <a:gd name="T19" fmla="*/ 110 h 227"/>
                    <a:gd name="T20" fmla="*/ 268 w 300"/>
                    <a:gd name="T21" fmla="*/ 121 h 227"/>
                    <a:gd name="T22" fmla="*/ 98 w 300"/>
                    <a:gd name="T23" fmla="*/ 217 h 227"/>
                    <a:gd name="T24" fmla="*/ 82 w 300"/>
                    <a:gd name="T25" fmla="*/ 225 h 227"/>
                    <a:gd name="T26" fmla="*/ 65 w 300"/>
                    <a:gd name="T27" fmla="*/ 227 h 227"/>
                    <a:gd name="T28" fmla="*/ 49 w 300"/>
                    <a:gd name="T29" fmla="*/ 225 h 227"/>
                    <a:gd name="T30" fmla="*/ 33 w 300"/>
                    <a:gd name="T31" fmla="*/ 218 h 227"/>
                    <a:gd name="T32" fmla="*/ 19 w 300"/>
                    <a:gd name="T33" fmla="*/ 208 h 227"/>
                    <a:gd name="T34" fmla="*/ 8 w 300"/>
                    <a:gd name="T35" fmla="*/ 194 h 227"/>
                    <a:gd name="T36" fmla="*/ 2 w 300"/>
                    <a:gd name="T37" fmla="*/ 178 h 227"/>
                    <a:gd name="T38" fmla="*/ 0 w 300"/>
                    <a:gd name="T39" fmla="*/ 161 h 227"/>
                    <a:gd name="T40" fmla="*/ 2 w 300"/>
                    <a:gd name="T41" fmla="*/ 145 h 227"/>
                    <a:gd name="T42" fmla="*/ 8 w 300"/>
                    <a:gd name="T43" fmla="*/ 129 h 227"/>
                    <a:gd name="T44" fmla="*/ 19 w 300"/>
                    <a:gd name="T45" fmla="*/ 116 h 227"/>
                    <a:gd name="T46" fmla="*/ 32 w 300"/>
                    <a:gd name="T47" fmla="*/ 105 h 227"/>
                    <a:gd name="T48" fmla="*/ 202 w 300"/>
                    <a:gd name="T49" fmla="*/ 8 h 227"/>
                    <a:gd name="T50" fmla="*/ 219 w 300"/>
                    <a:gd name="T51" fmla="*/ 2 h 227"/>
                    <a:gd name="T52" fmla="*/ 235 w 300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" h="227">
                      <a:moveTo>
                        <a:pt x="235" y="0"/>
                      </a:moveTo>
                      <a:lnTo>
                        <a:pt x="252" y="2"/>
                      </a:lnTo>
                      <a:lnTo>
                        <a:pt x="267" y="8"/>
                      </a:lnTo>
                      <a:lnTo>
                        <a:pt x="281" y="18"/>
                      </a:lnTo>
                      <a:lnTo>
                        <a:pt x="292" y="32"/>
                      </a:lnTo>
                      <a:lnTo>
                        <a:pt x="298" y="47"/>
                      </a:lnTo>
                      <a:lnTo>
                        <a:pt x="300" y="64"/>
                      </a:lnTo>
                      <a:lnTo>
                        <a:pt x="298" y="81"/>
                      </a:lnTo>
                      <a:lnTo>
                        <a:pt x="292" y="96"/>
                      </a:lnTo>
                      <a:lnTo>
                        <a:pt x="282" y="110"/>
                      </a:lnTo>
                      <a:lnTo>
                        <a:pt x="268" y="121"/>
                      </a:lnTo>
                      <a:lnTo>
                        <a:pt x="98" y="217"/>
                      </a:lnTo>
                      <a:lnTo>
                        <a:pt x="82" y="225"/>
                      </a:lnTo>
                      <a:lnTo>
                        <a:pt x="65" y="227"/>
                      </a:lnTo>
                      <a:lnTo>
                        <a:pt x="49" y="225"/>
                      </a:lnTo>
                      <a:lnTo>
                        <a:pt x="33" y="218"/>
                      </a:lnTo>
                      <a:lnTo>
                        <a:pt x="19" y="208"/>
                      </a:lnTo>
                      <a:lnTo>
                        <a:pt x="8" y="194"/>
                      </a:lnTo>
                      <a:lnTo>
                        <a:pt x="2" y="178"/>
                      </a:lnTo>
                      <a:lnTo>
                        <a:pt x="0" y="161"/>
                      </a:lnTo>
                      <a:lnTo>
                        <a:pt x="2" y="145"/>
                      </a:lnTo>
                      <a:lnTo>
                        <a:pt x="8" y="129"/>
                      </a:lnTo>
                      <a:lnTo>
                        <a:pt x="19" y="116"/>
                      </a:lnTo>
                      <a:lnTo>
                        <a:pt x="32" y="105"/>
                      </a:lnTo>
                      <a:lnTo>
                        <a:pt x="202" y="8"/>
                      </a:lnTo>
                      <a:lnTo>
                        <a:pt x="219" y="2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1" name="Freeform 71"/>
                <p:cNvSpPr>
                  <a:spLocks/>
                </p:cNvSpPr>
                <p:nvPr/>
              </p:nvSpPr>
              <p:spPr bwMode="auto">
                <a:xfrm>
                  <a:off x="3844925" y="3076576"/>
                  <a:ext cx="60325" cy="77788"/>
                </a:xfrm>
                <a:custGeom>
                  <a:avLst/>
                  <a:gdLst>
                    <a:gd name="T0" fmla="*/ 163 w 229"/>
                    <a:gd name="T1" fmla="*/ 0 h 299"/>
                    <a:gd name="T2" fmla="*/ 180 w 229"/>
                    <a:gd name="T3" fmla="*/ 3 h 299"/>
                    <a:gd name="T4" fmla="*/ 196 w 229"/>
                    <a:gd name="T5" fmla="*/ 10 h 299"/>
                    <a:gd name="T6" fmla="*/ 210 w 229"/>
                    <a:gd name="T7" fmla="*/ 21 h 299"/>
                    <a:gd name="T8" fmla="*/ 220 w 229"/>
                    <a:gd name="T9" fmla="*/ 33 h 299"/>
                    <a:gd name="T10" fmla="*/ 227 w 229"/>
                    <a:gd name="T11" fmla="*/ 49 h 299"/>
                    <a:gd name="T12" fmla="*/ 229 w 229"/>
                    <a:gd name="T13" fmla="*/ 65 h 299"/>
                    <a:gd name="T14" fmla="*/ 227 w 229"/>
                    <a:gd name="T15" fmla="*/ 82 h 299"/>
                    <a:gd name="T16" fmla="*/ 220 w 229"/>
                    <a:gd name="T17" fmla="*/ 98 h 299"/>
                    <a:gd name="T18" fmla="*/ 122 w 229"/>
                    <a:gd name="T19" fmla="*/ 267 h 299"/>
                    <a:gd name="T20" fmla="*/ 111 w 229"/>
                    <a:gd name="T21" fmla="*/ 281 h 299"/>
                    <a:gd name="T22" fmla="*/ 97 w 229"/>
                    <a:gd name="T23" fmla="*/ 291 h 299"/>
                    <a:gd name="T24" fmla="*/ 82 w 229"/>
                    <a:gd name="T25" fmla="*/ 297 h 299"/>
                    <a:gd name="T26" fmla="*/ 65 w 229"/>
                    <a:gd name="T27" fmla="*/ 299 h 299"/>
                    <a:gd name="T28" fmla="*/ 49 w 229"/>
                    <a:gd name="T29" fmla="*/ 297 h 299"/>
                    <a:gd name="T30" fmla="*/ 33 w 229"/>
                    <a:gd name="T31" fmla="*/ 290 h 299"/>
                    <a:gd name="T32" fmla="*/ 18 w 229"/>
                    <a:gd name="T33" fmla="*/ 280 h 299"/>
                    <a:gd name="T34" fmla="*/ 9 w 229"/>
                    <a:gd name="T35" fmla="*/ 267 h 299"/>
                    <a:gd name="T36" fmla="*/ 2 w 229"/>
                    <a:gd name="T37" fmla="*/ 251 h 299"/>
                    <a:gd name="T38" fmla="*/ 0 w 229"/>
                    <a:gd name="T39" fmla="*/ 235 h 299"/>
                    <a:gd name="T40" fmla="*/ 2 w 229"/>
                    <a:gd name="T41" fmla="*/ 218 h 299"/>
                    <a:gd name="T42" fmla="*/ 9 w 229"/>
                    <a:gd name="T43" fmla="*/ 202 h 299"/>
                    <a:gd name="T44" fmla="*/ 107 w 229"/>
                    <a:gd name="T45" fmla="*/ 33 h 299"/>
                    <a:gd name="T46" fmla="*/ 118 w 229"/>
                    <a:gd name="T47" fmla="*/ 20 h 299"/>
                    <a:gd name="T48" fmla="*/ 132 w 229"/>
                    <a:gd name="T49" fmla="*/ 9 h 299"/>
                    <a:gd name="T50" fmla="*/ 147 w 229"/>
                    <a:gd name="T51" fmla="*/ 3 h 299"/>
                    <a:gd name="T52" fmla="*/ 163 w 229"/>
                    <a:gd name="T53" fmla="*/ 0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9" h="299">
                      <a:moveTo>
                        <a:pt x="163" y="0"/>
                      </a:moveTo>
                      <a:lnTo>
                        <a:pt x="180" y="3"/>
                      </a:lnTo>
                      <a:lnTo>
                        <a:pt x="196" y="10"/>
                      </a:lnTo>
                      <a:lnTo>
                        <a:pt x="210" y="21"/>
                      </a:lnTo>
                      <a:lnTo>
                        <a:pt x="220" y="33"/>
                      </a:lnTo>
                      <a:lnTo>
                        <a:pt x="227" y="49"/>
                      </a:lnTo>
                      <a:lnTo>
                        <a:pt x="229" y="65"/>
                      </a:lnTo>
                      <a:lnTo>
                        <a:pt x="227" y="82"/>
                      </a:lnTo>
                      <a:lnTo>
                        <a:pt x="220" y="98"/>
                      </a:lnTo>
                      <a:lnTo>
                        <a:pt x="122" y="267"/>
                      </a:lnTo>
                      <a:lnTo>
                        <a:pt x="111" y="281"/>
                      </a:lnTo>
                      <a:lnTo>
                        <a:pt x="97" y="291"/>
                      </a:lnTo>
                      <a:lnTo>
                        <a:pt x="82" y="297"/>
                      </a:lnTo>
                      <a:lnTo>
                        <a:pt x="65" y="299"/>
                      </a:lnTo>
                      <a:lnTo>
                        <a:pt x="49" y="297"/>
                      </a:lnTo>
                      <a:lnTo>
                        <a:pt x="33" y="290"/>
                      </a:lnTo>
                      <a:lnTo>
                        <a:pt x="18" y="280"/>
                      </a:lnTo>
                      <a:lnTo>
                        <a:pt x="9" y="267"/>
                      </a:lnTo>
                      <a:lnTo>
                        <a:pt x="2" y="251"/>
                      </a:lnTo>
                      <a:lnTo>
                        <a:pt x="0" y="235"/>
                      </a:lnTo>
                      <a:lnTo>
                        <a:pt x="2" y="218"/>
                      </a:lnTo>
                      <a:lnTo>
                        <a:pt x="9" y="202"/>
                      </a:lnTo>
                      <a:lnTo>
                        <a:pt x="107" y="33"/>
                      </a:lnTo>
                      <a:lnTo>
                        <a:pt x="118" y="20"/>
                      </a:lnTo>
                      <a:lnTo>
                        <a:pt x="132" y="9"/>
                      </a:lnTo>
                      <a:lnTo>
                        <a:pt x="147" y="3"/>
                      </a:lnTo>
                      <a:lnTo>
                        <a:pt x="1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2" name="Freeform 72"/>
                <p:cNvSpPr>
                  <a:spLocks/>
                </p:cNvSpPr>
                <p:nvPr/>
              </p:nvSpPr>
              <p:spPr bwMode="auto">
                <a:xfrm>
                  <a:off x="3651250" y="3284538"/>
                  <a:ext cx="84138" cy="266700"/>
                </a:xfrm>
                <a:custGeom>
                  <a:avLst/>
                  <a:gdLst>
                    <a:gd name="T0" fmla="*/ 158 w 315"/>
                    <a:gd name="T1" fmla="*/ 0 h 1012"/>
                    <a:gd name="T2" fmla="*/ 190 w 315"/>
                    <a:gd name="T3" fmla="*/ 2 h 1012"/>
                    <a:gd name="T4" fmla="*/ 217 w 315"/>
                    <a:gd name="T5" fmla="*/ 8 h 1012"/>
                    <a:gd name="T6" fmla="*/ 243 w 315"/>
                    <a:gd name="T7" fmla="*/ 17 h 1012"/>
                    <a:gd name="T8" fmla="*/ 265 w 315"/>
                    <a:gd name="T9" fmla="*/ 31 h 1012"/>
                    <a:gd name="T10" fmla="*/ 283 w 315"/>
                    <a:gd name="T11" fmla="*/ 48 h 1012"/>
                    <a:gd name="T12" fmla="*/ 297 w 315"/>
                    <a:gd name="T13" fmla="*/ 68 h 1012"/>
                    <a:gd name="T14" fmla="*/ 307 w 315"/>
                    <a:gd name="T15" fmla="*/ 93 h 1012"/>
                    <a:gd name="T16" fmla="*/ 313 w 315"/>
                    <a:gd name="T17" fmla="*/ 121 h 1012"/>
                    <a:gd name="T18" fmla="*/ 315 w 315"/>
                    <a:gd name="T19" fmla="*/ 153 h 1012"/>
                    <a:gd name="T20" fmla="*/ 315 w 315"/>
                    <a:gd name="T21" fmla="*/ 382 h 1012"/>
                    <a:gd name="T22" fmla="*/ 314 w 315"/>
                    <a:gd name="T23" fmla="*/ 413 h 1012"/>
                    <a:gd name="T24" fmla="*/ 311 w 315"/>
                    <a:gd name="T25" fmla="*/ 444 h 1012"/>
                    <a:gd name="T26" fmla="*/ 307 w 315"/>
                    <a:gd name="T27" fmla="*/ 476 h 1012"/>
                    <a:gd name="T28" fmla="*/ 245 w 315"/>
                    <a:gd name="T29" fmla="*/ 939 h 1012"/>
                    <a:gd name="T30" fmla="*/ 241 w 315"/>
                    <a:gd name="T31" fmla="*/ 961 h 1012"/>
                    <a:gd name="T32" fmla="*/ 233 w 315"/>
                    <a:gd name="T33" fmla="*/ 979 h 1012"/>
                    <a:gd name="T34" fmla="*/ 224 w 315"/>
                    <a:gd name="T35" fmla="*/ 992 h 1012"/>
                    <a:gd name="T36" fmla="*/ 211 w 315"/>
                    <a:gd name="T37" fmla="*/ 1002 h 1012"/>
                    <a:gd name="T38" fmla="*/ 196 w 315"/>
                    <a:gd name="T39" fmla="*/ 1008 h 1012"/>
                    <a:gd name="T40" fmla="*/ 178 w 315"/>
                    <a:gd name="T41" fmla="*/ 1011 h 1012"/>
                    <a:gd name="T42" fmla="*/ 158 w 315"/>
                    <a:gd name="T43" fmla="*/ 1012 h 1012"/>
                    <a:gd name="T44" fmla="*/ 137 w 315"/>
                    <a:gd name="T45" fmla="*/ 1011 h 1012"/>
                    <a:gd name="T46" fmla="*/ 119 w 315"/>
                    <a:gd name="T47" fmla="*/ 1008 h 1012"/>
                    <a:gd name="T48" fmla="*/ 104 w 315"/>
                    <a:gd name="T49" fmla="*/ 1002 h 1012"/>
                    <a:gd name="T50" fmla="*/ 91 w 315"/>
                    <a:gd name="T51" fmla="*/ 992 h 1012"/>
                    <a:gd name="T52" fmla="*/ 82 w 315"/>
                    <a:gd name="T53" fmla="*/ 979 h 1012"/>
                    <a:gd name="T54" fmla="*/ 74 w 315"/>
                    <a:gd name="T55" fmla="*/ 961 h 1012"/>
                    <a:gd name="T56" fmla="*/ 70 w 315"/>
                    <a:gd name="T57" fmla="*/ 939 h 1012"/>
                    <a:gd name="T58" fmla="*/ 8 w 315"/>
                    <a:gd name="T59" fmla="*/ 476 h 1012"/>
                    <a:gd name="T60" fmla="*/ 5 w 315"/>
                    <a:gd name="T61" fmla="*/ 444 h 1012"/>
                    <a:gd name="T62" fmla="*/ 1 w 315"/>
                    <a:gd name="T63" fmla="*/ 413 h 1012"/>
                    <a:gd name="T64" fmla="*/ 0 w 315"/>
                    <a:gd name="T65" fmla="*/ 382 h 1012"/>
                    <a:gd name="T66" fmla="*/ 0 w 315"/>
                    <a:gd name="T67" fmla="*/ 153 h 1012"/>
                    <a:gd name="T68" fmla="*/ 2 w 315"/>
                    <a:gd name="T69" fmla="*/ 121 h 1012"/>
                    <a:gd name="T70" fmla="*/ 8 w 315"/>
                    <a:gd name="T71" fmla="*/ 93 h 1012"/>
                    <a:gd name="T72" fmla="*/ 18 w 315"/>
                    <a:gd name="T73" fmla="*/ 68 h 1012"/>
                    <a:gd name="T74" fmla="*/ 32 w 315"/>
                    <a:gd name="T75" fmla="*/ 48 h 1012"/>
                    <a:gd name="T76" fmla="*/ 51 w 315"/>
                    <a:gd name="T77" fmla="*/ 31 h 1012"/>
                    <a:gd name="T78" fmla="*/ 72 w 315"/>
                    <a:gd name="T79" fmla="*/ 17 h 1012"/>
                    <a:gd name="T80" fmla="*/ 98 w 315"/>
                    <a:gd name="T81" fmla="*/ 8 h 1012"/>
                    <a:gd name="T82" fmla="*/ 125 w 315"/>
                    <a:gd name="T83" fmla="*/ 2 h 1012"/>
                    <a:gd name="T84" fmla="*/ 158 w 315"/>
                    <a:gd name="T85" fmla="*/ 0 h 1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5" h="1012">
                      <a:moveTo>
                        <a:pt x="158" y="0"/>
                      </a:moveTo>
                      <a:lnTo>
                        <a:pt x="190" y="2"/>
                      </a:lnTo>
                      <a:lnTo>
                        <a:pt x="217" y="8"/>
                      </a:lnTo>
                      <a:lnTo>
                        <a:pt x="243" y="17"/>
                      </a:lnTo>
                      <a:lnTo>
                        <a:pt x="265" y="31"/>
                      </a:lnTo>
                      <a:lnTo>
                        <a:pt x="283" y="48"/>
                      </a:lnTo>
                      <a:lnTo>
                        <a:pt x="297" y="68"/>
                      </a:lnTo>
                      <a:lnTo>
                        <a:pt x="307" y="93"/>
                      </a:lnTo>
                      <a:lnTo>
                        <a:pt x="313" y="121"/>
                      </a:lnTo>
                      <a:lnTo>
                        <a:pt x="315" y="153"/>
                      </a:lnTo>
                      <a:lnTo>
                        <a:pt x="315" y="382"/>
                      </a:lnTo>
                      <a:lnTo>
                        <a:pt x="314" y="413"/>
                      </a:lnTo>
                      <a:lnTo>
                        <a:pt x="311" y="444"/>
                      </a:lnTo>
                      <a:lnTo>
                        <a:pt x="307" y="476"/>
                      </a:lnTo>
                      <a:lnTo>
                        <a:pt x="245" y="939"/>
                      </a:lnTo>
                      <a:lnTo>
                        <a:pt x="241" y="961"/>
                      </a:lnTo>
                      <a:lnTo>
                        <a:pt x="233" y="979"/>
                      </a:lnTo>
                      <a:lnTo>
                        <a:pt x="224" y="992"/>
                      </a:lnTo>
                      <a:lnTo>
                        <a:pt x="211" y="1002"/>
                      </a:lnTo>
                      <a:lnTo>
                        <a:pt x="196" y="1008"/>
                      </a:lnTo>
                      <a:lnTo>
                        <a:pt x="178" y="1011"/>
                      </a:lnTo>
                      <a:lnTo>
                        <a:pt x="158" y="1012"/>
                      </a:lnTo>
                      <a:lnTo>
                        <a:pt x="137" y="1011"/>
                      </a:lnTo>
                      <a:lnTo>
                        <a:pt x="119" y="1008"/>
                      </a:lnTo>
                      <a:lnTo>
                        <a:pt x="104" y="1002"/>
                      </a:lnTo>
                      <a:lnTo>
                        <a:pt x="91" y="992"/>
                      </a:lnTo>
                      <a:lnTo>
                        <a:pt x="82" y="979"/>
                      </a:lnTo>
                      <a:lnTo>
                        <a:pt x="74" y="961"/>
                      </a:lnTo>
                      <a:lnTo>
                        <a:pt x="70" y="939"/>
                      </a:lnTo>
                      <a:lnTo>
                        <a:pt x="8" y="476"/>
                      </a:lnTo>
                      <a:lnTo>
                        <a:pt x="5" y="444"/>
                      </a:lnTo>
                      <a:lnTo>
                        <a:pt x="1" y="413"/>
                      </a:lnTo>
                      <a:lnTo>
                        <a:pt x="0" y="382"/>
                      </a:lnTo>
                      <a:lnTo>
                        <a:pt x="0" y="153"/>
                      </a:lnTo>
                      <a:lnTo>
                        <a:pt x="2" y="121"/>
                      </a:lnTo>
                      <a:lnTo>
                        <a:pt x="8" y="93"/>
                      </a:lnTo>
                      <a:lnTo>
                        <a:pt x="18" y="68"/>
                      </a:lnTo>
                      <a:lnTo>
                        <a:pt x="32" y="48"/>
                      </a:lnTo>
                      <a:lnTo>
                        <a:pt x="51" y="31"/>
                      </a:lnTo>
                      <a:lnTo>
                        <a:pt x="72" y="17"/>
                      </a:lnTo>
                      <a:lnTo>
                        <a:pt x="98" y="8"/>
                      </a:lnTo>
                      <a:lnTo>
                        <a:pt x="125" y="2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3" name="Freeform 73"/>
                <p:cNvSpPr>
                  <a:spLocks/>
                </p:cNvSpPr>
                <p:nvPr/>
              </p:nvSpPr>
              <p:spPr bwMode="auto">
                <a:xfrm>
                  <a:off x="3649663" y="3586163"/>
                  <a:ext cx="87313" cy="85725"/>
                </a:xfrm>
                <a:custGeom>
                  <a:avLst/>
                  <a:gdLst>
                    <a:gd name="T0" fmla="*/ 164 w 327"/>
                    <a:gd name="T1" fmla="*/ 0 h 325"/>
                    <a:gd name="T2" fmla="*/ 197 w 327"/>
                    <a:gd name="T3" fmla="*/ 4 h 325"/>
                    <a:gd name="T4" fmla="*/ 227 w 327"/>
                    <a:gd name="T5" fmla="*/ 13 h 325"/>
                    <a:gd name="T6" fmla="*/ 254 w 327"/>
                    <a:gd name="T7" fmla="*/ 28 h 325"/>
                    <a:gd name="T8" fmla="*/ 279 w 327"/>
                    <a:gd name="T9" fmla="*/ 47 h 325"/>
                    <a:gd name="T10" fmla="*/ 299 w 327"/>
                    <a:gd name="T11" fmla="*/ 72 h 325"/>
                    <a:gd name="T12" fmla="*/ 314 w 327"/>
                    <a:gd name="T13" fmla="*/ 99 h 325"/>
                    <a:gd name="T14" fmla="*/ 324 w 327"/>
                    <a:gd name="T15" fmla="*/ 130 h 325"/>
                    <a:gd name="T16" fmla="*/ 327 w 327"/>
                    <a:gd name="T17" fmla="*/ 162 h 325"/>
                    <a:gd name="T18" fmla="*/ 324 w 327"/>
                    <a:gd name="T19" fmla="*/ 195 h 325"/>
                    <a:gd name="T20" fmla="*/ 314 w 327"/>
                    <a:gd name="T21" fmla="*/ 226 h 325"/>
                    <a:gd name="T22" fmla="*/ 299 w 327"/>
                    <a:gd name="T23" fmla="*/ 253 h 325"/>
                    <a:gd name="T24" fmla="*/ 279 w 327"/>
                    <a:gd name="T25" fmla="*/ 277 h 325"/>
                    <a:gd name="T26" fmla="*/ 254 w 327"/>
                    <a:gd name="T27" fmla="*/ 297 h 325"/>
                    <a:gd name="T28" fmla="*/ 227 w 327"/>
                    <a:gd name="T29" fmla="*/ 312 h 325"/>
                    <a:gd name="T30" fmla="*/ 197 w 327"/>
                    <a:gd name="T31" fmla="*/ 321 h 325"/>
                    <a:gd name="T32" fmla="*/ 164 w 327"/>
                    <a:gd name="T33" fmla="*/ 325 h 325"/>
                    <a:gd name="T34" fmla="*/ 130 w 327"/>
                    <a:gd name="T35" fmla="*/ 321 h 325"/>
                    <a:gd name="T36" fmla="*/ 100 w 327"/>
                    <a:gd name="T37" fmla="*/ 312 h 325"/>
                    <a:gd name="T38" fmla="*/ 73 w 327"/>
                    <a:gd name="T39" fmla="*/ 297 h 325"/>
                    <a:gd name="T40" fmla="*/ 48 w 327"/>
                    <a:gd name="T41" fmla="*/ 277 h 325"/>
                    <a:gd name="T42" fmla="*/ 28 w 327"/>
                    <a:gd name="T43" fmla="*/ 253 h 325"/>
                    <a:gd name="T44" fmla="*/ 13 w 327"/>
                    <a:gd name="T45" fmla="*/ 226 h 325"/>
                    <a:gd name="T46" fmla="*/ 3 w 327"/>
                    <a:gd name="T47" fmla="*/ 195 h 325"/>
                    <a:gd name="T48" fmla="*/ 0 w 327"/>
                    <a:gd name="T49" fmla="*/ 162 h 325"/>
                    <a:gd name="T50" fmla="*/ 3 w 327"/>
                    <a:gd name="T51" fmla="*/ 130 h 325"/>
                    <a:gd name="T52" fmla="*/ 13 w 327"/>
                    <a:gd name="T53" fmla="*/ 99 h 325"/>
                    <a:gd name="T54" fmla="*/ 28 w 327"/>
                    <a:gd name="T55" fmla="*/ 72 h 325"/>
                    <a:gd name="T56" fmla="*/ 48 w 327"/>
                    <a:gd name="T57" fmla="*/ 47 h 325"/>
                    <a:gd name="T58" fmla="*/ 73 w 327"/>
                    <a:gd name="T59" fmla="*/ 28 h 325"/>
                    <a:gd name="T60" fmla="*/ 100 w 327"/>
                    <a:gd name="T61" fmla="*/ 13 h 325"/>
                    <a:gd name="T62" fmla="*/ 130 w 327"/>
                    <a:gd name="T63" fmla="*/ 4 h 325"/>
                    <a:gd name="T64" fmla="*/ 164 w 327"/>
                    <a:gd name="T65" fmla="*/ 0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7" h="325">
                      <a:moveTo>
                        <a:pt x="164" y="0"/>
                      </a:moveTo>
                      <a:lnTo>
                        <a:pt x="197" y="4"/>
                      </a:lnTo>
                      <a:lnTo>
                        <a:pt x="227" y="13"/>
                      </a:lnTo>
                      <a:lnTo>
                        <a:pt x="254" y="28"/>
                      </a:lnTo>
                      <a:lnTo>
                        <a:pt x="279" y="47"/>
                      </a:lnTo>
                      <a:lnTo>
                        <a:pt x="299" y="72"/>
                      </a:lnTo>
                      <a:lnTo>
                        <a:pt x="314" y="99"/>
                      </a:lnTo>
                      <a:lnTo>
                        <a:pt x="324" y="130"/>
                      </a:lnTo>
                      <a:lnTo>
                        <a:pt x="327" y="162"/>
                      </a:lnTo>
                      <a:lnTo>
                        <a:pt x="324" y="195"/>
                      </a:lnTo>
                      <a:lnTo>
                        <a:pt x="314" y="226"/>
                      </a:lnTo>
                      <a:lnTo>
                        <a:pt x="299" y="253"/>
                      </a:lnTo>
                      <a:lnTo>
                        <a:pt x="279" y="277"/>
                      </a:lnTo>
                      <a:lnTo>
                        <a:pt x="254" y="297"/>
                      </a:lnTo>
                      <a:lnTo>
                        <a:pt x="227" y="312"/>
                      </a:lnTo>
                      <a:lnTo>
                        <a:pt x="197" y="321"/>
                      </a:lnTo>
                      <a:lnTo>
                        <a:pt x="164" y="325"/>
                      </a:lnTo>
                      <a:lnTo>
                        <a:pt x="130" y="321"/>
                      </a:lnTo>
                      <a:lnTo>
                        <a:pt x="100" y="312"/>
                      </a:lnTo>
                      <a:lnTo>
                        <a:pt x="73" y="297"/>
                      </a:lnTo>
                      <a:lnTo>
                        <a:pt x="48" y="277"/>
                      </a:lnTo>
                      <a:lnTo>
                        <a:pt x="28" y="253"/>
                      </a:lnTo>
                      <a:lnTo>
                        <a:pt x="13" y="226"/>
                      </a:lnTo>
                      <a:lnTo>
                        <a:pt x="3" y="195"/>
                      </a:lnTo>
                      <a:lnTo>
                        <a:pt x="0" y="162"/>
                      </a:lnTo>
                      <a:lnTo>
                        <a:pt x="3" y="130"/>
                      </a:lnTo>
                      <a:lnTo>
                        <a:pt x="13" y="99"/>
                      </a:lnTo>
                      <a:lnTo>
                        <a:pt x="28" y="72"/>
                      </a:lnTo>
                      <a:lnTo>
                        <a:pt x="48" y="47"/>
                      </a:lnTo>
                      <a:lnTo>
                        <a:pt x="73" y="28"/>
                      </a:lnTo>
                      <a:lnTo>
                        <a:pt x="100" y="13"/>
                      </a:lnTo>
                      <a:lnTo>
                        <a:pt x="130" y="4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96" name="Group 295"/>
              <p:cNvGrpSpPr/>
              <p:nvPr/>
            </p:nvGrpSpPr>
            <p:grpSpPr>
              <a:xfrm>
                <a:off x="5701072" y="3634949"/>
                <a:ext cx="308481" cy="320490"/>
                <a:chOff x="4797425" y="2895601"/>
                <a:chExt cx="652463" cy="677863"/>
              </a:xfrm>
              <a:solidFill>
                <a:schemeClr val="bg1"/>
              </a:solidFill>
            </p:grpSpPr>
            <p:sp>
              <p:nvSpPr>
                <p:cNvPr id="318" name="Freeform 52"/>
                <p:cNvSpPr>
                  <a:spLocks/>
                </p:cNvSpPr>
                <p:nvPr/>
              </p:nvSpPr>
              <p:spPr bwMode="auto">
                <a:xfrm>
                  <a:off x="4797425" y="2895601"/>
                  <a:ext cx="652463" cy="482600"/>
                </a:xfrm>
                <a:custGeom>
                  <a:avLst/>
                  <a:gdLst>
                    <a:gd name="T0" fmla="*/ 2448 w 3286"/>
                    <a:gd name="T1" fmla="*/ 0 h 2435"/>
                    <a:gd name="T2" fmla="*/ 3286 w 3286"/>
                    <a:gd name="T3" fmla="*/ 726 h 2435"/>
                    <a:gd name="T4" fmla="*/ 2880 w 3286"/>
                    <a:gd name="T5" fmla="*/ 833 h 2435"/>
                    <a:gd name="T6" fmla="*/ 2823 w 3286"/>
                    <a:gd name="T7" fmla="*/ 1040 h 2435"/>
                    <a:gd name="T8" fmla="*/ 2746 w 3286"/>
                    <a:gd name="T9" fmla="*/ 1234 h 2435"/>
                    <a:gd name="T10" fmla="*/ 2651 w 3286"/>
                    <a:gd name="T11" fmla="*/ 1417 h 2435"/>
                    <a:gd name="T12" fmla="*/ 2538 w 3286"/>
                    <a:gd name="T13" fmla="*/ 1586 h 2435"/>
                    <a:gd name="T14" fmla="*/ 2408 w 3286"/>
                    <a:gd name="T15" fmla="*/ 1741 h 2435"/>
                    <a:gd name="T16" fmla="*/ 2264 w 3286"/>
                    <a:gd name="T17" fmla="*/ 1882 h 2435"/>
                    <a:gd name="T18" fmla="*/ 2107 w 3286"/>
                    <a:gd name="T19" fmla="*/ 2008 h 2435"/>
                    <a:gd name="T20" fmla="*/ 1938 w 3286"/>
                    <a:gd name="T21" fmla="*/ 2120 h 2435"/>
                    <a:gd name="T22" fmla="*/ 1758 w 3286"/>
                    <a:gd name="T23" fmla="*/ 2215 h 2435"/>
                    <a:gd name="T24" fmla="*/ 1570 w 3286"/>
                    <a:gd name="T25" fmla="*/ 2294 h 2435"/>
                    <a:gd name="T26" fmla="*/ 1375 w 3286"/>
                    <a:gd name="T27" fmla="*/ 2357 h 2435"/>
                    <a:gd name="T28" fmla="*/ 1174 w 3286"/>
                    <a:gd name="T29" fmla="*/ 2401 h 2435"/>
                    <a:gd name="T30" fmla="*/ 967 w 3286"/>
                    <a:gd name="T31" fmla="*/ 2428 h 2435"/>
                    <a:gd name="T32" fmla="*/ 759 w 3286"/>
                    <a:gd name="T33" fmla="*/ 2435 h 2435"/>
                    <a:gd name="T34" fmla="*/ 548 w 3286"/>
                    <a:gd name="T35" fmla="*/ 2424 h 2435"/>
                    <a:gd name="T36" fmla="*/ 338 w 3286"/>
                    <a:gd name="T37" fmla="*/ 2394 h 2435"/>
                    <a:gd name="T38" fmla="*/ 128 w 3286"/>
                    <a:gd name="T39" fmla="*/ 2343 h 2435"/>
                    <a:gd name="T40" fmla="*/ 12 w 3286"/>
                    <a:gd name="T41" fmla="*/ 2303 h 2435"/>
                    <a:gd name="T42" fmla="*/ 0 w 3286"/>
                    <a:gd name="T43" fmla="*/ 2284 h 2435"/>
                    <a:gd name="T44" fmla="*/ 3 w 3286"/>
                    <a:gd name="T45" fmla="*/ 2263 h 2435"/>
                    <a:gd name="T46" fmla="*/ 18 w 3286"/>
                    <a:gd name="T47" fmla="*/ 2247 h 2435"/>
                    <a:gd name="T48" fmla="*/ 43 w 3286"/>
                    <a:gd name="T49" fmla="*/ 2243 h 2435"/>
                    <a:gd name="T50" fmla="*/ 262 w 3286"/>
                    <a:gd name="T51" fmla="*/ 2264 h 2435"/>
                    <a:gd name="T52" fmla="*/ 476 w 3286"/>
                    <a:gd name="T53" fmla="*/ 2257 h 2435"/>
                    <a:gd name="T54" fmla="*/ 682 w 3286"/>
                    <a:gd name="T55" fmla="*/ 2223 h 2435"/>
                    <a:gd name="T56" fmla="*/ 881 w 3286"/>
                    <a:gd name="T57" fmla="*/ 2165 h 2435"/>
                    <a:gd name="T58" fmla="*/ 1070 w 3286"/>
                    <a:gd name="T59" fmla="*/ 2086 h 2435"/>
                    <a:gd name="T60" fmla="*/ 1247 w 3286"/>
                    <a:gd name="T61" fmla="*/ 1985 h 2435"/>
                    <a:gd name="T62" fmla="*/ 1411 w 3286"/>
                    <a:gd name="T63" fmla="*/ 1864 h 2435"/>
                    <a:gd name="T64" fmla="*/ 1562 w 3286"/>
                    <a:gd name="T65" fmla="*/ 1726 h 2435"/>
                    <a:gd name="T66" fmla="*/ 1696 w 3286"/>
                    <a:gd name="T67" fmla="*/ 1572 h 2435"/>
                    <a:gd name="T68" fmla="*/ 1814 w 3286"/>
                    <a:gd name="T69" fmla="*/ 1404 h 2435"/>
                    <a:gd name="T70" fmla="*/ 1913 w 3286"/>
                    <a:gd name="T71" fmla="*/ 1223 h 2435"/>
                    <a:gd name="T72" fmla="*/ 1991 w 3286"/>
                    <a:gd name="T73" fmla="*/ 1030 h 2435"/>
                    <a:gd name="T74" fmla="*/ 2049 w 3286"/>
                    <a:gd name="T75" fmla="*/ 830 h 2435"/>
                    <a:gd name="T76" fmla="*/ 1611 w 3286"/>
                    <a:gd name="T77" fmla="*/ 726 h 2435"/>
                    <a:gd name="T78" fmla="*/ 2448 w 3286"/>
                    <a:gd name="T79" fmla="*/ 0 h 2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86" h="2435">
                      <a:moveTo>
                        <a:pt x="2448" y="0"/>
                      </a:moveTo>
                      <a:lnTo>
                        <a:pt x="2448" y="0"/>
                      </a:lnTo>
                      <a:lnTo>
                        <a:pt x="2867" y="362"/>
                      </a:lnTo>
                      <a:lnTo>
                        <a:pt x="3286" y="726"/>
                      </a:lnTo>
                      <a:lnTo>
                        <a:pt x="2900" y="726"/>
                      </a:lnTo>
                      <a:lnTo>
                        <a:pt x="2880" y="833"/>
                      </a:lnTo>
                      <a:lnTo>
                        <a:pt x="2854" y="938"/>
                      </a:lnTo>
                      <a:lnTo>
                        <a:pt x="2823" y="1040"/>
                      </a:lnTo>
                      <a:lnTo>
                        <a:pt x="2788" y="1139"/>
                      </a:lnTo>
                      <a:lnTo>
                        <a:pt x="2746" y="1234"/>
                      </a:lnTo>
                      <a:lnTo>
                        <a:pt x="2701" y="1328"/>
                      </a:lnTo>
                      <a:lnTo>
                        <a:pt x="2651" y="1417"/>
                      </a:lnTo>
                      <a:lnTo>
                        <a:pt x="2596" y="1503"/>
                      </a:lnTo>
                      <a:lnTo>
                        <a:pt x="2538" y="1586"/>
                      </a:lnTo>
                      <a:lnTo>
                        <a:pt x="2475" y="1665"/>
                      </a:lnTo>
                      <a:lnTo>
                        <a:pt x="2408" y="1741"/>
                      </a:lnTo>
                      <a:lnTo>
                        <a:pt x="2338" y="1813"/>
                      </a:lnTo>
                      <a:lnTo>
                        <a:pt x="2264" y="1882"/>
                      </a:lnTo>
                      <a:lnTo>
                        <a:pt x="2187" y="1948"/>
                      </a:lnTo>
                      <a:lnTo>
                        <a:pt x="2107" y="2008"/>
                      </a:lnTo>
                      <a:lnTo>
                        <a:pt x="2023" y="2066"/>
                      </a:lnTo>
                      <a:lnTo>
                        <a:pt x="1938" y="2120"/>
                      </a:lnTo>
                      <a:lnTo>
                        <a:pt x="1849" y="2170"/>
                      </a:lnTo>
                      <a:lnTo>
                        <a:pt x="1758" y="2215"/>
                      </a:lnTo>
                      <a:lnTo>
                        <a:pt x="1665" y="2257"/>
                      </a:lnTo>
                      <a:lnTo>
                        <a:pt x="1570" y="2294"/>
                      </a:lnTo>
                      <a:lnTo>
                        <a:pt x="1474" y="2327"/>
                      </a:lnTo>
                      <a:lnTo>
                        <a:pt x="1375" y="2357"/>
                      </a:lnTo>
                      <a:lnTo>
                        <a:pt x="1275" y="2381"/>
                      </a:lnTo>
                      <a:lnTo>
                        <a:pt x="1174" y="2401"/>
                      </a:lnTo>
                      <a:lnTo>
                        <a:pt x="1071" y="2416"/>
                      </a:lnTo>
                      <a:lnTo>
                        <a:pt x="967" y="2428"/>
                      </a:lnTo>
                      <a:lnTo>
                        <a:pt x="864" y="2434"/>
                      </a:lnTo>
                      <a:lnTo>
                        <a:pt x="759" y="2435"/>
                      </a:lnTo>
                      <a:lnTo>
                        <a:pt x="653" y="2433"/>
                      </a:lnTo>
                      <a:lnTo>
                        <a:pt x="548" y="2424"/>
                      </a:lnTo>
                      <a:lnTo>
                        <a:pt x="443" y="2412"/>
                      </a:lnTo>
                      <a:lnTo>
                        <a:pt x="338" y="2394"/>
                      </a:lnTo>
                      <a:lnTo>
                        <a:pt x="232" y="2371"/>
                      </a:lnTo>
                      <a:lnTo>
                        <a:pt x="128" y="2343"/>
                      </a:lnTo>
                      <a:lnTo>
                        <a:pt x="25" y="2310"/>
                      </a:lnTo>
                      <a:lnTo>
                        <a:pt x="12" y="2303"/>
                      </a:lnTo>
                      <a:lnTo>
                        <a:pt x="4" y="2295"/>
                      </a:lnTo>
                      <a:lnTo>
                        <a:pt x="0" y="2284"/>
                      </a:lnTo>
                      <a:lnTo>
                        <a:pt x="0" y="2274"/>
                      </a:lnTo>
                      <a:lnTo>
                        <a:pt x="3" y="2263"/>
                      </a:lnTo>
                      <a:lnTo>
                        <a:pt x="9" y="2255"/>
                      </a:lnTo>
                      <a:lnTo>
                        <a:pt x="18" y="2247"/>
                      </a:lnTo>
                      <a:lnTo>
                        <a:pt x="29" y="2243"/>
                      </a:lnTo>
                      <a:lnTo>
                        <a:pt x="43" y="2243"/>
                      </a:lnTo>
                      <a:lnTo>
                        <a:pt x="153" y="2257"/>
                      </a:lnTo>
                      <a:lnTo>
                        <a:pt x="262" y="2264"/>
                      </a:lnTo>
                      <a:lnTo>
                        <a:pt x="370" y="2263"/>
                      </a:lnTo>
                      <a:lnTo>
                        <a:pt x="476" y="2257"/>
                      </a:lnTo>
                      <a:lnTo>
                        <a:pt x="580" y="2243"/>
                      </a:lnTo>
                      <a:lnTo>
                        <a:pt x="682" y="2223"/>
                      </a:lnTo>
                      <a:lnTo>
                        <a:pt x="782" y="2197"/>
                      </a:lnTo>
                      <a:lnTo>
                        <a:pt x="881" y="2165"/>
                      </a:lnTo>
                      <a:lnTo>
                        <a:pt x="977" y="2128"/>
                      </a:lnTo>
                      <a:lnTo>
                        <a:pt x="1070" y="2086"/>
                      </a:lnTo>
                      <a:lnTo>
                        <a:pt x="1160" y="2037"/>
                      </a:lnTo>
                      <a:lnTo>
                        <a:pt x="1247" y="1985"/>
                      </a:lnTo>
                      <a:lnTo>
                        <a:pt x="1331" y="1926"/>
                      </a:lnTo>
                      <a:lnTo>
                        <a:pt x="1411" y="1864"/>
                      </a:lnTo>
                      <a:lnTo>
                        <a:pt x="1489" y="1797"/>
                      </a:lnTo>
                      <a:lnTo>
                        <a:pt x="1562" y="1726"/>
                      </a:lnTo>
                      <a:lnTo>
                        <a:pt x="1631" y="1650"/>
                      </a:lnTo>
                      <a:lnTo>
                        <a:pt x="1696" y="1572"/>
                      </a:lnTo>
                      <a:lnTo>
                        <a:pt x="1757" y="1489"/>
                      </a:lnTo>
                      <a:lnTo>
                        <a:pt x="1814" y="1404"/>
                      </a:lnTo>
                      <a:lnTo>
                        <a:pt x="1866" y="1315"/>
                      </a:lnTo>
                      <a:lnTo>
                        <a:pt x="1913" y="1223"/>
                      </a:lnTo>
                      <a:lnTo>
                        <a:pt x="1955" y="1128"/>
                      </a:lnTo>
                      <a:lnTo>
                        <a:pt x="1991" y="1030"/>
                      </a:lnTo>
                      <a:lnTo>
                        <a:pt x="2023" y="931"/>
                      </a:lnTo>
                      <a:lnTo>
                        <a:pt x="2049" y="830"/>
                      </a:lnTo>
                      <a:lnTo>
                        <a:pt x="2069" y="726"/>
                      </a:lnTo>
                      <a:lnTo>
                        <a:pt x="1611" y="726"/>
                      </a:lnTo>
                      <a:lnTo>
                        <a:pt x="2030" y="362"/>
                      </a:lnTo>
                      <a:lnTo>
                        <a:pt x="244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9" name="Freeform 53"/>
                <p:cNvSpPr>
                  <a:spLocks/>
                </p:cNvSpPr>
                <p:nvPr/>
              </p:nvSpPr>
              <p:spPr bwMode="auto">
                <a:xfrm>
                  <a:off x="5180013" y="3281363"/>
                  <a:ext cx="85725" cy="292100"/>
                </a:xfrm>
                <a:custGeom>
                  <a:avLst/>
                  <a:gdLst>
                    <a:gd name="T0" fmla="*/ 429 w 429"/>
                    <a:gd name="T1" fmla="*/ 0 h 1477"/>
                    <a:gd name="T2" fmla="*/ 429 w 429"/>
                    <a:gd name="T3" fmla="*/ 1477 h 1477"/>
                    <a:gd name="T4" fmla="*/ 0 w 429"/>
                    <a:gd name="T5" fmla="*/ 1477 h 1477"/>
                    <a:gd name="T6" fmla="*/ 0 w 429"/>
                    <a:gd name="T7" fmla="*/ 308 h 1477"/>
                    <a:gd name="T8" fmla="*/ 92 w 429"/>
                    <a:gd name="T9" fmla="*/ 254 h 1477"/>
                    <a:gd name="T10" fmla="*/ 181 w 429"/>
                    <a:gd name="T11" fmla="*/ 197 h 1477"/>
                    <a:gd name="T12" fmla="*/ 268 w 429"/>
                    <a:gd name="T13" fmla="*/ 135 h 1477"/>
                    <a:gd name="T14" fmla="*/ 350 w 429"/>
                    <a:gd name="T15" fmla="*/ 69 h 1477"/>
                    <a:gd name="T16" fmla="*/ 429 w 429"/>
                    <a:gd name="T17" fmla="*/ 0 h 1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1477">
                      <a:moveTo>
                        <a:pt x="429" y="0"/>
                      </a:moveTo>
                      <a:lnTo>
                        <a:pt x="429" y="1477"/>
                      </a:lnTo>
                      <a:lnTo>
                        <a:pt x="0" y="1477"/>
                      </a:lnTo>
                      <a:lnTo>
                        <a:pt x="0" y="308"/>
                      </a:lnTo>
                      <a:lnTo>
                        <a:pt x="92" y="254"/>
                      </a:lnTo>
                      <a:lnTo>
                        <a:pt x="181" y="197"/>
                      </a:lnTo>
                      <a:lnTo>
                        <a:pt x="268" y="135"/>
                      </a:lnTo>
                      <a:lnTo>
                        <a:pt x="350" y="69"/>
                      </a:lnTo>
                      <a:lnTo>
                        <a:pt x="4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0" name="Freeform 54"/>
                <p:cNvSpPr>
                  <a:spLocks/>
                </p:cNvSpPr>
                <p:nvPr/>
              </p:nvSpPr>
              <p:spPr bwMode="auto">
                <a:xfrm>
                  <a:off x="5053013" y="3362326"/>
                  <a:ext cx="84138" cy="211138"/>
                </a:xfrm>
                <a:custGeom>
                  <a:avLst/>
                  <a:gdLst>
                    <a:gd name="T0" fmla="*/ 427 w 427"/>
                    <a:gd name="T1" fmla="*/ 0 h 1065"/>
                    <a:gd name="T2" fmla="*/ 427 w 427"/>
                    <a:gd name="T3" fmla="*/ 1065 h 1065"/>
                    <a:gd name="T4" fmla="*/ 0 w 427"/>
                    <a:gd name="T5" fmla="*/ 1065 h 1065"/>
                    <a:gd name="T6" fmla="*/ 0 w 427"/>
                    <a:gd name="T7" fmla="*/ 135 h 1065"/>
                    <a:gd name="T8" fmla="*/ 110 w 427"/>
                    <a:gd name="T9" fmla="*/ 109 h 1065"/>
                    <a:gd name="T10" fmla="*/ 218 w 427"/>
                    <a:gd name="T11" fmla="*/ 78 h 1065"/>
                    <a:gd name="T12" fmla="*/ 325 w 427"/>
                    <a:gd name="T13" fmla="*/ 42 h 1065"/>
                    <a:gd name="T14" fmla="*/ 427 w 427"/>
                    <a:gd name="T15" fmla="*/ 0 h 10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7" h="1065">
                      <a:moveTo>
                        <a:pt x="427" y="0"/>
                      </a:moveTo>
                      <a:lnTo>
                        <a:pt x="427" y="1065"/>
                      </a:lnTo>
                      <a:lnTo>
                        <a:pt x="0" y="1065"/>
                      </a:lnTo>
                      <a:lnTo>
                        <a:pt x="0" y="135"/>
                      </a:lnTo>
                      <a:lnTo>
                        <a:pt x="110" y="109"/>
                      </a:lnTo>
                      <a:lnTo>
                        <a:pt x="218" y="78"/>
                      </a:lnTo>
                      <a:lnTo>
                        <a:pt x="325" y="42"/>
                      </a:lnTo>
                      <a:lnTo>
                        <a:pt x="4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1" name="Freeform 55"/>
                <p:cNvSpPr>
                  <a:spLocks/>
                </p:cNvSpPr>
                <p:nvPr/>
              </p:nvSpPr>
              <p:spPr bwMode="auto">
                <a:xfrm>
                  <a:off x="5307013" y="3060701"/>
                  <a:ext cx="85725" cy="512763"/>
                </a:xfrm>
                <a:custGeom>
                  <a:avLst/>
                  <a:gdLst>
                    <a:gd name="T0" fmla="*/ 417 w 427"/>
                    <a:gd name="T1" fmla="*/ 0 h 2586"/>
                    <a:gd name="T2" fmla="*/ 427 w 427"/>
                    <a:gd name="T3" fmla="*/ 0 h 2586"/>
                    <a:gd name="T4" fmla="*/ 427 w 427"/>
                    <a:gd name="T5" fmla="*/ 2586 h 2586"/>
                    <a:gd name="T6" fmla="*/ 0 w 427"/>
                    <a:gd name="T7" fmla="*/ 2586 h 2586"/>
                    <a:gd name="T8" fmla="*/ 0 w 427"/>
                    <a:gd name="T9" fmla="*/ 881 h 2586"/>
                    <a:gd name="T10" fmla="*/ 65 w 427"/>
                    <a:gd name="T11" fmla="*/ 795 h 2586"/>
                    <a:gd name="T12" fmla="*/ 127 w 427"/>
                    <a:gd name="T13" fmla="*/ 706 h 2586"/>
                    <a:gd name="T14" fmla="*/ 184 w 427"/>
                    <a:gd name="T15" fmla="*/ 613 h 2586"/>
                    <a:gd name="T16" fmla="*/ 236 w 427"/>
                    <a:gd name="T17" fmla="*/ 519 h 2586"/>
                    <a:gd name="T18" fmla="*/ 283 w 427"/>
                    <a:gd name="T19" fmla="*/ 420 h 2586"/>
                    <a:gd name="T20" fmla="*/ 325 w 427"/>
                    <a:gd name="T21" fmla="*/ 319 h 2586"/>
                    <a:gd name="T22" fmla="*/ 361 w 427"/>
                    <a:gd name="T23" fmla="*/ 215 h 2586"/>
                    <a:gd name="T24" fmla="*/ 392 w 427"/>
                    <a:gd name="T25" fmla="*/ 109 h 2586"/>
                    <a:gd name="T26" fmla="*/ 417 w 427"/>
                    <a:gd name="T27" fmla="*/ 0 h 2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7" h="2586">
                      <a:moveTo>
                        <a:pt x="417" y="0"/>
                      </a:moveTo>
                      <a:lnTo>
                        <a:pt x="427" y="0"/>
                      </a:lnTo>
                      <a:lnTo>
                        <a:pt x="427" y="2586"/>
                      </a:lnTo>
                      <a:lnTo>
                        <a:pt x="0" y="2586"/>
                      </a:lnTo>
                      <a:lnTo>
                        <a:pt x="0" y="881"/>
                      </a:lnTo>
                      <a:lnTo>
                        <a:pt x="65" y="795"/>
                      </a:lnTo>
                      <a:lnTo>
                        <a:pt x="127" y="706"/>
                      </a:lnTo>
                      <a:lnTo>
                        <a:pt x="184" y="613"/>
                      </a:lnTo>
                      <a:lnTo>
                        <a:pt x="236" y="519"/>
                      </a:lnTo>
                      <a:lnTo>
                        <a:pt x="283" y="420"/>
                      </a:lnTo>
                      <a:lnTo>
                        <a:pt x="325" y="319"/>
                      </a:lnTo>
                      <a:lnTo>
                        <a:pt x="361" y="215"/>
                      </a:lnTo>
                      <a:lnTo>
                        <a:pt x="392" y="109"/>
                      </a:lnTo>
                      <a:lnTo>
                        <a:pt x="4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2" name="Freeform 56"/>
                <p:cNvSpPr>
                  <a:spLocks/>
                </p:cNvSpPr>
                <p:nvPr/>
              </p:nvSpPr>
              <p:spPr bwMode="auto">
                <a:xfrm>
                  <a:off x="4797425" y="3375026"/>
                  <a:ext cx="85725" cy="198438"/>
                </a:xfrm>
                <a:custGeom>
                  <a:avLst/>
                  <a:gdLst>
                    <a:gd name="T0" fmla="*/ 0 w 430"/>
                    <a:gd name="T1" fmla="*/ 0 h 1004"/>
                    <a:gd name="T2" fmla="*/ 106 w 430"/>
                    <a:gd name="T3" fmla="*/ 33 h 1004"/>
                    <a:gd name="T4" fmla="*/ 213 w 430"/>
                    <a:gd name="T5" fmla="*/ 61 h 1004"/>
                    <a:gd name="T6" fmla="*/ 321 w 430"/>
                    <a:gd name="T7" fmla="*/ 85 h 1004"/>
                    <a:gd name="T8" fmla="*/ 430 w 430"/>
                    <a:gd name="T9" fmla="*/ 103 h 1004"/>
                    <a:gd name="T10" fmla="*/ 430 w 430"/>
                    <a:gd name="T11" fmla="*/ 1004 h 1004"/>
                    <a:gd name="T12" fmla="*/ 0 w 430"/>
                    <a:gd name="T13" fmla="*/ 1004 h 1004"/>
                    <a:gd name="T14" fmla="*/ 0 w 430"/>
                    <a:gd name="T15" fmla="*/ 0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0" h="1004">
                      <a:moveTo>
                        <a:pt x="0" y="0"/>
                      </a:moveTo>
                      <a:lnTo>
                        <a:pt x="106" y="33"/>
                      </a:lnTo>
                      <a:lnTo>
                        <a:pt x="213" y="61"/>
                      </a:lnTo>
                      <a:lnTo>
                        <a:pt x="321" y="85"/>
                      </a:lnTo>
                      <a:lnTo>
                        <a:pt x="430" y="103"/>
                      </a:lnTo>
                      <a:lnTo>
                        <a:pt x="430" y="1004"/>
                      </a:lnTo>
                      <a:lnTo>
                        <a:pt x="0" y="10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3" name="Freeform 57"/>
                <p:cNvSpPr>
                  <a:spLocks/>
                </p:cNvSpPr>
                <p:nvPr/>
              </p:nvSpPr>
              <p:spPr bwMode="auto">
                <a:xfrm>
                  <a:off x="4924425" y="3397251"/>
                  <a:ext cx="85725" cy="176213"/>
                </a:xfrm>
                <a:custGeom>
                  <a:avLst/>
                  <a:gdLst>
                    <a:gd name="T0" fmla="*/ 429 w 429"/>
                    <a:gd name="T1" fmla="*/ 0 h 894"/>
                    <a:gd name="T2" fmla="*/ 429 w 429"/>
                    <a:gd name="T3" fmla="*/ 894 h 894"/>
                    <a:gd name="T4" fmla="*/ 0 w 429"/>
                    <a:gd name="T5" fmla="*/ 894 h 894"/>
                    <a:gd name="T6" fmla="*/ 0 w 429"/>
                    <a:gd name="T7" fmla="*/ 14 h 894"/>
                    <a:gd name="T8" fmla="*/ 66 w 429"/>
                    <a:gd name="T9" fmla="*/ 17 h 894"/>
                    <a:gd name="T10" fmla="*/ 131 w 429"/>
                    <a:gd name="T11" fmla="*/ 18 h 894"/>
                    <a:gd name="T12" fmla="*/ 231 w 429"/>
                    <a:gd name="T13" fmla="*/ 16 h 894"/>
                    <a:gd name="T14" fmla="*/ 331 w 429"/>
                    <a:gd name="T15" fmla="*/ 10 h 894"/>
                    <a:gd name="T16" fmla="*/ 429 w 429"/>
                    <a:gd name="T17" fmla="*/ 0 h 8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894">
                      <a:moveTo>
                        <a:pt x="429" y="0"/>
                      </a:moveTo>
                      <a:lnTo>
                        <a:pt x="429" y="894"/>
                      </a:lnTo>
                      <a:lnTo>
                        <a:pt x="0" y="894"/>
                      </a:lnTo>
                      <a:lnTo>
                        <a:pt x="0" y="14"/>
                      </a:lnTo>
                      <a:lnTo>
                        <a:pt x="66" y="17"/>
                      </a:lnTo>
                      <a:lnTo>
                        <a:pt x="131" y="18"/>
                      </a:lnTo>
                      <a:lnTo>
                        <a:pt x="231" y="16"/>
                      </a:lnTo>
                      <a:lnTo>
                        <a:pt x="331" y="10"/>
                      </a:lnTo>
                      <a:lnTo>
                        <a:pt x="4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97" name="Group 296"/>
              <p:cNvGrpSpPr/>
              <p:nvPr/>
            </p:nvGrpSpPr>
            <p:grpSpPr>
              <a:xfrm>
                <a:off x="6293756" y="4261593"/>
                <a:ext cx="459259" cy="400908"/>
                <a:chOff x="5913438" y="4224338"/>
                <a:chExt cx="2511424" cy="2192337"/>
              </a:xfrm>
              <a:solidFill>
                <a:schemeClr val="bg1"/>
              </a:solidFill>
            </p:grpSpPr>
            <p:sp>
              <p:nvSpPr>
                <p:cNvPr id="314" name="Freeform 31"/>
                <p:cNvSpPr>
                  <a:spLocks/>
                </p:cNvSpPr>
                <p:nvPr/>
              </p:nvSpPr>
              <p:spPr bwMode="auto">
                <a:xfrm>
                  <a:off x="7588250" y="4537075"/>
                  <a:ext cx="344487" cy="704850"/>
                </a:xfrm>
                <a:custGeom>
                  <a:avLst/>
                  <a:gdLst>
                    <a:gd name="T0" fmla="*/ 374 w 650"/>
                    <a:gd name="T1" fmla="*/ 4 h 1331"/>
                    <a:gd name="T2" fmla="*/ 406 w 650"/>
                    <a:gd name="T3" fmla="*/ 52 h 1331"/>
                    <a:gd name="T4" fmla="*/ 409 w 650"/>
                    <a:gd name="T5" fmla="*/ 153 h 1331"/>
                    <a:gd name="T6" fmla="*/ 413 w 650"/>
                    <a:gd name="T7" fmla="*/ 157 h 1331"/>
                    <a:gd name="T8" fmla="*/ 430 w 650"/>
                    <a:gd name="T9" fmla="*/ 160 h 1331"/>
                    <a:gd name="T10" fmla="*/ 492 w 650"/>
                    <a:gd name="T11" fmla="*/ 173 h 1331"/>
                    <a:gd name="T12" fmla="*/ 566 w 650"/>
                    <a:gd name="T13" fmla="*/ 193 h 1331"/>
                    <a:gd name="T14" fmla="*/ 607 w 650"/>
                    <a:gd name="T15" fmla="*/ 222 h 1331"/>
                    <a:gd name="T16" fmla="*/ 583 w 650"/>
                    <a:gd name="T17" fmla="*/ 319 h 1331"/>
                    <a:gd name="T18" fmla="*/ 551 w 650"/>
                    <a:gd name="T19" fmla="*/ 350 h 1331"/>
                    <a:gd name="T20" fmla="*/ 512 w 650"/>
                    <a:gd name="T21" fmla="*/ 345 h 1331"/>
                    <a:gd name="T22" fmla="*/ 484 w 650"/>
                    <a:gd name="T23" fmla="*/ 332 h 1331"/>
                    <a:gd name="T24" fmla="*/ 412 w 650"/>
                    <a:gd name="T25" fmla="*/ 314 h 1331"/>
                    <a:gd name="T26" fmla="*/ 312 w 650"/>
                    <a:gd name="T27" fmla="*/ 309 h 1331"/>
                    <a:gd name="T28" fmla="*/ 242 w 650"/>
                    <a:gd name="T29" fmla="*/ 337 h 1331"/>
                    <a:gd name="T30" fmla="*/ 209 w 650"/>
                    <a:gd name="T31" fmla="*/ 381 h 1331"/>
                    <a:gd name="T32" fmla="*/ 204 w 650"/>
                    <a:gd name="T33" fmla="*/ 435 h 1331"/>
                    <a:gd name="T34" fmla="*/ 232 w 650"/>
                    <a:gd name="T35" fmla="*/ 486 h 1331"/>
                    <a:gd name="T36" fmla="*/ 305 w 650"/>
                    <a:gd name="T37" fmla="*/ 534 h 1331"/>
                    <a:gd name="T38" fmla="*/ 443 w 650"/>
                    <a:gd name="T39" fmla="*/ 594 h 1331"/>
                    <a:gd name="T40" fmla="*/ 573 w 650"/>
                    <a:gd name="T41" fmla="*/ 680 h 1331"/>
                    <a:gd name="T42" fmla="*/ 639 w 650"/>
                    <a:gd name="T43" fmla="*/ 790 h 1331"/>
                    <a:gd name="T44" fmla="*/ 648 w 650"/>
                    <a:gd name="T45" fmla="*/ 924 h 1331"/>
                    <a:gd name="T46" fmla="*/ 599 w 650"/>
                    <a:gd name="T47" fmla="*/ 1043 h 1331"/>
                    <a:gd name="T48" fmla="*/ 498 w 650"/>
                    <a:gd name="T49" fmla="*/ 1129 h 1331"/>
                    <a:gd name="T50" fmla="*/ 404 w 650"/>
                    <a:gd name="T51" fmla="*/ 1162 h 1331"/>
                    <a:gd name="T52" fmla="*/ 399 w 650"/>
                    <a:gd name="T53" fmla="*/ 1167 h 1331"/>
                    <a:gd name="T54" fmla="*/ 397 w 650"/>
                    <a:gd name="T55" fmla="*/ 1279 h 1331"/>
                    <a:gd name="T56" fmla="*/ 364 w 650"/>
                    <a:gd name="T57" fmla="*/ 1328 h 1331"/>
                    <a:gd name="T58" fmla="*/ 275 w 650"/>
                    <a:gd name="T59" fmla="*/ 1328 h 1331"/>
                    <a:gd name="T60" fmla="*/ 242 w 650"/>
                    <a:gd name="T61" fmla="*/ 1279 h 1331"/>
                    <a:gd name="T62" fmla="*/ 240 w 650"/>
                    <a:gd name="T63" fmla="*/ 1172 h 1331"/>
                    <a:gd name="T64" fmla="*/ 233 w 650"/>
                    <a:gd name="T65" fmla="*/ 1168 h 1331"/>
                    <a:gd name="T66" fmla="*/ 212 w 650"/>
                    <a:gd name="T67" fmla="*/ 1165 h 1331"/>
                    <a:gd name="T68" fmla="*/ 137 w 650"/>
                    <a:gd name="T69" fmla="*/ 1149 h 1331"/>
                    <a:gd name="T70" fmla="*/ 49 w 650"/>
                    <a:gd name="T71" fmla="*/ 1122 h 1331"/>
                    <a:gd name="T72" fmla="*/ 3 w 650"/>
                    <a:gd name="T73" fmla="*/ 1089 h 1331"/>
                    <a:gd name="T74" fmla="*/ 27 w 650"/>
                    <a:gd name="T75" fmla="*/ 990 h 1331"/>
                    <a:gd name="T76" fmla="*/ 59 w 650"/>
                    <a:gd name="T77" fmla="*/ 959 h 1331"/>
                    <a:gd name="T78" fmla="*/ 89 w 650"/>
                    <a:gd name="T79" fmla="*/ 959 h 1331"/>
                    <a:gd name="T80" fmla="*/ 109 w 650"/>
                    <a:gd name="T81" fmla="*/ 968 h 1331"/>
                    <a:gd name="T82" fmla="*/ 164 w 650"/>
                    <a:gd name="T83" fmla="*/ 988 h 1331"/>
                    <a:gd name="T84" fmla="*/ 240 w 650"/>
                    <a:gd name="T85" fmla="*/ 1010 h 1331"/>
                    <a:gd name="T86" fmla="*/ 332 w 650"/>
                    <a:gd name="T87" fmla="*/ 1013 h 1331"/>
                    <a:gd name="T88" fmla="*/ 423 w 650"/>
                    <a:gd name="T89" fmla="*/ 970 h 1331"/>
                    <a:gd name="T90" fmla="*/ 458 w 650"/>
                    <a:gd name="T91" fmla="*/ 889 h 1331"/>
                    <a:gd name="T92" fmla="*/ 429 w 650"/>
                    <a:gd name="T93" fmla="*/ 811 h 1331"/>
                    <a:gd name="T94" fmla="*/ 338 w 650"/>
                    <a:gd name="T95" fmla="*/ 748 h 1331"/>
                    <a:gd name="T96" fmla="*/ 214 w 650"/>
                    <a:gd name="T97" fmla="*/ 695 h 1331"/>
                    <a:gd name="T98" fmla="*/ 111 w 650"/>
                    <a:gd name="T99" fmla="*/ 634 h 1331"/>
                    <a:gd name="T100" fmla="*/ 37 w 650"/>
                    <a:gd name="T101" fmla="*/ 550 h 1331"/>
                    <a:gd name="T102" fmla="*/ 10 w 650"/>
                    <a:gd name="T103" fmla="*/ 435 h 1331"/>
                    <a:gd name="T104" fmla="*/ 39 w 650"/>
                    <a:gd name="T105" fmla="*/ 314 h 1331"/>
                    <a:gd name="T106" fmla="*/ 118 w 650"/>
                    <a:gd name="T107" fmla="*/ 220 h 1331"/>
                    <a:gd name="T108" fmla="*/ 242 w 650"/>
                    <a:gd name="T109" fmla="*/ 164 h 1331"/>
                    <a:gd name="T110" fmla="*/ 249 w 650"/>
                    <a:gd name="T111" fmla="*/ 161 h 1331"/>
                    <a:gd name="T112" fmla="*/ 253 w 650"/>
                    <a:gd name="T113" fmla="*/ 153 h 1331"/>
                    <a:gd name="T114" fmla="*/ 269 w 650"/>
                    <a:gd name="T115" fmla="*/ 15 h 1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50" h="1331">
                      <a:moveTo>
                        <a:pt x="307" y="0"/>
                      </a:moveTo>
                      <a:lnTo>
                        <a:pt x="353" y="0"/>
                      </a:lnTo>
                      <a:lnTo>
                        <a:pt x="374" y="4"/>
                      </a:lnTo>
                      <a:lnTo>
                        <a:pt x="391" y="15"/>
                      </a:lnTo>
                      <a:lnTo>
                        <a:pt x="403" y="32"/>
                      </a:lnTo>
                      <a:lnTo>
                        <a:pt x="406" y="52"/>
                      </a:lnTo>
                      <a:lnTo>
                        <a:pt x="407" y="147"/>
                      </a:lnTo>
                      <a:lnTo>
                        <a:pt x="407" y="151"/>
                      </a:lnTo>
                      <a:lnTo>
                        <a:pt x="409" y="153"/>
                      </a:lnTo>
                      <a:lnTo>
                        <a:pt x="410" y="154"/>
                      </a:lnTo>
                      <a:lnTo>
                        <a:pt x="412" y="155"/>
                      </a:lnTo>
                      <a:lnTo>
                        <a:pt x="413" y="157"/>
                      </a:lnTo>
                      <a:lnTo>
                        <a:pt x="414" y="157"/>
                      </a:lnTo>
                      <a:lnTo>
                        <a:pt x="419" y="157"/>
                      </a:lnTo>
                      <a:lnTo>
                        <a:pt x="430" y="160"/>
                      </a:lnTo>
                      <a:lnTo>
                        <a:pt x="448" y="163"/>
                      </a:lnTo>
                      <a:lnTo>
                        <a:pt x="468" y="167"/>
                      </a:lnTo>
                      <a:lnTo>
                        <a:pt x="492" y="173"/>
                      </a:lnTo>
                      <a:lnTo>
                        <a:pt x="517" y="178"/>
                      </a:lnTo>
                      <a:lnTo>
                        <a:pt x="543" y="186"/>
                      </a:lnTo>
                      <a:lnTo>
                        <a:pt x="566" y="193"/>
                      </a:lnTo>
                      <a:lnTo>
                        <a:pt x="587" y="202"/>
                      </a:lnTo>
                      <a:lnTo>
                        <a:pt x="599" y="209"/>
                      </a:lnTo>
                      <a:lnTo>
                        <a:pt x="607" y="222"/>
                      </a:lnTo>
                      <a:lnTo>
                        <a:pt x="612" y="236"/>
                      </a:lnTo>
                      <a:lnTo>
                        <a:pt x="609" y="253"/>
                      </a:lnTo>
                      <a:lnTo>
                        <a:pt x="583" y="319"/>
                      </a:lnTo>
                      <a:lnTo>
                        <a:pt x="576" y="332"/>
                      </a:lnTo>
                      <a:lnTo>
                        <a:pt x="564" y="342"/>
                      </a:lnTo>
                      <a:lnTo>
                        <a:pt x="551" y="350"/>
                      </a:lnTo>
                      <a:lnTo>
                        <a:pt x="537" y="351"/>
                      </a:lnTo>
                      <a:lnTo>
                        <a:pt x="524" y="350"/>
                      </a:lnTo>
                      <a:lnTo>
                        <a:pt x="512" y="345"/>
                      </a:lnTo>
                      <a:lnTo>
                        <a:pt x="509" y="344"/>
                      </a:lnTo>
                      <a:lnTo>
                        <a:pt x="499" y="340"/>
                      </a:lnTo>
                      <a:lnTo>
                        <a:pt x="484" y="332"/>
                      </a:lnTo>
                      <a:lnTo>
                        <a:pt x="463" y="327"/>
                      </a:lnTo>
                      <a:lnTo>
                        <a:pt x="439" y="319"/>
                      </a:lnTo>
                      <a:lnTo>
                        <a:pt x="412" y="314"/>
                      </a:lnTo>
                      <a:lnTo>
                        <a:pt x="380" y="309"/>
                      </a:lnTo>
                      <a:lnTo>
                        <a:pt x="345" y="308"/>
                      </a:lnTo>
                      <a:lnTo>
                        <a:pt x="312" y="309"/>
                      </a:lnTo>
                      <a:lnTo>
                        <a:pt x="285" y="315"/>
                      </a:lnTo>
                      <a:lnTo>
                        <a:pt x="262" y="325"/>
                      </a:lnTo>
                      <a:lnTo>
                        <a:pt x="242" y="337"/>
                      </a:lnTo>
                      <a:lnTo>
                        <a:pt x="227" y="350"/>
                      </a:lnTo>
                      <a:lnTo>
                        <a:pt x="216" y="365"/>
                      </a:lnTo>
                      <a:lnTo>
                        <a:pt x="209" y="381"/>
                      </a:lnTo>
                      <a:lnTo>
                        <a:pt x="203" y="399"/>
                      </a:lnTo>
                      <a:lnTo>
                        <a:pt x="201" y="416"/>
                      </a:lnTo>
                      <a:lnTo>
                        <a:pt x="204" y="435"/>
                      </a:lnTo>
                      <a:lnTo>
                        <a:pt x="209" y="453"/>
                      </a:lnTo>
                      <a:lnTo>
                        <a:pt x="217" y="470"/>
                      </a:lnTo>
                      <a:lnTo>
                        <a:pt x="232" y="486"/>
                      </a:lnTo>
                      <a:lnTo>
                        <a:pt x="250" y="502"/>
                      </a:lnTo>
                      <a:lnTo>
                        <a:pt x="275" y="518"/>
                      </a:lnTo>
                      <a:lnTo>
                        <a:pt x="305" y="534"/>
                      </a:lnTo>
                      <a:lnTo>
                        <a:pt x="341" y="551"/>
                      </a:lnTo>
                      <a:lnTo>
                        <a:pt x="386" y="568"/>
                      </a:lnTo>
                      <a:lnTo>
                        <a:pt x="443" y="594"/>
                      </a:lnTo>
                      <a:lnTo>
                        <a:pt x="494" y="621"/>
                      </a:lnTo>
                      <a:lnTo>
                        <a:pt x="537" y="650"/>
                      </a:lnTo>
                      <a:lnTo>
                        <a:pt x="573" y="680"/>
                      </a:lnTo>
                      <a:lnTo>
                        <a:pt x="602" y="715"/>
                      </a:lnTo>
                      <a:lnTo>
                        <a:pt x="623" y="751"/>
                      </a:lnTo>
                      <a:lnTo>
                        <a:pt x="639" y="790"/>
                      </a:lnTo>
                      <a:lnTo>
                        <a:pt x="648" y="831"/>
                      </a:lnTo>
                      <a:lnTo>
                        <a:pt x="650" y="878"/>
                      </a:lnTo>
                      <a:lnTo>
                        <a:pt x="648" y="924"/>
                      </a:lnTo>
                      <a:lnTo>
                        <a:pt x="638" y="967"/>
                      </a:lnTo>
                      <a:lnTo>
                        <a:pt x="622" y="1006"/>
                      </a:lnTo>
                      <a:lnTo>
                        <a:pt x="599" y="1043"/>
                      </a:lnTo>
                      <a:lnTo>
                        <a:pt x="570" y="1076"/>
                      </a:lnTo>
                      <a:lnTo>
                        <a:pt x="537" y="1105"/>
                      </a:lnTo>
                      <a:lnTo>
                        <a:pt x="498" y="1129"/>
                      </a:lnTo>
                      <a:lnTo>
                        <a:pt x="453" y="1148"/>
                      </a:lnTo>
                      <a:lnTo>
                        <a:pt x="406" y="1162"/>
                      </a:lnTo>
                      <a:lnTo>
                        <a:pt x="404" y="1162"/>
                      </a:lnTo>
                      <a:lnTo>
                        <a:pt x="403" y="1164"/>
                      </a:lnTo>
                      <a:lnTo>
                        <a:pt x="400" y="1165"/>
                      </a:lnTo>
                      <a:lnTo>
                        <a:pt x="399" y="1167"/>
                      </a:lnTo>
                      <a:lnTo>
                        <a:pt x="397" y="1169"/>
                      </a:lnTo>
                      <a:lnTo>
                        <a:pt x="397" y="1174"/>
                      </a:lnTo>
                      <a:lnTo>
                        <a:pt x="397" y="1279"/>
                      </a:lnTo>
                      <a:lnTo>
                        <a:pt x="393" y="1299"/>
                      </a:lnTo>
                      <a:lnTo>
                        <a:pt x="381" y="1316"/>
                      </a:lnTo>
                      <a:lnTo>
                        <a:pt x="364" y="1328"/>
                      </a:lnTo>
                      <a:lnTo>
                        <a:pt x="344" y="1331"/>
                      </a:lnTo>
                      <a:lnTo>
                        <a:pt x="295" y="1331"/>
                      </a:lnTo>
                      <a:lnTo>
                        <a:pt x="275" y="1328"/>
                      </a:lnTo>
                      <a:lnTo>
                        <a:pt x="258" y="1316"/>
                      </a:lnTo>
                      <a:lnTo>
                        <a:pt x="246" y="1299"/>
                      </a:lnTo>
                      <a:lnTo>
                        <a:pt x="242" y="1279"/>
                      </a:lnTo>
                      <a:lnTo>
                        <a:pt x="242" y="1180"/>
                      </a:lnTo>
                      <a:lnTo>
                        <a:pt x="242" y="1175"/>
                      </a:lnTo>
                      <a:lnTo>
                        <a:pt x="240" y="1172"/>
                      </a:lnTo>
                      <a:lnTo>
                        <a:pt x="237" y="1171"/>
                      </a:lnTo>
                      <a:lnTo>
                        <a:pt x="236" y="1169"/>
                      </a:lnTo>
                      <a:lnTo>
                        <a:pt x="233" y="1168"/>
                      </a:lnTo>
                      <a:lnTo>
                        <a:pt x="232" y="1168"/>
                      </a:lnTo>
                      <a:lnTo>
                        <a:pt x="226" y="1168"/>
                      </a:lnTo>
                      <a:lnTo>
                        <a:pt x="212" y="1165"/>
                      </a:lnTo>
                      <a:lnTo>
                        <a:pt x="191" y="1161"/>
                      </a:lnTo>
                      <a:lnTo>
                        <a:pt x="165" y="1155"/>
                      </a:lnTo>
                      <a:lnTo>
                        <a:pt x="137" y="1149"/>
                      </a:lnTo>
                      <a:lnTo>
                        <a:pt x="108" y="1141"/>
                      </a:lnTo>
                      <a:lnTo>
                        <a:pt x="78" y="1132"/>
                      </a:lnTo>
                      <a:lnTo>
                        <a:pt x="49" y="1122"/>
                      </a:lnTo>
                      <a:lnTo>
                        <a:pt x="24" y="1111"/>
                      </a:lnTo>
                      <a:lnTo>
                        <a:pt x="13" y="1102"/>
                      </a:lnTo>
                      <a:lnTo>
                        <a:pt x="3" y="1089"/>
                      </a:lnTo>
                      <a:lnTo>
                        <a:pt x="0" y="1075"/>
                      </a:lnTo>
                      <a:lnTo>
                        <a:pt x="3" y="1057"/>
                      </a:lnTo>
                      <a:lnTo>
                        <a:pt x="27" y="990"/>
                      </a:lnTo>
                      <a:lnTo>
                        <a:pt x="35" y="977"/>
                      </a:lnTo>
                      <a:lnTo>
                        <a:pt x="46" y="967"/>
                      </a:lnTo>
                      <a:lnTo>
                        <a:pt x="59" y="959"/>
                      </a:lnTo>
                      <a:lnTo>
                        <a:pt x="75" y="957"/>
                      </a:lnTo>
                      <a:lnTo>
                        <a:pt x="82" y="958"/>
                      </a:lnTo>
                      <a:lnTo>
                        <a:pt x="89" y="959"/>
                      </a:lnTo>
                      <a:lnTo>
                        <a:pt x="96" y="962"/>
                      </a:lnTo>
                      <a:lnTo>
                        <a:pt x="101" y="964"/>
                      </a:lnTo>
                      <a:lnTo>
                        <a:pt x="109" y="968"/>
                      </a:lnTo>
                      <a:lnTo>
                        <a:pt x="124" y="974"/>
                      </a:lnTo>
                      <a:lnTo>
                        <a:pt x="142" y="981"/>
                      </a:lnTo>
                      <a:lnTo>
                        <a:pt x="164" y="988"/>
                      </a:lnTo>
                      <a:lnTo>
                        <a:pt x="189" y="997"/>
                      </a:lnTo>
                      <a:lnTo>
                        <a:pt x="214" y="1004"/>
                      </a:lnTo>
                      <a:lnTo>
                        <a:pt x="240" y="1010"/>
                      </a:lnTo>
                      <a:lnTo>
                        <a:pt x="268" y="1014"/>
                      </a:lnTo>
                      <a:lnTo>
                        <a:pt x="292" y="1016"/>
                      </a:lnTo>
                      <a:lnTo>
                        <a:pt x="332" y="1013"/>
                      </a:lnTo>
                      <a:lnTo>
                        <a:pt x="368" y="1003"/>
                      </a:lnTo>
                      <a:lnTo>
                        <a:pt x="399" y="988"/>
                      </a:lnTo>
                      <a:lnTo>
                        <a:pt x="423" y="970"/>
                      </a:lnTo>
                      <a:lnTo>
                        <a:pt x="442" y="947"/>
                      </a:lnTo>
                      <a:lnTo>
                        <a:pt x="453" y="919"/>
                      </a:lnTo>
                      <a:lnTo>
                        <a:pt x="458" y="889"/>
                      </a:lnTo>
                      <a:lnTo>
                        <a:pt x="455" y="860"/>
                      </a:lnTo>
                      <a:lnTo>
                        <a:pt x="445" y="836"/>
                      </a:lnTo>
                      <a:lnTo>
                        <a:pt x="429" y="811"/>
                      </a:lnTo>
                      <a:lnTo>
                        <a:pt x="407" y="790"/>
                      </a:lnTo>
                      <a:lnTo>
                        <a:pt x="377" y="768"/>
                      </a:lnTo>
                      <a:lnTo>
                        <a:pt x="338" y="748"/>
                      </a:lnTo>
                      <a:lnTo>
                        <a:pt x="292" y="728"/>
                      </a:lnTo>
                      <a:lnTo>
                        <a:pt x="253" y="712"/>
                      </a:lnTo>
                      <a:lnTo>
                        <a:pt x="214" y="695"/>
                      </a:lnTo>
                      <a:lnTo>
                        <a:pt x="177" y="676"/>
                      </a:lnTo>
                      <a:lnTo>
                        <a:pt x="142" y="656"/>
                      </a:lnTo>
                      <a:lnTo>
                        <a:pt x="111" y="634"/>
                      </a:lnTo>
                      <a:lnTo>
                        <a:pt x="82" y="609"/>
                      </a:lnTo>
                      <a:lnTo>
                        <a:pt x="58" y="581"/>
                      </a:lnTo>
                      <a:lnTo>
                        <a:pt x="37" y="550"/>
                      </a:lnTo>
                      <a:lnTo>
                        <a:pt x="23" y="515"/>
                      </a:lnTo>
                      <a:lnTo>
                        <a:pt x="13" y="476"/>
                      </a:lnTo>
                      <a:lnTo>
                        <a:pt x="10" y="435"/>
                      </a:lnTo>
                      <a:lnTo>
                        <a:pt x="13" y="391"/>
                      </a:lnTo>
                      <a:lnTo>
                        <a:pt x="23" y="351"/>
                      </a:lnTo>
                      <a:lnTo>
                        <a:pt x="39" y="314"/>
                      </a:lnTo>
                      <a:lnTo>
                        <a:pt x="60" y="279"/>
                      </a:lnTo>
                      <a:lnTo>
                        <a:pt x="86" y="248"/>
                      </a:lnTo>
                      <a:lnTo>
                        <a:pt x="118" y="220"/>
                      </a:lnTo>
                      <a:lnTo>
                        <a:pt x="155" y="197"/>
                      </a:lnTo>
                      <a:lnTo>
                        <a:pt x="196" y="178"/>
                      </a:lnTo>
                      <a:lnTo>
                        <a:pt x="242" y="164"/>
                      </a:lnTo>
                      <a:lnTo>
                        <a:pt x="243" y="164"/>
                      </a:lnTo>
                      <a:lnTo>
                        <a:pt x="246" y="163"/>
                      </a:lnTo>
                      <a:lnTo>
                        <a:pt x="249" y="161"/>
                      </a:lnTo>
                      <a:lnTo>
                        <a:pt x="250" y="158"/>
                      </a:lnTo>
                      <a:lnTo>
                        <a:pt x="253" y="155"/>
                      </a:lnTo>
                      <a:lnTo>
                        <a:pt x="253" y="153"/>
                      </a:lnTo>
                      <a:lnTo>
                        <a:pt x="253" y="52"/>
                      </a:lnTo>
                      <a:lnTo>
                        <a:pt x="258" y="32"/>
                      </a:lnTo>
                      <a:lnTo>
                        <a:pt x="269" y="15"/>
                      </a:lnTo>
                      <a:lnTo>
                        <a:pt x="286" y="4"/>
                      </a:lnTo>
                      <a:lnTo>
                        <a:pt x="3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5" name="Freeform 32"/>
                <p:cNvSpPr>
                  <a:spLocks noEditPoints="1"/>
                </p:cNvSpPr>
                <p:nvPr/>
              </p:nvSpPr>
              <p:spPr bwMode="auto">
                <a:xfrm>
                  <a:off x="7096125" y="4224338"/>
                  <a:ext cx="1328737" cy="1328737"/>
                </a:xfrm>
                <a:custGeom>
                  <a:avLst/>
                  <a:gdLst>
                    <a:gd name="T0" fmla="*/ 1072 w 2510"/>
                    <a:gd name="T1" fmla="*/ 310 h 2510"/>
                    <a:gd name="T2" fmla="*/ 821 w 2510"/>
                    <a:gd name="T3" fmla="*/ 396 h 2510"/>
                    <a:gd name="T4" fmla="*/ 605 w 2510"/>
                    <a:gd name="T5" fmla="*/ 544 h 2510"/>
                    <a:gd name="T6" fmla="*/ 438 w 2510"/>
                    <a:gd name="T7" fmla="*/ 744 h 2510"/>
                    <a:gd name="T8" fmla="*/ 330 w 2510"/>
                    <a:gd name="T9" fmla="*/ 984 h 2510"/>
                    <a:gd name="T10" fmla="*/ 291 w 2510"/>
                    <a:gd name="T11" fmla="*/ 1256 h 2510"/>
                    <a:gd name="T12" fmla="*/ 330 w 2510"/>
                    <a:gd name="T13" fmla="*/ 1526 h 2510"/>
                    <a:gd name="T14" fmla="*/ 438 w 2510"/>
                    <a:gd name="T15" fmla="*/ 1767 h 2510"/>
                    <a:gd name="T16" fmla="*/ 605 w 2510"/>
                    <a:gd name="T17" fmla="*/ 1967 h 2510"/>
                    <a:gd name="T18" fmla="*/ 821 w 2510"/>
                    <a:gd name="T19" fmla="*/ 2116 h 2510"/>
                    <a:gd name="T20" fmla="*/ 1072 w 2510"/>
                    <a:gd name="T21" fmla="*/ 2201 h 2510"/>
                    <a:gd name="T22" fmla="*/ 1349 w 2510"/>
                    <a:gd name="T23" fmla="*/ 2214 h 2510"/>
                    <a:gd name="T24" fmla="*/ 1611 w 2510"/>
                    <a:gd name="T25" fmla="*/ 2152 h 2510"/>
                    <a:gd name="T26" fmla="*/ 1838 w 2510"/>
                    <a:gd name="T27" fmla="*/ 2023 h 2510"/>
                    <a:gd name="T28" fmla="*/ 2022 w 2510"/>
                    <a:gd name="T29" fmla="*/ 1839 h 2510"/>
                    <a:gd name="T30" fmla="*/ 2152 w 2510"/>
                    <a:gd name="T31" fmla="*/ 1610 h 2510"/>
                    <a:gd name="T32" fmla="*/ 2215 w 2510"/>
                    <a:gd name="T33" fmla="*/ 1348 h 2510"/>
                    <a:gd name="T34" fmla="*/ 2202 w 2510"/>
                    <a:gd name="T35" fmla="*/ 1072 h 2510"/>
                    <a:gd name="T36" fmla="*/ 2116 w 2510"/>
                    <a:gd name="T37" fmla="*/ 820 h 2510"/>
                    <a:gd name="T38" fmla="*/ 1968 w 2510"/>
                    <a:gd name="T39" fmla="*/ 606 h 2510"/>
                    <a:gd name="T40" fmla="*/ 1768 w 2510"/>
                    <a:gd name="T41" fmla="*/ 439 h 2510"/>
                    <a:gd name="T42" fmla="*/ 1526 w 2510"/>
                    <a:gd name="T43" fmla="*/ 330 h 2510"/>
                    <a:gd name="T44" fmla="*/ 1255 w 2510"/>
                    <a:gd name="T45" fmla="*/ 292 h 2510"/>
                    <a:gd name="T46" fmla="*/ 1458 w 2510"/>
                    <a:gd name="T47" fmla="*/ 18 h 2510"/>
                    <a:gd name="T48" fmla="*/ 1743 w 2510"/>
                    <a:gd name="T49" fmla="*/ 100 h 2510"/>
                    <a:gd name="T50" fmla="*/ 1996 w 2510"/>
                    <a:gd name="T51" fmla="*/ 244 h 2510"/>
                    <a:gd name="T52" fmla="*/ 2208 w 2510"/>
                    <a:gd name="T53" fmla="*/ 439 h 2510"/>
                    <a:gd name="T54" fmla="*/ 2371 w 2510"/>
                    <a:gd name="T55" fmla="*/ 679 h 2510"/>
                    <a:gd name="T56" fmla="*/ 2474 w 2510"/>
                    <a:gd name="T57" fmla="*/ 954 h 2510"/>
                    <a:gd name="T58" fmla="*/ 2510 w 2510"/>
                    <a:gd name="T59" fmla="*/ 1256 h 2510"/>
                    <a:gd name="T60" fmla="*/ 2474 w 2510"/>
                    <a:gd name="T61" fmla="*/ 1557 h 2510"/>
                    <a:gd name="T62" fmla="*/ 2371 w 2510"/>
                    <a:gd name="T63" fmla="*/ 1831 h 2510"/>
                    <a:gd name="T64" fmla="*/ 2208 w 2510"/>
                    <a:gd name="T65" fmla="*/ 2072 h 2510"/>
                    <a:gd name="T66" fmla="*/ 1996 w 2510"/>
                    <a:gd name="T67" fmla="*/ 2267 h 2510"/>
                    <a:gd name="T68" fmla="*/ 1743 w 2510"/>
                    <a:gd name="T69" fmla="*/ 2411 h 2510"/>
                    <a:gd name="T70" fmla="*/ 1458 w 2510"/>
                    <a:gd name="T71" fmla="*/ 2493 h 2510"/>
                    <a:gd name="T72" fmla="*/ 1152 w 2510"/>
                    <a:gd name="T73" fmla="*/ 2506 h 2510"/>
                    <a:gd name="T74" fmla="*/ 858 w 2510"/>
                    <a:gd name="T75" fmla="*/ 2446 h 2510"/>
                    <a:gd name="T76" fmla="*/ 595 w 2510"/>
                    <a:gd name="T77" fmla="*/ 2322 h 2510"/>
                    <a:gd name="T78" fmla="*/ 367 w 2510"/>
                    <a:gd name="T79" fmla="*/ 2142 h 2510"/>
                    <a:gd name="T80" fmla="*/ 189 w 2510"/>
                    <a:gd name="T81" fmla="*/ 1916 h 2510"/>
                    <a:gd name="T82" fmla="*/ 64 w 2510"/>
                    <a:gd name="T83" fmla="*/ 1652 h 2510"/>
                    <a:gd name="T84" fmla="*/ 5 w 2510"/>
                    <a:gd name="T85" fmla="*/ 1358 h 2510"/>
                    <a:gd name="T86" fmla="*/ 16 w 2510"/>
                    <a:gd name="T87" fmla="*/ 1052 h 2510"/>
                    <a:gd name="T88" fmla="*/ 98 w 2510"/>
                    <a:gd name="T89" fmla="*/ 767 h 2510"/>
                    <a:gd name="T90" fmla="*/ 242 w 2510"/>
                    <a:gd name="T91" fmla="*/ 514 h 2510"/>
                    <a:gd name="T92" fmla="*/ 438 w 2510"/>
                    <a:gd name="T93" fmla="*/ 302 h 2510"/>
                    <a:gd name="T94" fmla="*/ 678 w 2510"/>
                    <a:gd name="T95" fmla="*/ 141 h 2510"/>
                    <a:gd name="T96" fmla="*/ 953 w 2510"/>
                    <a:gd name="T97" fmla="*/ 38 h 2510"/>
                    <a:gd name="T98" fmla="*/ 1255 w 2510"/>
                    <a:gd name="T99" fmla="*/ 0 h 2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10" h="2510">
                      <a:moveTo>
                        <a:pt x="1255" y="292"/>
                      </a:moveTo>
                      <a:lnTo>
                        <a:pt x="1162" y="297"/>
                      </a:lnTo>
                      <a:lnTo>
                        <a:pt x="1072" y="310"/>
                      </a:lnTo>
                      <a:lnTo>
                        <a:pt x="985" y="330"/>
                      </a:lnTo>
                      <a:lnTo>
                        <a:pt x="900" y="359"/>
                      </a:lnTo>
                      <a:lnTo>
                        <a:pt x="821" y="396"/>
                      </a:lnTo>
                      <a:lnTo>
                        <a:pt x="743" y="439"/>
                      </a:lnTo>
                      <a:lnTo>
                        <a:pt x="672" y="488"/>
                      </a:lnTo>
                      <a:lnTo>
                        <a:pt x="605" y="544"/>
                      </a:lnTo>
                      <a:lnTo>
                        <a:pt x="543" y="606"/>
                      </a:lnTo>
                      <a:lnTo>
                        <a:pt x="488" y="672"/>
                      </a:lnTo>
                      <a:lnTo>
                        <a:pt x="438" y="744"/>
                      </a:lnTo>
                      <a:lnTo>
                        <a:pt x="395" y="820"/>
                      </a:lnTo>
                      <a:lnTo>
                        <a:pt x="359" y="901"/>
                      </a:lnTo>
                      <a:lnTo>
                        <a:pt x="330" y="984"/>
                      </a:lnTo>
                      <a:lnTo>
                        <a:pt x="308" y="1072"/>
                      </a:lnTo>
                      <a:lnTo>
                        <a:pt x="295" y="1163"/>
                      </a:lnTo>
                      <a:lnTo>
                        <a:pt x="291" y="1256"/>
                      </a:lnTo>
                      <a:lnTo>
                        <a:pt x="295" y="1348"/>
                      </a:lnTo>
                      <a:lnTo>
                        <a:pt x="308" y="1439"/>
                      </a:lnTo>
                      <a:lnTo>
                        <a:pt x="330" y="1526"/>
                      </a:lnTo>
                      <a:lnTo>
                        <a:pt x="359" y="1610"/>
                      </a:lnTo>
                      <a:lnTo>
                        <a:pt x="395" y="1690"/>
                      </a:lnTo>
                      <a:lnTo>
                        <a:pt x="438" y="1767"/>
                      </a:lnTo>
                      <a:lnTo>
                        <a:pt x="488" y="1839"/>
                      </a:lnTo>
                      <a:lnTo>
                        <a:pt x="543" y="1905"/>
                      </a:lnTo>
                      <a:lnTo>
                        <a:pt x="605" y="1967"/>
                      </a:lnTo>
                      <a:lnTo>
                        <a:pt x="672" y="2023"/>
                      </a:lnTo>
                      <a:lnTo>
                        <a:pt x="743" y="2073"/>
                      </a:lnTo>
                      <a:lnTo>
                        <a:pt x="821" y="2116"/>
                      </a:lnTo>
                      <a:lnTo>
                        <a:pt x="900" y="2152"/>
                      </a:lnTo>
                      <a:lnTo>
                        <a:pt x="985" y="2181"/>
                      </a:lnTo>
                      <a:lnTo>
                        <a:pt x="1072" y="2201"/>
                      </a:lnTo>
                      <a:lnTo>
                        <a:pt x="1162" y="2214"/>
                      </a:lnTo>
                      <a:lnTo>
                        <a:pt x="1255" y="2220"/>
                      </a:lnTo>
                      <a:lnTo>
                        <a:pt x="1349" y="2214"/>
                      </a:lnTo>
                      <a:lnTo>
                        <a:pt x="1438" y="2201"/>
                      </a:lnTo>
                      <a:lnTo>
                        <a:pt x="1526" y="2181"/>
                      </a:lnTo>
                      <a:lnTo>
                        <a:pt x="1611" y="2152"/>
                      </a:lnTo>
                      <a:lnTo>
                        <a:pt x="1690" y="2116"/>
                      </a:lnTo>
                      <a:lnTo>
                        <a:pt x="1768" y="2073"/>
                      </a:lnTo>
                      <a:lnTo>
                        <a:pt x="1838" y="2023"/>
                      </a:lnTo>
                      <a:lnTo>
                        <a:pt x="1906" y="1967"/>
                      </a:lnTo>
                      <a:lnTo>
                        <a:pt x="1968" y="1905"/>
                      </a:lnTo>
                      <a:lnTo>
                        <a:pt x="2022" y="1839"/>
                      </a:lnTo>
                      <a:lnTo>
                        <a:pt x="2073" y="1767"/>
                      </a:lnTo>
                      <a:lnTo>
                        <a:pt x="2116" y="1690"/>
                      </a:lnTo>
                      <a:lnTo>
                        <a:pt x="2152" y="1610"/>
                      </a:lnTo>
                      <a:lnTo>
                        <a:pt x="2181" y="1526"/>
                      </a:lnTo>
                      <a:lnTo>
                        <a:pt x="2202" y="1439"/>
                      </a:lnTo>
                      <a:lnTo>
                        <a:pt x="2215" y="1348"/>
                      </a:lnTo>
                      <a:lnTo>
                        <a:pt x="2219" y="1256"/>
                      </a:lnTo>
                      <a:lnTo>
                        <a:pt x="2215" y="1163"/>
                      </a:lnTo>
                      <a:lnTo>
                        <a:pt x="2202" y="1072"/>
                      </a:lnTo>
                      <a:lnTo>
                        <a:pt x="2181" y="984"/>
                      </a:lnTo>
                      <a:lnTo>
                        <a:pt x="2152" y="901"/>
                      </a:lnTo>
                      <a:lnTo>
                        <a:pt x="2116" y="820"/>
                      </a:lnTo>
                      <a:lnTo>
                        <a:pt x="2073" y="744"/>
                      </a:lnTo>
                      <a:lnTo>
                        <a:pt x="2022" y="672"/>
                      </a:lnTo>
                      <a:lnTo>
                        <a:pt x="1968" y="606"/>
                      </a:lnTo>
                      <a:lnTo>
                        <a:pt x="1906" y="544"/>
                      </a:lnTo>
                      <a:lnTo>
                        <a:pt x="1838" y="488"/>
                      </a:lnTo>
                      <a:lnTo>
                        <a:pt x="1768" y="439"/>
                      </a:lnTo>
                      <a:lnTo>
                        <a:pt x="1690" y="396"/>
                      </a:lnTo>
                      <a:lnTo>
                        <a:pt x="1611" y="359"/>
                      </a:lnTo>
                      <a:lnTo>
                        <a:pt x="1526" y="330"/>
                      </a:lnTo>
                      <a:lnTo>
                        <a:pt x="1438" y="310"/>
                      </a:lnTo>
                      <a:lnTo>
                        <a:pt x="1349" y="297"/>
                      </a:lnTo>
                      <a:lnTo>
                        <a:pt x="1255" y="292"/>
                      </a:lnTo>
                      <a:close/>
                      <a:moveTo>
                        <a:pt x="1255" y="0"/>
                      </a:moveTo>
                      <a:lnTo>
                        <a:pt x="1359" y="5"/>
                      </a:lnTo>
                      <a:lnTo>
                        <a:pt x="1458" y="18"/>
                      </a:lnTo>
                      <a:lnTo>
                        <a:pt x="1557" y="38"/>
                      </a:lnTo>
                      <a:lnTo>
                        <a:pt x="1652" y="65"/>
                      </a:lnTo>
                      <a:lnTo>
                        <a:pt x="1743" y="100"/>
                      </a:lnTo>
                      <a:lnTo>
                        <a:pt x="1832" y="141"/>
                      </a:lnTo>
                      <a:lnTo>
                        <a:pt x="1916" y="189"/>
                      </a:lnTo>
                      <a:lnTo>
                        <a:pt x="1996" y="244"/>
                      </a:lnTo>
                      <a:lnTo>
                        <a:pt x="2073" y="302"/>
                      </a:lnTo>
                      <a:lnTo>
                        <a:pt x="2143" y="369"/>
                      </a:lnTo>
                      <a:lnTo>
                        <a:pt x="2208" y="439"/>
                      </a:lnTo>
                      <a:lnTo>
                        <a:pt x="2268" y="514"/>
                      </a:lnTo>
                      <a:lnTo>
                        <a:pt x="2322" y="594"/>
                      </a:lnTo>
                      <a:lnTo>
                        <a:pt x="2371" y="679"/>
                      </a:lnTo>
                      <a:lnTo>
                        <a:pt x="2412" y="767"/>
                      </a:lnTo>
                      <a:lnTo>
                        <a:pt x="2447" y="859"/>
                      </a:lnTo>
                      <a:lnTo>
                        <a:pt x="2474" y="954"/>
                      </a:lnTo>
                      <a:lnTo>
                        <a:pt x="2494" y="1052"/>
                      </a:lnTo>
                      <a:lnTo>
                        <a:pt x="2506" y="1153"/>
                      </a:lnTo>
                      <a:lnTo>
                        <a:pt x="2510" y="1256"/>
                      </a:lnTo>
                      <a:lnTo>
                        <a:pt x="2506" y="1358"/>
                      </a:lnTo>
                      <a:lnTo>
                        <a:pt x="2494" y="1459"/>
                      </a:lnTo>
                      <a:lnTo>
                        <a:pt x="2474" y="1557"/>
                      </a:lnTo>
                      <a:lnTo>
                        <a:pt x="2447" y="1652"/>
                      </a:lnTo>
                      <a:lnTo>
                        <a:pt x="2412" y="1744"/>
                      </a:lnTo>
                      <a:lnTo>
                        <a:pt x="2371" y="1831"/>
                      </a:lnTo>
                      <a:lnTo>
                        <a:pt x="2322" y="1916"/>
                      </a:lnTo>
                      <a:lnTo>
                        <a:pt x="2268" y="1997"/>
                      </a:lnTo>
                      <a:lnTo>
                        <a:pt x="2208" y="2072"/>
                      </a:lnTo>
                      <a:lnTo>
                        <a:pt x="2143" y="2142"/>
                      </a:lnTo>
                      <a:lnTo>
                        <a:pt x="2073" y="2208"/>
                      </a:lnTo>
                      <a:lnTo>
                        <a:pt x="1996" y="2267"/>
                      </a:lnTo>
                      <a:lnTo>
                        <a:pt x="1916" y="2322"/>
                      </a:lnTo>
                      <a:lnTo>
                        <a:pt x="1832" y="2369"/>
                      </a:lnTo>
                      <a:lnTo>
                        <a:pt x="1743" y="2411"/>
                      </a:lnTo>
                      <a:lnTo>
                        <a:pt x="1652" y="2446"/>
                      </a:lnTo>
                      <a:lnTo>
                        <a:pt x="1557" y="2473"/>
                      </a:lnTo>
                      <a:lnTo>
                        <a:pt x="1458" y="2493"/>
                      </a:lnTo>
                      <a:lnTo>
                        <a:pt x="1359" y="2506"/>
                      </a:lnTo>
                      <a:lnTo>
                        <a:pt x="1255" y="2510"/>
                      </a:lnTo>
                      <a:lnTo>
                        <a:pt x="1152" y="2506"/>
                      </a:lnTo>
                      <a:lnTo>
                        <a:pt x="1052" y="2493"/>
                      </a:lnTo>
                      <a:lnTo>
                        <a:pt x="953" y="2473"/>
                      </a:lnTo>
                      <a:lnTo>
                        <a:pt x="858" y="2446"/>
                      </a:lnTo>
                      <a:lnTo>
                        <a:pt x="767" y="2411"/>
                      </a:lnTo>
                      <a:lnTo>
                        <a:pt x="678" y="2369"/>
                      </a:lnTo>
                      <a:lnTo>
                        <a:pt x="595" y="2322"/>
                      </a:lnTo>
                      <a:lnTo>
                        <a:pt x="514" y="2267"/>
                      </a:lnTo>
                      <a:lnTo>
                        <a:pt x="438" y="2208"/>
                      </a:lnTo>
                      <a:lnTo>
                        <a:pt x="367" y="2142"/>
                      </a:lnTo>
                      <a:lnTo>
                        <a:pt x="303" y="2072"/>
                      </a:lnTo>
                      <a:lnTo>
                        <a:pt x="242" y="1997"/>
                      </a:lnTo>
                      <a:lnTo>
                        <a:pt x="189" y="1916"/>
                      </a:lnTo>
                      <a:lnTo>
                        <a:pt x="140" y="1831"/>
                      </a:lnTo>
                      <a:lnTo>
                        <a:pt x="98" y="1744"/>
                      </a:lnTo>
                      <a:lnTo>
                        <a:pt x="64" y="1652"/>
                      </a:lnTo>
                      <a:lnTo>
                        <a:pt x="36" y="1557"/>
                      </a:lnTo>
                      <a:lnTo>
                        <a:pt x="16" y="1459"/>
                      </a:lnTo>
                      <a:lnTo>
                        <a:pt x="5" y="1358"/>
                      </a:lnTo>
                      <a:lnTo>
                        <a:pt x="0" y="1256"/>
                      </a:lnTo>
                      <a:lnTo>
                        <a:pt x="5" y="1153"/>
                      </a:lnTo>
                      <a:lnTo>
                        <a:pt x="16" y="1052"/>
                      </a:lnTo>
                      <a:lnTo>
                        <a:pt x="36" y="954"/>
                      </a:lnTo>
                      <a:lnTo>
                        <a:pt x="64" y="859"/>
                      </a:lnTo>
                      <a:lnTo>
                        <a:pt x="98" y="767"/>
                      </a:lnTo>
                      <a:lnTo>
                        <a:pt x="140" y="679"/>
                      </a:lnTo>
                      <a:lnTo>
                        <a:pt x="189" y="594"/>
                      </a:lnTo>
                      <a:lnTo>
                        <a:pt x="242" y="514"/>
                      </a:lnTo>
                      <a:lnTo>
                        <a:pt x="303" y="439"/>
                      </a:lnTo>
                      <a:lnTo>
                        <a:pt x="367" y="369"/>
                      </a:lnTo>
                      <a:lnTo>
                        <a:pt x="438" y="302"/>
                      </a:lnTo>
                      <a:lnTo>
                        <a:pt x="514" y="244"/>
                      </a:lnTo>
                      <a:lnTo>
                        <a:pt x="595" y="189"/>
                      </a:lnTo>
                      <a:lnTo>
                        <a:pt x="678" y="141"/>
                      </a:lnTo>
                      <a:lnTo>
                        <a:pt x="767" y="100"/>
                      </a:lnTo>
                      <a:lnTo>
                        <a:pt x="858" y="65"/>
                      </a:lnTo>
                      <a:lnTo>
                        <a:pt x="953" y="38"/>
                      </a:lnTo>
                      <a:lnTo>
                        <a:pt x="1052" y="18"/>
                      </a:lnTo>
                      <a:lnTo>
                        <a:pt x="1152" y="5"/>
                      </a:lnTo>
                      <a:lnTo>
                        <a:pt x="12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6" name="Freeform 33"/>
                <p:cNvSpPr>
                  <a:spLocks/>
                </p:cNvSpPr>
                <p:nvPr/>
              </p:nvSpPr>
              <p:spPr bwMode="auto">
                <a:xfrm>
                  <a:off x="6604000" y="5616575"/>
                  <a:ext cx="1819275" cy="800100"/>
                </a:xfrm>
                <a:custGeom>
                  <a:avLst/>
                  <a:gdLst>
                    <a:gd name="T0" fmla="*/ 1088 w 3439"/>
                    <a:gd name="T1" fmla="*/ 18 h 1513"/>
                    <a:gd name="T2" fmla="*/ 1351 w 3439"/>
                    <a:gd name="T3" fmla="*/ 77 h 1513"/>
                    <a:gd name="T4" fmla="*/ 1635 w 3439"/>
                    <a:gd name="T5" fmla="*/ 156 h 1513"/>
                    <a:gd name="T6" fmla="*/ 1898 w 3439"/>
                    <a:gd name="T7" fmla="*/ 240 h 1513"/>
                    <a:gd name="T8" fmla="*/ 2101 w 3439"/>
                    <a:gd name="T9" fmla="*/ 305 h 1513"/>
                    <a:gd name="T10" fmla="*/ 2213 w 3439"/>
                    <a:gd name="T11" fmla="*/ 338 h 1513"/>
                    <a:gd name="T12" fmla="*/ 2282 w 3439"/>
                    <a:gd name="T13" fmla="*/ 407 h 1513"/>
                    <a:gd name="T14" fmla="*/ 2291 w 3439"/>
                    <a:gd name="T15" fmla="*/ 507 h 1513"/>
                    <a:gd name="T16" fmla="*/ 2223 w 3439"/>
                    <a:gd name="T17" fmla="*/ 608 h 1513"/>
                    <a:gd name="T18" fmla="*/ 2063 w 3439"/>
                    <a:gd name="T19" fmla="*/ 670 h 1513"/>
                    <a:gd name="T20" fmla="*/ 1853 w 3439"/>
                    <a:gd name="T21" fmla="*/ 681 h 1513"/>
                    <a:gd name="T22" fmla="*/ 1636 w 3439"/>
                    <a:gd name="T23" fmla="*/ 660 h 1513"/>
                    <a:gd name="T24" fmla="*/ 1442 w 3439"/>
                    <a:gd name="T25" fmla="*/ 627 h 1513"/>
                    <a:gd name="T26" fmla="*/ 1302 w 3439"/>
                    <a:gd name="T27" fmla="*/ 602 h 1513"/>
                    <a:gd name="T28" fmla="*/ 1249 w 3439"/>
                    <a:gd name="T29" fmla="*/ 611 h 1513"/>
                    <a:gd name="T30" fmla="*/ 1322 w 3439"/>
                    <a:gd name="T31" fmla="*/ 699 h 1513"/>
                    <a:gd name="T32" fmla="*/ 1508 w 3439"/>
                    <a:gd name="T33" fmla="*/ 772 h 1513"/>
                    <a:gd name="T34" fmla="*/ 1756 w 3439"/>
                    <a:gd name="T35" fmla="*/ 821 h 1513"/>
                    <a:gd name="T36" fmla="*/ 2015 w 3439"/>
                    <a:gd name="T37" fmla="*/ 840 h 1513"/>
                    <a:gd name="T38" fmla="*/ 2324 w 3439"/>
                    <a:gd name="T39" fmla="*/ 804 h 1513"/>
                    <a:gd name="T40" fmla="*/ 2851 w 3439"/>
                    <a:gd name="T41" fmla="*/ 645 h 1513"/>
                    <a:gd name="T42" fmla="*/ 3226 w 3439"/>
                    <a:gd name="T43" fmla="*/ 470 h 1513"/>
                    <a:gd name="T44" fmla="*/ 3362 w 3439"/>
                    <a:gd name="T45" fmla="*/ 481 h 1513"/>
                    <a:gd name="T46" fmla="*/ 3435 w 3439"/>
                    <a:gd name="T47" fmla="*/ 588 h 1513"/>
                    <a:gd name="T48" fmla="*/ 3402 w 3439"/>
                    <a:gd name="T49" fmla="*/ 749 h 1513"/>
                    <a:gd name="T50" fmla="*/ 3277 w 3439"/>
                    <a:gd name="T51" fmla="*/ 883 h 1513"/>
                    <a:gd name="T52" fmla="*/ 3104 w 3439"/>
                    <a:gd name="T53" fmla="*/ 1002 h 1513"/>
                    <a:gd name="T54" fmla="*/ 2871 w 3439"/>
                    <a:gd name="T55" fmla="*/ 1147 h 1513"/>
                    <a:gd name="T56" fmla="*/ 2612 w 3439"/>
                    <a:gd name="T57" fmla="*/ 1293 h 1513"/>
                    <a:gd name="T58" fmla="*/ 2364 w 3439"/>
                    <a:gd name="T59" fmla="*/ 1416 h 1513"/>
                    <a:gd name="T60" fmla="*/ 2164 w 3439"/>
                    <a:gd name="T61" fmla="*/ 1497 h 1513"/>
                    <a:gd name="T62" fmla="*/ 2025 w 3439"/>
                    <a:gd name="T63" fmla="*/ 1513 h 1513"/>
                    <a:gd name="T64" fmla="*/ 1793 w 3439"/>
                    <a:gd name="T65" fmla="*/ 1493 h 1513"/>
                    <a:gd name="T66" fmla="*/ 1489 w 3439"/>
                    <a:gd name="T67" fmla="*/ 1452 h 1513"/>
                    <a:gd name="T68" fmla="*/ 1154 w 3439"/>
                    <a:gd name="T69" fmla="*/ 1401 h 1513"/>
                    <a:gd name="T70" fmla="*/ 832 w 3439"/>
                    <a:gd name="T71" fmla="*/ 1346 h 1513"/>
                    <a:gd name="T72" fmla="*/ 565 w 3439"/>
                    <a:gd name="T73" fmla="*/ 1297 h 1513"/>
                    <a:gd name="T74" fmla="*/ 397 w 3439"/>
                    <a:gd name="T75" fmla="*/ 1265 h 1513"/>
                    <a:gd name="T76" fmla="*/ 257 w 3439"/>
                    <a:gd name="T77" fmla="*/ 1270 h 1513"/>
                    <a:gd name="T78" fmla="*/ 112 w 3439"/>
                    <a:gd name="T79" fmla="*/ 1353 h 1513"/>
                    <a:gd name="T80" fmla="*/ 36 w 3439"/>
                    <a:gd name="T81" fmla="*/ 1401 h 1513"/>
                    <a:gd name="T82" fmla="*/ 7 w 3439"/>
                    <a:gd name="T83" fmla="*/ 1375 h 1513"/>
                    <a:gd name="T84" fmla="*/ 0 w 3439"/>
                    <a:gd name="T85" fmla="*/ 1347 h 1513"/>
                    <a:gd name="T86" fmla="*/ 23 w 3439"/>
                    <a:gd name="T87" fmla="*/ 998 h 1513"/>
                    <a:gd name="T88" fmla="*/ 49 w 3439"/>
                    <a:gd name="T89" fmla="*/ 592 h 1513"/>
                    <a:gd name="T90" fmla="*/ 72 w 3439"/>
                    <a:gd name="T91" fmla="*/ 230 h 1513"/>
                    <a:gd name="T92" fmla="*/ 96 w 3439"/>
                    <a:gd name="T93" fmla="*/ 110 h 1513"/>
                    <a:gd name="T94" fmla="*/ 164 w 3439"/>
                    <a:gd name="T95" fmla="*/ 90 h 1513"/>
                    <a:gd name="T96" fmla="*/ 345 w 3439"/>
                    <a:gd name="T97" fmla="*/ 61 h 1513"/>
                    <a:gd name="T98" fmla="*/ 601 w 3439"/>
                    <a:gd name="T99" fmla="*/ 26 h 1513"/>
                    <a:gd name="T100" fmla="*/ 839 w 3439"/>
                    <a:gd name="T101" fmla="*/ 3 h 1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39" h="1513">
                      <a:moveTo>
                        <a:pt x="928" y="0"/>
                      </a:moveTo>
                      <a:lnTo>
                        <a:pt x="977" y="3"/>
                      </a:lnTo>
                      <a:lnTo>
                        <a:pt x="1030" y="10"/>
                      </a:lnTo>
                      <a:lnTo>
                        <a:pt x="1088" y="18"/>
                      </a:lnTo>
                      <a:lnTo>
                        <a:pt x="1150" y="30"/>
                      </a:lnTo>
                      <a:lnTo>
                        <a:pt x="1214" y="44"/>
                      </a:lnTo>
                      <a:lnTo>
                        <a:pt x="1282" y="60"/>
                      </a:lnTo>
                      <a:lnTo>
                        <a:pt x="1351" y="77"/>
                      </a:lnTo>
                      <a:lnTo>
                        <a:pt x="1422" y="96"/>
                      </a:lnTo>
                      <a:lnTo>
                        <a:pt x="1494" y="116"/>
                      </a:lnTo>
                      <a:lnTo>
                        <a:pt x="1564" y="136"/>
                      </a:lnTo>
                      <a:lnTo>
                        <a:pt x="1635" y="156"/>
                      </a:lnTo>
                      <a:lnTo>
                        <a:pt x="1704" y="178"/>
                      </a:lnTo>
                      <a:lnTo>
                        <a:pt x="1771" y="200"/>
                      </a:lnTo>
                      <a:lnTo>
                        <a:pt x="1836" y="220"/>
                      </a:lnTo>
                      <a:lnTo>
                        <a:pt x="1898" y="240"/>
                      </a:lnTo>
                      <a:lnTo>
                        <a:pt x="1956" y="259"/>
                      </a:lnTo>
                      <a:lnTo>
                        <a:pt x="2009" y="276"/>
                      </a:lnTo>
                      <a:lnTo>
                        <a:pt x="2058" y="290"/>
                      </a:lnTo>
                      <a:lnTo>
                        <a:pt x="2101" y="305"/>
                      </a:lnTo>
                      <a:lnTo>
                        <a:pt x="2137" y="315"/>
                      </a:lnTo>
                      <a:lnTo>
                        <a:pt x="2167" y="323"/>
                      </a:lnTo>
                      <a:lnTo>
                        <a:pt x="2190" y="329"/>
                      </a:lnTo>
                      <a:lnTo>
                        <a:pt x="2213" y="338"/>
                      </a:lnTo>
                      <a:lnTo>
                        <a:pt x="2235" y="351"/>
                      </a:lnTo>
                      <a:lnTo>
                        <a:pt x="2253" y="366"/>
                      </a:lnTo>
                      <a:lnTo>
                        <a:pt x="2269" y="385"/>
                      </a:lnTo>
                      <a:lnTo>
                        <a:pt x="2282" y="407"/>
                      </a:lnTo>
                      <a:lnTo>
                        <a:pt x="2289" y="430"/>
                      </a:lnTo>
                      <a:lnTo>
                        <a:pt x="2295" y="456"/>
                      </a:lnTo>
                      <a:lnTo>
                        <a:pt x="2295" y="481"/>
                      </a:lnTo>
                      <a:lnTo>
                        <a:pt x="2291" y="507"/>
                      </a:lnTo>
                      <a:lnTo>
                        <a:pt x="2281" y="535"/>
                      </a:lnTo>
                      <a:lnTo>
                        <a:pt x="2268" y="561"/>
                      </a:lnTo>
                      <a:lnTo>
                        <a:pt x="2248" y="585"/>
                      </a:lnTo>
                      <a:lnTo>
                        <a:pt x="2223" y="608"/>
                      </a:lnTo>
                      <a:lnTo>
                        <a:pt x="2192" y="628"/>
                      </a:lnTo>
                      <a:lnTo>
                        <a:pt x="2154" y="645"/>
                      </a:lnTo>
                      <a:lnTo>
                        <a:pt x="2111" y="660"/>
                      </a:lnTo>
                      <a:lnTo>
                        <a:pt x="2063" y="670"/>
                      </a:lnTo>
                      <a:lnTo>
                        <a:pt x="2013" y="677"/>
                      </a:lnTo>
                      <a:lnTo>
                        <a:pt x="1961" y="681"/>
                      </a:lnTo>
                      <a:lnTo>
                        <a:pt x="1908" y="683"/>
                      </a:lnTo>
                      <a:lnTo>
                        <a:pt x="1853" y="681"/>
                      </a:lnTo>
                      <a:lnTo>
                        <a:pt x="1799" y="679"/>
                      </a:lnTo>
                      <a:lnTo>
                        <a:pt x="1743" y="674"/>
                      </a:lnTo>
                      <a:lnTo>
                        <a:pt x="1689" y="667"/>
                      </a:lnTo>
                      <a:lnTo>
                        <a:pt x="1636" y="660"/>
                      </a:lnTo>
                      <a:lnTo>
                        <a:pt x="1583" y="651"/>
                      </a:lnTo>
                      <a:lnTo>
                        <a:pt x="1534" y="643"/>
                      </a:lnTo>
                      <a:lnTo>
                        <a:pt x="1486" y="634"/>
                      </a:lnTo>
                      <a:lnTo>
                        <a:pt x="1442" y="627"/>
                      </a:lnTo>
                      <a:lnTo>
                        <a:pt x="1400" y="618"/>
                      </a:lnTo>
                      <a:lnTo>
                        <a:pt x="1363" y="612"/>
                      </a:lnTo>
                      <a:lnTo>
                        <a:pt x="1330" y="607"/>
                      </a:lnTo>
                      <a:lnTo>
                        <a:pt x="1302" y="602"/>
                      </a:lnTo>
                      <a:lnTo>
                        <a:pt x="1279" y="601"/>
                      </a:lnTo>
                      <a:lnTo>
                        <a:pt x="1263" y="601"/>
                      </a:lnTo>
                      <a:lnTo>
                        <a:pt x="1252" y="605"/>
                      </a:lnTo>
                      <a:lnTo>
                        <a:pt x="1249" y="611"/>
                      </a:lnTo>
                      <a:lnTo>
                        <a:pt x="1253" y="634"/>
                      </a:lnTo>
                      <a:lnTo>
                        <a:pt x="1268" y="656"/>
                      </a:lnTo>
                      <a:lnTo>
                        <a:pt x="1291" y="677"/>
                      </a:lnTo>
                      <a:lnTo>
                        <a:pt x="1322" y="699"/>
                      </a:lnTo>
                      <a:lnTo>
                        <a:pt x="1360" y="719"/>
                      </a:lnTo>
                      <a:lnTo>
                        <a:pt x="1404" y="737"/>
                      </a:lnTo>
                      <a:lnTo>
                        <a:pt x="1453" y="755"/>
                      </a:lnTo>
                      <a:lnTo>
                        <a:pt x="1508" y="772"/>
                      </a:lnTo>
                      <a:lnTo>
                        <a:pt x="1566" y="786"/>
                      </a:lnTo>
                      <a:lnTo>
                        <a:pt x="1627" y="799"/>
                      </a:lnTo>
                      <a:lnTo>
                        <a:pt x="1691" y="811"/>
                      </a:lnTo>
                      <a:lnTo>
                        <a:pt x="1756" y="821"/>
                      </a:lnTo>
                      <a:lnTo>
                        <a:pt x="1822" y="830"/>
                      </a:lnTo>
                      <a:lnTo>
                        <a:pt x="1886" y="835"/>
                      </a:lnTo>
                      <a:lnTo>
                        <a:pt x="1951" y="838"/>
                      </a:lnTo>
                      <a:lnTo>
                        <a:pt x="2015" y="840"/>
                      </a:lnTo>
                      <a:lnTo>
                        <a:pt x="2076" y="838"/>
                      </a:lnTo>
                      <a:lnTo>
                        <a:pt x="2134" y="835"/>
                      </a:lnTo>
                      <a:lnTo>
                        <a:pt x="2187" y="828"/>
                      </a:lnTo>
                      <a:lnTo>
                        <a:pt x="2324" y="804"/>
                      </a:lnTo>
                      <a:lnTo>
                        <a:pt x="2461" y="772"/>
                      </a:lnTo>
                      <a:lnTo>
                        <a:pt x="2594" y="735"/>
                      </a:lnTo>
                      <a:lnTo>
                        <a:pt x="2724" y="691"/>
                      </a:lnTo>
                      <a:lnTo>
                        <a:pt x="2851" y="645"/>
                      </a:lnTo>
                      <a:lnTo>
                        <a:pt x="2970" y="595"/>
                      </a:lnTo>
                      <a:lnTo>
                        <a:pt x="3082" y="542"/>
                      </a:lnTo>
                      <a:lnTo>
                        <a:pt x="3187" y="487"/>
                      </a:lnTo>
                      <a:lnTo>
                        <a:pt x="3226" y="470"/>
                      </a:lnTo>
                      <a:lnTo>
                        <a:pt x="3264" y="463"/>
                      </a:lnTo>
                      <a:lnTo>
                        <a:pt x="3298" y="461"/>
                      </a:lnTo>
                      <a:lnTo>
                        <a:pt x="3331" y="469"/>
                      </a:lnTo>
                      <a:lnTo>
                        <a:pt x="3362" y="481"/>
                      </a:lnTo>
                      <a:lnTo>
                        <a:pt x="3387" y="500"/>
                      </a:lnTo>
                      <a:lnTo>
                        <a:pt x="3409" y="525"/>
                      </a:lnTo>
                      <a:lnTo>
                        <a:pt x="3425" y="555"/>
                      </a:lnTo>
                      <a:lnTo>
                        <a:pt x="3435" y="588"/>
                      </a:lnTo>
                      <a:lnTo>
                        <a:pt x="3439" y="624"/>
                      </a:lnTo>
                      <a:lnTo>
                        <a:pt x="3435" y="664"/>
                      </a:lnTo>
                      <a:lnTo>
                        <a:pt x="3422" y="706"/>
                      </a:lnTo>
                      <a:lnTo>
                        <a:pt x="3402" y="749"/>
                      </a:lnTo>
                      <a:lnTo>
                        <a:pt x="3370" y="794"/>
                      </a:lnTo>
                      <a:lnTo>
                        <a:pt x="3330" y="838"/>
                      </a:lnTo>
                      <a:lnTo>
                        <a:pt x="3307" y="858"/>
                      </a:lnTo>
                      <a:lnTo>
                        <a:pt x="3277" y="883"/>
                      </a:lnTo>
                      <a:lnTo>
                        <a:pt x="3242" y="909"/>
                      </a:lnTo>
                      <a:lnTo>
                        <a:pt x="3200" y="937"/>
                      </a:lnTo>
                      <a:lnTo>
                        <a:pt x="3154" y="969"/>
                      </a:lnTo>
                      <a:lnTo>
                        <a:pt x="3104" y="1002"/>
                      </a:lnTo>
                      <a:lnTo>
                        <a:pt x="3051" y="1038"/>
                      </a:lnTo>
                      <a:lnTo>
                        <a:pt x="2993" y="1073"/>
                      </a:lnTo>
                      <a:lnTo>
                        <a:pt x="2933" y="1110"/>
                      </a:lnTo>
                      <a:lnTo>
                        <a:pt x="2871" y="1147"/>
                      </a:lnTo>
                      <a:lnTo>
                        <a:pt x="2807" y="1185"/>
                      </a:lnTo>
                      <a:lnTo>
                        <a:pt x="2743" y="1221"/>
                      </a:lnTo>
                      <a:lnTo>
                        <a:pt x="2677" y="1257"/>
                      </a:lnTo>
                      <a:lnTo>
                        <a:pt x="2612" y="1293"/>
                      </a:lnTo>
                      <a:lnTo>
                        <a:pt x="2547" y="1327"/>
                      </a:lnTo>
                      <a:lnTo>
                        <a:pt x="2485" y="1359"/>
                      </a:lnTo>
                      <a:lnTo>
                        <a:pt x="2423" y="1389"/>
                      </a:lnTo>
                      <a:lnTo>
                        <a:pt x="2364" y="1416"/>
                      </a:lnTo>
                      <a:lnTo>
                        <a:pt x="2308" y="1442"/>
                      </a:lnTo>
                      <a:lnTo>
                        <a:pt x="2256" y="1464"/>
                      </a:lnTo>
                      <a:lnTo>
                        <a:pt x="2207" y="1483"/>
                      </a:lnTo>
                      <a:lnTo>
                        <a:pt x="2164" y="1497"/>
                      </a:lnTo>
                      <a:lnTo>
                        <a:pt x="2125" y="1507"/>
                      </a:lnTo>
                      <a:lnTo>
                        <a:pt x="2099" y="1511"/>
                      </a:lnTo>
                      <a:lnTo>
                        <a:pt x="2066" y="1513"/>
                      </a:lnTo>
                      <a:lnTo>
                        <a:pt x="2025" y="1513"/>
                      </a:lnTo>
                      <a:lnTo>
                        <a:pt x="1976" y="1510"/>
                      </a:lnTo>
                      <a:lnTo>
                        <a:pt x="1921" y="1506"/>
                      </a:lnTo>
                      <a:lnTo>
                        <a:pt x="1859" y="1500"/>
                      </a:lnTo>
                      <a:lnTo>
                        <a:pt x="1793" y="1493"/>
                      </a:lnTo>
                      <a:lnTo>
                        <a:pt x="1722" y="1484"/>
                      </a:lnTo>
                      <a:lnTo>
                        <a:pt x="1648" y="1475"/>
                      </a:lnTo>
                      <a:lnTo>
                        <a:pt x="1570" y="1464"/>
                      </a:lnTo>
                      <a:lnTo>
                        <a:pt x="1489" y="1452"/>
                      </a:lnTo>
                      <a:lnTo>
                        <a:pt x="1406" y="1441"/>
                      </a:lnTo>
                      <a:lnTo>
                        <a:pt x="1322" y="1428"/>
                      </a:lnTo>
                      <a:lnTo>
                        <a:pt x="1239" y="1415"/>
                      </a:lnTo>
                      <a:lnTo>
                        <a:pt x="1154" y="1401"/>
                      </a:lnTo>
                      <a:lnTo>
                        <a:pt x="1071" y="1388"/>
                      </a:lnTo>
                      <a:lnTo>
                        <a:pt x="988" y="1373"/>
                      </a:lnTo>
                      <a:lnTo>
                        <a:pt x="909" y="1359"/>
                      </a:lnTo>
                      <a:lnTo>
                        <a:pt x="832" y="1346"/>
                      </a:lnTo>
                      <a:lnTo>
                        <a:pt x="758" y="1333"/>
                      </a:lnTo>
                      <a:lnTo>
                        <a:pt x="689" y="1320"/>
                      </a:lnTo>
                      <a:lnTo>
                        <a:pt x="624" y="1309"/>
                      </a:lnTo>
                      <a:lnTo>
                        <a:pt x="565" y="1297"/>
                      </a:lnTo>
                      <a:lnTo>
                        <a:pt x="512" y="1287"/>
                      </a:lnTo>
                      <a:lnTo>
                        <a:pt x="466" y="1278"/>
                      </a:lnTo>
                      <a:lnTo>
                        <a:pt x="427" y="1271"/>
                      </a:lnTo>
                      <a:lnTo>
                        <a:pt x="397" y="1265"/>
                      </a:lnTo>
                      <a:lnTo>
                        <a:pt x="375" y="1260"/>
                      </a:lnTo>
                      <a:lnTo>
                        <a:pt x="337" y="1255"/>
                      </a:lnTo>
                      <a:lnTo>
                        <a:pt x="296" y="1260"/>
                      </a:lnTo>
                      <a:lnTo>
                        <a:pt x="257" y="1270"/>
                      </a:lnTo>
                      <a:lnTo>
                        <a:pt x="220" y="1285"/>
                      </a:lnTo>
                      <a:lnTo>
                        <a:pt x="183" y="1306"/>
                      </a:lnTo>
                      <a:lnTo>
                        <a:pt x="147" y="1329"/>
                      </a:lnTo>
                      <a:lnTo>
                        <a:pt x="112" y="1353"/>
                      </a:lnTo>
                      <a:lnTo>
                        <a:pt x="82" y="1379"/>
                      </a:lnTo>
                      <a:lnTo>
                        <a:pt x="63" y="1392"/>
                      </a:lnTo>
                      <a:lnTo>
                        <a:pt x="47" y="1399"/>
                      </a:lnTo>
                      <a:lnTo>
                        <a:pt x="36" y="1401"/>
                      </a:lnTo>
                      <a:lnTo>
                        <a:pt x="26" y="1398"/>
                      </a:lnTo>
                      <a:lnTo>
                        <a:pt x="17" y="1392"/>
                      </a:lnTo>
                      <a:lnTo>
                        <a:pt x="11" y="1385"/>
                      </a:lnTo>
                      <a:lnTo>
                        <a:pt x="7" y="1375"/>
                      </a:lnTo>
                      <a:lnTo>
                        <a:pt x="3" y="1366"/>
                      </a:lnTo>
                      <a:lnTo>
                        <a:pt x="1" y="1357"/>
                      </a:lnTo>
                      <a:lnTo>
                        <a:pt x="1" y="1350"/>
                      </a:lnTo>
                      <a:lnTo>
                        <a:pt x="0" y="1347"/>
                      </a:lnTo>
                      <a:lnTo>
                        <a:pt x="6" y="1271"/>
                      </a:lnTo>
                      <a:lnTo>
                        <a:pt x="11" y="1186"/>
                      </a:lnTo>
                      <a:lnTo>
                        <a:pt x="17" y="1096"/>
                      </a:lnTo>
                      <a:lnTo>
                        <a:pt x="23" y="998"/>
                      </a:lnTo>
                      <a:lnTo>
                        <a:pt x="30" y="899"/>
                      </a:lnTo>
                      <a:lnTo>
                        <a:pt x="36" y="796"/>
                      </a:lnTo>
                      <a:lnTo>
                        <a:pt x="43" y="693"/>
                      </a:lnTo>
                      <a:lnTo>
                        <a:pt x="49" y="592"/>
                      </a:lnTo>
                      <a:lnTo>
                        <a:pt x="56" y="493"/>
                      </a:lnTo>
                      <a:lnTo>
                        <a:pt x="62" y="399"/>
                      </a:lnTo>
                      <a:lnTo>
                        <a:pt x="67" y="310"/>
                      </a:lnTo>
                      <a:lnTo>
                        <a:pt x="72" y="230"/>
                      </a:lnTo>
                      <a:lnTo>
                        <a:pt x="78" y="158"/>
                      </a:lnTo>
                      <a:lnTo>
                        <a:pt x="80" y="138"/>
                      </a:lnTo>
                      <a:lnTo>
                        <a:pt x="86" y="122"/>
                      </a:lnTo>
                      <a:lnTo>
                        <a:pt x="96" y="110"/>
                      </a:lnTo>
                      <a:lnTo>
                        <a:pt x="109" y="103"/>
                      </a:lnTo>
                      <a:lnTo>
                        <a:pt x="125" y="97"/>
                      </a:lnTo>
                      <a:lnTo>
                        <a:pt x="142" y="93"/>
                      </a:lnTo>
                      <a:lnTo>
                        <a:pt x="164" y="90"/>
                      </a:lnTo>
                      <a:lnTo>
                        <a:pt x="187" y="86"/>
                      </a:lnTo>
                      <a:lnTo>
                        <a:pt x="234" y="79"/>
                      </a:lnTo>
                      <a:lnTo>
                        <a:pt x="288" y="70"/>
                      </a:lnTo>
                      <a:lnTo>
                        <a:pt x="345" y="61"/>
                      </a:lnTo>
                      <a:lnTo>
                        <a:pt x="407" y="51"/>
                      </a:lnTo>
                      <a:lnTo>
                        <a:pt x="470" y="43"/>
                      </a:lnTo>
                      <a:lnTo>
                        <a:pt x="537" y="34"/>
                      </a:lnTo>
                      <a:lnTo>
                        <a:pt x="601" y="26"/>
                      </a:lnTo>
                      <a:lnTo>
                        <a:pt x="666" y="18"/>
                      </a:lnTo>
                      <a:lnTo>
                        <a:pt x="728" y="11"/>
                      </a:lnTo>
                      <a:lnTo>
                        <a:pt x="786" y="5"/>
                      </a:lnTo>
                      <a:lnTo>
                        <a:pt x="839" y="3"/>
                      </a:lnTo>
                      <a:lnTo>
                        <a:pt x="888" y="0"/>
                      </a:lnTo>
                      <a:lnTo>
                        <a:pt x="9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7" name="Freeform 34"/>
                <p:cNvSpPr>
                  <a:spLocks noEditPoints="1"/>
                </p:cNvSpPr>
                <p:nvPr/>
              </p:nvSpPr>
              <p:spPr bwMode="auto">
                <a:xfrm>
                  <a:off x="5913438" y="5637213"/>
                  <a:ext cx="577850" cy="742950"/>
                </a:xfrm>
                <a:custGeom>
                  <a:avLst/>
                  <a:gdLst>
                    <a:gd name="T0" fmla="*/ 566 w 1091"/>
                    <a:gd name="T1" fmla="*/ 842 h 1406"/>
                    <a:gd name="T2" fmla="*/ 524 w 1091"/>
                    <a:gd name="T3" fmla="*/ 846 h 1406"/>
                    <a:gd name="T4" fmla="*/ 486 w 1091"/>
                    <a:gd name="T5" fmla="*/ 858 h 1406"/>
                    <a:gd name="T6" fmla="*/ 452 w 1091"/>
                    <a:gd name="T7" fmla="*/ 876 h 1406"/>
                    <a:gd name="T8" fmla="*/ 422 w 1091"/>
                    <a:gd name="T9" fmla="*/ 901 h 1406"/>
                    <a:gd name="T10" fmla="*/ 397 w 1091"/>
                    <a:gd name="T11" fmla="*/ 931 h 1406"/>
                    <a:gd name="T12" fmla="*/ 378 w 1091"/>
                    <a:gd name="T13" fmla="*/ 964 h 1406"/>
                    <a:gd name="T14" fmla="*/ 367 w 1091"/>
                    <a:gd name="T15" fmla="*/ 1003 h 1406"/>
                    <a:gd name="T16" fmla="*/ 363 w 1091"/>
                    <a:gd name="T17" fmla="*/ 1043 h 1406"/>
                    <a:gd name="T18" fmla="*/ 367 w 1091"/>
                    <a:gd name="T19" fmla="*/ 1084 h 1406"/>
                    <a:gd name="T20" fmla="*/ 378 w 1091"/>
                    <a:gd name="T21" fmla="*/ 1122 h 1406"/>
                    <a:gd name="T22" fmla="*/ 397 w 1091"/>
                    <a:gd name="T23" fmla="*/ 1157 h 1406"/>
                    <a:gd name="T24" fmla="*/ 422 w 1091"/>
                    <a:gd name="T25" fmla="*/ 1187 h 1406"/>
                    <a:gd name="T26" fmla="*/ 452 w 1091"/>
                    <a:gd name="T27" fmla="*/ 1212 h 1406"/>
                    <a:gd name="T28" fmla="*/ 486 w 1091"/>
                    <a:gd name="T29" fmla="*/ 1230 h 1406"/>
                    <a:gd name="T30" fmla="*/ 524 w 1091"/>
                    <a:gd name="T31" fmla="*/ 1242 h 1406"/>
                    <a:gd name="T32" fmla="*/ 566 w 1091"/>
                    <a:gd name="T33" fmla="*/ 1246 h 1406"/>
                    <a:gd name="T34" fmla="*/ 606 w 1091"/>
                    <a:gd name="T35" fmla="*/ 1242 h 1406"/>
                    <a:gd name="T36" fmla="*/ 643 w 1091"/>
                    <a:gd name="T37" fmla="*/ 1230 h 1406"/>
                    <a:gd name="T38" fmla="*/ 678 w 1091"/>
                    <a:gd name="T39" fmla="*/ 1212 h 1406"/>
                    <a:gd name="T40" fmla="*/ 708 w 1091"/>
                    <a:gd name="T41" fmla="*/ 1187 h 1406"/>
                    <a:gd name="T42" fmla="*/ 732 w 1091"/>
                    <a:gd name="T43" fmla="*/ 1157 h 1406"/>
                    <a:gd name="T44" fmla="*/ 751 w 1091"/>
                    <a:gd name="T45" fmla="*/ 1122 h 1406"/>
                    <a:gd name="T46" fmla="*/ 763 w 1091"/>
                    <a:gd name="T47" fmla="*/ 1084 h 1406"/>
                    <a:gd name="T48" fmla="*/ 767 w 1091"/>
                    <a:gd name="T49" fmla="*/ 1043 h 1406"/>
                    <a:gd name="T50" fmla="*/ 763 w 1091"/>
                    <a:gd name="T51" fmla="*/ 1003 h 1406"/>
                    <a:gd name="T52" fmla="*/ 751 w 1091"/>
                    <a:gd name="T53" fmla="*/ 964 h 1406"/>
                    <a:gd name="T54" fmla="*/ 732 w 1091"/>
                    <a:gd name="T55" fmla="*/ 931 h 1406"/>
                    <a:gd name="T56" fmla="*/ 708 w 1091"/>
                    <a:gd name="T57" fmla="*/ 901 h 1406"/>
                    <a:gd name="T58" fmla="*/ 678 w 1091"/>
                    <a:gd name="T59" fmla="*/ 876 h 1406"/>
                    <a:gd name="T60" fmla="*/ 643 w 1091"/>
                    <a:gd name="T61" fmla="*/ 858 h 1406"/>
                    <a:gd name="T62" fmla="*/ 606 w 1091"/>
                    <a:gd name="T63" fmla="*/ 846 h 1406"/>
                    <a:gd name="T64" fmla="*/ 566 w 1091"/>
                    <a:gd name="T65" fmla="*/ 842 h 1406"/>
                    <a:gd name="T66" fmla="*/ 265 w 1091"/>
                    <a:gd name="T67" fmla="*/ 0 h 1406"/>
                    <a:gd name="T68" fmla="*/ 996 w 1091"/>
                    <a:gd name="T69" fmla="*/ 36 h 1406"/>
                    <a:gd name="T70" fmla="*/ 1023 w 1091"/>
                    <a:gd name="T71" fmla="*/ 42 h 1406"/>
                    <a:gd name="T72" fmla="*/ 1046 w 1091"/>
                    <a:gd name="T73" fmla="*/ 54 h 1406"/>
                    <a:gd name="T74" fmla="*/ 1066 w 1091"/>
                    <a:gd name="T75" fmla="*/ 71 h 1406"/>
                    <a:gd name="T76" fmla="*/ 1081 w 1091"/>
                    <a:gd name="T77" fmla="*/ 93 h 1406"/>
                    <a:gd name="T78" fmla="*/ 1089 w 1091"/>
                    <a:gd name="T79" fmla="*/ 117 h 1406"/>
                    <a:gd name="T80" fmla="*/ 1091 w 1091"/>
                    <a:gd name="T81" fmla="*/ 144 h 1406"/>
                    <a:gd name="T82" fmla="*/ 1002 w 1091"/>
                    <a:gd name="T83" fmla="*/ 1306 h 1406"/>
                    <a:gd name="T84" fmla="*/ 996 w 1091"/>
                    <a:gd name="T85" fmla="*/ 1334 h 1406"/>
                    <a:gd name="T86" fmla="*/ 983 w 1091"/>
                    <a:gd name="T87" fmla="*/ 1358 h 1406"/>
                    <a:gd name="T88" fmla="*/ 966 w 1091"/>
                    <a:gd name="T89" fmla="*/ 1378 h 1406"/>
                    <a:gd name="T90" fmla="*/ 944 w 1091"/>
                    <a:gd name="T91" fmla="*/ 1393 h 1406"/>
                    <a:gd name="T92" fmla="*/ 918 w 1091"/>
                    <a:gd name="T93" fmla="*/ 1403 h 1406"/>
                    <a:gd name="T94" fmla="*/ 891 w 1091"/>
                    <a:gd name="T95" fmla="*/ 1406 h 1406"/>
                    <a:gd name="T96" fmla="*/ 81 w 1091"/>
                    <a:gd name="T97" fmla="*/ 1406 h 1406"/>
                    <a:gd name="T98" fmla="*/ 55 w 1091"/>
                    <a:gd name="T99" fmla="*/ 1401 h 1406"/>
                    <a:gd name="T100" fmla="*/ 32 w 1091"/>
                    <a:gd name="T101" fmla="*/ 1390 h 1406"/>
                    <a:gd name="T102" fmla="*/ 16 w 1091"/>
                    <a:gd name="T103" fmla="*/ 1374 h 1406"/>
                    <a:gd name="T104" fmla="*/ 4 w 1091"/>
                    <a:gd name="T105" fmla="*/ 1352 h 1406"/>
                    <a:gd name="T106" fmla="*/ 0 w 1091"/>
                    <a:gd name="T107" fmla="*/ 1328 h 1406"/>
                    <a:gd name="T108" fmla="*/ 3 w 1091"/>
                    <a:gd name="T109" fmla="*/ 1302 h 1406"/>
                    <a:gd name="T110" fmla="*/ 137 w 1091"/>
                    <a:gd name="T111" fmla="*/ 95 h 1406"/>
                    <a:gd name="T112" fmla="*/ 147 w 1091"/>
                    <a:gd name="T113" fmla="*/ 70 h 1406"/>
                    <a:gd name="T114" fmla="*/ 163 w 1091"/>
                    <a:gd name="T115" fmla="*/ 47 h 1406"/>
                    <a:gd name="T116" fmla="*/ 184 w 1091"/>
                    <a:gd name="T117" fmla="*/ 26 h 1406"/>
                    <a:gd name="T118" fmla="*/ 209 w 1091"/>
                    <a:gd name="T119" fmla="*/ 12 h 1406"/>
                    <a:gd name="T120" fmla="*/ 236 w 1091"/>
                    <a:gd name="T121" fmla="*/ 3 h 1406"/>
                    <a:gd name="T122" fmla="*/ 265 w 1091"/>
                    <a:gd name="T123" fmla="*/ 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91" h="1406">
                      <a:moveTo>
                        <a:pt x="566" y="842"/>
                      </a:moveTo>
                      <a:lnTo>
                        <a:pt x="524" y="846"/>
                      </a:lnTo>
                      <a:lnTo>
                        <a:pt x="486" y="858"/>
                      </a:lnTo>
                      <a:lnTo>
                        <a:pt x="452" y="876"/>
                      </a:lnTo>
                      <a:lnTo>
                        <a:pt x="422" y="901"/>
                      </a:lnTo>
                      <a:lnTo>
                        <a:pt x="397" y="931"/>
                      </a:lnTo>
                      <a:lnTo>
                        <a:pt x="378" y="964"/>
                      </a:lnTo>
                      <a:lnTo>
                        <a:pt x="367" y="1003"/>
                      </a:lnTo>
                      <a:lnTo>
                        <a:pt x="363" y="1043"/>
                      </a:lnTo>
                      <a:lnTo>
                        <a:pt x="367" y="1084"/>
                      </a:lnTo>
                      <a:lnTo>
                        <a:pt x="378" y="1122"/>
                      </a:lnTo>
                      <a:lnTo>
                        <a:pt x="397" y="1157"/>
                      </a:lnTo>
                      <a:lnTo>
                        <a:pt x="422" y="1187"/>
                      </a:lnTo>
                      <a:lnTo>
                        <a:pt x="452" y="1212"/>
                      </a:lnTo>
                      <a:lnTo>
                        <a:pt x="486" y="1230"/>
                      </a:lnTo>
                      <a:lnTo>
                        <a:pt x="524" y="1242"/>
                      </a:lnTo>
                      <a:lnTo>
                        <a:pt x="566" y="1246"/>
                      </a:lnTo>
                      <a:lnTo>
                        <a:pt x="606" y="1242"/>
                      </a:lnTo>
                      <a:lnTo>
                        <a:pt x="643" y="1230"/>
                      </a:lnTo>
                      <a:lnTo>
                        <a:pt x="678" y="1212"/>
                      </a:lnTo>
                      <a:lnTo>
                        <a:pt x="708" y="1187"/>
                      </a:lnTo>
                      <a:lnTo>
                        <a:pt x="732" y="1157"/>
                      </a:lnTo>
                      <a:lnTo>
                        <a:pt x="751" y="1122"/>
                      </a:lnTo>
                      <a:lnTo>
                        <a:pt x="763" y="1084"/>
                      </a:lnTo>
                      <a:lnTo>
                        <a:pt x="767" y="1043"/>
                      </a:lnTo>
                      <a:lnTo>
                        <a:pt x="763" y="1003"/>
                      </a:lnTo>
                      <a:lnTo>
                        <a:pt x="751" y="964"/>
                      </a:lnTo>
                      <a:lnTo>
                        <a:pt x="732" y="931"/>
                      </a:lnTo>
                      <a:lnTo>
                        <a:pt x="708" y="901"/>
                      </a:lnTo>
                      <a:lnTo>
                        <a:pt x="678" y="876"/>
                      </a:lnTo>
                      <a:lnTo>
                        <a:pt x="643" y="858"/>
                      </a:lnTo>
                      <a:lnTo>
                        <a:pt x="606" y="846"/>
                      </a:lnTo>
                      <a:lnTo>
                        <a:pt x="566" y="842"/>
                      </a:lnTo>
                      <a:close/>
                      <a:moveTo>
                        <a:pt x="265" y="0"/>
                      </a:moveTo>
                      <a:lnTo>
                        <a:pt x="996" y="36"/>
                      </a:lnTo>
                      <a:lnTo>
                        <a:pt x="1023" y="42"/>
                      </a:lnTo>
                      <a:lnTo>
                        <a:pt x="1046" y="54"/>
                      </a:lnTo>
                      <a:lnTo>
                        <a:pt x="1066" y="71"/>
                      </a:lnTo>
                      <a:lnTo>
                        <a:pt x="1081" y="93"/>
                      </a:lnTo>
                      <a:lnTo>
                        <a:pt x="1089" y="117"/>
                      </a:lnTo>
                      <a:lnTo>
                        <a:pt x="1091" y="144"/>
                      </a:lnTo>
                      <a:lnTo>
                        <a:pt x="1002" y="1306"/>
                      </a:lnTo>
                      <a:lnTo>
                        <a:pt x="996" y="1334"/>
                      </a:lnTo>
                      <a:lnTo>
                        <a:pt x="983" y="1358"/>
                      </a:lnTo>
                      <a:lnTo>
                        <a:pt x="966" y="1378"/>
                      </a:lnTo>
                      <a:lnTo>
                        <a:pt x="944" y="1393"/>
                      </a:lnTo>
                      <a:lnTo>
                        <a:pt x="918" y="1403"/>
                      </a:lnTo>
                      <a:lnTo>
                        <a:pt x="891" y="1406"/>
                      </a:lnTo>
                      <a:lnTo>
                        <a:pt x="81" y="1406"/>
                      </a:lnTo>
                      <a:lnTo>
                        <a:pt x="55" y="1401"/>
                      </a:lnTo>
                      <a:lnTo>
                        <a:pt x="32" y="1390"/>
                      </a:lnTo>
                      <a:lnTo>
                        <a:pt x="16" y="1374"/>
                      </a:lnTo>
                      <a:lnTo>
                        <a:pt x="4" y="1352"/>
                      </a:lnTo>
                      <a:lnTo>
                        <a:pt x="0" y="1328"/>
                      </a:lnTo>
                      <a:lnTo>
                        <a:pt x="3" y="1302"/>
                      </a:lnTo>
                      <a:lnTo>
                        <a:pt x="137" y="95"/>
                      </a:lnTo>
                      <a:lnTo>
                        <a:pt x="147" y="70"/>
                      </a:lnTo>
                      <a:lnTo>
                        <a:pt x="163" y="47"/>
                      </a:lnTo>
                      <a:lnTo>
                        <a:pt x="184" y="26"/>
                      </a:lnTo>
                      <a:lnTo>
                        <a:pt x="209" y="12"/>
                      </a:lnTo>
                      <a:lnTo>
                        <a:pt x="236" y="3"/>
                      </a:lnTo>
                      <a:lnTo>
                        <a:pt x="2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98" name="Freeform 39"/>
              <p:cNvSpPr>
                <a:spLocks noEditPoints="1"/>
              </p:cNvSpPr>
              <p:nvPr/>
            </p:nvSpPr>
            <p:spPr bwMode="auto">
              <a:xfrm>
                <a:off x="5988848" y="1583323"/>
                <a:ext cx="260789" cy="260789"/>
              </a:xfrm>
              <a:custGeom>
                <a:avLst/>
                <a:gdLst>
                  <a:gd name="T0" fmla="*/ 325 w 4181"/>
                  <a:gd name="T1" fmla="*/ 2913 h 4179"/>
                  <a:gd name="T2" fmla="*/ 371 w 4181"/>
                  <a:gd name="T3" fmla="*/ 2957 h 4179"/>
                  <a:gd name="T4" fmla="*/ 506 w 4181"/>
                  <a:gd name="T5" fmla="*/ 3023 h 4179"/>
                  <a:gd name="T6" fmla="*/ 549 w 4181"/>
                  <a:gd name="T7" fmla="*/ 3108 h 4179"/>
                  <a:gd name="T8" fmla="*/ 578 w 4181"/>
                  <a:gd name="T9" fmla="*/ 3281 h 4179"/>
                  <a:gd name="T10" fmla="*/ 662 w 4181"/>
                  <a:gd name="T11" fmla="*/ 3433 h 4179"/>
                  <a:gd name="T12" fmla="*/ 793 w 4181"/>
                  <a:gd name="T13" fmla="*/ 3551 h 4179"/>
                  <a:gd name="T14" fmla="*/ 955 w 4181"/>
                  <a:gd name="T15" fmla="*/ 3617 h 4179"/>
                  <a:gd name="T16" fmla="*/ 1112 w 4181"/>
                  <a:gd name="T17" fmla="*/ 3628 h 4179"/>
                  <a:gd name="T18" fmla="*/ 1169 w 4181"/>
                  <a:gd name="T19" fmla="*/ 3703 h 4179"/>
                  <a:gd name="T20" fmla="*/ 1227 w 4181"/>
                  <a:gd name="T21" fmla="*/ 3813 h 4179"/>
                  <a:gd name="T22" fmla="*/ 1267 w 4181"/>
                  <a:gd name="T23" fmla="*/ 3855 h 4179"/>
                  <a:gd name="T24" fmla="*/ 319 w 4181"/>
                  <a:gd name="T25" fmla="*/ 2903 h 4179"/>
                  <a:gd name="T26" fmla="*/ 1626 w 4181"/>
                  <a:gd name="T27" fmla="*/ 3662 h 4179"/>
                  <a:gd name="T28" fmla="*/ 1547 w 4181"/>
                  <a:gd name="T29" fmla="*/ 3700 h 4179"/>
                  <a:gd name="T30" fmla="*/ 1464 w 4181"/>
                  <a:gd name="T31" fmla="*/ 3681 h 4179"/>
                  <a:gd name="T32" fmla="*/ 1410 w 4181"/>
                  <a:gd name="T33" fmla="*/ 3612 h 4179"/>
                  <a:gd name="T34" fmla="*/ 1410 w 4181"/>
                  <a:gd name="T35" fmla="*/ 3527 h 4179"/>
                  <a:gd name="T36" fmla="*/ 3473 w 4181"/>
                  <a:gd name="T37" fmla="*/ 1446 h 4179"/>
                  <a:gd name="T38" fmla="*/ 1256 w 4181"/>
                  <a:gd name="T39" fmla="*/ 3292 h 4179"/>
                  <a:gd name="T40" fmla="*/ 1150 w 4181"/>
                  <a:gd name="T41" fmla="*/ 3357 h 4179"/>
                  <a:gd name="T42" fmla="*/ 1031 w 4181"/>
                  <a:gd name="T43" fmla="*/ 3366 h 4179"/>
                  <a:gd name="T44" fmla="*/ 919 w 4181"/>
                  <a:gd name="T45" fmla="*/ 3320 h 4179"/>
                  <a:gd name="T46" fmla="*/ 838 w 4181"/>
                  <a:gd name="T47" fmla="*/ 3225 h 4179"/>
                  <a:gd name="T48" fmla="*/ 810 w 4181"/>
                  <a:gd name="T49" fmla="*/ 3108 h 4179"/>
                  <a:gd name="T50" fmla="*/ 838 w 4181"/>
                  <a:gd name="T51" fmla="*/ 2991 h 4179"/>
                  <a:gd name="T52" fmla="*/ 2919 w 4181"/>
                  <a:gd name="T53" fmla="*/ 892 h 4179"/>
                  <a:gd name="T54" fmla="*/ 702 w 4181"/>
                  <a:gd name="T55" fmla="*/ 2738 h 4179"/>
                  <a:gd name="T56" fmla="*/ 624 w 4181"/>
                  <a:gd name="T57" fmla="*/ 2776 h 4179"/>
                  <a:gd name="T58" fmla="*/ 540 w 4181"/>
                  <a:gd name="T59" fmla="*/ 2757 h 4179"/>
                  <a:gd name="T60" fmla="*/ 485 w 4181"/>
                  <a:gd name="T61" fmla="*/ 2689 h 4179"/>
                  <a:gd name="T62" fmla="*/ 485 w 4181"/>
                  <a:gd name="T63" fmla="*/ 2603 h 4179"/>
                  <a:gd name="T64" fmla="*/ 2550 w 4181"/>
                  <a:gd name="T65" fmla="*/ 522 h 4179"/>
                  <a:gd name="T66" fmla="*/ 3403 w 4181"/>
                  <a:gd name="T67" fmla="*/ 13 h 4179"/>
                  <a:gd name="T68" fmla="*/ 3565 w 4181"/>
                  <a:gd name="T69" fmla="*/ 79 h 4179"/>
                  <a:gd name="T70" fmla="*/ 4029 w 4181"/>
                  <a:gd name="T71" fmla="*/ 522 h 4179"/>
                  <a:gd name="T72" fmla="*/ 4132 w 4181"/>
                  <a:gd name="T73" fmla="*/ 668 h 4179"/>
                  <a:gd name="T74" fmla="*/ 4177 w 4181"/>
                  <a:gd name="T75" fmla="*/ 835 h 4179"/>
                  <a:gd name="T76" fmla="*/ 4168 w 4181"/>
                  <a:gd name="T77" fmla="*/ 1006 h 4179"/>
                  <a:gd name="T78" fmla="*/ 4102 w 4181"/>
                  <a:gd name="T79" fmla="*/ 1166 h 4179"/>
                  <a:gd name="T80" fmla="*/ 3843 w 4181"/>
                  <a:gd name="T81" fmla="*/ 1446 h 4179"/>
                  <a:gd name="T82" fmla="*/ 2965 w 4181"/>
                  <a:gd name="T83" fmla="*/ 113 h 4179"/>
                  <a:gd name="T84" fmla="*/ 3120 w 4181"/>
                  <a:gd name="T85" fmla="*/ 28 h 4179"/>
                  <a:gd name="T86" fmla="*/ 3289 w 4181"/>
                  <a:gd name="T87" fmla="*/ 0 h 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81" h="4179">
                    <a:moveTo>
                      <a:pt x="319" y="2903"/>
                    </a:moveTo>
                    <a:lnTo>
                      <a:pt x="323" y="2908"/>
                    </a:lnTo>
                    <a:lnTo>
                      <a:pt x="325" y="2913"/>
                    </a:lnTo>
                    <a:lnTo>
                      <a:pt x="328" y="2919"/>
                    </a:lnTo>
                    <a:lnTo>
                      <a:pt x="332" y="2924"/>
                    </a:lnTo>
                    <a:lnTo>
                      <a:pt x="371" y="2957"/>
                    </a:lnTo>
                    <a:lnTo>
                      <a:pt x="413" y="2985"/>
                    </a:lnTo>
                    <a:lnTo>
                      <a:pt x="459" y="3008"/>
                    </a:lnTo>
                    <a:lnTo>
                      <a:pt x="506" y="3023"/>
                    </a:lnTo>
                    <a:lnTo>
                      <a:pt x="555" y="3033"/>
                    </a:lnTo>
                    <a:lnTo>
                      <a:pt x="550" y="3070"/>
                    </a:lnTo>
                    <a:lnTo>
                      <a:pt x="549" y="3108"/>
                    </a:lnTo>
                    <a:lnTo>
                      <a:pt x="551" y="3168"/>
                    </a:lnTo>
                    <a:lnTo>
                      <a:pt x="562" y="3225"/>
                    </a:lnTo>
                    <a:lnTo>
                      <a:pt x="578" y="3281"/>
                    </a:lnTo>
                    <a:lnTo>
                      <a:pt x="600" y="3334"/>
                    </a:lnTo>
                    <a:lnTo>
                      <a:pt x="628" y="3385"/>
                    </a:lnTo>
                    <a:lnTo>
                      <a:pt x="662" y="3433"/>
                    </a:lnTo>
                    <a:lnTo>
                      <a:pt x="702" y="3478"/>
                    </a:lnTo>
                    <a:lnTo>
                      <a:pt x="746" y="3517"/>
                    </a:lnTo>
                    <a:lnTo>
                      <a:pt x="793" y="3551"/>
                    </a:lnTo>
                    <a:lnTo>
                      <a:pt x="844" y="3579"/>
                    </a:lnTo>
                    <a:lnTo>
                      <a:pt x="899" y="3601"/>
                    </a:lnTo>
                    <a:lnTo>
                      <a:pt x="955" y="3617"/>
                    </a:lnTo>
                    <a:lnTo>
                      <a:pt x="1012" y="3628"/>
                    </a:lnTo>
                    <a:lnTo>
                      <a:pt x="1071" y="3630"/>
                    </a:lnTo>
                    <a:lnTo>
                      <a:pt x="1112" y="3628"/>
                    </a:lnTo>
                    <a:lnTo>
                      <a:pt x="1152" y="3623"/>
                    </a:lnTo>
                    <a:lnTo>
                      <a:pt x="1159" y="3663"/>
                    </a:lnTo>
                    <a:lnTo>
                      <a:pt x="1169" y="3703"/>
                    </a:lnTo>
                    <a:lnTo>
                      <a:pt x="1185" y="3742"/>
                    </a:lnTo>
                    <a:lnTo>
                      <a:pt x="1204" y="3779"/>
                    </a:lnTo>
                    <a:lnTo>
                      <a:pt x="1227" y="3813"/>
                    </a:lnTo>
                    <a:lnTo>
                      <a:pt x="1256" y="3846"/>
                    </a:lnTo>
                    <a:lnTo>
                      <a:pt x="1261" y="3851"/>
                    </a:lnTo>
                    <a:lnTo>
                      <a:pt x="1267" y="3855"/>
                    </a:lnTo>
                    <a:lnTo>
                      <a:pt x="1272" y="3860"/>
                    </a:lnTo>
                    <a:lnTo>
                      <a:pt x="0" y="4179"/>
                    </a:lnTo>
                    <a:lnTo>
                      <a:pt x="319" y="2903"/>
                    </a:lnTo>
                    <a:close/>
                    <a:moveTo>
                      <a:pt x="3473" y="1446"/>
                    </a:moveTo>
                    <a:lnTo>
                      <a:pt x="3659" y="1630"/>
                    </a:lnTo>
                    <a:lnTo>
                      <a:pt x="1626" y="3662"/>
                    </a:lnTo>
                    <a:lnTo>
                      <a:pt x="1602" y="3681"/>
                    </a:lnTo>
                    <a:lnTo>
                      <a:pt x="1576" y="3694"/>
                    </a:lnTo>
                    <a:lnTo>
                      <a:pt x="1547" y="3700"/>
                    </a:lnTo>
                    <a:lnTo>
                      <a:pt x="1519" y="3700"/>
                    </a:lnTo>
                    <a:lnTo>
                      <a:pt x="1491" y="3694"/>
                    </a:lnTo>
                    <a:lnTo>
                      <a:pt x="1464" y="3681"/>
                    </a:lnTo>
                    <a:lnTo>
                      <a:pt x="1441" y="3662"/>
                    </a:lnTo>
                    <a:lnTo>
                      <a:pt x="1422" y="3639"/>
                    </a:lnTo>
                    <a:lnTo>
                      <a:pt x="1410" y="3612"/>
                    </a:lnTo>
                    <a:lnTo>
                      <a:pt x="1403" y="3584"/>
                    </a:lnTo>
                    <a:lnTo>
                      <a:pt x="1403" y="3555"/>
                    </a:lnTo>
                    <a:lnTo>
                      <a:pt x="1410" y="3527"/>
                    </a:lnTo>
                    <a:lnTo>
                      <a:pt x="1422" y="3501"/>
                    </a:lnTo>
                    <a:lnTo>
                      <a:pt x="1441" y="3478"/>
                    </a:lnTo>
                    <a:lnTo>
                      <a:pt x="3473" y="1446"/>
                    </a:lnTo>
                    <a:close/>
                    <a:moveTo>
                      <a:pt x="2919" y="892"/>
                    </a:moveTo>
                    <a:lnTo>
                      <a:pt x="3289" y="1262"/>
                    </a:lnTo>
                    <a:lnTo>
                      <a:pt x="1256" y="3292"/>
                    </a:lnTo>
                    <a:lnTo>
                      <a:pt x="1224" y="3320"/>
                    </a:lnTo>
                    <a:lnTo>
                      <a:pt x="1188" y="3342"/>
                    </a:lnTo>
                    <a:lnTo>
                      <a:pt x="1150" y="3357"/>
                    </a:lnTo>
                    <a:lnTo>
                      <a:pt x="1111" y="3366"/>
                    </a:lnTo>
                    <a:lnTo>
                      <a:pt x="1071" y="3370"/>
                    </a:lnTo>
                    <a:lnTo>
                      <a:pt x="1031" y="3366"/>
                    </a:lnTo>
                    <a:lnTo>
                      <a:pt x="991" y="3357"/>
                    </a:lnTo>
                    <a:lnTo>
                      <a:pt x="955" y="3342"/>
                    </a:lnTo>
                    <a:lnTo>
                      <a:pt x="919" y="3320"/>
                    </a:lnTo>
                    <a:lnTo>
                      <a:pt x="886" y="3292"/>
                    </a:lnTo>
                    <a:lnTo>
                      <a:pt x="859" y="3260"/>
                    </a:lnTo>
                    <a:lnTo>
                      <a:pt x="838" y="3225"/>
                    </a:lnTo>
                    <a:lnTo>
                      <a:pt x="822" y="3187"/>
                    </a:lnTo>
                    <a:lnTo>
                      <a:pt x="813" y="3149"/>
                    </a:lnTo>
                    <a:lnTo>
                      <a:pt x="810" y="3108"/>
                    </a:lnTo>
                    <a:lnTo>
                      <a:pt x="813" y="3069"/>
                    </a:lnTo>
                    <a:lnTo>
                      <a:pt x="822" y="3029"/>
                    </a:lnTo>
                    <a:lnTo>
                      <a:pt x="838" y="2991"/>
                    </a:lnTo>
                    <a:lnTo>
                      <a:pt x="859" y="2955"/>
                    </a:lnTo>
                    <a:lnTo>
                      <a:pt x="886" y="2924"/>
                    </a:lnTo>
                    <a:lnTo>
                      <a:pt x="2919" y="892"/>
                    </a:lnTo>
                    <a:close/>
                    <a:moveTo>
                      <a:pt x="2550" y="522"/>
                    </a:moveTo>
                    <a:lnTo>
                      <a:pt x="2734" y="708"/>
                    </a:lnTo>
                    <a:lnTo>
                      <a:pt x="702" y="2738"/>
                    </a:lnTo>
                    <a:lnTo>
                      <a:pt x="677" y="2757"/>
                    </a:lnTo>
                    <a:lnTo>
                      <a:pt x="652" y="2770"/>
                    </a:lnTo>
                    <a:lnTo>
                      <a:pt x="624" y="2776"/>
                    </a:lnTo>
                    <a:lnTo>
                      <a:pt x="595" y="2776"/>
                    </a:lnTo>
                    <a:lnTo>
                      <a:pt x="567" y="2770"/>
                    </a:lnTo>
                    <a:lnTo>
                      <a:pt x="540" y="2757"/>
                    </a:lnTo>
                    <a:lnTo>
                      <a:pt x="517" y="2738"/>
                    </a:lnTo>
                    <a:lnTo>
                      <a:pt x="498" y="2715"/>
                    </a:lnTo>
                    <a:lnTo>
                      <a:pt x="485" y="2689"/>
                    </a:lnTo>
                    <a:lnTo>
                      <a:pt x="479" y="2661"/>
                    </a:lnTo>
                    <a:lnTo>
                      <a:pt x="479" y="2633"/>
                    </a:lnTo>
                    <a:lnTo>
                      <a:pt x="485" y="2603"/>
                    </a:lnTo>
                    <a:lnTo>
                      <a:pt x="498" y="2578"/>
                    </a:lnTo>
                    <a:lnTo>
                      <a:pt x="517" y="2554"/>
                    </a:lnTo>
                    <a:lnTo>
                      <a:pt x="2550" y="522"/>
                    </a:lnTo>
                    <a:close/>
                    <a:moveTo>
                      <a:pt x="3289" y="0"/>
                    </a:moveTo>
                    <a:lnTo>
                      <a:pt x="3346" y="4"/>
                    </a:lnTo>
                    <a:lnTo>
                      <a:pt x="3403" y="13"/>
                    </a:lnTo>
                    <a:lnTo>
                      <a:pt x="3458" y="28"/>
                    </a:lnTo>
                    <a:lnTo>
                      <a:pt x="3512" y="51"/>
                    </a:lnTo>
                    <a:lnTo>
                      <a:pt x="3565" y="79"/>
                    </a:lnTo>
                    <a:lnTo>
                      <a:pt x="3613" y="113"/>
                    </a:lnTo>
                    <a:lnTo>
                      <a:pt x="3659" y="154"/>
                    </a:lnTo>
                    <a:lnTo>
                      <a:pt x="4029" y="522"/>
                    </a:lnTo>
                    <a:lnTo>
                      <a:pt x="4068" y="568"/>
                    </a:lnTo>
                    <a:lnTo>
                      <a:pt x="4102" y="617"/>
                    </a:lnTo>
                    <a:lnTo>
                      <a:pt x="4132" y="668"/>
                    </a:lnTo>
                    <a:lnTo>
                      <a:pt x="4153" y="723"/>
                    </a:lnTo>
                    <a:lnTo>
                      <a:pt x="4168" y="777"/>
                    </a:lnTo>
                    <a:lnTo>
                      <a:pt x="4177" y="835"/>
                    </a:lnTo>
                    <a:lnTo>
                      <a:pt x="4181" y="892"/>
                    </a:lnTo>
                    <a:lnTo>
                      <a:pt x="4177" y="949"/>
                    </a:lnTo>
                    <a:lnTo>
                      <a:pt x="4168" y="1006"/>
                    </a:lnTo>
                    <a:lnTo>
                      <a:pt x="4153" y="1061"/>
                    </a:lnTo>
                    <a:lnTo>
                      <a:pt x="4132" y="1115"/>
                    </a:lnTo>
                    <a:lnTo>
                      <a:pt x="4102" y="1166"/>
                    </a:lnTo>
                    <a:lnTo>
                      <a:pt x="4068" y="1216"/>
                    </a:lnTo>
                    <a:lnTo>
                      <a:pt x="4029" y="1262"/>
                    </a:lnTo>
                    <a:lnTo>
                      <a:pt x="3843" y="1446"/>
                    </a:lnTo>
                    <a:lnTo>
                      <a:pt x="2734" y="338"/>
                    </a:lnTo>
                    <a:lnTo>
                      <a:pt x="2919" y="154"/>
                    </a:lnTo>
                    <a:lnTo>
                      <a:pt x="2965" y="113"/>
                    </a:lnTo>
                    <a:lnTo>
                      <a:pt x="3014" y="79"/>
                    </a:lnTo>
                    <a:lnTo>
                      <a:pt x="3065" y="51"/>
                    </a:lnTo>
                    <a:lnTo>
                      <a:pt x="3120" y="28"/>
                    </a:lnTo>
                    <a:lnTo>
                      <a:pt x="3176" y="13"/>
                    </a:lnTo>
                    <a:lnTo>
                      <a:pt x="3231" y="4"/>
                    </a:lnTo>
                    <a:lnTo>
                      <a:pt x="328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99" name="Group 298"/>
              <p:cNvGrpSpPr/>
              <p:nvPr/>
            </p:nvGrpSpPr>
            <p:grpSpPr>
              <a:xfrm>
                <a:off x="6934098" y="3237319"/>
                <a:ext cx="305463" cy="419705"/>
                <a:chOff x="2817813" y="3881438"/>
                <a:chExt cx="989013" cy="1358900"/>
              </a:xfrm>
              <a:solidFill>
                <a:schemeClr val="bg1"/>
              </a:solidFill>
            </p:grpSpPr>
            <p:sp>
              <p:nvSpPr>
                <p:cNvPr id="312" name="Freeform 78"/>
                <p:cNvSpPr>
                  <a:spLocks/>
                </p:cNvSpPr>
                <p:nvPr/>
              </p:nvSpPr>
              <p:spPr bwMode="auto">
                <a:xfrm>
                  <a:off x="3022601" y="3881438"/>
                  <a:ext cx="581025" cy="577850"/>
                </a:xfrm>
                <a:custGeom>
                  <a:avLst/>
                  <a:gdLst>
                    <a:gd name="T0" fmla="*/ 802 w 1464"/>
                    <a:gd name="T1" fmla="*/ 4 h 1454"/>
                    <a:gd name="T2" fmla="*/ 937 w 1464"/>
                    <a:gd name="T3" fmla="*/ 29 h 1454"/>
                    <a:gd name="T4" fmla="*/ 1062 w 1464"/>
                    <a:gd name="T5" fmla="*/ 78 h 1454"/>
                    <a:gd name="T6" fmla="*/ 1175 w 1464"/>
                    <a:gd name="T7" fmla="*/ 148 h 1454"/>
                    <a:gd name="T8" fmla="*/ 1271 w 1464"/>
                    <a:gd name="T9" fmla="*/ 237 h 1454"/>
                    <a:gd name="T10" fmla="*/ 1352 w 1464"/>
                    <a:gd name="T11" fmla="*/ 342 h 1454"/>
                    <a:gd name="T12" fmla="*/ 1412 w 1464"/>
                    <a:gd name="T13" fmla="*/ 460 h 1454"/>
                    <a:gd name="T14" fmla="*/ 1450 w 1464"/>
                    <a:gd name="T15" fmla="*/ 589 h 1454"/>
                    <a:gd name="T16" fmla="*/ 1464 w 1464"/>
                    <a:gd name="T17" fmla="*/ 727 h 1454"/>
                    <a:gd name="T18" fmla="*/ 1450 w 1464"/>
                    <a:gd name="T19" fmla="*/ 865 h 1454"/>
                    <a:gd name="T20" fmla="*/ 1412 w 1464"/>
                    <a:gd name="T21" fmla="*/ 994 h 1454"/>
                    <a:gd name="T22" fmla="*/ 1352 w 1464"/>
                    <a:gd name="T23" fmla="*/ 1112 h 1454"/>
                    <a:gd name="T24" fmla="*/ 1271 w 1464"/>
                    <a:gd name="T25" fmla="*/ 1217 h 1454"/>
                    <a:gd name="T26" fmla="*/ 1175 w 1464"/>
                    <a:gd name="T27" fmla="*/ 1305 h 1454"/>
                    <a:gd name="T28" fmla="*/ 1062 w 1464"/>
                    <a:gd name="T29" fmla="*/ 1376 h 1454"/>
                    <a:gd name="T30" fmla="*/ 937 w 1464"/>
                    <a:gd name="T31" fmla="*/ 1425 h 1454"/>
                    <a:gd name="T32" fmla="*/ 802 w 1464"/>
                    <a:gd name="T33" fmla="*/ 1451 h 1454"/>
                    <a:gd name="T34" fmla="*/ 662 w 1464"/>
                    <a:gd name="T35" fmla="*/ 1451 h 1454"/>
                    <a:gd name="T36" fmla="*/ 527 w 1464"/>
                    <a:gd name="T37" fmla="*/ 1425 h 1454"/>
                    <a:gd name="T38" fmla="*/ 402 w 1464"/>
                    <a:gd name="T39" fmla="*/ 1376 h 1454"/>
                    <a:gd name="T40" fmla="*/ 289 w 1464"/>
                    <a:gd name="T41" fmla="*/ 1305 h 1454"/>
                    <a:gd name="T42" fmla="*/ 191 w 1464"/>
                    <a:gd name="T43" fmla="*/ 1217 h 1454"/>
                    <a:gd name="T44" fmla="*/ 112 w 1464"/>
                    <a:gd name="T45" fmla="*/ 1112 h 1454"/>
                    <a:gd name="T46" fmla="*/ 51 w 1464"/>
                    <a:gd name="T47" fmla="*/ 994 h 1454"/>
                    <a:gd name="T48" fmla="*/ 14 w 1464"/>
                    <a:gd name="T49" fmla="*/ 865 h 1454"/>
                    <a:gd name="T50" fmla="*/ 0 w 1464"/>
                    <a:gd name="T51" fmla="*/ 727 h 1454"/>
                    <a:gd name="T52" fmla="*/ 14 w 1464"/>
                    <a:gd name="T53" fmla="*/ 589 h 1454"/>
                    <a:gd name="T54" fmla="*/ 51 w 1464"/>
                    <a:gd name="T55" fmla="*/ 460 h 1454"/>
                    <a:gd name="T56" fmla="*/ 112 w 1464"/>
                    <a:gd name="T57" fmla="*/ 342 h 1454"/>
                    <a:gd name="T58" fmla="*/ 191 w 1464"/>
                    <a:gd name="T59" fmla="*/ 237 h 1454"/>
                    <a:gd name="T60" fmla="*/ 289 w 1464"/>
                    <a:gd name="T61" fmla="*/ 148 h 1454"/>
                    <a:gd name="T62" fmla="*/ 402 w 1464"/>
                    <a:gd name="T63" fmla="*/ 78 h 1454"/>
                    <a:gd name="T64" fmla="*/ 527 w 1464"/>
                    <a:gd name="T65" fmla="*/ 29 h 1454"/>
                    <a:gd name="T66" fmla="*/ 662 w 1464"/>
                    <a:gd name="T67" fmla="*/ 4 h 1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64" h="1454">
                      <a:moveTo>
                        <a:pt x="732" y="0"/>
                      </a:moveTo>
                      <a:lnTo>
                        <a:pt x="802" y="4"/>
                      </a:lnTo>
                      <a:lnTo>
                        <a:pt x="871" y="13"/>
                      </a:lnTo>
                      <a:lnTo>
                        <a:pt x="937" y="29"/>
                      </a:lnTo>
                      <a:lnTo>
                        <a:pt x="1001" y="50"/>
                      </a:lnTo>
                      <a:lnTo>
                        <a:pt x="1062" y="78"/>
                      </a:lnTo>
                      <a:lnTo>
                        <a:pt x="1120" y="110"/>
                      </a:lnTo>
                      <a:lnTo>
                        <a:pt x="1175" y="148"/>
                      </a:lnTo>
                      <a:lnTo>
                        <a:pt x="1225" y="191"/>
                      </a:lnTo>
                      <a:lnTo>
                        <a:pt x="1271" y="237"/>
                      </a:lnTo>
                      <a:lnTo>
                        <a:pt x="1314" y="287"/>
                      </a:lnTo>
                      <a:lnTo>
                        <a:pt x="1352" y="342"/>
                      </a:lnTo>
                      <a:lnTo>
                        <a:pt x="1385" y="399"/>
                      </a:lnTo>
                      <a:lnTo>
                        <a:pt x="1412" y="460"/>
                      </a:lnTo>
                      <a:lnTo>
                        <a:pt x="1434" y="523"/>
                      </a:lnTo>
                      <a:lnTo>
                        <a:pt x="1450" y="589"/>
                      </a:lnTo>
                      <a:lnTo>
                        <a:pt x="1459" y="657"/>
                      </a:lnTo>
                      <a:lnTo>
                        <a:pt x="1464" y="727"/>
                      </a:lnTo>
                      <a:lnTo>
                        <a:pt x="1459" y="797"/>
                      </a:lnTo>
                      <a:lnTo>
                        <a:pt x="1450" y="865"/>
                      </a:lnTo>
                      <a:lnTo>
                        <a:pt x="1434" y="931"/>
                      </a:lnTo>
                      <a:lnTo>
                        <a:pt x="1412" y="994"/>
                      </a:lnTo>
                      <a:lnTo>
                        <a:pt x="1385" y="1055"/>
                      </a:lnTo>
                      <a:lnTo>
                        <a:pt x="1352" y="1112"/>
                      </a:lnTo>
                      <a:lnTo>
                        <a:pt x="1314" y="1167"/>
                      </a:lnTo>
                      <a:lnTo>
                        <a:pt x="1271" y="1217"/>
                      </a:lnTo>
                      <a:lnTo>
                        <a:pt x="1225" y="1263"/>
                      </a:lnTo>
                      <a:lnTo>
                        <a:pt x="1175" y="1305"/>
                      </a:lnTo>
                      <a:lnTo>
                        <a:pt x="1120" y="1343"/>
                      </a:lnTo>
                      <a:lnTo>
                        <a:pt x="1062" y="1376"/>
                      </a:lnTo>
                      <a:lnTo>
                        <a:pt x="1001" y="1404"/>
                      </a:lnTo>
                      <a:lnTo>
                        <a:pt x="937" y="1425"/>
                      </a:lnTo>
                      <a:lnTo>
                        <a:pt x="871" y="1441"/>
                      </a:lnTo>
                      <a:lnTo>
                        <a:pt x="802" y="1451"/>
                      </a:lnTo>
                      <a:lnTo>
                        <a:pt x="732" y="1454"/>
                      </a:lnTo>
                      <a:lnTo>
                        <a:pt x="662" y="1451"/>
                      </a:lnTo>
                      <a:lnTo>
                        <a:pt x="593" y="1441"/>
                      </a:lnTo>
                      <a:lnTo>
                        <a:pt x="527" y="1425"/>
                      </a:lnTo>
                      <a:lnTo>
                        <a:pt x="462" y="1404"/>
                      </a:lnTo>
                      <a:lnTo>
                        <a:pt x="402" y="1376"/>
                      </a:lnTo>
                      <a:lnTo>
                        <a:pt x="343" y="1343"/>
                      </a:lnTo>
                      <a:lnTo>
                        <a:pt x="289" y="1305"/>
                      </a:lnTo>
                      <a:lnTo>
                        <a:pt x="238" y="1263"/>
                      </a:lnTo>
                      <a:lnTo>
                        <a:pt x="191" y="1217"/>
                      </a:lnTo>
                      <a:lnTo>
                        <a:pt x="150" y="1167"/>
                      </a:lnTo>
                      <a:lnTo>
                        <a:pt x="112" y="1112"/>
                      </a:lnTo>
                      <a:lnTo>
                        <a:pt x="79" y="1055"/>
                      </a:lnTo>
                      <a:lnTo>
                        <a:pt x="51" y="994"/>
                      </a:lnTo>
                      <a:lnTo>
                        <a:pt x="30" y="931"/>
                      </a:lnTo>
                      <a:lnTo>
                        <a:pt x="14" y="865"/>
                      </a:lnTo>
                      <a:lnTo>
                        <a:pt x="3" y="797"/>
                      </a:lnTo>
                      <a:lnTo>
                        <a:pt x="0" y="727"/>
                      </a:lnTo>
                      <a:lnTo>
                        <a:pt x="3" y="657"/>
                      </a:lnTo>
                      <a:lnTo>
                        <a:pt x="14" y="589"/>
                      </a:lnTo>
                      <a:lnTo>
                        <a:pt x="30" y="523"/>
                      </a:lnTo>
                      <a:lnTo>
                        <a:pt x="51" y="460"/>
                      </a:lnTo>
                      <a:lnTo>
                        <a:pt x="79" y="399"/>
                      </a:lnTo>
                      <a:lnTo>
                        <a:pt x="112" y="342"/>
                      </a:lnTo>
                      <a:lnTo>
                        <a:pt x="150" y="287"/>
                      </a:lnTo>
                      <a:lnTo>
                        <a:pt x="191" y="237"/>
                      </a:lnTo>
                      <a:lnTo>
                        <a:pt x="238" y="191"/>
                      </a:lnTo>
                      <a:lnTo>
                        <a:pt x="289" y="148"/>
                      </a:lnTo>
                      <a:lnTo>
                        <a:pt x="343" y="110"/>
                      </a:lnTo>
                      <a:lnTo>
                        <a:pt x="402" y="78"/>
                      </a:lnTo>
                      <a:lnTo>
                        <a:pt x="462" y="50"/>
                      </a:lnTo>
                      <a:lnTo>
                        <a:pt x="527" y="29"/>
                      </a:lnTo>
                      <a:lnTo>
                        <a:pt x="593" y="13"/>
                      </a:lnTo>
                      <a:lnTo>
                        <a:pt x="662" y="4"/>
                      </a:lnTo>
                      <a:lnTo>
                        <a:pt x="7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3" name="Freeform 79"/>
                <p:cNvSpPr>
                  <a:spLocks noEditPoints="1"/>
                </p:cNvSpPr>
                <p:nvPr/>
              </p:nvSpPr>
              <p:spPr bwMode="auto">
                <a:xfrm>
                  <a:off x="2817813" y="4478338"/>
                  <a:ext cx="989013" cy="762000"/>
                </a:xfrm>
                <a:custGeom>
                  <a:avLst/>
                  <a:gdLst>
                    <a:gd name="T0" fmla="*/ 1183 w 2494"/>
                    <a:gd name="T1" fmla="*/ 504 h 1917"/>
                    <a:gd name="T2" fmla="*/ 1179 w 2494"/>
                    <a:gd name="T3" fmla="*/ 508 h 1917"/>
                    <a:gd name="T4" fmla="*/ 1115 w 2494"/>
                    <a:gd name="T5" fmla="*/ 1458 h 1917"/>
                    <a:gd name="T6" fmla="*/ 1117 w 2494"/>
                    <a:gd name="T7" fmla="*/ 1463 h 1917"/>
                    <a:gd name="T8" fmla="*/ 1244 w 2494"/>
                    <a:gd name="T9" fmla="*/ 1661 h 1917"/>
                    <a:gd name="T10" fmla="*/ 1249 w 2494"/>
                    <a:gd name="T11" fmla="*/ 1663 h 1917"/>
                    <a:gd name="T12" fmla="*/ 1252 w 2494"/>
                    <a:gd name="T13" fmla="*/ 1663 h 1917"/>
                    <a:gd name="T14" fmla="*/ 1258 w 2494"/>
                    <a:gd name="T15" fmla="*/ 1659 h 1917"/>
                    <a:gd name="T16" fmla="*/ 1392 w 2494"/>
                    <a:gd name="T17" fmla="*/ 1461 h 1917"/>
                    <a:gd name="T18" fmla="*/ 1326 w 2494"/>
                    <a:gd name="T19" fmla="*/ 512 h 1917"/>
                    <a:gd name="T20" fmla="*/ 1323 w 2494"/>
                    <a:gd name="T21" fmla="*/ 506 h 1917"/>
                    <a:gd name="T22" fmla="*/ 1316 w 2494"/>
                    <a:gd name="T23" fmla="*/ 504 h 1917"/>
                    <a:gd name="T24" fmla="*/ 1092 w 2494"/>
                    <a:gd name="T25" fmla="*/ 153 h 1917"/>
                    <a:gd name="T26" fmla="*/ 1063 w 2494"/>
                    <a:gd name="T27" fmla="*/ 161 h 1917"/>
                    <a:gd name="T28" fmla="*/ 1046 w 2494"/>
                    <a:gd name="T29" fmla="*/ 185 h 1917"/>
                    <a:gd name="T30" fmla="*/ 1177 w 2494"/>
                    <a:gd name="T31" fmla="*/ 474 h 1917"/>
                    <a:gd name="T32" fmla="*/ 1460 w 2494"/>
                    <a:gd name="T33" fmla="*/ 201 h 1917"/>
                    <a:gd name="T34" fmla="*/ 1451 w 2494"/>
                    <a:gd name="T35" fmla="*/ 172 h 1917"/>
                    <a:gd name="T36" fmla="*/ 1427 w 2494"/>
                    <a:gd name="T37" fmla="*/ 155 h 1917"/>
                    <a:gd name="T38" fmla="*/ 1092 w 2494"/>
                    <a:gd name="T39" fmla="*/ 153 h 1917"/>
                    <a:gd name="T40" fmla="*/ 1557 w 2494"/>
                    <a:gd name="T41" fmla="*/ 0 h 1917"/>
                    <a:gd name="T42" fmla="*/ 1709 w 2494"/>
                    <a:gd name="T43" fmla="*/ 12 h 1917"/>
                    <a:gd name="T44" fmla="*/ 1852 w 2494"/>
                    <a:gd name="T45" fmla="*/ 47 h 1917"/>
                    <a:gd name="T46" fmla="*/ 1987 w 2494"/>
                    <a:gd name="T47" fmla="*/ 103 h 1917"/>
                    <a:gd name="T48" fmla="*/ 2109 w 2494"/>
                    <a:gd name="T49" fmla="*/ 179 h 1917"/>
                    <a:gd name="T50" fmla="*/ 2219 w 2494"/>
                    <a:gd name="T51" fmla="*/ 272 h 1917"/>
                    <a:gd name="T52" fmla="*/ 2312 w 2494"/>
                    <a:gd name="T53" fmla="*/ 381 h 1917"/>
                    <a:gd name="T54" fmla="*/ 2389 w 2494"/>
                    <a:gd name="T55" fmla="*/ 502 h 1917"/>
                    <a:gd name="T56" fmla="*/ 2446 w 2494"/>
                    <a:gd name="T57" fmla="*/ 637 h 1917"/>
                    <a:gd name="T58" fmla="*/ 2481 w 2494"/>
                    <a:gd name="T59" fmla="*/ 780 h 1917"/>
                    <a:gd name="T60" fmla="*/ 2494 w 2494"/>
                    <a:gd name="T61" fmla="*/ 930 h 1917"/>
                    <a:gd name="T62" fmla="*/ 2489 w 2494"/>
                    <a:gd name="T63" fmla="*/ 1685 h 1917"/>
                    <a:gd name="T64" fmla="*/ 2433 w 2494"/>
                    <a:gd name="T65" fmla="*/ 1713 h 1917"/>
                    <a:gd name="T66" fmla="*/ 2404 w 2494"/>
                    <a:gd name="T67" fmla="*/ 1726 h 1917"/>
                    <a:gd name="T68" fmla="*/ 2353 w 2494"/>
                    <a:gd name="T69" fmla="*/ 1747 h 1917"/>
                    <a:gd name="T70" fmla="*/ 2279 w 2494"/>
                    <a:gd name="T71" fmla="*/ 1774 h 1917"/>
                    <a:gd name="T72" fmla="*/ 2187 w 2494"/>
                    <a:gd name="T73" fmla="*/ 1803 h 1917"/>
                    <a:gd name="T74" fmla="*/ 2073 w 2494"/>
                    <a:gd name="T75" fmla="*/ 1833 h 1917"/>
                    <a:gd name="T76" fmla="*/ 1941 w 2494"/>
                    <a:gd name="T77" fmla="*/ 1861 h 1917"/>
                    <a:gd name="T78" fmla="*/ 1789 w 2494"/>
                    <a:gd name="T79" fmla="*/ 1887 h 1917"/>
                    <a:gd name="T80" fmla="*/ 1618 w 2494"/>
                    <a:gd name="T81" fmla="*/ 1906 h 1917"/>
                    <a:gd name="T82" fmla="*/ 1429 w 2494"/>
                    <a:gd name="T83" fmla="*/ 1916 h 1917"/>
                    <a:gd name="T84" fmla="*/ 1230 w 2494"/>
                    <a:gd name="T85" fmla="*/ 1916 h 1917"/>
                    <a:gd name="T86" fmla="*/ 1023 w 2494"/>
                    <a:gd name="T87" fmla="*/ 1905 h 1917"/>
                    <a:gd name="T88" fmla="*/ 801 w 2494"/>
                    <a:gd name="T89" fmla="*/ 1880 h 1917"/>
                    <a:gd name="T90" fmla="*/ 566 w 2494"/>
                    <a:gd name="T91" fmla="*/ 1842 h 1917"/>
                    <a:gd name="T92" fmla="*/ 317 w 2494"/>
                    <a:gd name="T93" fmla="*/ 1786 h 1917"/>
                    <a:gd name="T94" fmla="*/ 54 w 2494"/>
                    <a:gd name="T95" fmla="*/ 1713 h 1917"/>
                    <a:gd name="T96" fmla="*/ 0 w 2494"/>
                    <a:gd name="T97" fmla="*/ 1685 h 1917"/>
                    <a:gd name="T98" fmla="*/ 3 w 2494"/>
                    <a:gd name="T99" fmla="*/ 854 h 1917"/>
                    <a:gd name="T100" fmla="*/ 28 w 2494"/>
                    <a:gd name="T101" fmla="*/ 707 h 1917"/>
                    <a:gd name="T102" fmla="*/ 73 w 2494"/>
                    <a:gd name="T103" fmla="*/ 568 h 1917"/>
                    <a:gd name="T104" fmla="*/ 140 w 2494"/>
                    <a:gd name="T105" fmla="*/ 440 h 1917"/>
                    <a:gd name="T106" fmla="*/ 225 w 2494"/>
                    <a:gd name="T107" fmla="*/ 325 h 1917"/>
                    <a:gd name="T108" fmla="*/ 327 w 2494"/>
                    <a:gd name="T109" fmla="*/ 224 h 1917"/>
                    <a:gd name="T110" fmla="*/ 444 w 2494"/>
                    <a:gd name="T111" fmla="*/ 139 h 1917"/>
                    <a:gd name="T112" fmla="*/ 572 w 2494"/>
                    <a:gd name="T113" fmla="*/ 73 h 1917"/>
                    <a:gd name="T114" fmla="*/ 712 w 2494"/>
                    <a:gd name="T115" fmla="*/ 26 h 1917"/>
                    <a:gd name="T116" fmla="*/ 859 w 2494"/>
                    <a:gd name="T117" fmla="*/ 3 h 1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94" h="1917">
                      <a:moveTo>
                        <a:pt x="1187" y="504"/>
                      </a:moveTo>
                      <a:lnTo>
                        <a:pt x="1183" y="504"/>
                      </a:lnTo>
                      <a:lnTo>
                        <a:pt x="1181" y="506"/>
                      </a:lnTo>
                      <a:lnTo>
                        <a:pt x="1179" y="508"/>
                      </a:lnTo>
                      <a:lnTo>
                        <a:pt x="1178" y="512"/>
                      </a:lnTo>
                      <a:lnTo>
                        <a:pt x="1115" y="1458"/>
                      </a:lnTo>
                      <a:lnTo>
                        <a:pt x="1116" y="1461"/>
                      </a:lnTo>
                      <a:lnTo>
                        <a:pt x="1117" y="1463"/>
                      </a:lnTo>
                      <a:lnTo>
                        <a:pt x="1242" y="1659"/>
                      </a:lnTo>
                      <a:lnTo>
                        <a:pt x="1244" y="1661"/>
                      </a:lnTo>
                      <a:lnTo>
                        <a:pt x="1246" y="1663"/>
                      </a:lnTo>
                      <a:lnTo>
                        <a:pt x="1249" y="1663"/>
                      </a:lnTo>
                      <a:lnTo>
                        <a:pt x="1249" y="1663"/>
                      </a:lnTo>
                      <a:lnTo>
                        <a:pt x="1252" y="1663"/>
                      </a:lnTo>
                      <a:lnTo>
                        <a:pt x="1255" y="1661"/>
                      </a:lnTo>
                      <a:lnTo>
                        <a:pt x="1258" y="1659"/>
                      </a:lnTo>
                      <a:lnTo>
                        <a:pt x="1391" y="1464"/>
                      </a:lnTo>
                      <a:lnTo>
                        <a:pt x="1392" y="1461"/>
                      </a:lnTo>
                      <a:lnTo>
                        <a:pt x="1392" y="1458"/>
                      </a:lnTo>
                      <a:lnTo>
                        <a:pt x="1326" y="512"/>
                      </a:lnTo>
                      <a:lnTo>
                        <a:pt x="1326" y="508"/>
                      </a:lnTo>
                      <a:lnTo>
                        <a:pt x="1323" y="506"/>
                      </a:lnTo>
                      <a:lnTo>
                        <a:pt x="1320" y="504"/>
                      </a:lnTo>
                      <a:lnTo>
                        <a:pt x="1316" y="504"/>
                      </a:lnTo>
                      <a:lnTo>
                        <a:pt x="1187" y="504"/>
                      </a:lnTo>
                      <a:close/>
                      <a:moveTo>
                        <a:pt x="1092" y="153"/>
                      </a:moveTo>
                      <a:lnTo>
                        <a:pt x="1077" y="155"/>
                      </a:lnTo>
                      <a:lnTo>
                        <a:pt x="1063" y="161"/>
                      </a:lnTo>
                      <a:lnTo>
                        <a:pt x="1053" y="172"/>
                      </a:lnTo>
                      <a:lnTo>
                        <a:pt x="1046" y="185"/>
                      </a:lnTo>
                      <a:lnTo>
                        <a:pt x="1044" y="201"/>
                      </a:lnTo>
                      <a:lnTo>
                        <a:pt x="1177" y="474"/>
                      </a:lnTo>
                      <a:lnTo>
                        <a:pt x="1331" y="474"/>
                      </a:lnTo>
                      <a:lnTo>
                        <a:pt x="1460" y="201"/>
                      </a:lnTo>
                      <a:lnTo>
                        <a:pt x="1457" y="185"/>
                      </a:lnTo>
                      <a:lnTo>
                        <a:pt x="1451" y="172"/>
                      </a:lnTo>
                      <a:lnTo>
                        <a:pt x="1440" y="161"/>
                      </a:lnTo>
                      <a:lnTo>
                        <a:pt x="1427" y="155"/>
                      </a:lnTo>
                      <a:lnTo>
                        <a:pt x="1413" y="153"/>
                      </a:lnTo>
                      <a:lnTo>
                        <a:pt x="1092" y="153"/>
                      </a:lnTo>
                      <a:close/>
                      <a:moveTo>
                        <a:pt x="937" y="0"/>
                      </a:moveTo>
                      <a:lnTo>
                        <a:pt x="1557" y="0"/>
                      </a:lnTo>
                      <a:lnTo>
                        <a:pt x="1634" y="3"/>
                      </a:lnTo>
                      <a:lnTo>
                        <a:pt x="1709" y="12"/>
                      </a:lnTo>
                      <a:lnTo>
                        <a:pt x="1782" y="26"/>
                      </a:lnTo>
                      <a:lnTo>
                        <a:pt x="1852" y="47"/>
                      </a:lnTo>
                      <a:lnTo>
                        <a:pt x="1921" y="73"/>
                      </a:lnTo>
                      <a:lnTo>
                        <a:pt x="1987" y="103"/>
                      </a:lnTo>
                      <a:lnTo>
                        <a:pt x="2050" y="139"/>
                      </a:lnTo>
                      <a:lnTo>
                        <a:pt x="2109" y="179"/>
                      </a:lnTo>
                      <a:lnTo>
                        <a:pt x="2166" y="224"/>
                      </a:lnTo>
                      <a:lnTo>
                        <a:pt x="2219" y="272"/>
                      </a:lnTo>
                      <a:lnTo>
                        <a:pt x="2268" y="325"/>
                      </a:lnTo>
                      <a:lnTo>
                        <a:pt x="2312" y="381"/>
                      </a:lnTo>
                      <a:lnTo>
                        <a:pt x="2353" y="440"/>
                      </a:lnTo>
                      <a:lnTo>
                        <a:pt x="2389" y="502"/>
                      </a:lnTo>
                      <a:lnTo>
                        <a:pt x="2420" y="568"/>
                      </a:lnTo>
                      <a:lnTo>
                        <a:pt x="2446" y="637"/>
                      </a:lnTo>
                      <a:lnTo>
                        <a:pt x="2466" y="707"/>
                      </a:lnTo>
                      <a:lnTo>
                        <a:pt x="2481" y="780"/>
                      </a:lnTo>
                      <a:lnTo>
                        <a:pt x="2491" y="854"/>
                      </a:lnTo>
                      <a:lnTo>
                        <a:pt x="2494" y="930"/>
                      </a:lnTo>
                      <a:lnTo>
                        <a:pt x="2494" y="1685"/>
                      </a:lnTo>
                      <a:lnTo>
                        <a:pt x="2489" y="1685"/>
                      </a:lnTo>
                      <a:lnTo>
                        <a:pt x="2440" y="1710"/>
                      </a:lnTo>
                      <a:lnTo>
                        <a:pt x="2433" y="1713"/>
                      </a:lnTo>
                      <a:lnTo>
                        <a:pt x="2421" y="1719"/>
                      </a:lnTo>
                      <a:lnTo>
                        <a:pt x="2404" y="1726"/>
                      </a:lnTo>
                      <a:lnTo>
                        <a:pt x="2380" y="1736"/>
                      </a:lnTo>
                      <a:lnTo>
                        <a:pt x="2353" y="1747"/>
                      </a:lnTo>
                      <a:lnTo>
                        <a:pt x="2319" y="1760"/>
                      </a:lnTo>
                      <a:lnTo>
                        <a:pt x="2279" y="1774"/>
                      </a:lnTo>
                      <a:lnTo>
                        <a:pt x="2236" y="1788"/>
                      </a:lnTo>
                      <a:lnTo>
                        <a:pt x="2187" y="1803"/>
                      </a:lnTo>
                      <a:lnTo>
                        <a:pt x="2133" y="1818"/>
                      </a:lnTo>
                      <a:lnTo>
                        <a:pt x="2073" y="1833"/>
                      </a:lnTo>
                      <a:lnTo>
                        <a:pt x="2010" y="1848"/>
                      </a:lnTo>
                      <a:lnTo>
                        <a:pt x="1941" y="1861"/>
                      </a:lnTo>
                      <a:lnTo>
                        <a:pt x="1866" y="1875"/>
                      </a:lnTo>
                      <a:lnTo>
                        <a:pt x="1789" y="1887"/>
                      </a:lnTo>
                      <a:lnTo>
                        <a:pt x="1705" y="1897"/>
                      </a:lnTo>
                      <a:lnTo>
                        <a:pt x="1618" y="1906"/>
                      </a:lnTo>
                      <a:lnTo>
                        <a:pt x="1525" y="1912"/>
                      </a:lnTo>
                      <a:lnTo>
                        <a:pt x="1429" y="1916"/>
                      </a:lnTo>
                      <a:lnTo>
                        <a:pt x="1328" y="1917"/>
                      </a:lnTo>
                      <a:lnTo>
                        <a:pt x="1230" y="1916"/>
                      </a:lnTo>
                      <a:lnTo>
                        <a:pt x="1128" y="1912"/>
                      </a:lnTo>
                      <a:lnTo>
                        <a:pt x="1023" y="1905"/>
                      </a:lnTo>
                      <a:lnTo>
                        <a:pt x="913" y="1894"/>
                      </a:lnTo>
                      <a:lnTo>
                        <a:pt x="801" y="1880"/>
                      </a:lnTo>
                      <a:lnTo>
                        <a:pt x="685" y="1863"/>
                      </a:lnTo>
                      <a:lnTo>
                        <a:pt x="566" y="1842"/>
                      </a:lnTo>
                      <a:lnTo>
                        <a:pt x="443" y="1817"/>
                      </a:lnTo>
                      <a:lnTo>
                        <a:pt x="317" y="1786"/>
                      </a:lnTo>
                      <a:lnTo>
                        <a:pt x="187" y="1753"/>
                      </a:lnTo>
                      <a:lnTo>
                        <a:pt x="54" y="1713"/>
                      </a:lnTo>
                      <a:lnTo>
                        <a:pt x="2" y="1697"/>
                      </a:lnTo>
                      <a:lnTo>
                        <a:pt x="0" y="1685"/>
                      </a:lnTo>
                      <a:lnTo>
                        <a:pt x="0" y="930"/>
                      </a:lnTo>
                      <a:lnTo>
                        <a:pt x="3" y="854"/>
                      </a:lnTo>
                      <a:lnTo>
                        <a:pt x="13" y="780"/>
                      </a:lnTo>
                      <a:lnTo>
                        <a:pt x="28" y="707"/>
                      </a:lnTo>
                      <a:lnTo>
                        <a:pt x="48" y="637"/>
                      </a:lnTo>
                      <a:lnTo>
                        <a:pt x="73" y="568"/>
                      </a:lnTo>
                      <a:lnTo>
                        <a:pt x="105" y="502"/>
                      </a:lnTo>
                      <a:lnTo>
                        <a:pt x="140" y="440"/>
                      </a:lnTo>
                      <a:lnTo>
                        <a:pt x="181" y="381"/>
                      </a:lnTo>
                      <a:lnTo>
                        <a:pt x="225" y="325"/>
                      </a:lnTo>
                      <a:lnTo>
                        <a:pt x="275" y="272"/>
                      </a:lnTo>
                      <a:lnTo>
                        <a:pt x="327" y="224"/>
                      </a:lnTo>
                      <a:lnTo>
                        <a:pt x="383" y="179"/>
                      </a:lnTo>
                      <a:lnTo>
                        <a:pt x="444" y="139"/>
                      </a:lnTo>
                      <a:lnTo>
                        <a:pt x="507" y="103"/>
                      </a:lnTo>
                      <a:lnTo>
                        <a:pt x="572" y="73"/>
                      </a:lnTo>
                      <a:lnTo>
                        <a:pt x="640" y="47"/>
                      </a:lnTo>
                      <a:lnTo>
                        <a:pt x="712" y="26"/>
                      </a:lnTo>
                      <a:lnTo>
                        <a:pt x="785" y="12"/>
                      </a:lnTo>
                      <a:lnTo>
                        <a:pt x="859" y="3"/>
                      </a:lnTo>
                      <a:lnTo>
                        <a:pt x="93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0" name="Group 299"/>
              <p:cNvGrpSpPr/>
              <p:nvPr/>
            </p:nvGrpSpPr>
            <p:grpSpPr>
              <a:xfrm>
                <a:off x="7562217" y="3505255"/>
                <a:ext cx="200827" cy="201913"/>
                <a:chOff x="9318625" y="5086350"/>
                <a:chExt cx="1760538" cy="1770062"/>
              </a:xfrm>
              <a:solidFill>
                <a:schemeClr val="bg1"/>
              </a:solidFill>
            </p:grpSpPr>
            <p:sp>
              <p:nvSpPr>
                <p:cNvPr id="309" name="Freeform 24"/>
                <p:cNvSpPr>
                  <a:spLocks/>
                </p:cNvSpPr>
                <p:nvPr/>
              </p:nvSpPr>
              <p:spPr bwMode="auto">
                <a:xfrm>
                  <a:off x="9318625" y="5264150"/>
                  <a:ext cx="1589088" cy="1592262"/>
                </a:xfrm>
                <a:custGeom>
                  <a:avLst/>
                  <a:gdLst>
                    <a:gd name="T0" fmla="*/ 1686 w 3004"/>
                    <a:gd name="T1" fmla="*/ 11 h 3007"/>
                    <a:gd name="T2" fmla="*/ 1949 w 3004"/>
                    <a:gd name="T3" fmla="*/ 68 h 3007"/>
                    <a:gd name="T4" fmla="*/ 2192 w 3004"/>
                    <a:gd name="T5" fmla="*/ 168 h 3007"/>
                    <a:gd name="T6" fmla="*/ 2209 w 3004"/>
                    <a:gd name="T7" fmla="*/ 440 h 3007"/>
                    <a:gd name="T8" fmla="*/ 1952 w 3004"/>
                    <a:gd name="T9" fmla="*/ 494 h 3007"/>
                    <a:gd name="T10" fmla="*/ 1736 w 3004"/>
                    <a:gd name="T11" fmla="*/ 424 h 3007"/>
                    <a:gd name="T12" fmla="*/ 1502 w 3004"/>
                    <a:gd name="T13" fmla="*/ 398 h 3007"/>
                    <a:gd name="T14" fmla="*/ 1261 w 3004"/>
                    <a:gd name="T15" fmla="*/ 425 h 3007"/>
                    <a:gd name="T16" fmla="*/ 1036 w 3004"/>
                    <a:gd name="T17" fmla="*/ 501 h 3007"/>
                    <a:gd name="T18" fmla="*/ 837 w 3004"/>
                    <a:gd name="T19" fmla="*/ 621 h 3007"/>
                    <a:gd name="T20" fmla="*/ 669 w 3004"/>
                    <a:gd name="T21" fmla="*/ 778 h 3007"/>
                    <a:gd name="T22" fmla="*/ 536 w 3004"/>
                    <a:gd name="T23" fmla="*/ 968 h 3007"/>
                    <a:gd name="T24" fmla="*/ 445 w 3004"/>
                    <a:gd name="T25" fmla="*/ 1184 h 3007"/>
                    <a:gd name="T26" fmla="*/ 401 w 3004"/>
                    <a:gd name="T27" fmla="*/ 1421 h 3007"/>
                    <a:gd name="T28" fmla="*/ 410 w 3004"/>
                    <a:gd name="T29" fmla="*/ 1667 h 3007"/>
                    <a:gd name="T30" fmla="*/ 470 w 3004"/>
                    <a:gd name="T31" fmla="*/ 1897 h 3007"/>
                    <a:gd name="T32" fmla="*/ 575 w 3004"/>
                    <a:gd name="T33" fmla="*/ 2105 h 3007"/>
                    <a:gd name="T34" fmla="*/ 722 w 3004"/>
                    <a:gd name="T35" fmla="*/ 2285 h 3007"/>
                    <a:gd name="T36" fmla="*/ 901 w 3004"/>
                    <a:gd name="T37" fmla="*/ 2430 h 3007"/>
                    <a:gd name="T38" fmla="*/ 1109 w 3004"/>
                    <a:gd name="T39" fmla="*/ 2536 h 3007"/>
                    <a:gd name="T40" fmla="*/ 1340 w 3004"/>
                    <a:gd name="T41" fmla="*/ 2597 h 3007"/>
                    <a:gd name="T42" fmla="*/ 1585 w 3004"/>
                    <a:gd name="T43" fmla="*/ 2606 h 3007"/>
                    <a:gd name="T44" fmla="*/ 1822 w 3004"/>
                    <a:gd name="T45" fmla="*/ 2561 h 3007"/>
                    <a:gd name="T46" fmla="*/ 2038 w 3004"/>
                    <a:gd name="T47" fmla="*/ 2471 h 3007"/>
                    <a:gd name="T48" fmla="*/ 2227 w 3004"/>
                    <a:gd name="T49" fmla="*/ 2338 h 3007"/>
                    <a:gd name="T50" fmla="*/ 2385 w 3004"/>
                    <a:gd name="T51" fmla="*/ 2168 h 3007"/>
                    <a:gd name="T52" fmla="*/ 2504 w 3004"/>
                    <a:gd name="T53" fmla="*/ 1969 h 3007"/>
                    <a:gd name="T54" fmla="*/ 2580 w 3004"/>
                    <a:gd name="T55" fmla="*/ 1746 h 3007"/>
                    <a:gd name="T56" fmla="*/ 2607 w 3004"/>
                    <a:gd name="T57" fmla="*/ 1503 h 3007"/>
                    <a:gd name="T58" fmla="*/ 2582 w 3004"/>
                    <a:gd name="T59" fmla="*/ 1271 h 3007"/>
                    <a:gd name="T60" fmla="*/ 2512 w 3004"/>
                    <a:gd name="T61" fmla="*/ 1054 h 3007"/>
                    <a:gd name="T62" fmla="*/ 2579 w 3004"/>
                    <a:gd name="T63" fmla="*/ 784 h 3007"/>
                    <a:gd name="T64" fmla="*/ 2810 w 3004"/>
                    <a:gd name="T65" fmla="*/ 799 h 3007"/>
                    <a:gd name="T66" fmla="*/ 2904 w 3004"/>
                    <a:gd name="T67" fmla="*/ 961 h 3007"/>
                    <a:gd name="T68" fmla="*/ 2979 w 3004"/>
                    <a:gd name="T69" fmla="*/ 1223 h 3007"/>
                    <a:gd name="T70" fmla="*/ 3004 w 3004"/>
                    <a:gd name="T71" fmla="*/ 1503 h 3007"/>
                    <a:gd name="T72" fmla="*/ 2977 w 3004"/>
                    <a:gd name="T73" fmla="*/ 1794 h 3007"/>
                    <a:gd name="T74" fmla="*/ 2896 w 3004"/>
                    <a:gd name="T75" fmla="*/ 2067 h 3007"/>
                    <a:gd name="T76" fmla="*/ 2767 w 3004"/>
                    <a:gd name="T77" fmla="*/ 2314 h 3007"/>
                    <a:gd name="T78" fmla="*/ 2597 w 3004"/>
                    <a:gd name="T79" fmla="*/ 2533 h 3007"/>
                    <a:gd name="T80" fmla="*/ 2389 w 3004"/>
                    <a:gd name="T81" fmla="*/ 2717 h 3007"/>
                    <a:gd name="T82" fmla="*/ 2151 w 3004"/>
                    <a:gd name="T83" fmla="*/ 2860 h 3007"/>
                    <a:gd name="T84" fmla="*/ 1887 w 3004"/>
                    <a:gd name="T85" fmla="*/ 2957 h 3007"/>
                    <a:gd name="T86" fmla="*/ 1601 w 3004"/>
                    <a:gd name="T87" fmla="*/ 3004 h 3007"/>
                    <a:gd name="T88" fmla="*/ 1306 w 3004"/>
                    <a:gd name="T89" fmla="*/ 2994 h 3007"/>
                    <a:gd name="T90" fmla="*/ 1027 w 3004"/>
                    <a:gd name="T91" fmla="*/ 2930 h 3007"/>
                    <a:gd name="T92" fmla="*/ 770 w 3004"/>
                    <a:gd name="T93" fmla="*/ 2817 h 3007"/>
                    <a:gd name="T94" fmla="*/ 542 w 3004"/>
                    <a:gd name="T95" fmla="*/ 2660 h 3007"/>
                    <a:gd name="T96" fmla="*/ 346 w 3004"/>
                    <a:gd name="T97" fmla="*/ 2464 h 3007"/>
                    <a:gd name="T98" fmla="*/ 190 w 3004"/>
                    <a:gd name="T99" fmla="*/ 2235 h 3007"/>
                    <a:gd name="T100" fmla="*/ 76 w 3004"/>
                    <a:gd name="T101" fmla="*/ 1978 h 3007"/>
                    <a:gd name="T102" fmla="*/ 12 w 3004"/>
                    <a:gd name="T103" fmla="*/ 1699 h 3007"/>
                    <a:gd name="T104" fmla="*/ 0 w 3004"/>
                    <a:gd name="T105" fmla="*/ 1503 h 3007"/>
                    <a:gd name="T106" fmla="*/ 28 w 3004"/>
                    <a:gd name="T107" fmla="*/ 1213 h 3007"/>
                    <a:gd name="T108" fmla="*/ 109 w 3004"/>
                    <a:gd name="T109" fmla="*/ 939 h 3007"/>
                    <a:gd name="T110" fmla="*/ 237 w 3004"/>
                    <a:gd name="T111" fmla="*/ 692 h 3007"/>
                    <a:gd name="T112" fmla="*/ 408 w 3004"/>
                    <a:gd name="T113" fmla="*/ 473 h 3007"/>
                    <a:gd name="T114" fmla="*/ 615 w 3004"/>
                    <a:gd name="T115" fmla="*/ 291 h 3007"/>
                    <a:gd name="T116" fmla="*/ 854 w 3004"/>
                    <a:gd name="T117" fmla="*/ 147 h 3007"/>
                    <a:gd name="T118" fmla="*/ 1117 w 3004"/>
                    <a:gd name="T119" fmla="*/ 50 h 3007"/>
                    <a:gd name="T120" fmla="*/ 1403 w 3004"/>
                    <a:gd name="T121" fmla="*/ 3 h 3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004" h="3007">
                      <a:moveTo>
                        <a:pt x="1502" y="0"/>
                      </a:moveTo>
                      <a:lnTo>
                        <a:pt x="1594" y="3"/>
                      </a:lnTo>
                      <a:lnTo>
                        <a:pt x="1686" y="11"/>
                      </a:lnTo>
                      <a:lnTo>
                        <a:pt x="1775" y="25"/>
                      </a:lnTo>
                      <a:lnTo>
                        <a:pt x="1862" y="44"/>
                      </a:lnTo>
                      <a:lnTo>
                        <a:pt x="1949" y="68"/>
                      </a:lnTo>
                      <a:lnTo>
                        <a:pt x="2032" y="97"/>
                      </a:lnTo>
                      <a:lnTo>
                        <a:pt x="2113" y="130"/>
                      </a:lnTo>
                      <a:lnTo>
                        <a:pt x="2192" y="168"/>
                      </a:lnTo>
                      <a:lnTo>
                        <a:pt x="2190" y="194"/>
                      </a:lnTo>
                      <a:lnTo>
                        <a:pt x="2191" y="221"/>
                      </a:lnTo>
                      <a:lnTo>
                        <a:pt x="2209" y="440"/>
                      </a:lnTo>
                      <a:lnTo>
                        <a:pt x="2084" y="564"/>
                      </a:lnTo>
                      <a:lnTo>
                        <a:pt x="2019" y="527"/>
                      </a:lnTo>
                      <a:lnTo>
                        <a:pt x="1952" y="494"/>
                      </a:lnTo>
                      <a:lnTo>
                        <a:pt x="1882" y="465"/>
                      </a:lnTo>
                      <a:lnTo>
                        <a:pt x="1810" y="442"/>
                      </a:lnTo>
                      <a:lnTo>
                        <a:pt x="1736" y="424"/>
                      </a:lnTo>
                      <a:lnTo>
                        <a:pt x="1659" y="409"/>
                      </a:lnTo>
                      <a:lnTo>
                        <a:pt x="1581" y="401"/>
                      </a:lnTo>
                      <a:lnTo>
                        <a:pt x="1502" y="398"/>
                      </a:lnTo>
                      <a:lnTo>
                        <a:pt x="1420" y="401"/>
                      </a:lnTo>
                      <a:lnTo>
                        <a:pt x="1339" y="410"/>
                      </a:lnTo>
                      <a:lnTo>
                        <a:pt x="1261" y="425"/>
                      </a:lnTo>
                      <a:lnTo>
                        <a:pt x="1183" y="445"/>
                      </a:lnTo>
                      <a:lnTo>
                        <a:pt x="1108" y="470"/>
                      </a:lnTo>
                      <a:lnTo>
                        <a:pt x="1036" y="501"/>
                      </a:lnTo>
                      <a:lnTo>
                        <a:pt x="967" y="536"/>
                      </a:lnTo>
                      <a:lnTo>
                        <a:pt x="901" y="577"/>
                      </a:lnTo>
                      <a:lnTo>
                        <a:pt x="837" y="621"/>
                      </a:lnTo>
                      <a:lnTo>
                        <a:pt x="777" y="669"/>
                      </a:lnTo>
                      <a:lnTo>
                        <a:pt x="722" y="722"/>
                      </a:lnTo>
                      <a:lnTo>
                        <a:pt x="669" y="778"/>
                      </a:lnTo>
                      <a:lnTo>
                        <a:pt x="620" y="839"/>
                      </a:lnTo>
                      <a:lnTo>
                        <a:pt x="575" y="902"/>
                      </a:lnTo>
                      <a:lnTo>
                        <a:pt x="536" y="968"/>
                      </a:lnTo>
                      <a:lnTo>
                        <a:pt x="500" y="1038"/>
                      </a:lnTo>
                      <a:lnTo>
                        <a:pt x="470" y="1110"/>
                      </a:lnTo>
                      <a:lnTo>
                        <a:pt x="445" y="1184"/>
                      </a:lnTo>
                      <a:lnTo>
                        <a:pt x="424" y="1261"/>
                      </a:lnTo>
                      <a:lnTo>
                        <a:pt x="410" y="1341"/>
                      </a:lnTo>
                      <a:lnTo>
                        <a:pt x="401" y="1421"/>
                      </a:lnTo>
                      <a:lnTo>
                        <a:pt x="398" y="1503"/>
                      </a:lnTo>
                      <a:lnTo>
                        <a:pt x="401" y="1586"/>
                      </a:lnTo>
                      <a:lnTo>
                        <a:pt x="410" y="1667"/>
                      </a:lnTo>
                      <a:lnTo>
                        <a:pt x="424" y="1746"/>
                      </a:lnTo>
                      <a:lnTo>
                        <a:pt x="445" y="1823"/>
                      </a:lnTo>
                      <a:lnTo>
                        <a:pt x="470" y="1897"/>
                      </a:lnTo>
                      <a:lnTo>
                        <a:pt x="500" y="1969"/>
                      </a:lnTo>
                      <a:lnTo>
                        <a:pt x="536" y="2038"/>
                      </a:lnTo>
                      <a:lnTo>
                        <a:pt x="575" y="2105"/>
                      </a:lnTo>
                      <a:lnTo>
                        <a:pt x="620" y="2168"/>
                      </a:lnTo>
                      <a:lnTo>
                        <a:pt x="669" y="2228"/>
                      </a:lnTo>
                      <a:lnTo>
                        <a:pt x="722" y="2285"/>
                      </a:lnTo>
                      <a:lnTo>
                        <a:pt x="777" y="2338"/>
                      </a:lnTo>
                      <a:lnTo>
                        <a:pt x="838" y="2385"/>
                      </a:lnTo>
                      <a:lnTo>
                        <a:pt x="901" y="2430"/>
                      </a:lnTo>
                      <a:lnTo>
                        <a:pt x="967" y="2471"/>
                      </a:lnTo>
                      <a:lnTo>
                        <a:pt x="1037" y="2505"/>
                      </a:lnTo>
                      <a:lnTo>
                        <a:pt x="1109" y="2536"/>
                      </a:lnTo>
                      <a:lnTo>
                        <a:pt x="1183" y="2561"/>
                      </a:lnTo>
                      <a:lnTo>
                        <a:pt x="1261" y="2581"/>
                      </a:lnTo>
                      <a:lnTo>
                        <a:pt x="1340" y="2597"/>
                      </a:lnTo>
                      <a:lnTo>
                        <a:pt x="1420" y="2606"/>
                      </a:lnTo>
                      <a:lnTo>
                        <a:pt x="1502" y="2608"/>
                      </a:lnTo>
                      <a:lnTo>
                        <a:pt x="1585" y="2606"/>
                      </a:lnTo>
                      <a:lnTo>
                        <a:pt x="1666" y="2597"/>
                      </a:lnTo>
                      <a:lnTo>
                        <a:pt x="1745" y="2581"/>
                      </a:lnTo>
                      <a:lnTo>
                        <a:pt x="1822" y="2561"/>
                      </a:lnTo>
                      <a:lnTo>
                        <a:pt x="1896" y="2536"/>
                      </a:lnTo>
                      <a:lnTo>
                        <a:pt x="1968" y="2505"/>
                      </a:lnTo>
                      <a:lnTo>
                        <a:pt x="2038" y="2471"/>
                      </a:lnTo>
                      <a:lnTo>
                        <a:pt x="2104" y="2430"/>
                      </a:lnTo>
                      <a:lnTo>
                        <a:pt x="2167" y="2385"/>
                      </a:lnTo>
                      <a:lnTo>
                        <a:pt x="2227" y="2338"/>
                      </a:lnTo>
                      <a:lnTo>
                        <a:pt x="2284" y="2285"/>
                      </a:lnTo>
                      <a:lnTo>
                        <a:pt x="2336" y="2228"/>
                      </a:lnTo>
                      <a:lnTo>
                        <a:pt x="2385" y="2168"/>
                      </a:lnTo>
                      <a:lnTo>
                        <a:pt x="2429" y="2105"/>
                      </a:lnTo>
                      <a:lnTo>
                        <a:pt x="2469" y="2038"/>
                      </a:lnTo>
                      <a:lnTo>
                        <a:pt x="2504" y="1969"/>
                      </a:lnTo>
                      <a:lnTo>
                        <a:pt x="2534" y="1897"/>
                      </a:lnTo>
                      <a:lnTo>
                        <a:pt x="2561" y="1823"/>
                      </a:lnTo>
                      <a:lnTo>
                        <a:pt x="2580" y="1746"/>
                      </a:lnTo>
                      <a:lnTo>
                        <a:pt x="2595" y="1667"/>
                      </a:lnTo>
                      <a:lnTo>
                        <a:pt x="2604" y="1586"/>
                      </a:lnTo>
                      <a:lnTo>
                        <a:pt x="2607" y="1503"/>
                      </a:lnTo>
                      <a:lnTo>
                        <a:pt x="2604" y="1424"/>
                      </a:lnTo>
                      <a:lnTo>
                        <a:pt x="2596" y="1347"/>
                      </a:lnTo>
                      <a:lnTo>
                        <a:pt x="2582" y="1271"/>
                      </a:lnTo>
                      <a:lnTo>
                        <a:pt x="2564" y="1196"/>
                      </a:lnTo>
                      <a:lnTo>
                        <a:pt x="2540" y="1123"/>
                      </a:lnTo>
                      <a:lnTo>
                        <a:pt x="2512" y="1054"/>
                      </a:lnTo>
                      <a:lnTo>
                        <a:pt x="2479" y="986"/>
                      </a:lnTo>
                      <a:lnTo>
                        <a:pt x="2442" y="921"/>
                      </a:lnTo>
                      <a:lnTo>
                        <a:pt x="2579" y="784"/>
                      </a:lnTo>
                      <a:lnTo>
                        <a:pt x="2770" y="798"/>
                      </a:lnTo>
                      <a:lnTo>
                        <a:pt x="2792" y="799"/>
                      </a:lnTo>
                      <a:lnTo>
                        <a:pt x="2810" y="799"/>
                      </a:lnTo>
                      <a:lnTo>
                        <a:pt x="2829" y="797"/>
                      </a:lnTo>
                      <a:lnTo>
                        <a:pt x="2869" y="878"/>
                      </a:lnTo>
                      <a:lnTo>
                        <a:pt x="2904" y="961"/>
                      </a:lnTo>
                      <a:lnTo>
                        <a:pt x="2934" y="1046"/>
                      </a:lnTo>
                      <a:lnTo>
                        <a:pt x="2959" y="1133"/>
                      </a:lnTo>
                      <a:lnTo>
                        <a:pt x="2979" y="1223"/>
                      </a:lnTo>
                      <a:lnTo>
                        <a:pt x="2993" y="1315"/>
                      </a:lnTo>
                      <a:lnTo>
                        <a:pt x="3002" y="1409"/>
                      </a:lnTo>
                      <a:lnTo>
                        <a:pt x="3004" y="1503"/>
                      </a:lnTo>
                      <a:lnTo>
                        <a:pt x="3001" y="1603"/>
                      </a:lnTo>
                      <a:lnTo>
                        <a:pt x="2992" y="1699"/>
                      </a:lnTo>
                      <a:lnTo>
                        <a:pt x="2977" y="1794"/>
                      </a:lnTo>
                      <a:lnTo>
                        <a:pt x="2956" y="1888"/>
                      </a:lnTo>
                      <a:lnTo>
                        <a:pt x="2928" y="1978"/>
                      </a:lnTo>
                      <a:lnTo>
                        <a:pt x="2896" y="2067"/>
                      </a:lnTo>
                      <a:lnTo>
                        <a:pt x="2858" y="2153"/>
                      </a:lnTo>
                      <a:lnTo>
                        <a:pt x="2815" y="2235"/>
                      </a:lnTo>
                      <a:lnTo>
                        <a:pt x="2767" y="2314"/>
                      </a:lnTo>
                      <a:lnTo>
                        <a:pt x="2715" y="2392"/>
                      </a:lnTo>
                      <a:lnTo>
                        <a:pt x="2658" y="2464"/>
                      </a:lnTo>
                      <a:lnTo>
                        <a:pt x="2597" y="2533"/>
                      </a:lnTo>
                      <a:lnTo>
                        <a:pt x="2531" y="2599"/>
                      </a:lnTo>
                      <a:lnTo>
                        <a:pt x="2462" y="2660"/>
                      </a:lnTo>
                      <a:lnTo>
                        <a:pt x="2389" y="2717"/>
                      </a:lnTo>
                      <a:lnTo>
                        <a:pt x="2313" y="2769"/>
                      </a:lnTo>
                      <a:lnTo>
                        <a:pt x="2234" y="2817"/>
                      </a:lnTo>
                      <a:lnTo>
                        <a:pt x="2151" y="2860"/>
                      </a:lnTo>
                      <a:lnTo>
                        <a:pt x="2065" y="2897"/>
                      </a:lnTo>
                      <a:lnTo>
                        <a:pt x="1977" y="2930"/>
                      </a:lnTo>
                      <a:lnTo>
                        <a:pt x="1887" y="2957"/>
                      </a:lnTo>
                      <a:lnTo>
                        <a:pt x="1793" y="2979"/>
                      </a:lnTo>
                      <a:lnTo>
                        <a:pt x="1698" y="2994"/>
                      </a:lnTo>
                      <a:lnTo>
                        <a:pt x="1601" y="3004"/>
                      </a:lnTo>
                      <a:lnTo>
                        <a:pt x="1502" y="3007"/>
                      </a:lnTo>
                      <a:lnTo>
                        <a:pt x="1404" y="3004"/>
                      </a:lnTo>
                      <a:lnTo>
                        <a:pt x="1306" y="2994"/>
                      </a:lnTo>
                      <a:lnTo>
                        <a:pt x="1211" y="2979"/>
                      </a:lnTo>
                      <a:lnTo>
                        <a:pt x="1118" y="2957"/>
                      </a:lnTo>
                      <a:lnTo>
                        <a:pt x="1027" y="2930"/>
                      </a:lnTo>
                      <a:lnTo>
                        <a:pt x="939" y="2897"/>
                      </a:lnTo>
                      <a:lnTo>
                        <a:pt x="854" y="2860"/>
                      </a:lnTo>
                      <a:lnTo>
                        <a:pt x="770" y="2817"/>
                      </a:lnTo>
                      <a:lnTo>
                        <a:pt x="691" y="2769"/>
                      </a:lnTo>
                      <a:lnTo>
                        <a:pt x="615" y="2717"/>
                      </a:lnTo>
                      <a:lnTo>
                        <a:pt x="542" y="2660"/>
                      </a:lnTo>
                      <a:lnTo>
                        <a:pt x="473" y="2599"/>
                      </a:lnTo>
                      <a:lnTo>
                        <a:pt x="408" y="2533"/>
                      </a:lnTo>
                      <a:lnTo>
                        <a:pt x="346" y="2464"/>
                      </a:lnTo>
                      <a:lnTo>
                        <a:pt x="289" y="2392"/>
                      </a:lnTo>
                      <a:lnTo>
                        <a:pt x="237" y="2314"/>
                      </a:lnTo>
                      <a:lnTo>
                        <a:pt x="190" y="2235"/>
                      </a:lnTo>
                      <a:lnTo>
                        <a:pt x="147" y="2153"/>
                      </a:lnTo>
                      <a:lnTo>
                        <a:pt x="109" y="2067"/>
                      </a:lnTo>
                      <a:lnTo>
                        <a:pt x="76" y="1978"/>
                      </a:lnTo>
                      <a:lnTo>
                        <a:pt x="50" y="1888"/>
                      </a:lnTo>
                      <a:lnTo>
                        <a:pt x="28" y="1794"/>
                      </a:lnTo>
                      <a:lnTo>
                        <a:pt x="12" y="1699"/>
                      </a:lnTo>
                      <a:lnTo>
                        <a:pt x="3" y="1603"/>
                      </a:lnTo>
                      <a:lnTo>
                        <a:pt x="0" y="1503"/>
                      </a:lnTo>
                      <a:lnTo>
                        <a:pt x="0" y="1503"/>
                      </a:lnTo>
                      <a:lnTo>
                        <a:pt x="3" y="1405"/>
                      </a:lnTo>
                      <a:lnTo>
                        <a:pt x="12" y="1307"/>
                      </a:lnTo>
                      <a:lnTo>
                        <a:pt x="28" y="1213"/>
                      </a:lnTo>
                      <a:lnTo>
                        <a:pt x="50" y="1119"/>
                      </a:lnTo>
                      <a:lnTo>
                        <a:pt x="76" y="1028"/>
                      </a:lnTo>
                      <a:lnTo>
                        <a:pt x="109" y="939"/>
                      </a:lnTo>
                      <a:lnTo>
                        <a:pt x="147" y="854"/>
                      </a:lnTo>
                      <a:lnTo>
                        <a:pt x="190" y="772"/>
                      </a:lnTo>
                      <a:lnTo>
                        <a:pt x="237" y="692"/>
                      </a:lnTo>
                      <a:lnTo>
                        <a:pt x="289" y="616"/>
                      </a:lnTo>
                      <a:lnTo>
                        <a:pt x="346" y="542"/>
                      </a:lnTo>
                      <a:lnTo>
                        <a:pt x="408" y="473"/>
                      </a:lnTo>
                      <a:lnTo>
                        <a:pt x="473" y="408"/>
                      </a:lnTo>
                      <a:lnTo>
                        <a:pt x="542" y="347"/>
                      </a:lnTo>
                      <a:lnTo>
                        <a:pt x="615" y="291"/>
                      </a:lnTo>
                      <a:lnTo>
                        <a:pt x="691" y="238"/>
                      </a:lnTo>
                      <a:lnTo>
                        <a:pt x="770" y="190"/>
                      </a:lnTo>
                      <a:lnTo>
                        <a:pt x="854" y="147"/>
                      </a:lnTo>
                      <a:lnTo>
                        <a:pt x="939" y="110"/>
                      </a:lnTo>
                      <a:lnTo>
                        <a:pt x="1027" y="76"/>
                      </a:lnTo>
                      <a:lnTo>
                        <a:pt x="1117" y="50"/>
                      </a:lnTo>
                      <a:lnTo>
                        <a:pt x="1211" y="29"/>
                      </a:lnTo>
                      <a:lnTo>
                        <a:pt x="1306" y="12"/>
                      </a:lnTo>
                      <a:lnTo>
                        <a:pt x="1403" y="3"/>
                      </a:lnTo>
                      <a:lnTo>
                        <a:pt x="15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" name="Freeform 25"/>
                <p:cNvSpPr>
                  <a:spLocks/>
                </p:cNvSpPr>
                <p:nvPr/>
              </p:nvSpPr>
              <p:spPr bwMode="auto">
                <a:xfrm>
                  <a:off x="9721850" y="5668963"/>
                  <a:ext cx="782638" cy="782637"/>
                </a:xfrm>
                <a:custGeom>
                  <a:avLst/>
                  <a:gdLst>
                    <a:gd name="T0" fmla="*/ 807 w 1480"/>
                    <a:gd name="T1" fmla="*/ 3 h 1480"/>
                    <a:gd name="T2" fmla="*/ 934 w 1480"/>
                    <a:gd name="T3" fmla="*/ 26 h 1480"/>
                    <a:gd name="T4" fmla="*/ 1053 w 1480"/>
                    <a:gd name="T5" fmla="*/ 70 h 1480"/>
                    <a:gd name="T6" fmla="*/ 770 w 1480"/>
                    <a:gd name="T7" fmla="*/ 353 h 1480"/>
                    <a:gd name="T8" fmla="*/ 691 w 1480"/>
                    <a:gd name="T9" fmla="*/ 355 h 1480"/>
                    <a:gd name="T10" fmla="*/ 600 w 1480"/>
                    <a:gd name="T11" fmla="*/ 379 h 1480"/>
                    <a:gd name="T12" fmla="*/ 519 w 1480"/>
                    <a:gd name="T13" fmla="*/ 421 h 1480"/>
                    <a:gd name="T14" fmla="*/ 450 w 1480"/>
                    <a:gd name="T15" fmla="*/ 482 h 1480"/>
                    <a:gd name="T16" fmla="*/ 397 w 1480"/>
                    <a:gd name="T17" fmla="*/ 558 h 1480"/>
                    <a:gd name="T18" fmla="*/ 364 w 1480"/>
                    <a:gd name="T19" fmla="*/ 645 h 1480"/>
                    <a:gd name="T20" fmla="*/ 352 w 1480"/>
                    <a:gd name="T21" fmla="*/ 740 h 1480"/>
                    <a:gd name="T22" fmla="*/ 364 w 1480"/>
                    <a:gd name="T23" fmla="*/ 836 h 1480"/>
                    <a:gd name="T24" fmla="*/ 397 w 1480"/>
                    <a:gd name="T25" fmla="*/ 923 h 1480"/>
                    <a:gd name="T26" fmla="*/ 450 w 1480"/>
                    <a:gd name="T27" fmla="*/ 998 h 1480"/>
                    <a:gd name="T28" fmla="*/ 518 w 1480"/>
                    <a:gd name="T29" fmla="*/ 1059 h 1480"/>
                    <a:gd name="T30" fmla="*/ 599 w 1480"/>
                    <a:gd name="T31" fmla="*/ 1103 h 1480"/>
                    <a:gd name="T32" fmla="*/ 691 w 1480"/>
                    <a:gd name="T33" fmla="*/ 1126 h 1480"/>
                    <a:gd name="T34" fmla="*/ 789 w 1480"/>
                    <a:gd name="T35" fmla="*/ 1126 h 1480"/>
                    <a:gd name="T36" fmla="*/ 880 w 1480"/>
                    <a:gd name="T37" fmla="*/ 1103 h 1480"/>
                    <a:gd name="T38" fmla="*/ 961 w 1480"/>
                    <a:gd name="T39" fmla="*/ 1059 h 1480"/>
                    <a:gd name="T40" fmla="*/ 1030 w 1480"/>
                    <a:gd name="T41" fmla="*/ 998 h 1480"/>
                    <a:gd name="T42" fmla="*/ 1083 w 1480"/>
                    <a:gd name="T43" fmla="*/ 923 h 1480"/>
                    <a:gd name="T44" fmla="*/ 1117 w 1480"/>
                    <a:gd name="T45" fmla="*/ 836 h 1480"/>
                    <a:gd name="T46" fmla="*/ 1128 w 1480"/>
                    <a:gd name="T47" fmla="*/ 740 h 1480"/>
                    <a:gd name="T48" fmla="*/ 1405 w 1480"/>
                    <a:gd name="T49" fmla="*/ 433 h 1480"/>
                    <a:gd name="T50" fmla="*/ 1434 w 1480"/>
                    <a:gd name="T51" fmla="*/ 486 h 1480"/>
                    <a:gd name="T52" fmla="*/ 1468 w 1480"/>
                    <a:gd name="T53" fmla="*/ 609 h 1480"/>
                    <a:gd name="T54" fmla="*/ 1480 w 1480"/>
                    <a:gd name="T55" fmla="*/ 740 h 1480"/>
                    <a:gd name="T56" fmla="*/ 1468 w 1480"/>
                    <a:gd name="T57" fmla="*/ 873 h 1480"/>
                    <a:gd name="T58" fmla="*/ 1433 w 1480"/>
                    <a:gd name="T59" fmla="*/ 999 h 1480"/>
                    <a:gd name="T60" fmla="*/ 1379 w 1480"/>
                    <a:gd name="T61" fmla="*/ 1114 h 1480"/>
                    <a:gd name="T62" fmla="*/ 1306 w 1480"/>
                    <a:gd name="T63" fmla="*/ 1217 h 1480"/>
                    <a:gd name="T64" fmla="*/ 1217 w 1480"/>
                    <a:gd name="T65" fmla="*/ 1307 h 1480"/>
                    <a:gd name="T66" fmla="*/ 1114 w 1480"/>
                    <a:gd name="T67" fmla="*/ 1380 h 1480"/>
                    <a:gd name="T68" fmla="*/ 998 w 1480"/>
                    <a:gd name="T69" fmla="*/ 1435 h 1480"/>
                    <a:gd name="T70" fmla="*/ 873 w 1480"/>
                    <a:gd name="T71" fmla="*/ 1468 h 1480"/>
                    <a:gd name="T72" fmla="*/ 740 w 1480"/>
                    <a:gd name="T73" fmla="*/ 1480 h 1480"/>
                    <a:gd name="T74" fmla="*/ 607 w 1480"/>
                    <a:gd name="T75" fmla="*/ 1468 h 1480"/>
                    <a:gd name="T76" fmla="*/ 482 w 1480"/>
                    <a:gd name="T77" fmla="*/ 1434 h 1480"/>
                    <a:gd name="T78" fmla="*/ 367 w 1480"/>
                    <a:gd name="T79" fmla="*/ 1380 h 1480"/>
                    <a:gd name="T80" fmla="*/ 264 w 1480"/>
                    <a:gd name="T81" fmla="*/ 1307 h 1480"/>
                    <a:gd name="T82" fmla="*/ 175 w 1480"/>
                    <a:gd name="T83" fmla="*/ 1217 h 1480"/>
                    <a:gd name="T84" fmla="*/ 102 w 1480"/>
                    <a:gd name="T85" fmla="*/ 1114 h 1480"/>
                    <a:gd name="T86" fmla="*/ 47 w 1480"/>
                    <a:gd name="T87" fmla="*/ 998 h 1480"/>
                    <a:gd name="T88" fmla="*/ 12 w 1480"/>
                    <a:gd name="T89" fmla="*/ 873 h 1480"/>
                    <a:gd name="T90" fmla="*/ 0 w 1480"/>
                    <a:gd name="T91" fmla="*/ 740 h 1480"/>
                    <a:gd name="T92" fmla="*/ 12 w 1480"/>
                    <a:gd name="T93" fmla="*/ 607 h 1480"/>
                    <a:gd name="T94" fmla="*/ 47 w 1480"/>
                    <a:gd name="T95" fmla="*/ 482 h 1480"/>
                    <a:gd name="T96" fmla="*/ 102 w 1480"/>
                    <a:gd name="T97" fmla="*/ 366 h 1480"/>
                    <a:gd name="T98" fmla="*/ 175 w 1480"/>
                    <a:gd name="T99" fmla="*/ 263 h 1480"/>
                    <a:gd name="T100" fmla="*/ 264 w 1480"/>
                    <a:gd name="T101" fmla="*/ 174 h 1480"/>
                    <a:gd name="T102" fmla="*/ 367 w 1480"/>
                    <a:gd name="T103" fmla="*/ 101 h 1480"/>
                    <a:gd name="T104" fmla="*/ 482 w 1480"/>
                    <a:gd name="T105" fmla="*/ 46 h 1480"/>
                    <a:gd name="T106" fmla="*/ 607 w 1480"/>
                    <a:gd name="T107" fmla="*/ 12 h 1480"/>
                    <a:gd name="T108" fmla="*/ 740 w 1480"/>
                    <a:gd name="T109" fmla="*/ 0 h 1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80" h="1480">
                      <a:moveTo>
                        <a:pt x="740" y="0"/>
                      </a:moveTo>
                      <a:lnTo>
                        <a:pt x="807" y="3"/>
                      </a:lnTo>
                      <a:lnTo>
                        <a:pt x="871" y="12"/>
                      </a:lnTo>
                      <a:lnTo>
                        <a:pt x="934" y="26"/>
                      </a:lnTo>
                      <a:lnTo>
                        <a:pt x="995" y="45"/>
                      </a:lnTo>
                      <a:lnTo>
                        <a:pt x="1053" y="70"/>
                      </a:lnTo>
                      <a:lnTo>
                        <a:pt x="1047" y="76"/>
                      </a:lnTo>
                      <a:lnTo>
                        <a:pt x="770" y="353"/>
                      </a:lnTo>
                      <a:lnTo>
                        <a:pt x="740" y="352"/>
                      </a:lnTo>
                      <a:lnTo>
                        <a:pt x="691" y="355"/>
                      </a:lnTo>
                      <a:lnTo>
                        <a:pt x="645" y="364"/>
                      </a:lnTo>
                      <a:lnTo>
                        <a:pt x="600" y="379"/>
                      </a:lnTo>
                      <a:lnTo>
                        <a:pt x="557" y="398"/>
                      </a:lnTo>
                      <a:lnTo>
                        <a:pt x="519" y="421"/>
                      </a:lnTo>
                      <a:lnTo>
                        <a:pt x="482" y="450"/>
                      </a:lnTo>
                      <a:lnTo>
                        <a:pt x="450" y="482"/>
                      </a:lnTo>
                      <a:lnTo>
                        <a:pt x="421" y="519"/>
                      </a:lnTo>
                      <a:lnTo>
                        <a:pt x="397" y="558"/>
                      </a:lnTo>
                      <a:lnTo>
                        <a:pt x="378" y="600"/>
                      </a:lnTo>
                      <a:lnTo>
                        <a:pt x="364" y="645"/>
                      </a:lnTo>
                      <a:lnTo>
                        <a:pt x="355" y="691"/>
                      </a:lnTo>
                      <a:lnTo>
                        <a:pt x="352" y="740"/>
                      </a:lnTo>
                      <a:lnTo>
                        <a:pt x="355" y="789"/>
                      </a:lnTo>
                      <a:lnTo>
                        <a:pt x="364" y="836"/>
                      </a:lnTo>
                      <a:lnTo>
                        <a:pt x="378" y="881"/>
                      </a:lnTo>
                      <a:lnTo>
                        <a:pt x="397" y="923"/>
                      </a:lnTo>
                      <a:lnTo>
                        <a:pt x="421" y="962"/>
                      </a:lnTo>
                      <a:lnTo>
                        <a:pt x="450" y="998"/>
                      </a:lnTo>
                      <a:lnTo>
                        <a:pt x="482" y="1030"/>
                      </a:lnTo>
                      <a:lnTo>
                        <a:pt x="518" y="1059"/>
                      </a:lnTo>
                      <a:lnTo>
                        <a:pt x="557" y="1083"/>
                      </a:lnTo>
                      <a:lnTo>
                        <a:pt x="599" y="1103"/>
                      </a:lnTo>
                      <a:lnTo>
                        <a:pt x="645" y="1117"/>
                      </a:lnTo>
                      <a:lnTo>
                        <a:pt x="691" y="1126"/>
                      </a:lnTo>
                      <a:lnTo>
                        <a:pt x="740" y="1129"/>
                      </a:lnTo>
                      <a:lnTo>
                        <a:pt x="789" y="1126"/>
                      </a:lnTo>
                      <a:lnTo>
                        <a:pt x="836" y="1117"/>
                      </a:lnTo>
                      <a:lnTo>
                        <a:pt x="880" y="1103"/>
                      </a:lnTo>
                      <a:lnTo>
                        <a:pt x="923" y="1083"/>
                      </a:lnTo>
                      <a:lnTo>
                        <a:pt x="961" y="1059"/>
                      </a:lnTo>
                      <a:lnTo>
                        <a:pt x="998" y="1030"/>
                      </a:lnTo>
                      <a:lnTo>
                        <a:pt x="1030" y="998"/>
                      </a:lnTo>
                      <a:lnTo>
                        <a:pt x="1059" y="962"/>
                      </a:lnTo>
                      <a:lnTo>
                        <a:pt x="1083" y="923"/>
                      </a:lnTo>
                      <a:lnTo>
                        <a:pt x="1102" y="881"/>
                      </a:lnTo>
                      <a:lnTo>
                        <a:pt x="1117" y="836"/>
                      </a:lnTo>
                      <a:lnTo>
                        <a:pt x="1125" y="789"/>
                      </a:lnTo>
                      <a:lnTo>
                        <a:pt x="1128" y="740"/>
                      </a:lnTo>
                      <a:lnTo>
                        <a:pt x="1127" y="711"/>
                      </a:lnTo>
                      <a:lnTo>
                        <a:pt x="1405" y="433"/>
                      </a:lnTo>
                      <a:lnTo>
                        <a:pt x="1410" y="427"/>
                      </a:lnTo>
                      <a:lnTo>
                        <a:pt x="1434" y="486"/>
                      </a:lnTo>
                      <a:lnTo>
                        <a:pt x="1455" y="546"/>
                      </a:lnTo>
                      <a:lnTo>
                        <a:pt x="1468" y="609"/>
                      </a:lnTo>
                      <a:lnTo>
                        <a:pt x="1477" y="674"/>
                      </a:lnTo>
                      <a:lnTo>
                        <a:pt x="1480" y="740"/>
                      </a:lnTo>
                      <a:lnTo>
                        <a:pt x="1477" y="808"/>
                      </a:lnTo>
                      <a:lnTo>
                        <a:pt x="1468" y="873"/>
                      </a:lnTo>
                      <a:lnTo>
                        <a:pt x="1454" y="937"/>
                      </a:lnTo>
                      <a:lnTo>
                        <a:pt x="1433" y="999"/>
                      </a:lnTo>
                      <a:lnTo>
                        <a:pt x="1409" y="1058"/>
                      </a:lnTo>
                      <a:lnTo>
                        <a:pt x="1379" y="1114"/>
                      </a:lnTo>
                      <a:lnTo>
                        <a:pt x="1345" y="1168"/>
                      </a:lnTo>
                      <a:lnTo>
                        <a:pt x="1306" y="1217"/>
                      </a:lnTo>
                      <a:lnTo>
                        <a:pt x="1263" y="1264"/>
                      </a:lnTo>
                      <a:lnTo>
                        <a:pt x="1217" y="1307"/>
                      </a:lnTo>
                      <a:lnTo>
                        <a:pt x="1166" y="1345"/>
                      </a:lnTo>
                      <a:lnTo>
                        <a:pt x="1114" y="1380"/>
                      </a:lnTo>
                      <a:lnTo>
                        <a:pt x="1058" y="1409"/>
                      </a:lnTo>
                      <a:lnTo>
                        <a:pt x="998" y="1435"/>
                      </a:lnTo>
                      <a:lnTo>
                        <a:pt x="937" y="1454"/>
                      </a:lnTo>
                      <a:lnTo>
                        <a:pt x="873" y="1468"/>
                      </a:lnTo>
                      <a:lnTo>
                        <a:pt x="807" y="1477"/>
                      </a:lnTo>
                      <a:lnTo>
                        <a:pt x="740" y="1480"/>
                      </a:lnTo>
                      <a:lnTo>
                        <a:pt x="673" y="1477"/>
                      </a:lnTo>
                      <a:lnTo>
                        <a:pt x="607" y="1468"/>
                      </a:lnTo>
                      <a:lnTo>
                        <a:pt x="543" y="1454"/>
                      </a:lnTo>
                      <a:lnTo>
                        <a:pt x="482" y="1434"/>
                      </a:lnTo>
                      <a:lnTo>
                        <a:pt x="423" y="1409"/>
                      </a:lnTo>
                      <a:lnTo>
                        <a:pt x="367" y="1380"/>
                      </a:lnTo>
                      <a:lnTo>
                        <a:pt x="314" y="1345"/>
                      </a:lnTo>
                      <a:lnTo>
                        <a:pt x="264" y="1307"/>
                      </a:lnTo>
                      <a:lnTo>
                        <a:pt x="217" y="1264"/>
                      </a:lnTo>
                      <a:lnTo>
                        <a:pt x="175" y="1217"/>
                      </a:lnTo>
                      <a:lnTo>
                        <a:pt x="136" y="1167"/>
                      </a:lnTo>
                      <a:lnTo>
                        <a:pt x="102" y="1114"/>
                      </a:lnTo>
                      <a:lnTo>
                        <a:pt x="72" y="1058"/>
                      </a:lnTo>
                      <a:lnTo>
                        <a:pt x="47" y="998"/>
                      </a:lnTo>
                      <a:lnTo>
                        <a:pt x="27" y="937"/>
                      </a:lnTo>
                      <a:lnTo>
                        <a:pt x="12" y="873"/>
                      </a:lnTo>
                      <a:lnTo>
                        <a:pt x="3" y="807"/>
                      </a:lnTo>
                      <a:lnTo>
                        <a:pt x="0" y="740"/>
                      </a:lnTo>
                      <a:lnTo>
                        <a:pt x="3" y="673"/>
                      </a:lnTo>
                      <a:lnTo>
                        <a:pt x="12" y="607"/>
                      </a:lnTo>
                      <a:lnTo>
                        <a:pt x="27" y="543"/>
                      </a:lnTo>
                      <a:lnTo>
                        <a:pt x="47" y="482"/>
                      </a:lnTo>
                      <a:lnTo>
                        <a:pt x="72" y="423"/>
                      </a:lnTo>
                      <a:lnTo>
                        <a:pt x="102" y="366"/>
                      </a:lnTo>
                      <a:lnTo>
                        <a:pt x="136" y="314"/>
                      </a:lnTo>
                      <a:lnTo>
                        <a:pt x="175" y="263"/>
                      </a:lnTo>
                      <a:lnTo>
                        <a:pt x="217" y="217"/>
                      </a:lnTo>
                      <a:lnTo>
                        <a:pt x="264" y="174"/>
                      </a:lnTo>
                      <a:lnTo>
                        <a:pt x="314" y="136"/>
                      </a:lnTo>
                      <a:lnTo>
                        <a:pt x="367" y="101"/>
                      </a:lnTo>
                      <a:lnTo>
                        <a:pt x="423" y="71"/>
                      </a:lnTo>
                      <a:lnTo>
                        <a:pt x="482" y="46"/>
                      </a:lnTo>
                      <a:lnTo>
                        <a:pt x="543" y="26"/>
                      </a:lnTo>
                      <a:lnTo>
                        <a:pt x="607" y="12"/>
                      </a:lnTo>
                      <a:lnTo>
                        <a:pt x="673" y="3"/>
                      </a:lnTo>
                      <a:lnTo>
                        <a:pt x="74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" name="Freeform 26"/>
                <p:cNvSpPr>
                  <a:spLocks/>
                </p:cNvSpPr>
                <p:nvPr/>
              </p:nvSpPr>
              <p:spPr bwMode="auto">
                <a:xfrm>
                  <a:off x="10115550" y="5086350"/>
                  <a:ext cx="963613" cy="969962"/>
                </a:xfrm>
                <a:custGeom>
                  <a:avLst/>
                  <a:gdLst>
                    <a:gd name="T0" fmla="*/ 1276 w 1820"/>
                    <a:gd name="T1" fmla="*/ 1 h 1832"/>
                    <a:gd name="T2" fmla="*/ 1293 w 1820"/>
                    <a:gd name="T3" fmla="*/ 12 h 1832"/>
                    <a:gd name="T4" fmla="*/ 1301 w 1820"/>
                    <a:gd name="T5" fmla="*/ 32 h 1832"/>
                    <a:gd name="T6" fmla="*/ 1424 w 1820"/>
                    <a:gd name="T7" fmla="*/ 202 h 1832"/>
                    <a:gd name="T8" fmla="*/ 1459 w 1820"/>
                    <a:gd name="T9" fmla="*/ 179 h 1832"/>
                    <a:gd name="T10" fmla="*/ 1497 w 1820"/>
                    <a:gd name="T11" fmla="*/ 172 h 1832"/>
                    <a:gd name="T12" fmla="*/ 1537 w 1820"/>
                    <a:gd name="T13" fmla="*/ 179 h 1832"/>
                    <a:gd name="T14" fmla="*/ 1571 w 1820"/>
                    <a:gd name="T15" fmla="*/ 202 h 1832"/>
                    <a:gd name="T16" fmla="*/ 1647 w 1820"/>
                    <a:gd name="T17" fmla="*/ 282 h 1832"/>
                    <a:gd name="T18" fmla="*/ 1663 w 1820"/>
                    <a:gd name="T19" fmla="*/ 326 h 1832"/>
                    <a:gd name="T20" fmla="*/ 1658 w 1820"/>
                    <a:gd name="T21" fmla="*/ 371 h 1832"/>
                    <a:gd name="T22" fmla="*/ 1632 w 1820"/>
                    <a:gd name="T23" fmla="*/ 411 h 1832"/>
                    <a:gd name="T24" fmla="*/ 1788 w 1820"/>
                    <a:gd name="T25" fmla="*/ 519 h 1832"/>
                    <a:gd name="T26" fmla="*/ 1809 w 1820"/>
                    <a:gd name="T27" fmla="*/ 528 h 1832"/>
                    <a:gd name="T28" fmla="*/ 1819 w 1820"/>
                    <a:gd name="T29" fmla="*/ 547 h 1832"/>
                    <a:gd name="T30" fmla="*/ 1817 w 1820"/>
                    <a:gd name="T31" fmla="*/ 569 h 1832"/>
                    <a:gd name="T32" fmla="*/ 1408 w 1820"/>
                    <a:gd name="T33" fmla="*/ 980 h 1832"/>
                    <a:gd name="T34" fmla="*/ 1363 w 1820"/>
                    <a:gd name="T35" fmla="*/ 1012 h 1832"/>
                    <a:gd name="T36" fmla="*/ 1312 w 1820"/>
                    <a:gd name="T37" fmla="*/ 1029 h 1832"/>
                    <a:gd name="T38" fmla="*/ 1278 w 1820"/>
                    <a:gd name="T39" fmla="*/ 1031 h 1832"/>
                    <a:gd name="T40" fmla="*/ 1261 w 1820"/>
                    <a:gd name="T41" fmla="*/ 1030 h 1832"/>
                    <a:gd name="T42" fmla="*/ 242 w 1820"/>
                    <a:gd name="T43" fmla="*/ 1802 h 1832"/>
                    <a:gd name="T44" fmla="*/ 206 w 1820"/>
                    <a:gd name="T45" fmla="*/ 1824 h 1832"/>
                    <a:gd name="T46" fmla="*/ 92 w 1820"/>
                    <a:gd name="T47" fmla="*/ 1832 h 1832"/>
                    <a:gd name="T48" fmla="*/ 66 w 1820"/>
                    <a:gd name="T49" fmla="*/ 1830 h 1832"/>
                    <a:gd name="T50" fmla="*/ 30 w 1820"/>
                    <a:gd name="T51" fmla="*/ 1812 h 1832"/>
                    <a:gd name="T52" fmla="*/ 6 w 1820"/>
                    <a:gd name="T53" fmla="*/ 1779 h 1832"/>
                    <a:gd name="T54" fmla="*/ 0 w 1820"/>
                    <a:gd name="T55" fmla="*/ 1737 h 1832"/>
                    <a:gd name="T56" fmla="*/ 10 w 1820"/>
                    <a:gd name="T57" fmla="*/ 1629 h 1832"/>
                    <a:gd name="T58" fmla="*/ 32 w 1820"/>
                    <a:gd name="T59" fmla="*/ 1594 h 1832"/>
                    <a:gd name="T60" fmla="*/ 397 w 1820"/>
                    <a:gd name="T61" fmla="*/ 1229 h 1832"/>
                    <a:gd name="T62" fmla="*/ 664 w 1820"/>
                    <a:gd name="T63" fmla="*/ 962 h 1832"/>
                    <a:gd name="T64" fmla="*/ 790 w 1820"/>
                    <a:gd name="T65" fmla="*/ 565 h 1832"/>
                    <a:gd name="T66" fmla="*/ 790 w 1820"/>
                    <a:gd name="T67" fmla="*/ 519 h 1832"/>
                    <a:gd name="T68" fmla="*/ 805 w 1820"/>
                    <a:gd name="T69" fmla="*/ 461 h 1832"/>
                    <a:gd name="T70" fmla="*/ 841 w 1820"/>
                    <a:gd name="T71" fmla="*/ 411 h 1832"/>
                    <a:gd name="T72" fmla="*/ 1250 w 1820"/>
                    <a:gd name="T73" fmla="*/ 4 h 1832"/>
                    <a:gd name="T74" fmla="*/ 1266 w 1820"/>
                    <a:gd name="T75" fmla="*/ 0 h 1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820" h="1832">
                      <a:moveTo>
                        <a:pt x="1266" y="0"/>
                      </a:moveTo>
                      <a:lnTo>
                        <a:pt x="1276" y="1"/>
                      </a:lnTo>
                      <a:lnTo>
                        <a:pt x="1285" y="5"/>
                      </a:lnTo>
                      <a:lnTo>
                        <a:pt x="1293" y="12"/>
                      </a:lnTo>
                      <a:lnTo>
                        <a:pt x="1298" y="21"/>
                      </a:lnTo>
                      <a:lnTo>
                        <a:pt x="1301" y="32"/>
                      </a:lnTo>
                      <a:lnTo>
                        <a:pt x="1323" y="304"/>
                      </a:lnTo>
                      <a:lnTo>
                        <a:pt x="1424" y="202"/>
                      </a:lnTo>
                      <a:lnTo>
                        <a:pt x="1440" y="188"/>
                      </a:lnTo>
                      <a:lnTo>
                        <a:pt x="1459" y="179"/>
                      </a:lnTo>
                      <a:lnTo>
                        <a:pt x="1478" y="173"/>
                      </a:lnTo>
                      <a:lnTo>
                        <a:pt x="1497" y="172"/>
                      </a:lnTo>
                      <a:lnTo>
                        <a:pt x="1518" y="173"/>
                      </a:lnTo>
                      <a:lnTo>
                        <a:pt x="1537" y="179"/>
                      </a:lnTo>
                      <a:lnTo>
                        <a:pt x="1555" y="188"/>
                      </a:lnTo>
                      <a:lnTo>
                        <a:pt x="1571" y="202"/>
                      </a:lnTo>
                      <a:lnTo>
                        <a:pt x="1632" y="264"/>
                      </a:lnTo>
                      <a:lnTo>
                        <a:pt x="1647" y="282"/>
                      </a:lnTo>
                      <a:lnTo>
                        <a:pt x="1658" y="304"/>
                      </a:lnTo>
                      <a:lnTo>
                        <a:pt x="1663" y="326"/>
                      </a:lnTo>
                      <a:lnTo>
                        <a:pt x="1663" y="348"/>
                      </a:lnTo>
                      <a:lnTo>
                        <a:pt x="1658" y="371"/>
                      </a:lnTo>
                      <a:lnTo>
                        <a:pt x="1647" y="392"/>
                      </a:lnTo>
                      <a:lnTo>
                        <a:pt x="1632" y="411"/>
                      </a:lnTo>
                      <a:lnTo>
                        <a:pt x="1544" y="500"/>
                      </a:lnTo>
                      <a:lnTo>
                        <a:pt x="1788" y="519"/>
                      </a:lnTo>
                      <a:lnTo>
                        <a:pt x="1799" y="522"/>
                      </a:lnTo>
                      <a:lnTo>
                        <a:pt x="1809" y="528"/>
                      </a:lnTo>
                      <a:lnTo>
                        <a:pt x="1815" y="536"/>
                      </a:lnTo>
                      <a:lnTo>
                        <a:pt x="1819" y="547"/>
                      </a:lnTo>
                      <a:lnTo>
                        <a:pt x="1820" y="558"/>
                      </a:lnTo>
                      <a:lnTo>
                        <a:pt x="1817" y="569"/>
                      </a:lnTo>
                      <a:lnTo>
                        <a:pt x="1810" y="579"/>
                      </a:lnTo>
                      <a:lnTo>
                        <a:pt x="1408" y="980"/>
                      </a:lnTo>
                      <a:lnTo>
                        <a:pt x="1387" y="998"/>
                      </a:lnTo>
                      <a:lnTo>
                        <a:pt x="1363" y="1012"/>
                      </a:lnTo>
                      <a:lnTo>
                        <a:pt x="1338" y="1023"/>
                      </a:lnTo>
                      <a:lnTo>
                        <a:pt x="1312" y="1029"/>
                      </a:lnTo>
                      <a:lnTo>
                        <a:pt x="1284" y="1032"/>
                      </a:lnTo>
                      <a:lnTo>
                        <a:pt x="1278" y="1031"/>
                      </a:lnTo>
                      <a:lnTo>
                        <a:pt x="1271" y="1031"/>
                      </a:lnTo>
                      <a:lnTo>
                        <a:pt x="1261" y="1030"/>
                      </a:lnTo>
                      <a:lnTo>
                        <a:pt x="1031" y="1012"/>
                      </a:lnTo>
                      <a:lnTo>
                        <a:pt x="242" y="1802"/>
                      </a:lnTo>
                      <a:lnTo>
                        <a:pt x="226" y="1816"/>
                      </a:lnTo>
                      <a:lnTo>
                        <a:pt x="206" y="1824"/>
                      </a:lnTo>
                      <a:lnTo>
                        <a:pt x="185" y="1828"/>
                      </a:lnTo>
                      <a:lnTo>
                        <a:pt x="92" y="1832"/>
                      </a:lnTo>
                      <a:lnTo>
                        <a:pt x="87" y="1832"/>
                      </a:lnTo>
                      <a:lnTo>
                        <a:pt x="66" y="1830"/>
                      </a:lnTo>
                      <a:lnTo>
                        <a:pt x="47" y="1823"/>
                      </a:lnTo>
                      <a:lnTo>
                        <a:pt x="30" y="1812"/>
                      </a:lnTo>
                      <a:lnTo>
                        <a:pt x="16" y="1796"/>
                      </a:lnTo>
                      <a:lnTo>
                        <a:pt x="6" y="1779"/>
                      </a:lnTo>
                      <a:lnTo>
                        <a:pt x="0" y="1759"/>
                      </a:lnTo>
                      <a:lnTo>
                        <a:pt x="0" y="1737"/>
                      </a:lnTo>
                      <a:lnTo>
                        <a:pt x="7" y="1649"/>
                      </a:lnTo>
                      <a:lnTo>
                        <a:pt x="10" y="1629"/>
                      </a:lnTo>
                      <a:lnTo>
                        <a:pt x="19" y="1611"/>
                      </a:lnTo>
                      <a:lnTo>
                        <a:pt x="32" y="1594"/>
                      </a:lnTo>
                      <a:lnTo>
                        <a:pt x="144" y="1483"/>
                      </a:lnTo>
                      <a:lnTo>
                        <a:pt x="397" y="1229"/>
                      </a:lnTo>
                      <a:lnTo>
                        <a:pt x="403" y="1224"/>
                      </a:lnTo>
                      <a:lnTo>
                        <a:pt x="664" y="962"/>
                      </a:lnTo>
                      <a:lnTo>
                        <a:pt x="809" y="816"/>
                      </a:lnTo>
                      <a:lnTo>
                        <a:pt x="790" y="565"/>
                      </a:lnTo>
                      <a:lnTo>
                        <a:pt x="789" y="549"/>
                      </a:lnTo>
                      <a:lnTo>
                        <a:pt x="790" y="519"/>
                      </a:lnTo>
                      <a:lnTo>
                        <a:pt x="795" y="489"/>
                      </a:lnTo>
                      <a:lnTo>
                        <a:pt x="805" y="461"/>
                      </a:lnTo>
                      <a:lnTo>
                        <a:pt x="820" y="435"/>
                      </a:lnTo>
                      <a:lnTo>
                        <a:pt x="841" y="411"/>
                      </a:lnTo>
                      <a:lnTo>
                        <a:pt x="1241" y="10"/>
                      </a:lnTo>
                      <a:lnTo>
                        <a:pt x="1250" y="4"/>
                      </a:lnTo>
                      <a:lnTo>
                        <a:pt x="1258" y="1"/>
                      </a:lnTo>
                      <a:lnTo>
                        <a:pt x="1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1" name="Group 300"/>
              <p:cNvGrpSpPr/>
              <p:nvPr/>
            </p:nvGrpSpPr>
            <p:grpSpPr>
              <a:xfrm>
                <a:off x="6721467" y="2540641"/>
                <a:ext cx="345210" cy="362804"/>
                <a:chOff x="10971213" y="2481263"/>
                <a:chExt cx="2055813" cy="2160587"/>
              </a:xfrm>
              <a:solidFill>
                <a:schemeClr val="bg1"/>
              </a:solidFill>
            </p:grpSpPr>
            <p:sp>
              <p:nvSpPr>
                <p:cNvPr id="307" name="Freeform 6"/>
                <p:cNvSpPr>
                  <a:spLocks noEditPoints="1"/>
                </p:cNvSpPr>
                <p:nvPr/>
              </p:nvSpPr>
              <p:spPr bwMode="auto">
                <a:xfrm>
                  <a:off x="10971213" y="2816225"/>
                  <a:ext cx="2055813" cy="1825625"/>
                </a:xfrm>
                <a:custGeom>
                  <a:avLst/>
                  <a:gdLst>
                    <a:gd name="T0" fmla="*/ 962 w 3885"/>
                    <a:gd name="T1" fmla="*/ 1043 h 3449"/>
                    <a:gd name="T2" fmla="*/ 877 w 3885"/>
                    <a:gd name="T3" fmla="*/ 1146 h 3449"/>
                    <a:gd name="T4" fmla="*/ 877 w 3885"/>
                    <a:gd name="T5" fmla="*/ 1284 h 3449"/>
                    <a:gd name="T6" fmla="*/ 962 w 3885"/>
                    <a:gd name="T7" fmla="*/ 1385 h 3449"/>
                    <a:gd name="T8" fmla="*/ 1097 w 3885"/>
                    <a:gd name="T9" fmla="*/ 1410 h 3449"/>
                    <a:gd name="T10" fmla="*/ 1214 w 3885"/>
                    <a:gd name="T11" fmla="*/ 1342 h 3449"/>
                    <a:gd name="T12" fmla="*/ 1260 w 3885"/>
                    <a:gd name="T13" fmla="*/ 1214 h 3449"/>
                    <a:gd name="T14" fmla="*/ 1214 w 3885"/>
                    <a:gd name="T15" fmla="*/ 1087 h 3449"/>
                    <a:gd name="T16" fmla="*/ 1097 w 3885"/>
                    <a:gd name="T17" fmla="*/ 1020 h 3449"/>
                    <a:gd name="T18" fmla="*/ 1032 w 3885"/>
                    <a:gd name="T19" fmla="*/ 7 h 3449"/>
                    <a:gd name="T20" fmla="*/ 1339 w 3885"/>
                    <a:gd name="T21" fmla="*/ 62 h 3449"/>
                    <a:gd name="T22" fmla="*/ 1644 w 3885"/>
                    <a:gd name="T23" fmla="*/ 144 h 3449"/>
                    <a:gd name="T24" fmla="*/ 1793 w 3885"/>
                    <a:gd name="T25" fmla="*/ 267 h 3449"/>
                    <a:gd name="T26" fmla="*/ 1871 w 3885"/>
                    <a:gd name="T27" fmla="*/ 403 h 3449"/>
                    <a:gd name="T28" fmla="*/ 1757 w 3885"/>
                    <a:gd name="T29" fmla="*/ 431 h 3449"/>
                    <a:gd name="T30" fmla="*/ 1716 w 3885"/>
                    <a:gd name="T31" fmla="*/ 510 h 3449"/>
                    <a:gd name="T32" fmla="*/ 1742 w 3885"/>
                    <a:gd name="T33" fmla="*/ 578 h 3449"/>
                    <a:gd name="T34" fmla="*/ 1830 w 3885"/>
                    <a:gd name="T35" fmla="*/ 609 h 3449"/>
                    <a:gd name="T36" fmla="*/ 2066 w 3885"/>
                    <a:gd name="T37" fmla="*/ 588 h 3449"/>
                    <a:gd name="T38" fmla="*/ 2391 w 3885"/>
                    <a:gd name="T39" fmla="*/ 610 h 3449"/>
                    <a:gd name="T40" fmla="*/ 2746 w 3885"/>
                    <a:gd name="T41" fmla="*/ 717 h 3449"/>
                    <a:gd name="T42" fmla="*/ 2839 w 3885"/>
                    <a:gd name="T43" fmla="*/ 712 h 3449"/>
                    <a:gd name="T44" fmla="*/ 2886 w 3885"/>
                    <a:gd name="T45" fmla="*/ 633 h 3449"/>
                    <a:gd name="T46" fmla="*/ 2850 w 3885"/>
                    <a:gd name="T47" fmla="*/ 551 h 3449"/>
                    <a:gd name="T48" fmla="*/ 2719 w 3885"/>
                    <a:gd name="T49" fmla="*/ 443 h 3449"/>
                    <a:gd name="T50" fmla="*/ 2873 w 3885"/>
                    <a:gd name="T51" fmla="*/ 297 h 3449"/>
                    <a:gd name="T52" fmla="*/ 3177 w 3885"/>
                    <a:gd name="T53" fmla="*/ 403 h 3449"/>
                    <a:gd name="T54" fmla="*/ 3496 w 3885"/>
                    <a:gd name="T55" fmla="*/ 663 h 3449"/>
                    <a:gd name="T56" fmla="*/ 3720 w 3885"/>
                    <a:gd name="T57" fmla="*/ 975 h 3449"/>
                    <a:gd name="T58" fmla="*/ 3851 w 3885"/>
                    <a:gd name="T59" fmla="*/ 1333 h 3449"/>
                    <a:gd name="T60" fmla="*/ 3884 w 3885"/>
                    <a:gd name="T61" fmla="*/ 1707 h 3449"/>
                    <a:gd name="T62" fmla="*/ 3816 w 3885"/>
                    <a:gd name="T63" fmla="*/ 2077 h 3449"/>
                    <a:gd name="T64" fmla="*/ 3539 w 3885"/>
                    <a:gd name="T65" fmla="*/ 2689 h 3449"/>
                    <a:gd name="T66" fmla="*/ 3177 w 3885"/>
                    <a:gd name="T67" fmla="*/ 3367 h 3449"/>
                    <a:gd name="T68" fmla="*/ 3097 w 3885"/>
                    <a:gd name="T69" fmla="*/ 3439 h 3449"/>
                    <a:gd name="T70" fmla="*/ 2617 w 3885"/>
                    <a:gd name="T71" fmla="*/ 3445 h 3449"/>
                    <a:gd name="T72" fmla="*/ 2521 w 3885"/>
                    <a:gd name="T73" fmla="*/ 3381 h 3449"/>
                    <a:gd name="T74" fmla="*/ 2494 w 3885"/>
                    <a:gd name="T75" fmla="*/ 3107 h 3449"/>
                    <a:gd name="T76" fmla="*/ 2087 w 3885"/>
                    <a:gd name="T77" fmla="*/ 3144 h 3449"/>
                    <a:gd name="T78" fmla="*/ 1727 w 3885"/>
                    <a:gd name="T79" fmla="*/ 3356 h 3449"/>
                    <a:gd name="T80" fmla="*/ 1644 w 3885"/>
                    <a:gd name="T81" fmla="*/ 3436 h 3449"/>
                    <a:gd name="T82" fmla="*/ 1161 w 3885"/>
                    <a:gd name="T83" fmla="*/ 3445 h 3449"/>
                    <a:gd name="T84" fmla="*/ 1064 w 3885"/>
                    <a:gd name="T85" fmla="*/ 3381 h 3449"/>
                    <a:gd name="T86" fmla="*/ 1037 w 3885"/>
                    <a:gd name="T87" fmla="*/ 2862 h 3449"/>
                    <a:gd name="T88" fmla="*/ 719 w 3885"/>
                    <a:gd name="T89" fmla="*/ 2620 h 3449"/>
                    <a:gd name="T90" fmla="*/ 476 w 3885"/>
                    <a:gd name="T91" fmla="*/ 2322 h 3449"/>
                    <a:gd name="T92" fmla="*/ 70 w 3885"/>
                    <a:gd name="T93" fmla="*/ 1919 h 3449"/>
                    <a:gd name="T94" fmla="*/ 3 w 3885"/>
                    <a:gd name="T95" fmla="*/ 1831 h 3449"/>
                    <a:gd name="T96" fmla="*/ 13 w 3885"/>
                    <a:gd name="T97" fmla="*/ 1256 h 3449"/>
                    <a:gd name="T98" fmla="*/ 101 w 3885"/>
                    <a:gd name="T99" fmla="*/ 1186 h 3449"/>
                    <a:gd name="T100" fmla="*/ 425 w 3885"/>
                    <a:gd name="T101" fmla="*/ 1012 h 3449"/>
                    <a:gd name="T102" fmla="*/ 642 w 3885"/>
                    <a:gd name="T103" fmla="*/ 701 h 3449"/>
                    <a:gd name="T104" fmla="*/ 594 w 3885"/>
                    <a:gd name="T105" fmla="*/ 171 h 3449"/>
                    <a:gd name="T106" fmla="*/ 614 w 3885"/>
                    <a:gd name="T107" fmla="*/ 65 h 3449"/>
                    <a:gd name="T108" fmla="*/ 709 w 3885"/>
                    <a:gd name="T109" fmla="*/ 10 h 3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885" h="3449">
                      <a:moveTo>
                        <a:pt x="1063" y="1017"/>
                      </a:moveTo>
                      <a:lnTo>
                        <a:pt x="1027" y="1020"/>
                      </a:lnTo>
                      <a:lnTo>
                        <a:pt x="993" y="1030"/>
                      </a:lnTo>
                      <a:lnTo>
                        <a:pt x="962" y="1043"/>
                      </a:lnTo>
                      <a:lnTo>
                        <a:pt x="935" y="1063"/>
                      </a:lnTo>
                      <a:lnTo>
                        <a:pt x="910" y="1087"/>
                      </a:lnTo>
                      <a:lnTo>
                        <a:pt x="891" y="1115"/>
                      </a:lnTo>
                      <a:lnTo>
                        <a:pt x="877" y="1146"/>
                      </a:lnTo>
                      <a:lnTo>
                        <a:pt x="868" y="1180"/>
                      </a:lnTo>
                      <a:lnTo>
                        <a:pt x="864" y="1214"/>
                      </a:lnTo>
                      <a:lnTo>
                        <a:pt x="868" y="1250"/>
                      </a:lnTo>
                      <a:lnTo>
                        <a:pt x="877" y="1284"/>
                      </a:lnTo>
                      <a:lnTo>
                        <a:pt x="891" y="1315"/>
                      </a:lnTo>
                      <a:lnTo>
                        <a:pt x="910" y="1342"/>
                      </a:lnTo>
                      <a:lnTo>
                        <a:pt x="935" y="1367"/>
                      </a:lnTo>
                      <a:lnTo>
                        <a:pt x="962" y="1385"/>
                      </a:lnTo>
                      <a:lnTo>
                        <a:pt x="993" y="1400"/>
                      </a:lnTo>
                      <a:lnTo>
                        <a:pt x="1027" y="1410"/>
                      </a:lnTo>
                      <a:lnTo>
                        <a:pt x="1063" y="1413"/>
                      </a:lnTo>
                      <a:lnTo>
                        <a:pt x="1097" y="1410"/>
                      </a:lnTo>
                      <a:lnTo>
                        <a:pt x="1131" y="1400"/>
                      </a:lnTo>
                      <a:lnTo>
                        <a:pt x="1162" y="1385"/>
                      </a:lnTo>
                      <a:lnTo>
                        <a:pt x="1190" y="1367"/>
                      </a:lnTo>
                      <a:lnTo>
                        <a:pt x="1214" y="1342"/>
                      </a:lnTo>
                      <a:lnTo>
                        <a:pt x="1234" y="1315"/>
                      </a:lnTo>
                      <a:lnTo>
                        <a:pt x="1247" y="1284"/>
                      </a:lnTo>
                      <a:lnTo>
                        <a:pt x="1257" y="1250"/>
                      </a:lnTo>
                      <a:lnTo>
                        <a:pt x="1260" y="1214"/>
                      </a:lnTo>
                      <a:lnTo>
                        <a:pt x="1257" y="1180"/>
                      </a:lnTo>
                      <a:lnTo>
                        <a:pt x="1247" y="1146"/>
                      </a:lnTo>
                      <a:lnTo>
                        <a:pt x="1234" y="1115"/>
                      </a:lnTo>
                      <a:lnTo>
                        <a:pt x="1214" y="1087"/>
                      </a:lnTo>
                      <a:lnTo>
                        <a:pt x="1190" y="1063"/>
                      </a:lnTo>
                      <a:lnTo>
                        <a:pt x="1162" y="1043"/>
                      </a:lnTo>
                      <a:lnTo>
                        <a:pt x="1131" y="1030"/>
                      </a:lnTo>
                      <a:lnTo>
                        <a:pt x="1097" y="1020"/>
                      </a:lnTo>
                      <a:lnTo>
                        <a:pt x="1063" y="1017"/>
                      </a:lnTo>
                      <a:close/>
                      <a:moveTo>
                        <a:pt x="890" y="0"/>
                      </a:moveTo>
                      <a:lnTo>
                        <a:pt x="960" y="2"/>
                      </a:lnTo>
                      <a:lnTo>
                        <a:pt x="1032" y="7"/>
                      </a:lnTo>
                      <a:lnTo>
                        <a:pt x="1106" y="14"/>
                      </a:lnTo>
                      <a:lnTo>
                        <a:pt x="1183" y="25"/>
                      </a:lnTo>
                      <a:lnTo>
                        <a:pt x="1261" y="41"/>
                      </a:lnTo>
                      <a:lnTo>
                        <a:pt x="1339" y="62"/>
                      </a:lnTo>
                      <a:lnTo>
                        <a:pt x="1416" y="90"/>
                      </a:lnTo>
                      <a:lnTo>
                        <a:pt x="1493" y="122"/>
                      </a:lnTo>
                      <a:lnTo>
                        <a:pt x="1567" y="162"/>
                      </a:lnTo>
                      <a:lnTo>
                        <a:pt x="1644" y="144"/>
                      </a:lnTo>
                      <a:lnTo>
                        <a:pt x="1722" y="129"/>
                      </a:lnTo>
                      <a:lnTo>
                        <a:pt x="1732" y="154"/>
                      </a:lnTo>
                      <a:lnTo>
                        <a:pt x="1761" y="212"/>
                      </a:lnTo>
                      <a:lnTo>
                        <a:pt x="1793" y="267"/>
                      </a:lnTo>
                      <a:lnTo>
                        <a:pt x="1832" y="318"/>
                      </a:lnTo>
                      <a:lnTo>
                        <a:pt x="1875" y="365"/>
                      </a:lnTo>
                      <a:lnTo>
                        <a:pt x="1912" y="400"/>
                      </a:lnTo>
                      <a:lnTo>
                        <a:pt x="1871" y="403"/>
                      </a:lnTo>
                      <a:lnTo>
                        <a:pt x="1834" y="408"/>
                      </a:lnTo>
                      <a:lnTo>
                        <a:pt x="1801" y="413"/>
                      </a:lnTo>
                      <a:lnTo>
                        <a:pt x="1777" y="419"/>
                      </a:lnTo>
                      <a:lnTo>
                        <a:pt x="1757" y="431"/>
                      </a:lnTo>
                      <a:lnTo>
                        <a:pt x="1740" y="447"/>
                      </a:lnTo>
                      <a:lnTo>
                        <a:pt x="1727" y="465"/>
                      </a:lnTo>
                      <a:lnTo>
                        <a:pt x="1720" y="486"/>
                      </a:lnTo>
                      <a:lnTo>
                        <a:pt x="1716" y="510"/>
                      </a:lnTo>
                      <a:lnTo>
                        <a:pt x="1719" y="534"/>
                      </a:lnTo>
                      <a:lnTo>
                        <a:pt x="1719" y="535"/>
                      </a:lnTo>
                      <a:lnTo>
                        <a:pt x="1729" y="558"/>
                      </a:lnTo>
                      <a:lnTo>
                        <a:pt x="1742" y="578"/>
                      </a:lnTo>
                      <a:lnTo>
                        <a:pt x="1760" y="593"/>
                      </a:lnTo>
                      <a:lnTo>
                        <a:pt x="1782" y="604"/>
                      </a:lnTo>
                      <a:lnTo>
                        <a:pt x="1805" y="609"/>
                      </a:lnTo>
                      <a:lnTo>
                        <a:pt x="1830" y="609"/>
                      </a:lnTo>
                      <a:lnTo>
                        <a:pt x="1877" y="603"/>
                      </a:lnTo>
                      <a:lnTo>
                        <a:pt x="1933" y="597"/>
                      </a:lnTo>
                      <a:lnTo>
                        <a:pt x="1996" y="592"/>
                      </a:lnTo>
                      <a:lnTo>
                        <a:pt x="2066" y="588"/>
                      </a:lnTo>
                      <a:lnTo>
                        <a:pt x="2140" y="588"/>
                      </a:lnTo>
                      <a:lnTo>
                        <a:pt x="2221" y="592"/>
                      </a:lnTo>
                      <a:lnTo>
                        <a:pt x="2304" y="598"/>
                      </a:lnTo>
                      <a:lnTo>
                        <a:pt x="2391" y="610"/>
                      </a:lnTo>
                      <a:lnTo>
                        <a:pt x="2479" y="627"/>
                      </a:lnTo>
                      <a:lnTo>
                        <a:pt x="2568" y="650"/>
                      </a:lnTo>
                      <a:lnTo>
                        <a:pt x="2657" y="680"/>
                      </a:lnTo>
                      <a:lnTo>
                        <a:pt x="2746" y="717"/>
                      </a:lnTo>
                      <a:lnTo>
                        <a:pt x="2769" y="726"/>
                      </a:lnTo>
                      <a:lnTo>
                        <a:pt x="2794" y="727"/>
                      </a:lnTo>
                      <a:lnTo>
                        <a:pt x="2817" y="722"/>
                      </a:lnTo>
                      <a:lnTo>
                        <a:pt x="2839" y="712"/>
                      </a:lnTo>
                      <a:lnTo>
                        <a:pt x="2858" y="697"/>
                      </a:lnTo>
                      <a:lnTo>
                        <a:pt x="2873" y="677"/>
                      </a:lnTo>
                      <a:lnTo>
                        <a:pt x="2882" y="655"/>
                      </a:lnTo>
                      <a:lnTo>
                        <a:pt x="2886" y="633"/>
                      </a:lnTo>
                      <a:lnTo>
                        <a:pt x="2884" y="609"/>
                      </a:lnTo>
                      <a:lnTo>
                        <a:pt x="2878" y="588"/>
                      </a:lnTo>
                      <a:lnTo>
                        <a:pt x="2866" y="568"/>
                      </a:lnTo>
                      <a:lnTo>
                        <a:pt x="2850" y="551"/>
                      </a:lnTo>
                      <a:lnTo>
                        <a:pt x="2830" y="539"/>
                      </a:lnTo>
                      <a:lnTo>
                        <a:pt x="2751" y="505"/>
                      </a:lnTo>
                      <a:lnTo>
                        <a:pt x="2669" y="475"/>
                      </a:lnTo>
                      <a:lnTo>
                        <a:pt x="2719" y="443"/>
                      </a:lnTo>
                      <a:lnTo>
                        <a:pt x="2768" y="406"/>
                      </a:lnTo>
                      <a:lnTo>
                        <a:pt x="2813" y="365"/>
                      </a:lnTo>
                      <a:lnTo>
                        <a:pt x="2844" y="331"/>
                      </a:lnTo>
                      <a:lnTo>
                        <a:pt x="2873" y="297"/>
                      </a:lnTo>
                      <a:lnTo>
                        <a:pt x="2899" y="260"/>
                      </a:lnTo>
                      <a:lnTo>
                        <a:pt x="2995" y="302"/>
                      </a:lnTo>
                      <a:lnTo>
                        <a:pt x="3087" y="350"/>
                      </a:lnTo>
                      <a:lnTo>
                        <a:pt x="3177" y="403"/>
                      </a:lnTo>
                      <a:lnTo>
                        <a:pt x="3264" y="462"/>
                      </a:lnTo>
                      <a:lnTo>
                        <a:pt x="3347" y="525"/>
                      </a:lnTo>
                      <a:lnTo>
                        <a:pt x="3426" y="594"/>
                      </a:lnTo>
                      <a:lnTo>
                        <a:pt x="3496" y="663"/>
                      </a:lnTo>
                      <a:lnTo>
                        <a:pt x="3560" y="736"/>
                      </a:lnTo>
                      <a:lnTo>
                        <a:pt x="3619" y="813"/>
                      </a:lnTo>
                      <a:lnTo>
                        <a:pt x="3672" y="892"/>
                      </a:lnTo>
                      <a:lnTo>
                        <a:pt x="3720" y="975"/>
                      </a:lnTo>
                      <a:lnTo>
                        <a:pt x="3761" y="1062"/>
                      </a:lnTo>
                      <a:lnTo>
                        <a:pt x="3797" y="1150"/>
                      </a:lnTo>
                      <a:lnTo>
                        <a:pt x="3827" y="1240"/>
                      </a:lnTo>
                      <a:lnTo>
                        <a:pt x="3851" y="1333"/>
                      </a:lnTo>
                      <a:lnTo>
                        <a:pt x="3869" y="1426"/>
                      </a:lnTo>
                      <a:lnTo>
                        <a:pt x="3880" y="1521"/>
                      </a:lnTo>
                      <a:lnTo>
                        <a:pt x="3885" y="1614"/>
                      </a:lnTo>
                      <a:lnTo>
                        <a:pt x="3884" y="1707"/>
                      </a:lnTo>
                      <a:lnTo>
                        <a:pt x="3877" y="1801"/>
                      </a:lnTo>
                      <a:lnTo>
                        <a:pt x="3863" y="1894"/>
                      </a:lnTo>
                      <a:lnTo>
                        <a:pt x="3842" y="1986"/>
                      </a:lnTo>
                      <a:lnTo>
                        <a:pt x="3816" y="2077"/>
                      </a:lnTo>
                      <a:lnTo>
                        <a:pt x="3782" y="2167"/>
                      </a:lnTo>
                      <a:lnTo>
                        <a:pt x="3707" y="2343"/>
                      </a:lnTo>
                      <a:lnTo>
                        <a:pt x="3626" y="2516"/>
                      </a:lnTo>
                      <a:lnTo>
                        <a:pt x="3539" y="2689"/>
                      </a:lnTo>
                      <a:lnTo>
                        <a:pt x="3451" y="2859"/>
                      </a:lnTo>
                      <a:lnTo>
                        <a:pt x="3359" y="3028"/>
                      </a:lnTo>
                      <a:lnTo>
                        <a:pt x="3268" y="3198"/>
                      </a:lnTo>
                      <a:lnTo>
                        <a:pt x="3177" y="3367"/>
                      </a:lnTo>
                      <a:lnTo>
                        <a:pt x="3162" y="3391"/>
                      </a:lnTo>
                      <a:lnTo>
                        <a:pt x="3142" y="3410"/>
                      </a:lnTo>
                      <a:lnTo>
                        <a:pt x="3121" y="3426"/>
                      </a:lnTo>
                      <a:lnTo>
                        <a:pt x="3097" y="3439"/>
                      </a:lnTo>
                      <a:lnTo>
                        <a:pt x="3069" y="3446"/>
                      </a:lnTo>
                      <a:lnTo>
                        <a:pt x="3042" y="3449"/>
                      </a:lnTo>
                      <a:lnTo>
                        <a:pt x="2648" y="3449"/>
                      </a:lnTo>
                      <a:lnTo>
                        <a:pt x="2617" y="3445"/>
                      </a:lnTo>
                      <a:lnTo>
                        <a:pt x="2588" y="3436"/>
                      </a:lnTo>
                      <a:lnTo>
                        <a:pt x="2562" y="3422"/>
                      </a:lnTo>
                      <a:lnTo>
                        <a:pt x="2540" y="3403"/>
                      </a:lnTo>
                      <a:lnTo>
                        <a:pt x="2521" y="3381"/>
                      </a:lnTo>
                      <a:lnTo>
                        <a:pt x="2506" y="3355"/>
                      </a:lnTo>
                      <a:lnTo>
                        <a:pt x="2498" y="3325"/>
                      </a:lnTo>
                      <a:lnTo>
                        <a:pt x="2494" y="3294"/>
                      </a:lnTo>
                      <a:lnTo>
                        <a:pt x="2494" y="3107"/>
                      </a:lnTo>
                      <a:lnTo>
                        <a:pt x="2395" y="3123"/>
                      </a:lnTo>
                      <a:lnTo>
                        <a:pt x="2294" y="3135"/>
                      </a:lnTo>
                      <a:lnTo>
                        <a:pt x="2191" y="3141"/>
                      </a:lnTo>
                      <a:lnTo>
                        <a:pt x="2087" y="3144"/>
                      </a:lnTo>
                      <a:lnTo>
                        <a:pt x="1999" y="3143"/>
                      </a:lnTo>
                      <a:lnTo>
                        <a:pt x="1912" y="3138"/>
                      </a:lnTo>
                      <a:lnTo>
                        <a:pt x="1827" y="3129"/>
                      </a:lnTo>
                      <a:lnTo>
                        <a:pt x="1727" y="3356"/>
                      </a:lnTo>
                      <a:lnTo>
                        <a:pt x="1712" y="3382"/>
                      </a:lnTo>
                      <a:lnTo>
                        <a:pt x="1694" y="3404"/>
                      </a:lnTo>
                      <a:lnTo>
                        <a:pt x="1670" y="3423"/>
                      </a:lnTo>
                      <a:lnTo>
                        <a:pt x="1644" y="3436"/>
                      </a:lnTo>
                      <a:lnTo>
                        <a:pt x="1616" y="3445"/>
                      </a:lnTo>
                      <a:lnTo>
                        <a:pt x="1586" y="3449"/>
                      </a:lnTo>
                      <a:lnTo>
                        <a:pt x="1192" y="3449"/>
                      </a:lnTo>
                      <a:lnTo>
                        <a:pt x="1161" y="3445"/>
                      </a:lnTo>
                      <a:lnTo>
                        <a:pt x="1131" y="3436"/>
                      </a:lnTo>
                      <a:lnTo>
                        <a:pt x="1105" y="3422"/>
                      </a:lnTo>
                      <a:lnTo>
                        <a:pt x="1082" y="3403"/>
                      </a:lnTo>
                      <a:lnTo>
                        <a:pt x="1064" y="3381"/>
                      </a:lnTo>
                      <a:lnTo>
                        <a:pt x="1049" y="3355"/>
                      </a:lnTo>
                      <a:lnTo>
                        <a:pt x="1040" y="3325"/>
                      </a:lnTo>
                      <a:lnTo>
                        <a:pt x="1037" y="3294"/>
                      </a:lnTo>
                      <a:lnTo>
                        <a:pt x="1037" y="2862"/>
                      </a:lnTo>
                      <a:lnTo>
                        <a:pt x="951" y="2808"/>
                      </a:lnTo>
                      <a:lnTo>
                        <a:pt x="869" y="2749"/>
                      </a:lnTo>
                      <a:lnTo>
                        <a:pt x="792" y="2686"/>
                      </a:lnTo>
                      <a:lnTo>
                        <a:pt x="719" y="2620"/>
                      </a:lnTo>
                      <a:lnTo>
                        <a:pt x="651" y="2551"/>
                      </a:lnTo>
                      <a:lnTo>
                        <a:pt x="588" y="2477"/>
                      </a:lnTo>
                      <a:lnTo>
                        <a:pt x="529" y="2401"/>
                      </a:lnTo>
                      <a:lnTo>
                        <a:pt x="476" y="2322"/>
                      </a:lnTo>
                      <a:lnTo>
                        <a:pt x="429" y="2239"/>
                      </a:lnTo>
                      <a:lnTo>
                        <a:pt x="388" y="2154"/>
                      </a:lnTo>
                      <a:lnTo>
                        <a:pt x="353" y="2066"/>
                      </a:lnTo>
                      <a:lnTo>
                        <a:pt x="70" y="1919"/>
                      </a:lnTo>
                      <a:lnTo>
                        <a:pt x="47" y="1903"/>
                      </a:lnTo>
                      <a:lnTo>
                        <a:pt x="27" y="1883"/>
                      </a:lnTo>
                      <a:lnTo>
                        <a:pt x="12" y="1858"/>
                      </a:lnTo>
                      <a:lnTo>
                        <a:pt x="3" y="1831"/>
                      </a:lnTo>
                      <a:lnTo>
                        <a:pt x="0" y="1802"/>
                      </a:lnTo>
                      <a:lnTo>
                        <a:pt x="0" y="1315"/>
                      </a:lnTo>
                      <a:lnTo>
                        <a:pt x="3" y="1284"/>
                      </a:lnTo>
                      <a:lnTo>
                        <a:pt x="13" y="1256"/>
                      </a:lnTo>
                      <a:lnTo>
                        <a:pt x="30" y="1232"/>
                      </a:lnTo>
                      <a:lnTo>
                        <a:pt x="49" y="1212"/>
                      </a:lnTo>
                      <a:lnTo>
                        <a:pt x="74" y="1196"/>
                      </a:lnTo>
                      <a:lnTo>
                        <a:pt x="101" y="1186"/>
                      </a:lnTo>
                      <a:lnTo>
                        <a:pt x="132" y="1183"/>
                      </a:lnTo>
                      <a:lnTo>
                        <a:pt x="349" y="1183"/>
                      </a:lnTo>
                      <a:lnTo>
                        <a:pt x="384" y="1097"/>
                      </a:lnTo>
                      <a:lnTo>
                        <a:pt x="425" y="1012"/>
                      </a:lnTo>
                      <a:lnTo>
                        <a:pt x="471" y="929"/>
                      </a:lnTo>
                      <a:lnTo>
                        <a:pt x="523" y="851"/>
                      </a:lnTo>
                      <a:lnTo>
                        <a:pt x="580" y="774"/>
                      </a:lnTo>
                      <a:lnTo>
                        <a:pt x="642" y="701"/>
                      </a:lnTo>
                      <a:lnTo>
                        <a:pt x="709" y="632"/>
                      </a:lnTo>
                      <a:lnTo>
                        <a:pt x="781" y="565"/>
                      </a:lnTo>
                      <a:lnTo>
                        <a:pt x="604" y="199"/>
                      </a:lnTo>
                      <a:lnTo>
                        <a:pt x="594" y="171"/>
                      </a:lnTo>
                      <a:lnTo>
                        <a:pt x="590" y="143"/>
                      </a:lnTo>
                      <a:lnTo>
                        <a:pt x="593" y="116"/>
                      </a:lnTo>
                      <a:lnTo>
                        <a:pt x="600" y="90"/>
                      </a:lnTo>
                      <a:lnTo>
                        <a:pt x="614" y="65"/>
                      </a:lnTo>
                      <a:lnTo>
                        <a:pt x="632" y="45"/>
                      </a:lnTo>
                      <a:lnTo>
                        <a:pt x="653" y="28"/>
                      </a:lnTo>
                      <a:lnTo>
                        <a:pt x="679" y="16"/>
                      </a:lnTo>
                      <a:lnTo>
                        <a:pt x="709" y="10"/>
                      </a:lnTo>
                      <a:lnTo>
                        <a:pt x="764" y="5"/>
                      </a:lnTo>
                      <a:lnTo>
                        <a:pt x="824" y="2"/>
                      </a:lnTo>
                      <a:lnTo>
                        <a:pt x="89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Freeform 7"/>
                <p:cNvSpPr>
                  <a:spLocks/>
                </p:cNvSpPr>
                <p:nvPr/>
              </p:nvSpPr>
              <p:spPr bwMode="auto">
                <a:xfrm>
                  <a:off x="11930063" y="2481263"/>
                  <a:ext cx="561975" cy="561975"/>
                </a:xfrm>
                <a:custGeom>
                  <a:avLst/>
                  <a:gdLst>
                    <a:gd name="T0" fmla="*/ 531 w 1062"/>
                    <a:gd name="T1" fmla="*/ 0 h 1062"/>
                    <a:gd name="T2" fmla="*/ 593 w 1062"/>
                    <a:gd name="T3" fmla="*/ 4 h 1062"/>
                    <a:gd name="T4" fmla="*/ 652 w 1062"/>
                    <a:gd name="T5" fmla="*/ 14 h 1062"/>
                    <a:gd name="T6" fmla="*/ 711 w 1062"/>
                    <a:gd name="T7" fmla="*/ 31 h 1062"/>
                    <a:gd name="T8" fmla="*/ 765 w 1062"/>
                    <a:gd name="T9" fmla="*/ 54 h 1062"/>
                    <a:gd name="T10" fmla="*/ 816 w 1062"/>
                    <a:gd name="T11" fmla="*/ 82 h 1062"/>
                    <a:gd name="T12" fmla="*/ 863 w 1062"/>
                    <a:gd name="T13" fmla="*/ 117 h 1062"/>
                    <a:gd name="T14" fmla="*/ 906 w 1062"/>
                    <a:gd name="T15" fmla="*/ 155 h 1062"/>
                    <a:gd name="T16" fmla="*/ 945 w 1062"/>
                    <a:gd name="T17" fmla="*/ 199 h 1062"/>
                    <a:gd name="T18" fmla="*/ 980 w 1062"/>
                    <a:gd name="T19" fmla="*/ 246 h 1062"/>
                    <a:gd name="T20" fmla="*/ 1008 w 1062"/>
                    <a:gd name="T21" fmla="*/ 298 h 1062"/>
                    <a:gd name="T22" fmla="*/ 1031 w 1062"/>
                    <a:gd name="T23" fmla="*/ 351 h 1062"/>
                    <a:gd name="T24" fmla="*/ 1048 w 1062"/>
                    <a:gd name="T25" fmla="*/ 410 h 1062"/>
                    <a:gd name="T26" fmla="*/ 1058 w 1062"/>
                    <a:gd name="T27" fmla="*/ 469 h 1062"/>
                    <a:gd name="T28" fmla="*/ 1062 w 1062"/>
                    <a:gd name="T29" fmla="*/ 531 h 1062"/>
                    <a:gd name="T30" fmla="*/ 1059 w 1062"/>
                    <a:gd name="T31" fmla="*/ 589 h 1062"/>
                    <a:gd name="T32" fmla="*/ 1049 w 1062"/>
                    <a:gd name="T33" fmla="*/ 645 h 1062"/>
                    <a:gd name="T34" fmla="*/ 1034 w 1062"/>
                    <a:gd name="T35" fmla="*/ 700 h 1062"/>
                    <a:gd name="T36" fmla="*/ 1014 w 1062"/>
                    <a:gd name="T37" fmla="*/ 751 h 1062"/>
                    <a:gd name="T38" fmla="*/ 988 w 1062"/>
                    <a:gd name="T39" fmla="*/ 800 h 1062"/>
                    <a:gd name="T40" fmla="*/ 959 w 1062"/>
                    <a:gd name="T41" fmla="*/ 846 h 1062"/>
                    <a:gd name="T42" fmla="*/ 923 w 1062"/>
                    <a:gd name="T43" fmla="*/ 890 h 1062"/>
                    <a:gd name="T44" fmla="*/ 883 w 1062"/>
                    <a:gd name="T45" fmla="*/ 929 h 1062"/>
                    <a:gd name="T46" fmla="*/ 840 w 1062"/>
                    <a:gd name="T47" fmla="*/ 964 h 1062"/>
                    <a:gd name="T48" fmla="*/ 791 w 1062"/>
                    <a:gd name="T49" fmla="*/ 994 h 1062"/>
                    <a:gd name="T50" fmla="*/ 740 w 1062"/>
                    <a:gd name="T51" fmla="*/ 1020 h 1062"/>
                    <a:gd name="T52" fmla="*/ 686 w 1062"/>
                    <a:gd name="T53" fmla="*/ 1040 h 1062"/>
                    <a:gd name="T54" fmla="*/ 630 w 1062"/>
                    <a:gd name="T55" fmla="*/ 1053 h 1062"/>
                    <a:gd name="T56" fmla="*/ 582 w 1062"/>
                    <a:gd name="T57" fmla="*/ 1059 h 1062"/>
                    <a:gd name="T58" fmla="*/ 531 w 1062"/>
                    <a:gd name="T59" fmla="*/ 1062 h 1062"/>
                    <a:gd name="T60" fmla="*/ 480 w 1062"/>
                    <a:gd name="T61" fmla="*/ 1059 h 1062"/>
                    <a:gd name="T62" fmla="*/ 430 w 1062"/>
                    <a:gd name="T63" fmla="*/ 1053 h 1062"/>
                    <a:gd name="T64" fmla="*/ 382 w 1062"/>
                    <a:gd name="T65" fmla="*/ 1041 h 1062"/>
                    <a:gd name="T66" fmla="*/ 336 w 1062"/>
                    <a:gd name="T67" fmla="*/ 1025 h 1062"/>
                    <a:gd name="T68" fmla="*/ 281 w 1062"/>
                    <a:gd name="T69" fmla="*/ 1000 h 1062"/>
                    <a:gd name="T70" fmla="*/ 231 w 1062"/>
                    <a:gd name="T71" fmla="*/ 969 h 1062"/>
                    <a:gd name="T72" fmla="*/ 185 w 1062"/>
                    <a:gd name="T73" fmla="*/ 933 h 1062"/>
                    <a:gd name="T74" fmla="*/ 141 w 1062"/>
                    <a:gd name="T75" fmla="*/ 892 h 1062"/>
                    <a:gd name="T76" fmla="*/ 104 w 1062"/>
                    <a:gd name="T77" fmla="*/ 847 h 1062"/>
                    <a:gd name="T78" fmla="*/ 72 w 1062"/>
                    <a:gd name="T79" fmla="*/ 798 h 1062"/>
                    <a:gd name="T80" fmla="*/ 45 w 1062"/>
                    <a:gd name="T81" fmla="*/ 744 h 1062"/>
                    <a:gd name="T82" fmla="*/ 26 w 1062"/>
                    <a:gd name="T83" fmla="*/ 695 h 1062"/>
                    <a:gd name="T84" fmla="*/ 11 w 1062"/>
                    <a:gd name="T85" fmla="*/ 642 h 1062"/>
                    <a:gd name="T86" fmla="*/ 2 w 1062"/>
                    <a:gd name="T87" fmla="*/ 587 h 1062"/>
                    <a:gd name="T88" fmla="*/ 0 w 1062"/>
                    <a:gd name="T89" fmla="*/ 531 h 1062"/>
                    <a:gd name="T90" fmla="*/ 4 w 1062"/>
                    <a:gd name="T91" fmla="*/ 469 h 1062"/>
                    <a:gd name="T92" fmla="*/ 14 w 1062"/>
                    <a:gd name="T93" fmla="*/ 410 h 1062"/>
                    <a:gd name="T94" fmla="*/ 31 w 1062"/>
                    <a:gd name="T95" fmla="*/ 351 h 1062"/>
                    <a:gd name="T96" fmla="*/ 54 w 1062"/>
                    <a:gd name="T97" fmla="*/ 298 h 1062"/>
                    <a:gd name="T98" fmla="*/ 83 w 1062"/>
                    <a:gd name="T99" fmla="*/ 246 h 1062"/>
                    <a:gd name="T100" fmla="*/ 116 w 1062"/>
                    <a:gd name="T101" fmla="*/ 199 h 1062"/>
                    <a:gd name="T102" fmla="*/ 155 w 1062"/>
                    <a:gd name="T103" fmla="*/ 155 h 1062"/>
                    <a:gd name="T104" fmla="*/ 198 w 1062"/>
                    <a:gd name="T105" fmla="*/ 117 h 1062"/>
                    <a:gd name="T106" fmla="*/ 247 w 1062"/>
                    <a:gd name="T107" fmla="*/ 82 h 1062"/>
                    <a:gd name="T108" fmla="*/ 298 w 1062"/>
                    <a:gd name="T109" fmla="*/ 54 h 1062"/>
                    <a:gd name="T110" fmla="*/ 352 w 1062"/>
                    <a:gd name="T111" fmla="*/ 31 h 1062"/>
                    <a:gd name="T112" fmla="*/ 409 w 1062"/>
                    <a:gd name="T113" fmla="*/ 14 h 1062"/>
                    <a:gd name="T114" fmla="*/ 469 w 1062"/>
                    <a:gd name="T115" fmla="*/ 4 h 1062"/>
                    <a:gd name="T116" fmla="*/ 531 w 1062"/>
                    <a:gd name="T117" fmla="*/ 0 h 1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62" h="1062">
                      <a:moveTo>
                        <a:pt x="531" y="0"/>
                      </a:moveTo>
                      <a:lnTo>
                        <a:pt x="593" y="4"/>
                      </a:lnTo>
                      <a:lnTo>
                        <a:pt x="652" y="14"/>
                      </a:lnTo>
                      <a:lnTo>
                        <a:pt x="711" y="31"/>
                      </a:lnTo>
                      <a:lnTo>
                        <a:pt x="765" y="54"/>
                      </a:lnTo>
                      <a:lnTo>
                        <a:pt x="816" y="82"/>
                      </a:lnTo>
                      <a:lnTo>
                        <a:pt x="863" y="117"/>
                      </a:lnTo>
                      <a:lnTo>
                        <a:pt x="906" y="155"/>
                      </a:lnTo>
                      <a:lnTo>
                        <a:pt x="945" y="199"/>
                      </a:lnTo>
                      <a:lnTo>
                        <a:pt x="980" y="246"/>
                      </a:lnTo>
                      <a:lnTo>
                        <a:pt x="1008" y="298"/>
                      </a:lnTo>
                      <a:lnTo>
                        <a:pt x="1031" y="351"/>
                      </a:lnTo>
                      <a:lnTo>
                        <a:pt x="1048" y="410"/>
                      </a:lnTo>
                      <a:lnTo>
                        <a:pt x="1058" y="469"/>
                      </a:lnTo>
                      <a:lnTo>
                        <a:pt x="1062" y="531"/>
                      </a:lnTo>
                      <a:lnTo>
                        <a:pt x="1059" y="589"/>
                      </a:lnTo>
                      <a:lnTo>
                        <a:pt x="1049" y="645"/>
                      </a:lnTo>
                      <a:lnTo>
                        <a:pt x="1034" y="700"/>
                      </a:lnTo>
                      <a:lnTo>
                        <a:pt x="1014" y="751"/>
                      </a:lnTo>
                      <a:lnTo>
                        <a:pt x="988" y="800"/>
                      </a:lnTo>
                      <a:lnTo>
                        <a:pt x="959" y="846"/>
                      </a:lnTo>
                      <a:lnTo>
                        <a:pt x="923" y="890"/>
                      </a:lnTo>
                      <a:lnTo>
                        <a:pt x="883" y="929"/>
                      </a:lnTo>
                      <a:lnTo>
                        <a:pt x="840" y="964"/>
                      </a:lnTo>
                      <a:lnTo>
                        <a:pt x="791" y="994"/>
                      </a:lnTo>
                      <a:lnTo>
                        <a:pt x="740" y="1020"/>
                      </a:lnTo>
                      <a:lnTo>
                        <a:pt x="686" y="1040"/>
                      </a:lnTo>
                      <a:lnTo>
                        <a:pt x="630" y="1053"/>
                      </a:lnTo>
                      <a:lnTo>
                        <a:pt x="582" y="1059"/>
                      </a:lnTo>
                      <a:lnTo>
                        <a:pt x="531" y="1062"/>
                      </a:lnTo>
                      <a:lnTo>
                        <a:pt x="480" y="1059"/>
                      </a:lnTo>
                      <a:lnTo>
                        <a:pt x="430" y="1053"/>
                      </a:lnTo>
                      <a:lnTo>
                        <a:pt x="382" y="1041"/>
                      </a:lnTo>
                      <a:lnTo>
                        <a:pt x="336" y="1025"/>
                      </a:lnTo>
                      <a:lnTo>
                        <a:pt x="281" y="1000"/>
                      </a:lnTo>
                      <a:lnTo>
                        <a:pt x="231" y="969"/>
                      </a:lnTo>
                      <a:lnTo>
                        <a:pt x="185" y="933"/>
                      </a:lnTo>
                      <a:lnTo>
                        <a:pt x="141" y="892"/>
                      </a:lnTo>
                      <a:lnTo>
                        <a:pt x="104" y="847"/>
                      </a:lnTo>
                      <a:lnTo>
                        <a:pt x="72" y="798"/>
                      </a:lnTo>
                      <a:lnTo>
                        <a:pt x="45" y="744"/>
                      </a:lnTo>
                      <a:lnTo>
                        <a:pt x="26" y="695"/>
                      </a:lnTo>
                      <a:lnTo>
                        <a:pt x="11" y="642"/>
                      </a:lnTo>
                      <a:lnTo>
                        <a:pt x="2" y="587"/>
                      </a:lnTo>
                      <a:lnTo>
                        <a:pt x="0" y="531"/>
                      </a:lnTo>
                      <a:lnTo>
                        <a:pt x="4" y="469"/>
                      </a:lnTo>
                      <a:lnTo>
                        <a:pt x="14" y="410"/>
                      </a:lnTo>
                      <a:lnTo>
                        <a:pt x="31" y="351"/>
                      </a:lnTo>
                      <a:lnTo>
                        <a:pt x="54" y="298"/>
                      </a:lnTo>
                      <a:lnTo>
                        <a:pt x="83" y="246"/>
                      </a:lnTo>
                      <a:lnTo>
                        <a:pt x="116" y="199"/>
                      </a:lnTo>
                      <a:lnTo>
                        <a:pt x="155" y="155"/>
                      </a:lnTo>
                      <a:lnTo>
                        <a:pt x="198" y="117"/>
                      </a:lnTo>
                      <a:lnTo>
                        <a:pt x="247" y="82"/>
                      </a:lnTo>
                      <a:lnTo>
                        <a:pt x="298" y="54"/>
                      </a:lnTo>
                      <a:lnTo>
                        <a:pt x="352" y="31"/>
                      </a:lnTo>
                      <a:lnTo>
                        <a:pt x="409" y="14"/>
                      </a:lnTo>
                      <a:lnTo>
                        <a:pt x="469" y="4"/>
                      </a:lnTo>
                      <a:lnTo>
                        <a:pt x="5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2" name="Group 301"/>
              <p:cNvGrpSpPr/>
              <p:nvPr/>
            </p:nvGrpSpPr>
            <p:grpSpPr>
              <a:xfrm>
                <a:off x="6633446" y="2109544"/>
                <a:ext cx="164705" cy="164871"/>
                <a:chOff x="6813550" y="431801"/>
                <a:chExt cx="1570038" cy="1571625"/>
              </a:xfrm>
              <a:solidFill>
                <a:schemeClr val="bg1"/>
              </a:solidFill>
            </p:grpSpPr>
            <p:sp>
              <p:nvSpPr>
                <p:cNvPr id="304" name="Freeform 17"/>
                <p:cNvSpPr>
                  <a:spLocks noEditPoints="1"/>
                </p:cNvSpPr>
                <p:nvPr/>
              </p:nvSpPr>
              <p:spPr bwMode="auto">
                <a:xfrm>
                  <a:off x="7097713" y="431801"/>
                  <a:ext cx="1285875" cy="727075"/>
                </a:xfrm>
                <a:custGeom>
                  <a:avLst/>
                  <a:gdLst>
                    <a:gd name="T0" fmla="*/ 2711 w 3239"/>
                    <a:gd name="T1" fmla="*/ 1519 h 1834"/>
                    <a:gd name="T2" fmla="*/ 2844 w 3239"/>
                    <a:gd name="T3" fmla="*/ 1443 h 1834"/>
                    <a:gd name="T4" fmla="*/ 2627 w 3239"/>
                    <a:gd name="T5" fmla="*/ 1017 h 1834"/>
                    <a:gd name="T6" fmla="*/ 2417 w 3239"/>
                    <a:gd name="T7" fmla="*/ 1519 h 1834"/>
                    <a:gd name="T8" fmla="*/ 2661 w 3239"/>
                    <a:gd name="T9" fmla="*/ 1067 h 1834"/>
                    <a:gd name="T10" fmla="*/ 2342 w 3239"/>
                    <a:gd name="T11" fmla="*/ 709 h 1834"/>
                    <a:gd name="T12" fmla="*/ 2000 w 3239"/>
                    <a:gd name="T13" fmla="*/ 1519 h 1834"/>
                    <a:gd name="T14" fmla="*/ 2392 w 3239"/>
                    <a:gd name="T15" fmla="*/ 753 h 1834"/>
                    <a:gd name="T16" fmla="*/ 1996 w 3239"/>
                    <a:gd name="T17" fmla="*/ 484 h 1834"/>
                    <a:gd name="T18" fmla="*/ 1457 w 3239"/>
                    <a:gd name="T19" fmla="*/ 1519 h 1834"/>
                    <a:gd name="T20" fmla="*/ 2145 w 3239"/>
                    <a:gd name="T21" fmla="*/ 565 h 1834"/>
                    <a:gd name="T22" fmla="*/ 1996 w 3239"/>
                    <a:gd name="T23" fmla="*/ 484 h 1834"/>
                    <a:gd name="T24" fmla="*/ 691 w 3239"/>
                    <a:gd name="T25" fmla="*/ 417 h 1834"/>
                    <a:gd name="T26" fmla="*/ 535 w 3239"/>
                    <a:gd name="T27" fmla="*/ 484 h 1834"/>
                    <a:gd name="T28" fmla="*/ 575 w 3239"/>
                    <a:gd name="T29" fmla="*/ 637 h 1834"/>
                    <a:gd name="T30" fmla="*/ 1586 w 3239"/>
                    <a:gd name="T31" fmla="*/ 347 h 1834"/>
                    <a:gd name="T32" fmla="*/ 1192 w 3239"/>
                    <a:gd name="T33" fmla="*/ 1253 h 1834"/>
                    <a:gd name="T34" fmla="*/ 1676 w 3239"/>
                    <a:gd name="T35" fmla="*/ 367 h 1834"/>
                    <a:gd name="T36" fmla="*/ 1266 w 3239"/>
                    <a:gd name="T37" fmla="*/ 316 h 1834"/>
                    <a:gd name="T38" fmla="*/ 1090 w 3239"/>
                    <a:gd name="T39" fmla="*/ 326 h 1834"/>
                    <a:gd name="T40" fmla="*/ 887 w 3239"/>
                    <a:gd name="T41" fmla="*/ 950 h 1834"/>
                    <a:gd name="T42" fmla="*/ 1266 w 3239"/>
                    <a:gd name="T43" fmla="*/ 316 h 1834"/>
                    <a:gd name="T44" fmla="*/ 1380 w 3239"/>
                    <a:gd name="T45" fmla="*/ 3 h 1834"/>
                    <a:gd name="T46" fmla="*/ 1603 w 3239"/>
                    <a:gd name="T47" fmla="*/ 28 h 1834"/>
                    <a:gd name="T48" fmla="*/ 1821 w 3239"/>
                    <a:gd name="T49" fmla="*/ 78 h 1834"/>
                    <a:gd name="T50" fmla="*/ 2031 w 3239"/>
                    <a:gd name="T51" fmla="*/ 151 h 1834"/>
                    <a:gd name="T52" fmla="*/ 2231 w 3239"/>
                    <a:gd name="T53" fmla="*/ 247 h 1834"/>
                    <a:gd name="T54" fmla="*/ 2419 w 3239"/>
                    <a:gd name="T55" fmla="*/ 365 h 1834"/>
                    <a:gd name="T56" fmla="*/ 2594 w 3239"/>
                    <a:gd name="T57" fmla="*/ 505 h 1834"/>
                    <a:gd name="T58" fmla="*/ 2752 w 3239"/>
                    <a:gd name="T59" fmla="*/ 664 h 1834"/>
                    <a:gd name="T60" fmla="*/ 2890 w 3239"/>
                    <a:gd name="T61" fmla="*/ 838 h 1834"/>
                    <a:gd name="T62" fmla="*/ 3007 w 3239"/>
                    <a:gd name="T63" fmla="*/ 1026 h 1834"/>
                    <a:gd name="T64" fmla="*/ 3103 w 3239"/>
                    <a:gd name="T65" fmla="*/ 1227 h 1834"/>
                    <a:gd name="T66" fmla="*/ 3175 w 3239"/>
                    <a:gd name="T67" fmla="*/ 1437 h 1834"/>
                    <a:gd name="T68" fmla="*/ 3223 w 3239"/>
                    <a:gd name="T69" fmla="*/ 1656 h 1834"/>
                    <a:gd name="T70" fmla="*/ 3238 w 3239"/>
                    <a:gd name="T71" fmla="*/ 1785 h 1834"/>
                    <a:gd name="T72" fmla="*/ 3223 w 3239"/>
                    <a:gd name="T73" fmla="*/ 1815 h 1834"/>
                    <a:gd name="T74" fmla="*/ 3194 w 3239"/>
                    <a:gd name="T75" fmla="*/ 1832 h 1834"/>
                    <a:gd name="T76" fmla="*/ 1352 w 3239"/>
                    <a:gd name="T77" fmla="*/ 1834 h 1834"/>
                    <a:gd name="T78" fmla="*/ 1321 w 3239"/>
                    <a:gd name="T79" fmla="*/ 1827 h 1834"/>
                    <a:gd name="T80" fmla="*/ 17 w 3239"/>
                    <a:gd name="T81" fmla="*/ 528 h 1834"/>
                    <a:gd name="T82" fmla="*/ 1 w 3239"/>
                    <a:gd name="T83" fmla="*/ 499 h 1834"/>
                    <a:gd name="T84" fmla="*/ 2 w 3239"/>
                    <a:gd name="T85" fmla="*/ 465 h 1834"/>
                    <a:gd name="T86" fmla="*/ 22 w 3239"/>
                    <a:gd name="T87" fmla="*/ 438 h 1834"/>
                    <a:gd name="T88" fmla="*/ 205 w 3239"/>
                    <a:gd name="T89" fmla="*/ 308 h 1834"/>
                    <a:gd name="T90" fmla="*/ 401 w 3239"/>
                    <a:gd name="T91" fmla="*/ 199 h 1834"/>
                    <a:gd name="T92" fmla="*/ 606 w 3239"/>
                    <a:gd name="T93" fmla="*/ 114 h 1834"/>
                    <a:gd name="T94" fmla="*/ 821 w 3239"/>
                    <a:gd name="T95" fmla="*/ 51 h 1834"/>
                    <a:gd name="T96" fmla="*/ 1042 w 3239"/>
                    <a:gd name="T97" fmla="*/ 12 h 1834"/>
                    <a:gd name="T98" fmla="*/ 1266 w 3239"/>
                    <a:gd name="T99" fmla="*/ 0 h 1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239" h="1834">
                      <a:moveTo>
                        <a:pt x="2816" y="1367"/>
                      </a:moveTo>
                      <a:lnTo>
                        <a:pt x="2711" y="1519"/>
                      </a:lnTo>
                      <a:lnTo>
                        <a:pt x="2868" y="1519"/>
                      </a:lnTo>
                      <a:lnTo>
                        <a:pt x="2844" y="1443"/>
                      </a:lnTo>
                      <a:lnTo>
                        <a:pt x="2816" y="1367"/>
                      </a:lnTo>
                      <a:close/>
                      <a:moveTo>
                        <a:pt x="2627" y="1017"/>
                      </a:moveTo>
                      <a:lnTo>
                        <a:pt x="2293" y="1519"/>
                      </a:lnTo>
                      <a:lnTo>
                        <a:pt x="2417" y="1519"/>
                      </a:lnTo>
                      <a:lnTo>
                        <a:pt x="2692" y="1117"/>
                      </a:lnTo>
                      <a:lnTo>
                        <a:pt x="2661" y="1067"/>
                      </a:lnTo>
                      <a:lnTo>
                        <a:pt x="2627" y="1017"/>
                      </a:lnTo>
                      <a:close/>
                      <a:moveTo>
                        <a:pt x="2342" y="709"/>
                      </a:moveTo>
                      <a:lnTo>
                        <a:pt x="1802" y="1519"/>
                      </a:lnTo>
                      <a:lnTo>
                        <a:pt x="2000" y="1519"/>
                      </a:lnTo>
                      <a:lnTo>
                        <a:pt x="2464" y="823"/>
                      </a:lnTo>
                      <a:lnTo>
                        <a:pt x="2392" y="753"/>
                      </a:lnTo>
                      <a:lnTo>
                        <a:pt x="2342" y="709"/>
                      </a:lnTo>
                      <a:close/>
                      <a:moveTo>
                        <a:pt x="1996" y="484"/>
                      </a:moveTo>
                      <a:lnTo>
                        <a:pt x="1367" y="1428"/>
                      </a:lnTo>
                      <a:lnTo>
                        <a:pt x="1457" y="1519"/>
                      </a:lnTo>
                      <a:lnTo>
                        <a:pt x="1510" y="1519"/>
                      </a:lnTo>
                      <a:lnTo>
                        <a:pt x="2145" y="565"/>
                      </a:lnTo>
                      <a:lnTo>
                        <a:pt x="2072" y="523"/>
                      </a:lnTo>
                      <a:lnTo>
                        <a:pt x="1996" y="484"/>
                      </a:lnTo>
                      <a:close/>
                      <a:moveTo>
                        <a:pt x="740" y="400"/>
                      </a:moveTo>
                      <a:lnTo>
                        <a:pt x="691" y="417"/>
                      </a:lnTo>
                      <a:lnTo>
                        <a:pt x="612" y="449"/>
                      </a:lnTo>
                      <a:lnTo>
                        <a:pt x="535" y="484"/>
                      </a:lnTo>
                      <a:lnTo>
                        <a:pt x="460" y="523"/>
                      </a:lnTo>
                      <a:lnTo>
                        <a:pt x="575" y="637"/>
                      </a:lnTo>
                      <a:lnTo>
                        <a:pt x="740" y="400"/>
                      </a:lnTo>
                      <a:close/>
                      <a:moveTo>
                        <a:pt x="1586" y="347"/>
                      </a:moveTo>
                      <a:lnTo>
                        <a:pt x="1062" y="1125"/>
                      </a:lnTo>
                      <a:lnTo>
                        <a:pt x="1192" y="1253"/>
                      </a:lnTo>
                      <a:lnTo>
                        <a:pt x="1765" y="392"/>
                      </a:lnTo>
                      <a:lnTo>
                        <a:pt x="1676" y="367"/>
                      </a:lnTo>
                      <a:lnTo>
                        <a:pt x="1586" y="347"/>
                      </a:lnTo>
                      <a:close/>
                      <a:moveTo>
                        <a:pt x="1266" y="316"/>
                      </a:moveTo>
                      <a:lnTo>
                        <a:pt x="1178" y="318"/>
                      </a:lnTo>
                      <a:lnTo>
                        <a:pt x="1090" y="326"/>
                      </a:lnTo>
                      <a:lnTo>
                        <a:pt x="749" y="811"/>
                      </a:lnTo>
                      <a:lnTo>
                        <a:pt x="887" y="950"/>
                      </a:lnTo>
                      <a:lnTo>
                        <a:pt x="1314" y="317"/>
                      </a:lnTo>
                      <a:lnTo>
                        <a:pt x="1266" y="316"/>
                      </a:lnTo>
                      <a:close/>
                      <a:moveTo>
                        <a:pt x="1266" y="0"/>
                      </a:moveTo>
                      <a:lnTo>
                        <a:pt x="1380" y="3"/>
                      </a:lnTo>
                      <a:lnTo>
                        <a:pt x="1492" y="12"/>
                      </a:lnTo>
                      <a:lnTo>
                        <a:pt x="1603" y="28"/>
                      </a:lnTo>
                      <a:lnTo>
                        <a:pt x="1713" y="50"/>
                      </a:lnTo>
                      <a:lnTo>
                        <a:pt x="1821" y="78"/>
                      </a:lnTo>
                      <a:lnTo>
                        <a:pt x="1927" y="111"/>
                      </a:lnTo>
                      <a:lnTo>
                        <a:pt x="2031" y="151"/>
                      </a:lnTo>
                      <a:lnTo>
                        <a:pt x="2132" y="197"/>
                      </a:lnTo>
                      <a:lnTo>
                        <a:pt x="2231" y="247"/>
                      </a:lnTo>
                      <a:lnTo>
                        <a:pt x="2328" y="304"/>
                      </a:lnTo>
                      <a:lnTo>
                        <a:pt x="2419" y="365"/>
                      </a:lnTo>
                      <a:lnTo>
                        <a:pt x="2509" y="433"/>
                      </a:lnTo>
                      <a:lnTo>
                        <a:pt x="2594" y="505"/>
                      </a:lnTo>
                      <a:lnTo>
                        <a:pt x="2676" y="582"/>
                      </a:lnTo>
                      <a:lnTo>
                        <a:pt x="2752" y="664"/>
                      </a:lnTo>
                      <a:lnTo>
                        <a:pt x="2824" y="750"/>
                      </a:lnTo>
                      <a:lnTo>
                        <a:pt x="2890" y="838"/>
                      </a:lnTo>
                      <a:lnTo>
                        <a:pt x="2952" y="931"/>
                      </a:lnTo>
                      <a:lnTo>
                        <a:pt x="3007" y="1026"/>
                      </a:lnTo>
                      <a:lnTo>
                        <a:pt x="3058" y="1125"/>
                      </a:lnTo>
                      <a:lnTo>
                        <a:pt x="3103" y="1227"/>
                      </a:lnTo>
                      <a:lnTo>
                        <a:pt x="3141" y="1331"/>
                      </a:lnTo>
                      <a:lnTo>
                        <a:pt x="3175" y="1437"/>
                      </a:lnTo>
                      <a:lnTo>
                        <a:pt x="3202" y="1545"/>
                      </a:lnTo>
                      <a:lnTo>
                        <a:pt x="3223" y="1656"/>
                      </a:lnTo>
                      <a:lnTo>
                        <a:pt x="3239" y="1768"/>
                      </a:lnTo>
                      <a:lnTo>
                        <a:pt x="3238" y="1785"/>
                      </a:lnTo>
                      <a:lnTo>
                        <a:pt x="3233" y="1800"/>
                      </a:lnTo>
                      <a:lnTo>
                        <a:pt x="3223" y="1815"/>
                      </a:lnTo>
                      <a:lnTo>
                        <a:pt x="3210" y="1826"/>
                      </a:lnTo>
                      <a:lnTo>
                        <a:pt x="3194" y="1832"/>
                      </a:lnTo>
                      <a:lnTo>
                        <a:pt x="3179" y="1834"/>
                      </a:lnTo>
                      <a:lnTo>
                        <a:pt x="1352" y="1834"/>
                      </a:lnTo>
                      <a:lnTo>
                        <a:pt x="1336" y="1833"/>
                      </a:lnTo>
                      <a:lnTo>
                        <a:pt x="1321" y="1827"/>
                      </a:lnTo>
                      <a:lnTo>
                        <a:pt x="1309" y="1817"/>
                      </a:lnTo>
                      <a:lnTo>
                        <a:pt x="17" y="528"/>
                      </a:lnTo>
                      <a:lnTo>
                        <a:pt x="7" y="515"/>
                      </a:lnTo>
                      <a:lnTo>
                        <a:pt x="1" y="499"/>
                      </a:lnTo>
                      <a:lnTo>
                        <a:pt x="0" y="482"/>
                      </a:lnTo>
                      <a:lnTo>
                        <a:pt x="2" y="465"/>
                      </a:lnTo>
                      <a:lnTo>
                        <a:pt x="11" y="450"/>
                      </a:lnTo>
                      <a:lnTo>
                        <a:pt x="22" y="438"/>
                      </a:lnTo>
                      <a:lnTo>
                        <a:pt x="111" y="370"/>
                      </a:lnTo>
                      <a:lnTo>
                        <a:pt x="205" y="308"/>
                      </a:lnTo>
                      <a:lnTo>
                        <a:pt x="301" y="250"/>
                      </a:lnTo>
                      <a:lnTo>
                        <a:pt x="401" y="199"/>
                      </a:lnTo>
                      <a:lnTo>
                        <a:pt x="502" y="153"/>
                      </a:lnTo>
                      <a:lnTo>
                        <a:pt x="606" y="114"/>
                      </a:lnTo>
                      <a:lnTo>
                        <a:pt x="712" y="79"/>
                      </a:lnTo>
                      <a:lnTo>
                        <a:pt x="821" y="51"/>
                      </a:lnTo>
                      <a:lnTo>
                        <a:pt x="931" y="29"/>
                      </a:lnTo>
                      <a:lnTo>
                        <a:pt x="1042" y="12"/>
                      </a:lnTo>
                      <a:lnTo>
                        <a:pt x="1153" y="4"/>
                      </a:lnTo>
                      <a:lnTo>
                        <a:pt x="1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5" name="Freeform 18"/>
                <p:cNvSpPr>
                  <a:spLocks noEditPoints="1"/>
                </p:cNvSpPr>
                <p:nvPr/>
              </p:nvSpPr>
              <p:spPr bwMode="auto">
                <a:xfrm>
                  <a:off x="6813550" y="715963"/>
                  <a:ext cx="706438" cy="1127125"/>
                </a:xfrm>
                <a:custGeom>
                  <a:avLst/>
                  <a:gdLst>
                    <a:gd name="T0" fmla="*/ 485 w 1783"/>
                    <a:gd name="T1" fmla="*/ 535 h 2842"/>
                    <a:gd name="T2" fmla="*/ 419 w 1783"/>
                    <a:gd name="T3" fmla="*/ 690 h 2842"/>
                    <a:gd name="T4" fmla="*/ 362 w 1783"/>
                    <a:gd name="T5" fmla="*/ 877 h 2842"/>
                    <a:gd name="T6" fmla="*/ 328 w 1783"/>
                    <a:gd name="T7" fmla="*/ 1069 h 2842"/>
                    <a:gd name="T8" fmla="*/ 316 w 1783"/>
                    <a:gd name="T9" fmla="*/ 1264 h 2842"/>
                    <a:gd name="T10" fmla="*/ 332 w 1783"/>
                    <a:gd name="T11" fmla="*/ 1489 h 2842"/>
                    <a:gd name="T12" fmla="*/ 375 w 1783"/>
                    <a:gd name="T13" fmla="*/ 1707 h 2842"/>
                    <a:gd name="T14" fmla="*/ 449 w 1783"/>
                    <a:gd name="T15" fmla="*/ 1917 h 2842"/>
                    <a:gd name="T16" fmla="*/ 539 w 1783"/>
                    <a:gd name="T17" fmla="*/ 2097 h 2842"/>
                    <a:gd name="T18" fmla="*/ 637 w 1783"/>
                    <a:gd name="T19" fmla="*/ 2246 h 2842"/>
                    <a:gd name="T20" fmla="*/ 751 w 1783"/>
                    <a:gd name="T21" fmla="*/ 2384 h 2842"/>
                    <a:gd name="T22" fmla="*/ 524 w 1783"/>
                    <a:gd name="T23" fmla="*/ 460 h 2842"/>
                    <a:gd name="T24" fmla="*/ 500 w 1783"/>
                    <a:gd name="T25" fmla="*/ 1 h 2842"/>
                    <a:gd name="T26" fmla="*/ 529 w 1783"/>
                    <a:gd name="T27" fmla="*/ 18 h 2842"/>
                    <a:gd name="T28" fmla="*/ 1776 w 1783"/>
                    <a:gd name="T29" fmla="*/ 1265 h 2842"/>
                    <a:gd name="T30" fmla="*/ 1783 w 1783"/>
                    <a:gd name="T31" fmla="*/ 1297 h 2842"/>
                    <a:gd name="T32" fmla="*/ 1774 w 1783"/>
                    <a:gd name="T33" fmla="*/ 1327 h 2842"/>
                    <a:gd name="T34" fmla="*/ 847 w 1783"/>
                    <a:gd name="T35" fmla="*/ 2827 h 2842"/>
                    <a:gd name="T36" fmla="*/ 817 w 1783"/>
                    <a:gd name="T37" fmla="*/ 2841 h 2842"/>
                    <a:gd name="T38" fmla="*/ 787 w 1783"/>
                    <a:gd name="T39" fmla="*/ 2839 h 2842"/>
                    <a:gd name="T40" fmla="*/ 679 w 1783"/>
                    <a:gd name="T41" fmla="*/ 2757 h 2842"/>
                    <a:gd name="T42" fmla="*/ 516 w 1783"/>
                    <a:gd name="T43" fmla="*/ 2598 h 2842"/>
                    <a:gd name="T44" fmla="*/ 374 w 1783"/>
                    <a:gd name="T45" fmla="*/ 2423 h 2842"/>
                    <a:gd name="T46" fmla="*/ 253 w 1783"/>
                    <a:gd name="T47" fmla="*/ 2235 h 2842"/>
                    <a:gd name="T48" fmla="*/ 154 w 1783"/>
                    <a:gd name="T49" fmla="*/ 2035 h 2842"/>
                    <a:gd name="T50" fmla="*/ 79 w 1783"/>
                    <a:gd name="T51" fmla="*/ 1824 h 2842"/>
                    <a:gd name="T52" fmla="*/ 29 w 1783"/>
                    <a:gd name="T53" fmla="*/ 1605 h 2842"/>
                    <a:gd name="T54" fmla="*/ 3 w 1783"/>
                    <a:gd name="T55" fmla="*/ 1380 h 2842"/>
                    <a:gd name="T56" fmla="*/ 3 w 1783"/>
                    <a:gd name="T57" fmla="*/ 1152 h 2842"/>
                    <a:gd name="T58" fmla="*/ 29 w 1783"/>
                    <a:gd name="T59" fmla="*/ 930 h 2842"/>
                    <a:gd name="T60" fmla="*/ 79 w 1783"/>
                    <a:gd name="T61" fmla="*/ 712 h 2842"/>
                    <a:gd name="T62" fmla="*/ 153 w 1783"/>
                    <a:gd name="T63" fmla="*/ 503 h 2842"/>
                    <a:gd name="T64" fmla="*/ 251 w 1783"/>
                    <a:gd name="T65" fmla="*/ 301 h 2842"/>
                    <a:gd name="T66" fmla="*/ 370 w 1783"/>
                    <a:gd name="T67" fmla="*/ 112 h 2842"/>
                    <a:gd name="T68" fmla="*/ 450 w 1783"/>
                    <a:gd name="T69" fmla="*/ 11 h 2842"/>
                    <a:gd name="T70" fmla="*/ 483 w 1783"/>
                    <a:gd name="T71" fmla="*/ 0 h 28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783" h="2842">
                      <a:moveTo>
                        <a:pt x="524" y="460"/>
                      </a:moveTo>
                      <a:lnTo>
                        <a:pt x="485" y="535"/>
                      </a:lnTo>
                      <a:lnTo>
                        <a:pt x="449" y="612"/>
                      </a:lnTo>
                      <a:lnTo>
                        <a:pt x="419" y="690"/>
                      </a:lnTo>
                      <a:lnTo>
                        <a:pt x="387" y="783"/>
                      </a:lnTo>
                      <a:lnTo>
                        <a:pt x="362" y="877"/>
                      </a:lnTo>
                      <a:lnTo>
                        <a:pt x="341" y="972"/>
                      </a:lnTo>
                      <a:lnTo>
                        <a:pt x="328" y="1069"/>
                      </a:lnTo>
                      <a:lnTo>
                        <a:pt x="320" y="1166"/>
                      </a:lnTo>
                      <a:lnTo>
                        <a:pt x="316" y="1264"/>
                      </a:lnTo>
                      <a:lnTo>
                        <a:pt x="320" y="1377"/>
                      </a:lnTo>
                      <a:lnTo>
                        <a:pt x="332" y="1489"/>
                      </a:lnTo>
                      <a:lnTo>
                        <a:pt x="350" y="1599"/>
                      </a:lnTo>
                      <a:lnTo>
                        <a:pt x="375" y="1707"/>
                      </a:lnTo>
                      <a:lnTo>
                        <a:pt x="409" y="1813"/>
                      </a:lnTo>
                      <a:lnTo>
                        <a:pt x="449" y="1917"/>
                      </a:lnTo>
                      <a:lnTo>
                        <a:pt x="497" y="2019"/>
                      </a:lnTo>
                      <a:lnTo>
                        <a:pt x="539" y="2097"/>
                      </a:lnTo>
                      <a:lnTo>
                        <a:pt x="586" y="2172"/>
                      </a:lnTo>
                      <a:lnTo>
                        <a:pt x="637" y="2246"/>
                      </a:lnTo>
                      <a:lnTo>
                        <a:pt x="692" y="2317"/>
                      </a:lnTo>
                      <a:lnTo>
                        <a:pt x="751" y="2384"/>
                      </a:lnTo>
                      <a:lnTo>
                        <a:pt x="1399" y="1333"/>
                      </a:lnTo>
                      <a:lnTo>
                        <a:pt x="524" y="460"/>
                      </a:lnTo>
                      <a:close/>
                      <a:moveTo>
                        <a:pt x="483" y="0"/>
                      </a:moveTo>
                      <a:lnTo>
                        <a:pt x="500" y="1"/>
                      </a:lnTo>
                      <a:lnTo>
                        <a:pt x="515" y="7"/>
                      </a:lnTo>
                      <a:lnTo>
                        <a:pt x="529" y="18"/>
                      </a:lnTo>
                      <a:lnTo>
                        <a:pt x="1765" y="1252"/>
                      </a:lnTo>
                      <a:lnTo>
                        <a:pt x="1776" y="1265"/>
                      </a:lnTo>
                      <a:lnTo>
                        <a:pt x="1782" y="1280"/>
                      </a:lnTo>
                      <a:lnTo>
                        <a:pt x="1783" y="1297"/>
                      </a:lnTo>
                      <a:lnTo>
                        <a:pt x="1780" y="1312"/>
                      </a:lnTo>
                      <a:lnTo>
                        <a:pt x="1774" y="1327"/>
                      </a:lnTo>
                      <a:lnTo>
                        <a:pt x="858" y="2813"/>
                      </a:lnTo>
                      <a:lnTo>
                        <a:pt x="847" y="2827"/>
                      </a:lnTo>
                      <a:lnTo>
                        <a:pt x="833" y="2836"/>
                      </a:lnTo>
                      <a:lnTo>
                        <a:pt x="817" y="2841"/>
                      </a:lnTo>
                      <a:lnTo>
                        <a:pt x="806" y="2842"/>
                      </a:lnTo>
                      <a:lnTo>
                        <a:pt x="787" y="2839"/>
                      </a:lnTo>
                      <a:lnTo>
                        <a:pt x="769" y="2830"/>
                      </a:lnTo>
                      <a:lnTo>
                        <a:pt x="679" y="2757"/>
                      </a:lnTo>
                      <a:lnTo>
                        <a:pt x="595" y="2680"/>
                      </a:lnTo>
                      <a:lnTo>
                        <a:pt x="516" y="2598"/>
                      </a:lnTo>
                      <a:lnTo>
                        <a:pt x="443" y="2512"/>
                      </a:lnTo>
                      <a:lnTo>
                        <a:pt x="374" y="2423"/>
                      </a:lnTo>
                      <a:lnTo>
                        <a:pt x="311" y="2331"/>
                      </a:lnTo>
                      <a:lnTo>
                        <a:pt x="253" y="2235"/>
                      </a:lnTo>
                      <a:lnTo>
                        <a:pt x="201" y="2136"/>
                      </a:lnTo>
                      <a:lnTo>
                        <a:pt x="154" y="2035"/>
                      </a:lnTo>
                      <a:lnTo>
                        <a:pt x="114" y="1931"/>
                      </a:lnTo>
                      <a:lnTo>
                        <a:pt x="79" y="1824"/>
                      </a:lnTo>
                      <a:lnTo>
                        <a:pt x="52" y="1716"/>
                      </a:lnTo>
                      <a:lnTo>
                        <a:pt x="29" y="1605"/>
                      </a:lnTo>
                      <a:lnTo>
                        <a:pt x="13" y="1493"/>
                      </a:lnTo>
                      <a:lnTo>
                        <a:pt x="3" y="1380"/>
                      </a:lnTo>
                      <a:lnTo>
                        <a:pt x="0" y="1264"/>
                      </a:lnTo>
                      <a:lnTo>
                        <a:pt x="3" y="1152"/>
                      </a:lnTo>
                      <a:lnTo>
                        <a:pt x="13" y="1040"/>
                      </a:lnTo>
                      <a:lnTo>
                        <a:pt x="29" y="930"/>
                      </a:lnTo>
                      <a:lnTo>
                        <a:pt x="50" y="821"/>
                      </a:lnTo>
                      <a:lnTo>
                        <a:pt x="79" y="712"/>
                      </a:lnTo>
                      <a:lnTo>
                        <a:pt x="113" y="606"/>
                      </a:lnTo>
                      <a:lnTo>
                        <a:pt x="153" y="503"/>
                      </a:lnTo>
                      <a:lnTo>
                        <a:pt x="199" y="400"/>
                      </a:lnTo>
                      <a:lnTo>
                        <a:pt x="251" y="301"/>
                      </a:lnTo>
                      <a:lnTo>
                        <a:pt x="308" y="205"/>
                      </a:lnTo>
                      <a:lnTo>
                        <a:pt x="370" y="112"/>
                      </a:lnTo>
                      <a:lnTo>
                        <a:pt x="438" y="23"/>
                      </a:lnTo>
                      <a:lnTo>
                        <a:pt x="450" y="11"/>
                      </a:lnTo>
                      <a:lnTo>
                        <a:pt x="466" y="4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6" name="Freeform 19"/>
                <p:cNvSpPr>
                  <a:spLocks/>
                </p:cNvSpPr>
                <p:nvPr/>
              </p:nvSpPr>
              <p:spPr bwMode="auto">
                <a:xfrm>
                  <a:off x="7248525" y="1274763"/>
                  <a:ext cx="1135063" cy="728663"/>
                </a:xfrm>
                <a:custGeom>
                  <a:avLst/>
                  <a:gdLst>
                    <a:gd name="T0" fmla="*/ 1002 w 2860"/>
                    <a:gd name="T1" fmla="*/ 0 h 1835"/>
                    <a:gd name="T2" fmla="*/ 2800 w 2860"/>
                    <a:gd name="T3" fmla="*/ 0 h 1835"/>
                    <a:gd name="T4" fmla="*/ 2815 w 2860"/>
                    <a:gd name="T5" fmla="*/ 2 h 1835"/>
                    <a:gd name="T6" fmla="*/ 2831 w 2860"/>
                    <a:gd name="T7" fmla="*/ 9 h 1835"/>
                    <a:gd name="T8" fmla="*/ 2844 w 2860"/>
                    <a:gd name="T9" fmla="*/ 20 h 1835"/>
                    <a:gd name="T10" fmla="*/ 2854 w 2860"/>
                    <a:gd name="T11" fmla="*/ 35 h 1835"/>
                    <a:gd name="T12" fmla="*/ 2859 w 2860"/>
                    <a:gd name="T13" fmla="*/ 50 h 1835"/>
                    <a:gd name="T14" fmla="*/ 2860 w 2860"/>
                    <a:gd name="T15" fmla="*/ 67 h 1835"/>
                    <a:gd name="T16" fmla="*/ 2844 w 2860"/>
                    <a:gd name="T17" fmla="*/ 179 h 1835"/>
                    <a:gd name="T18" fmla="*/ 2823 w 2860"/>
                    <a:gd name="T19" fmla="*/ 290 h 1835"/>
                    <a:gd name="T20" fmla="*/ 2796 w 2860"/>
                    <a:gd name="T21" fmla="*/ 399 h 1835"/>
                    <a:gd name="T22" fmla="*/ 2762 w 2860"/>
                    <a:gd name="T23" fmla="*/ 505 h 1835"/>
                    <a:gd name="T24" fmla="*/ 2724 w 2860"/>
                    <a:gd name="T25" fmla="*/ 608 h 1835"/>
                    <a:gd name="T26" fmla="*/ 2679 w 2860"/>
                    <a:gd name="T27" fmla="*/ 709 h 1835"/>
                    <a:gd name="T28" fmla="*/ 2628 w 2860"/>
                    <a:gd name="T29" fmla="*/ 808 h 1835"/>
                    <a:gd name="T30" fmla="*/ 2573 w 2860"/>
                    <a:gd name="T31" fmla="*/ 905 h 1835"/>
                    <a:gd name="T32" fmla="*/ 2511 w 2860"/>
                    <a:gd name="T33" fmla="*/ 996 h 1835"/>
                    <a:gd name="T34" fmla="*/ 2445 w 2860"/>
                    <a:gd name="T35" fmla="*/ 1085 h 1835"/>
                    <a:gd name="T36" fmla="*/ 2373 w 2860"/>
                    <a:gd name="T37" fmla="*/ 1171 h 1835"/>
                    <a:gd name="T38" fmla="*/ 2297 w 2860"/>
                    <a:gd name="T39" fmla="*/ 1253 h 1835"/>
                    <a:gd name="T40" fmla="*/ 2215 w 2860"/>
                    <a:gd name="T41" fmla="*/ 1330 h 1835"/>
                    <a:gd name="T42" fmla="*/ 2130 w 2860"/>
                    <a:gd name="T43" fmla="*/ 1402 h 1835"/>
                    <a:gd name="T44" fmla="*/ 2040 w 2860"/>
                    <a:gd name="T45" fmla="*/ 1470 h 1835"/>
                    <a:gd name="T46" fmla="*/ 1949 w 2860"/>
                    <a:gd name="T47" fmla="*/ 1531 h 1835"/>
                    <a:gd name="T48" fmla="*/ 1852 w 2860"/>
                    <a:gd name="T49" fmla="*/ 1588 h 1835"/>
                    <a:gd name="T50" fmla="*/ 1753 w 2860"/>
                    <a:gd name="T51" fmla="*/ 1638 h 1835"/>
                    <a:gd name="T52" fmla="*/ 1652 w 2860"/>
                    <a:gd name="T53" fmla="*/ 1684 h 1835"/>
                    <a:gd name="T54" fmla="*/ 1548 w 2860"/>
                    <a:gd name="T55" fmla="*/ 1723 h 1835"/>
                    <a:gd name="T56" fmla="*/ 1442 w 2860"/>
                    <a:gd name="T57" fmla="*/ 1756 h 1835"/>
                    <a:gd name="T58" fmla="*/ 1334 w 2860"/>
                    <a:gd name="T59" fmla="*/ 1784 h 1835"/>
                    <a:gd name="T60" fmla="*/ 1224 w 2860"/>
                    <a:gd name="T61" fmla="*/ 1806 h 1835"/>
                    <a:gd name="T62" fmla="*/ 1113 w 2860"/>
                    <a:gd name="T63" fmla="*/ 1821 h 1835"/>
                    <a:gd name="T64" fmla="*/ 1001 w 2860"/>
                    <a:gd name="T65" fmla="*/ 1831 h 1835"/>
                    <a:gd name="T66" fmla="*/ 887 w 2860"/>
                    <a:gd name="T67" fmla="*/ 1835 h 1835"/>
                    <a:gd name="T68" fmla="*/ 775 w 2860"/>
                    <a:gd name="T69" fmla="*/ 1831 h 1835"/>
                    <a:gd name="T70" fmla="*/ 665 w 2860"/>
                    <a:gd name="T71" fmla="*/ 1823 h 1835"/>
                    <a:gd name="T72" fmla="*/ 557 w 2860"/>
                    <a:gd name="T73" fmla="*/ 1807 h 1835"/>
                    <a:gd name="T74" fmla="*/ 449 w 2860"/>
                    <a:gd name="T75" fmla="*/ 1787 h 1835"/>
                    <a:gd name="T76" fmla="*/ 343 w 2860"/>
                    <a:gd name="T77" fmla="*/ 1760 h 1835"/>
                    <a:gd name="T78" fmla="*/ 239 w 2860"/>
                    <a:gd name="T79" fmla="*/ 1726 h 1835"/>
                    <a:gd name="T80" fmla="*/ 137 w 2860"/>
                    <a:gd name="T81" fmla="*/ 1688 h 1835"/>
                    <a:gd name="T82" fmla="*/ 35 w 2860"/>
                    <a:gd name="T83" fmla="*/ 1643 h 1835"/>
                    <a:gd name="T84" fmla="*/ 21 w 2860"/>
                    <a:gd name="T85" fmla="*/ 1634 h 1835"/>
                    <a:gd name="T86" fmla="*/ 10 w 2860"/>
                    <a:gd name="T87" fmla="*/ 1621 h 1835"/>
                    <a:gd name="T88" fmla="*/ 3 w 2860"/>
                    <a:gd name="T89" fmla="*/ 1606 h 1835"/>
                    <a:gd name="T90" fmla="*/ 0 w 2860"/>
                    <a:gd name="T91" fmla="*/ 1589 h 1835"/>
                    <a:gd name="T92" fmla="*/ 3 w 2860"/>
                    <a:gd name="T93" fmla="*/ 1572 h 1835"/>
                    <a:gd name="T94" fmla="*/ 10 w 2860"/>
                    <a:gd name="T95" fmla="*/ 1556 h 1835"/>
                    <a:gd name="T96" fmla="*/ 950 w 2860"/>
                    <a:gd name="T97" fmla="*/ 29 h 1835"/>
                    <a:gd name="T98" fmla="*/ 961 w 2860"/>
                    <a:gd name="T99" fmla="*/ 17 h 1835"/>
                    <a:gd name="T100" fmla="*/ 973 w 2860"/>
                    <a:gd name="T101" fmla="*/ 8 h 1835"/>
                    <a:gd name="T102" fmla="*/ 988 w 2860"/>
                    <a:gd name="T103" fmla="*/ 2 h 1835"/>
                    <a:gd name="T104" fmla="*/ 1002 w 2860"/>
                    <a:gd name="T105" fmla="*/ 0 h 18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860" h="1835">
                      <a:moveTo>
                        <a:pt x="1002" y="0"/>
                      </a:moveTo>
                      <a:lnTo>
                        <a:pt x="2800" y="0"/>
                      </a:lnTo>
                      <a:lnTo>
                        <a:pt x="2815" y="2"/>
                      </a:lnTo>
                      <a:lnTo>
                        <a:pt x="2831" y="9"/>
                      </a:lnTo>
                      <a:lnTo>
                        <a:pt x="2844" y="20"/>
                      </a:lnTo>
                      <a:lnTo>
                        <a:pt x="2854" y="35"/>
                      </a:lnTo>
                      <a:lnTo>
                        <a:pt x="2859" y="50"/>
                      </a:lnTo>
                      <a:lnTo>
                        <a:pt x="2860" y="67"/>
                      </a:lnTo>
                      <a:lnTo>
                        <a:pt x="2844" y="179"/>
                      </a:lnTo>
                      <a:lnTo>
                        <a:pt x="2823" y="290"/>
                      </a:lnTo>
                      <a:lnTo>
                        <a:pt x="2796" y="399"/>
                      </a:lnTo>
                      <a:lnTo>
                        <a:pt x="2762" y="505"/>
                      </a:lnTo>
                      <a:lnTo>
                        <a:pt x="2724" y="608"/>
                      </a:lnTo>
                      <a:lnTo>
                        <a:pt x="2679" y="709"/>
                      </a:lnTo>
                      <a:lnTo>
                        <a:pt x="2628" y="808"/>
                      </a:lnTo>
                      <a:lnTo>
                        <a:pt x="2573" y="905"/>
                      </a:lnTo>
                      <a:lnTo>
                        <a:pt x="2511" y="996"/>
                      </a:lnTo>
                      <a:lnTo>
                        <a:pt x="2445" y="1085"/>
                      </a:lnTo>
                      <a:lnTo>
                        <a:pt x="2373" y="1171"/>
                      </a:lnTo>
                      <a:lnTo>
                        <a:pt x="2297" y="1253"/>
                      </a:lnTo>
                      <a:lnTo>
                        <a:pt x="2215" y="1330"/>
                      </a:lnTo>
                      <a:lnTo>
                        <a:pt x="2130" y="1402"/>
                      </a:lnTo>
                      <a:lnTo>
                        <a:pt x="2040" y="1470"/>
                      </a:lnTo>
                      <a:lnTo>
                        <a:pt x="1949" y="1531"/>
                      </a:lnTo>
                      <a:lnTo>
                        <a:pt x="1852" y="1588"/>
                      </a:lnTo>
                      <a:lnTo>
                        <a:pt x="1753" y="1638"/>
                      </a:lnTo>
                      <a:lnTo>
                        <a:pt x="1652" y="1684"/>
                      </a:lnTo>
                      <a:lnTo>
                        <a:pt x="1548" y="1723"/>
                      </a:lnTo>
                      <a:lnTo>
                        <a:pt x="1442" y="1756"/>
                      </a:lnTo>
                      <a:lnTo>
                        <a:pt x="1334" y="1784"/>
                      </a:lnTo>
                      <a:lnTo>
                        <a:pt x="1224" y="1806"/>
                      </a:lnTo>
                      <a:lnTo>
                        <a:pt x="1113" y="1821"/>
                      </a:lnTo>
                      <a:lnTo>
                        <a:pt x="1001" y="1831"/>
                      </a:lnTo>
                      <a:lnTo>
                        <a:pt x="887" y="1835"/>
                      </a:lnTo>
                      <a:lnTo>
                        <a:pt x="775" y="1831"/>
                      </a:lnTo>
                      <a:lnTo>
                        <a:pt x="665" y="1823"/>
                      </a:lnTo>
                      <a:lnTo>
                        <a:pt x="557" y="1807"/>
                      </a:lnTo>
                      <a:lnTo>
                        <a:pt x="449" y="1787"/>
                      </a:lnTo>
                      <a:lnTo>
                        <a:pt x="343" y="1760"/>
                      </a:lnTo>
                      <a:lnTo>
                        <a:pt x="239" y="1726"/>
                      </a:lnTo>
                      <a:lnTo>
                        <a:pt x="137" y="1688"/>
                      </a:lnTo>
                      <a:lnTo>
                        <a:pt x="35" y="1643"/>
                      </a:lnTo>
                      <a:lnTo>
                        <a:pt x="21" y="1634"/>
                      </a:lnTo>
                      <a:lnTo>
                        <a:pt x="10" y="1621"/>
                      </a:lnTo>
                      <a:lnTo>
                        <a:pt x="3" y="1606"/>
                      </a:lnTo>
                      <a:lnTo>
                        <a:pt x="0" y="1589"/>
                      </a:lnTo>
                      <a:lnTo>
                        <a:pt x="3" y="1572"/>
                      </a:lnTo>
                      <a:lnTo>
                        <a:pt x="10" y="1556"/>
                      </a:lnTo>
                      <a:lnTo>
                        <a:pt x="950" y="29"/>
                      </a:lnTo>
                      <a:lnTo>
                        <a:pt x="961" y="17"/>
                      </a:lnTo>
                      <a:lnTo>
                        <a:pt x="973" y="8"/>
                      </a:lnTo>
                      <a:lnTo>
                        <a:pt x="988" y="2"/>
                      </a:lnTo>
                      <a:lnTo>
                        <a:pt x="10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03" name="Freeform 12"/>
              <p:cNvSpPr>
                <a:spLocks noEditPoints="1"/>
              </p:cNvSpPr>
              <p:nvPr/>
            </p:nvSpPr>
            <p:spPr bwMode="auto">
              <a:xfrm>
                <a:off x="6082860" y="5121608"/>
                <a:ext cx="295279" cy="335607"/>
              </a:xfrm>
              <a:custGeom>
                <a:avLst/>
                <a:gdLst>
                  <a:gd name="T0" fmla="*/ 1564 w 3821"/>
                  <a:gd name="T1" fmla="*/ 3629 h 4343"/>
                  <a:gd name="T2" fmla="*/ 1458 w 3821"/>
                  <a:gd name="T3" fmla="*/ 3737 h 4343"/>
                  <a:gd name="T4" fmla="*/ 1435 w 3821"/>
                  <a:gd name="T5" fmla="*/ 3887 h 4343"/>
                  <a:gd name="T6" fmla="*/ 1506 w 3821"/>
                  <a:gd name="T7" fmla="*/ 4025 h 4343"/>
                  <a:gd name="T8" fmla="*/ 1639 w 3821"/>
                  <a:gd name="T9" fmla="*/ 4093 h 4343"/>
                  <a:gd name="T10" fmla="*/ 1793 w 3821"/>
                  <a:gd name="T11" fmla="*/ 4068 h 4343"/>
                  <a:gd name="T12" fmla="*/ 1900 w 3821"/>
                  <a:gd name="T13" fmla="*/ 3959 h 4343"/>
                  <a:gd name="T14" fmla="*/ 1923 w 3821"/>
                  <a:gd name="T15" fmla="*/ 3810 h 4343"/>
                  <a:gd name="T16" fmla="*/ 1851 w 3821"/>
                  <a:gd name="T17" fmla="*/ 3672 h 4343"/>
                  <a:gd name="T18" fmla="*/ 1718 w 3821"/>
                  <a:gd name="T19" fmla="*/ 3604 h 4343"/>
                  <a:gd name="T20" fmla="*/ 1800 w 3821"/>
                  <a:gd name="T21" fmla="*/ 3369 h 4343"/>
                  <a:gd name="T22" fmla="*/ 1992 w 3821"/>
                  <a:gd name="T23" fmla="*/ 3466 h 4343"/>
                  <a:gd name="T24" fmla="*/ 2127 w 3821"/>
                  <a:gd name="T25" fmla="*/ 3639 h 4343"/>
                  <a:gd name="T26" fmla="*/ 2173 w 3821"/>
                  <a:gd name="T27" fmla="*/ 3861 h 4343"/>
                  <a:gd name="T28" fmla="*/ 2120 w 3821"/>
                  <a:gd name="T29" fmla="*/ 4071 h 4343"/>
                  <a:gd name="T30" fmla="*/ 1983 w 3821"/>
                  <a:gd name="T31" fmla="*/ 4239 h 4343"/>
                  <a:gd name="T32" fmla="*/ 1778 w 3821"/>
                  <a:gd name="T33" fmla="*/ 4332 h 4343"/>
                  <a:gd name="T34" fmla="*/ 1557 w 3821"/>
                  <a:gd name="T35" fmla="*/ 4329 h 4343"/>
                  <a:gd name="T36" fmla="*/ 1365 w 3821"/>
                  <a:gd name="T37" fmla="*/ 4231 h 4343"/>
                  <a:gd name="T38" fmla="*/ 1230 w 3821"/>
                  <a:gd name="T39" fmla="*/ 4057 h 4343"/>
                  <a:gd name="T40" fmla="*/ 1184 w 3821"/>
                  <a:gd name="T41" fmla="*/ 3836 h 4343"/>
                  <a:gd name="T42" fmla="*/ 1237 w 3821"/>
                  <a:gd name="T43" fmla="*/ 3626 h 4343"/>
                  <a:gd name="T44" fmla="*/ 1374 w 3821"/>
                  <a:gd name="T45" fmla="*/ 3459 h 4343"/>
                  <a:gd name="T46" fmla="*/ 1580 w 3821"/>
                  <a:gd name="T47" fmla="*/ 3364 h 4343"/>
                  <a:gd name="T48" fmla="*/ 3712 w 3821"/>
                  <a:gd name="T49" fmla="*/ 2935 h 4343"/>
                  <a:gd name="T50" fmla="*/ 3803 w 3821"/>
                  <a:gd name="T51" fmla="*/ 2995 h 4343"/>
                  <a:gd name="T52" fmla="*/ 3813 w 3821"/>
                  <a:gd name="T53" fmla="*/ 3104 h 4343"/>
                  <a:gd name="T54" fmla="*/ 3734 w 3821"/>
                  <a:gd name="T55" fmla="*/ 3180 h 4343"/>
                  <a:gd name="T56" fmla="*/ 2246 w 3821"/>
                  <a:gd name="T57" fmla="*/ 3594 h 4343"/>
                  <a:gd name="T58" fmla="*/ 3657 w 3821"/>
                  <a:gd name="T59" fmla="*/ 2940 h 4343"/>
                  <a:gd name="T60" fmla="*/ 2422 w 3821"/>
                  <a:gd name="T61" fmla="*/ 2296 h 4343"/>
                  <a:gd name="T62" fmla="*/ 2731 w 3821"/>
                  <a:gd name="T63" fmla="*/ 1985 h 4343"/>
                  <a:gd name="T64" fmla="*/ 3215 w 3821"/>
                  <a:gd name="T65" fmla="*/ 1003 h 4343"/>
                  <a:gd name="T66" fmla="*/ 3274 w 3821"/>
                  <a:gd name="T67" fmla="*/ 1045 h 4343"/>
                  <a:gd name="T68" fmla="*/ 3778 w 3821"/>
                  <a:gd name="T69" fmla="*/ 2656 h 4343"/>
                  <a:gd name="T70" fmla="*/ 2112 w 3821"/>
                  <a:gd name="T71" fmla="*/ 3215 h 4343"/>
                  <a:gd name="T72" fmla="*/ 2053 w 3821"/>
                  <a:gd name="T73" fmla="*/ 3171 h 4343"/>
                  <a:gd name="T74" fmla="*/ 1548 w 3821"/>
                  <a:gd name="T75" fmla="*/ 1562 h 4343"/>
                  <a:gd name="T76" fmla="*/ 3215 w 3821"/>
                  <a:gd name="T77" fmla="*/ 1003 h 4343"/>
                  <a:gd name="T78" fmla="*/ 654 w 3821"/>
                  <a:gd name="T79" fmla="*/ 171 h 4343"/>
                  <a:gd name="T80" fmla="*/ 831 w 3821"/>
                  <a:gd name="T81" fmla="*/ 304 h 4343"/>
                  <a:gd name="T82" fmla="*/ 1836 w 3821"/>
                  <a:gd name="T83" fmla="*/ 3249 h 4343"/>
                  <a:gd name="T84" fmla="*/ 1568 w 3821"/>
                  <a:gd name="T85" fmla="*/ 3238 h 4343"/>
                  <a:gd name="T86" fmla="*/ 612 w 3821"/>
                  <a:gd name="T87" fmla="*/ 439 h 4343"/>
                  <a:gd name="T88" fmla="*/ 476 w 3821"/>
                  <a:gd name="T89" fmla="*/ 385 h 4343"/>
                  <a:gd name="T90" fmla="*/ 332 w 3821"/>
                  <a:gd name="T91" fmla="*/ 432 h 4343"/>
                  <a:gd name="T92" fmla="*/ 256 w 3821"/>
                  <a:gd name="T93" fmla="*/ 557 h 4343"/>
                  <a:gd name="T94" fmla="*/ 268 w 3821"/>
                  <a:gd name="T95" fmla="*/ 698 h 4343"/>
                  <a:gd name="T96" fmla="*/ 231 w 3821"/>
                  <a:gd name="T97" fmla="*/ 800 h 4343"/>
                  <a:gd name="T98" fmla="*/ 125 w 3821"/>
                  <a:gd name="T99" fmla="*/ 834 h 4343"/>
                  <a:gd name="T100" fmla="*/ 34 w 3821"/>
                  <a:gd name="T101" fmla="*/ 775 h 4343"/>
                  <a:gd name="T102" fmla="*/ 0 w 3821"/>
                  <a:gd name="T103" fmla="*/ 578 h 4343"/>
                  <a:gd name="T104" fmla="*/ 62 w 3821"/>
                  <a:gd name="T105" fmla="*/ 366 h 4343"/>
                  <a:gd name="T106" fmla="*/ 216 w 3821"/>
                  <a:gd name="T107" fmla="*/ 207 h 4343"/>
                  <a:gd name="T108" fmla="*/ 435 w 3821"/>
                  <a:gd name="T109" fmla="*/ 134 h 4343"/>
                  <a:gd name="T110" fmla="*/ 2244 w 3821"/>
                  <a:gd name="T111" fmla="*/ 14 h 4343"/>
                  <a:gd name="T112" fmla="*/ 2578 w 3821"/>
                  <a:gd name="T113" fmla="*/ 1052 h 4343"/>
                  <a:gd name="T114" fmla="*/ 1507 w 3821"/>
                  <a:gd name="T115" fmla="*/ 1414 h 4343"/>
                  <a:gd name="T116" fmla="*/ 1145 w 3821"/>
                  <a:gd name="T117" fmla="*/ 394 h 4343"/>
                  <a:gd name="T118" fmla="*/ 1170 w 3821"/>
                  <a:gd name="T119" fmla="*/ 342 h 4343"/>
                  <a:gd name="T120" fmla="*/ 1601 w 3821"/>
                  <a:gd name="T121" fmla="*/ 200 h 4343"/>
                  <a:gd name="T122" fmla="*/ 1917 w 3821"/>
                  <a:gd name="T123" fmla="*/ 96 h 4343"/>
                  <a:gd name="T124" fmla="*/ 2218 w 3821"/>
                  <a:gd name="T125" fmla="*/ 0 h 4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21" h="4343">
                    <a:moveTo>
                      <a:pt x="1680" y="3601"/>
                    </a:moveTo>
                    <a:lnTo>
                      <a:pt x="1640" y="3604"/>
                    </a:lnTo>
                    <a:lnTo>
                      <a:pt x="1601" y="3614"/>
                    </a:lnTo>
                    <a:lnTo>
                      <a:pt x="1564" y="3629"/>
                    </a:lnTo>
                    <a:lnTo>
                      <a:pt x="1531" y="3650"/>
                    </a:lnTo>
                    <a:lnTo>
                      <a:pt x="1502" y="3676"/>
                    </a:lnTo>
                    <a:lnTo>
                      <a:pt x="1477" y="3705"/>
                    </a:lnTo>
                    <a:lnTo>
                      <a:pt x="1458" y="3737"/>
                    </a:lnTo>
                    <a:lnTo>
                      <a:pt x="1444" y="3772"/>
                    </a:lnTo>
                    <a:lnTo>
                      <a:pt x="1435" y="3809"/>
                    </a:lnTo>
                    <a:lnTo>
                      <a:pt x="1431" y="3847"/>
                    </a:lnTo>
                    <a:lnTo>
                      <a:pt x="1435" y="3887"/>
                    </a:lnTo>
                    <a:lnTo>
                      <a:pt x="1444" y="3926"/>
                    </a:lnTo>
                    <a:lnTo>
                      <a:pt x="1460" y="3963"/>
                    </a:lnTo>
                    <a:lnTo>
                      <a:pt x="1481" y="3996"/>
                    </a:lnTo>
                    <a:lnTo>
                      <a:pt x="1506" y="4025"/>
                    </a:lnTo>
                    <a:lnTo>
                      <a:pt x="1535" y="4049"/>
                    </a:lnTo>
                    <a:lnTo>
                      <a:pt x="1568" y="4069"/>
                    </a:lnTo>
                    <a:lnTo>
                      <a:pt x="1602" y="4083"/>
                    </a:lnTo>
                    <a:lnTo>
                      <a:pt x="1639" y="4093"/>
                    </a:lnTo>
                    <a:lnTo>
                      <a:pt x="1679" y="4095"/>
                    </a:lnTo>
                    <a:lnTo>
                      <a:pt x="1717" y="4093"/>
                    </a:lnTo>
                    <a:lnTo>
                      <a:pt x="1756" y="4083"/>
                    </a:lnTo>
                    <a:lnTo>
                      <a:pt x="1793" y="4068"/>
                    </a:lnTo>
                    <a:lnTo>
                      <a:pt x="1826" y="4046"/>
                    </a:lnTo>
                    <a:lnTo>
                      <a:pt x="1855" y="4021"/>
                    </a:lnTo>
                    <a:lnTo>
                      <a:pt x="1880" y="3992"/>
                    </a:lnTo>
                    <a:lnTo>
                      <a:pt x="1900" y="3959"/>
                    </a:lnTo>
                    <a:lnTo>
                      <a:pt x="1915" y="3925"/>
                    </a:lnTo>
                    <a:lnTo>
                      <a:pt x="1923" y="3887"/>
                    </a:lnTo>
                    <a:lnTo>
                      <a:pt x="1927" y="3849"/>
                    </a:lnTo>
                    <a:lnTo>
                      <a:pt x="1923" y="3810"/>
                    </a:lnTo>
                    <a:lnTo>
                      <a:pt x="1913" y="3771"/>
                    </a:lnTo>
                    <a:lnTo>
                      <a:pt x="1898" y="3734"/>
                    </a:lnTo>
                    <a:lnTo>
                      <a:pt x="1878" y="3701"/>
                    </a:lnTo>
                    <a:lnTo>
                      <a:pt x="1851" y="3672"/>
                    </a:lnTo>
                    <a:lnTo>
                      <a:pt x="1822" y="3647"/>
                    </a:lnTo>
                    <a:lnTo>
                      <a:pt x="1791" y="3627"/>
                    </a:lnTo>
                    <a:lnTo>
                      <a:pt x="1755" y="3613"/>
                    </a:lnTo>
                    <a:lnTo>
                      <a:pt x="1718" y="3604"/>
                    </a:lnTo>
                    <a:lnTo>
                      <a:pt x="1680" y="3601"/>
                    </a:lnTo>
                    <a:close/>
                    <a:moveTo>
                      <a:pt x="1692" y="3354"/>
                    </a:moveTo>
                    <a:lnTo>
                      <a:pt x="1746" y="3358"/>
                    </a:lnTo>
                    <a:lnTo>
                      <a:pt x="1800" y="3369"/>
                    </a:lnTo>
                    <a:lnTo>
                      <a:pt x="1851" y="3385"/>
                    </a:lnTo>
                    <a:lnTo>
                      <a:pt x="1901" y="3407"/>
                    </a:lnTo>
                    <a:lnTo>
                      <a:pt x="1949" y="3433"/>
                    </a:lnTo>
                    <a:lnTo>
                      <a:pt x="1992" y="3466"/>
                    </a:lnTo>
                    <a:lnTo>
                      <a:pt x="2032" y="3502"/>
                    </a:lnTo>
                    <a:lnTo>
                      <a:pt x="2069" y="3544"/>
                    </a:lnTo>
                    <a:lnTo>
                      <a:pt x="2101" y="3590"/>
                    </a:lnTo>
                    <a:lnTo>
                      <a:pt x="2127" y="3639"/>
                    </a:lnTo>
                    <a:lnTo>
                      <a:pt x="2148" y="3693"/>
                    </a:lnTo>
                    <a:lnTo>
                      <a:pt x="2164" y="3750"/>
                    </a:lnTo>
                    <a:lnTo>
                      <a:pt x="2172" y="3805"/>
                    </a:lnTo>
                    <a:lnTo>
                      <a:pt x="2173" y="3861"/>
                    </a:lnTo>
                    <a:lnTo>
                      <a:pt x="2169" y="3916"/>
                    </a:lnTo>
                    <a:lnTo>
                      <a:pt x="2159" y="3969"/>
                    </a:lnTo>
                    <a:lnTo>
                      <a:pt x="2143" y="4021"/>
                    </a:lnTo>
                    <a:lnTo>
                      <a:pt x="2120" y="4071"/>
                    </a:lnTo>
                    <a:lnTo>
                      <a:pt x="2094" y="4118"/>
                    </a:lnTo>
                    <a:lnTo>
                      <a:pt x="2061" y="4162"/>
                    </a:lnTo>
                    <a:lnTo>
                      <a:pt x="2024" y="4202"/>
                    </a:lnTo>
                    <a:lnTo>
                      <a:pt x="1983" y="4239"/>
                    </a:lnTo>
                    <a:lnTo>
                      <a:pt x="1937" y="4271"/>
                    </a:lnTo>
                    <a:lnTo>
                      <a:pt x="1887" y="4297"/>
                    </a:lnTo>
                    <a:lnTo>
                      <a:pt x="1834" y="4318"/>
                    </a:lnTo>
                    <a:lnTo>
                      <a:pt x="1778" y="4332"/>
                    </a:lnTo>
                    <a:lnTo>
                      <a:pt x="1722" y="4342"/>
                    </a:lnTo>
                    <a:lnTo>
                      <a:pt x="1667" y="4343"/>
                    </a:lnTo>
                    <a:lnTo>
                      <a:pt x="1611" y="4338"/>
                    </a:lnTo>
                    <a:lnTo>
                      <a:pt x="1557" y="4329"/>
                    </a:lnTo>
                    <a:lnTo>
                      <a:pt x="1506" y="4311"/>
                    </a:lnTo>
                    <a:lnTo>
                      <a:pt x="1456" y="4290"/>
                    </a:lnTo>
                    <a:lnTo>
                      <a:pt x="1410" y="4263"/>
                    </a:lnTo>
                    <a:lnTo>
                      <a:pt x="1365" y="4231"/>
                    </a:lnTo>
                    <a:lnTo>
                      <a:pt x="1325" y="4194"/>
                    </a:lnTo>
                    <a:lnTo>
                      <a:pt x="1288" y="4153"/>
                    </a:lnTo>
                    <a:lnTo>
                      <a:pt x="1257" y="4107"/>
                    </a:lnTo>
                    <a:lnTo>
                      <a:pt x="1230" y="4057"/>
                    </a:lnTo>
                    <a:lnTo>
                      <a:pt x="1209" y="4003"/>
                    </a:lnTo>
                    <a:lnTo>
                      <a:pt x="1195" y="3948"/>
                    </a:lnTo>
                    <a:lnTo>
                      <a:pt x="1185" y="3891"/>
                    </a:lnTo>
                    <a:lnTo>
                      <a:pt x="1184" y="3836"/>
                    </a:lnTo>
                    <a:lnTo>
                      <a:pt x="1188" y="3781"/>
                    </a:lnTo>
                    <a:lnTo>
                      <a:pt x="1199" y="3727"/>
                    </a:lnTo>
                    <a:lnTo>
                      <a:pt x="1216" y="3676"/>
                    </a:lnTo>
                    <a:lnTo>
                      <a:pt x="1237" y="3626"/>
                    </a:lnTo>
                    <a:lnTo>
                      <a:pt x="1265" y="3578"/>
                    </a:lnTo>
                    <a:lnTo>
                      <a:pt x="1296" y="3535"/>
                    </a:lnTo>
                    <a:lnTo>
                      <a:pt x="1333" y="3494"/>
                    </a:lnTo>
                    <a:lnTo>
                      <a:pt x="1374" y="3459"/>
                    </a:lnTo>
                    <a:lnTo>
                      <a:pt x="1420" y="3427"/>
                    </a:lnTo>
                    <a:lnTo>
                      <a:pt x="1470" y="3401"/>
                    </a:lnTo>
                    <a:lnTo>
                      <a:pt x="1524" y="3378"/>
                    </a:lnTo>
                    <a:lnTo>
                      <a:pt x="1580" y="3364"/>
                    </a:lnTo>
                    <a:lnTo>
                      <a:pt x="1635" y="3356"/>
                    </a:lnTo>
                    <a:lnTo>
                      <a:pt x="1692" y="3354"/>
                    </a:lnTo>
                    <a:close/>
                    <a:moveTo>
                      <a:pt x="3684" y="2935"/>
                    </a:moveTo>
                    <a:lnTo>
                      <a:pt x="3712" y="2935"/>
                    </a:lnTo>
                    <a:lnTo>
                      <a:pt x="3740" y="2942"/>
                    </a:lnTo>
                    <a:lnTo>
                      <a:pt x="3763" y="2955"/>
                    </a:lnTo>
                    <a:lnTo>
                      <a:pt x="3786" y="2972"/>
                    </a:lnTo>
                    <a:lnTo>
                      <a:pt x="3803" y="2995"/>
                    </a:lnTo>
                    <a:lnTo>
                      <a:pt x="3815" y="3021"/>
                    </a:lnTo>
                    <a:lnTo>
                      <a:pt x="3821" y="3049"/>
                    </a:lnTo>
                    <a:lnTo>
                      <a:pt x="3820" y="3078"/>
                    </a:lnTo>
                    <a:lnTo>
                      <a:pt x="3813" y="3104"/>
                    </a:lnTo>
                    <a:lnTo>
                      <a:pt x="3802" y="3129"/>
                    </a:lnTo>
                    <a:lnTo>
                      <a:pt x="3783" y="3150"/>
                    </a:lnTo>
                    <a:lnTo>
                      <a:pt x="3761" y="3167"/>
                    </a:lnTo>
                    <a:lnTo>
                      <a:pt x="3734" y="3180"/>
                    </a:lnTo>
                    <a:lnTo>
                      <a:pt x="2271" y="3663"/>
                    </a:lnTo>
                    <a:lnTo>
                      <a:pt x="2269" y="3659"/>
                    </a:lnTo>
                    <a:lnTo>
                      <a:pt x="2268" y="3654"/>
                    </a:lnTo>
                    <a:lnTo>
                      <a:pt x="2246" y="3594"/>
                    </a:lnTo>
                    <a:lnTo>
                      <a:pt x="2217" y="3539"/>
                    </a:lnTo>
                    <a:lnTo>
                      <a:pt x="2184" y="3486"/>
                    </a:lnTo>
                    <a:lnTo>
                      <a:pt x="2145" y="3439"/>
                    </a:lnTo>
                    <a:lnTo>
                      <a:pt x="3657" y="2940"/>
                    </a:lnTo>
                    <a:lnTo>
                      <a:pt x="3684" y="2935"/>
                    </a:lnTo>
                    <a:close/>
                    <a:moveTo>
                      <a:pt x="2511" y="1646"/>
                    </a:moveTo>
                    <a:lnTo>
                      <a:pt x="2250" y="2215"/>
                    </a:lnTo>
                    <a:lnTo>
                      <a:pt x="2422" y="2296"/>
                    </a:lnTo>
                    <a:lnTo>
                      <a:pt x="2536" y="2049"/>
                    </a:lnTo>
                    <a:lnTo>
                      <a:pt x="2740" y="2668"/>
                    </a:lnTo>
                    <a:lnTo>
                      <a:pt x="2935" y="2603"/>
                    </a:lnTo>
                    <a:lnTo>
                      <a:pt x="2731" y="1985"/>
                    </a:lnTo>
                    <a:lnTo>
                      <a:pt x="2968" y="2115"/>
                    </a:lnTo>
                    <a:lnTo>
                      <a:pt x="3061" y="1948"/>
                    </a:lnTo>
                    <a:lnTo>
                      <a:pt x="2511" y="1646"/>
                    </a:lnTo>
                    <a:close/>
                    <a:moveTo>
                      <a:pt x="3215" y="1003"/>
                    </a:moveTo>
                    <a:lnTo>
                      <a:pt x="3233" y="1005"/>
                    </a:lnTo>
                    <a:lnTo>
                      <a:pt x="3250" y="1015"/>
                    </a:lnTo>
                    <a:lnTo>
                      <a:pt x="3265" y="1028"/>
                    </a:lnTo>
                    <a:lnTo>
                      <a:pt x="3274" y="1045"/>
                    </a:lnTo>
                    <a:lnTo>
                      <a:pt x="3787" y="2599"/>
                    </a:lnTo>
                    <a:lnTo>
                      <a:pt x="3790" y="2620"/>
                    </a:lnTo>
                    <a:lnTo>
                      <a:pt x="3787" y="2639"/>
                    </a:lnTo>
                    <a:lnTo>
                      <a:pt x="3778" y="2656"/>
                    </a:lnTo>
                    <a:lnTo>
                      <a:pt x="3765" y="2670"/>
                    </a:lnTo>
                    <a:lnTo>
                      <a:pt x="3748" y="2679"/>
                    </a:lnTo>
                    <a:lnTo>
                      <a:pt x="2132" y="3212"/>
                    </a:lnTo>
                    <a:lnTo>
                      <a:pt x="2112" y="3215"/>
                    </a:lnTo>
                    <a:lnTo>
                      <a:pt x="2094" y="3212"/>
                    </a:lnTo>
                    <a:lnTo>
                      <a:pt x="2076" y="3203"/>
                    </a:lnTo>
                    <a:lnTo>
                      <a:pt x="2062" y="3190"/>
                    </a:lnTo>
                    <a:lnTo>
                      <a:pt x="2053" y="3171"/>
                    </a:lnTo>
                    <a:lnTo>
                      <a:pt x="1540" y="1617"/>
                    </a:lnTo>
                    <a:lnTo>
                      <a:pt x="1536" y="1597"/>
                    </a:lnTo>
                    <a:lnTo>
                      <a:pt x="1540" y="1579"/>
                    </a:lnTo>
                    <a:lnTo>
                      <a:pt x="1548" y="1562"/>
                    </a:lnTo>
                    <a:lnTo>
                      <a:pt x="1563" y="1547"/>
                    </a:lnTo>
                    <a:lnTo>
                      <a:pt x="1580" y="1538"/>
                    </a:lnTo>
                    <a:lnTo>
                      <a:pt x="3195" y="1005"/>
                    </a:lnTo>
                    <a:lnTo>
                      <a:pt x="3215" y="1003"/>
                    </a:lnTo>
                    <a:close/>
                    <a:moveTo>
                      <a:pt x="492" y="133"/>
                    </a:moveTo>
                    <a:lnTo>
                      <a:pt x="547" y="139"/>
                    </a:lnTo>
                    <a:lnTo>
                      <a:pt x="603" y="153"/>
                    </a:lnTo>
                    <a:lnTo>
                      <a:pt x="654" y="171"/>
                    </a:lnTo>
                    <a:lnTo>
                      <a:pt x="704" y="196"/>
                    </a:lnTo>
                    <a:lnTo>
                      <a:pt x="750" y="226"/>
                    </a:lnTo>
                    <a:lnTo>
                      <a:pt x="793" y="263"/>
                    </a:lnTo>
                    <a:lnTo>
                      <a:pt x="831" y="304"/>
                    </a:lnTo>
                    <a:lnTo>
                      <a:pt x="864" y="350"/>
                    </a:lnTo>
                    <a:lnTo>
                      <a:pt x="893" y="400"/>
                    </a:lnTo>
                    <a:lnTo>
                      <a:pt x="914" y="454"/>
                    </a:lnTo>
                    <a:lnTo>
                      <a:pt x="1836" y="3249"/>
                    </a:lnTo>
                    <a:lnTo>
                      <a:pt x="1771" y="3236"/>
                    </a:lnTo>
                    <a:lnTo>
                      <a:pt x="1704" y="3229"/>
                    </a:lnTo>
                    <a:lnTo>
                      <a:pt x="1636" y="3230"/>
                    </a:lnTo>
                    <a:lnTo>
                      <a:pt x="1568" y="3238"/>
                    </a:lnTo>
                    <a:lnTo>
                      <a:pt x="675" y="533"/>
                    </a:lnTo>
                    <a:lnTo>
                      <a:pt x="659" y="498"/>
                    </a:lnTo>
                    <a:lnTo>
                      <a:pt x="638" y="466"/>
                    </a:lnTo>
                    <a:lnTo>
                      <a:pt x="612" y="439"/>
                    </a:lnTo>
                    <a:lnTo>
                      <a:pt x="583" y="417"/>
                    </a:lnTo>
                    <a:lnTo>
                      <a:pt x="549" y="400"/>
                    </a:lnTo>
                    <a:lnTo>
                      <a:pt x="514" y="390"/>
                    </a:lnTo>
                    <a:lnTo>
                      <a:pt x="476" y="385"/>
                    </a:lnTo>
                    <a:lnTo>
                      <a:pt x="438" y="387"/>
                    </a:lnTo>
                    <a:lnTo>
                      <a:pt x="400" y="395"/>
                    </a:lnTo>
                    <a:lnTo>
                      <a:pt x="364" y="411"/>
                    </a:lnTo>
                    <a:lnTo>
                      <a:pt x="332" y="432"/>
                    </a:lnTo>
                    <a:lnTo>
                      <a:pt x="306" y="458"/>
                    </a:lnTo>
                    <a:lnTo>
                      <a:pt x="284" y="487"/>
                    </a:lnTo>
                    <a:lnTo>
                      <a:pt x="266" y="522"/>
                    </a:lnTo>
                    <a:lnTo>
                      <a:pt x="256" y="557"/>
                    </a:lnTo>
                    <a:lnTo>
                      <a:pt x="251" y="594"/>
                    </a:lnTo>
                    <a:lnTo>
                      <a:pt x="253" y="632"/>
                    </a:lnTo>
                    <a:lnTo>
                      <a:pt x="262" y="671"/>
                    </a:lnTo>
                    <a:lnTo>
                      <a:pt x="268" y="698"/>
                    </a:lnTo>
                    <a:lnTo>
                      <a:pt x="266" y="727"/>
                    </a:lnTo>
                    <a:lnTo>
                      <a:pt x="260" y="754"/>
                    </a:lnTo>
                    <a:lnTo>
                      <a:pt x="248" y="779"/>
                    </a:lnTo>
                    <a:lnTo>
                      <a:pt x="231" y="800"/>
                    </a:lnTo>
                    <a:lnTo>
                      <a:pt x="208" y="817"/>
                    </a:lnTo>
                    <a:lnTo>
                      <a:pt x="182" y="829"/>
                    </a:lnTo>
                    <a:lnTo>
                      <a:pt x="153" y="835"/>
                    </a:lnTo>
                    <a:lnTo>
                      <a:pt x="125" y="834"/>
                    </a:lnTo>
                    <a:lnTo>
                      <a:pt x="98" y="827"/>
                    </a:lnTo>
                    <a:lnTo>
                      <a:pt x="74" y="816"/>
                    </a:lnTo>
                    <a:lnTo>
                      <a:pt x="53" y="797"/>
                    </a:lnTo>
                    <a:lnTo>
                      <a:pt x="34" y="775"/>
                    </a:lnTo>
                    <a:lnTo>
                      <a:pt x="22" y="748"/>
                    </a:lnTo>
                    <a:lnTo>
                      <a:pt x="8" y="692"/>
                    </a:lnTo>
                    <a:lnTo>
                      <a:pt x="0" y="635"/>
                    </a:lnTo>
                    <a:lnTo>
                      <a:pt x="0" y="578"/>
                    </a:lnTo>
                    <a:lnTo>
                      <a:pt x="5" y="523"/>
                    </a:lnTo>
                    <a:lnTo>
                      <a:pt x="18" y="468"/>
                    </a:lnTo>
                    <a:lnTo>
                      <a:pt x="38" y="416"/>
                    </a:lnTo>
                    <a:lnTo>
                      <a:pt x="62" y="366"/>
                    </a:lnTo>
                    <a:lnTo>
                      <a:pt x="94" y="320"/>
                    </a:lnTo>
                    <a:lnTo>
                      <a:pt x="129" y="278"/>
                    </a:lnTo>
                    <a:lnTo>
                      <a:pt x="170" y="240"/>
                    </a:lnTo>
                    <a:lnTo>
                      <a:pt x="216" y="207"/>
                    </a:lnTo>
                    <a:lnTo>
                      <a:pt x="266" y="179"/>
                    </a:lnTo>
                    <a:lnTo>
                      <a:pt x="322" y="156"/>
                    </a:lnTo>
                    <a:lnTo>
                      <a:pt x="378" y="142"/>
                    </a:lnTo>
                    <a:lnTo>
                      <a:pt x="435" y="134"/>
                    </a:lnTo>
                    <a:lnTo>
                      <a:pt x="492" y="133"/>
                    </a:lnTo>
                    <a:close/>
                    <a:moveTo>
                      <a:pt x="2218" y="0"/>
                    </a:moveTo>
                    <a:lnTo>
                      <a:pt x="2232" y="4"/>
                    </a:lnTo>
                    <a:lnTo>
                      <a:pt x="2244" y="14"/>
                    </a:lnTo>
                    <a:lnTo>
                      <a:pt x="2252" y="27"/>
                    </a:lnTo>
                    <a:lnTo>
                      <a:pt x="2581" y="1021"/>
                    </a:lnTo>
                    <a:lnTo>
                      <a:pt x="2583" y="1037"/>
                    </a:lnTo>
                    <a:lnTo>
                      <a:pt x="2578" y="1052"/>
                    </a:lnTo>
                    <a:lnTo>
                      <a:pt x="2569" y="1063"/>
                    </a:lnTo>
                    <a:lnTo>
                      <a:pt x="2556" y="1071"/>
                    </a:lnTo>
                    <a:lnTo>
                      <a:pt x="1523" y="1413"/>
                    </a:lnTo>
                    <a:lnTo>
                      <a:pt x="1507" y="1414"/>
                    </a:lnTo>
                    <a:lnTo>
                      <a:pt x="1493" y="1410"/>
                    </a:lnTo>
                    <a:lnTo>
                      <a:pt x="1480" y="1401"/>
                    </a:lnTo>
                    <a:lnTo>
                      <a:pt x="1472" y="1386"/>
                    </a:lnTo>
                    <a:lnTo>
                      <a:pt x="1145" y="394"/>
                    </a:lnTo>
                    <a:lnTo>
                      <a:pt x="1142" y="377"/>
                    </a:lnTo>
                    <a:lnTo>
                      <a:pt x="1146" y="362"/>
                    </a:lnTo>
                    <a:lnTo>
                      <a:pt x="1156" y="350"/>
                    </a:lnTo>
                    <a:lnTo>
                      <a:pt x="1170" y="342"/>
                    </a:lnTo>
                    <a:lnTo>
                      <a:pt x="1449" y="250"/>
                    </a:lnTo>
                    <a:lnTo>
                      <a:pt x="1452" y="251"/>
                    </a:lnTo>
                    <a:lnTo>
                      <a:pt x="1453" y="249"/>
                    </a:lnTo>
                    <a:lnTo>
                      <a:pt x="1601" y="200"/>
                    </a:lnTo>
                    <a:lnTo>
                      <a:pt x="1723" y="570"/>
                    </a:lnTo>
                    <a:lnTo>
                      <a:pt x="1891" y="515"/>
                    </a:lnTo>
                    <a:lnTo>
                      <a:pt x="1768" y="145"/>
                    </a:lnTo>
                    <a:lnTo>
                      <a:pt x="1917" y="96"/>
                    </a:lnTo>
                    <a:lnTo>
                      <a:pt x="1920" y="97"/>
                    </a:lnTo>
                    <a:lnTo>
                      <a:pt x="1921" y="95"/>
                    </a:lnTo>
                    <a:lnTo>
                      <a:pt x="2202" y="2"/>
                    </a:lnTo>
                    <a:lnTo>
                      <a:pt x="22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30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ECBD19"/>
      </a:dk2>
      <a:lt2>
        <a:srgbClr val="D00D7C"/>
      </a:lt2>
      <a:accent1>
        <a:srgbClr val="BAB80E"/>
      </a:accent1>
      <a:accent2>
        <a:srgbClr val="42778C"/>
      </a:accent2>
      <a:accent3>
        <a:srgbClr val="027878"/>
      </a:accent3>
      <a:accent4>
        <a:srgbClr val="FDB632"/>
      </a:accent4>
      <a:accent5>
        <a:srgbClr val="F82C2C"/>
      </a:accent5>
      <a:accent6>
        <a:srgbClr val="DBDFE1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5413</TotalTime>
  <Words>160</Words>
  <Application>Microsoft Macintosh PowerPoint</Application>
  <PresentationFormat>Custom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Open Sans</vt:lpstr>
      <vt:lpstr>Segoe UI</vt:lpstr>
      <vt:lpstr>Arial</vt:lpstr>
      <vt:lpstr>Office Theme</vt:lpstr>
      <vt:lpstr>Circular Arrow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126</cp:revision>
  <dcterms:created xsi:type="dcterms:W3CDTF">2013-09-12T13:05:01Z</dcterms:created>
  <dcterms:modified xsi:type="dcterms:W3CDTF">2016-04-22T17:05:32Z</dcterms:modified>
</cp:coreProperties>
</file>