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6" r:id="rId2"/>
  </p:sldMasterIdLst>
  <p:notesMasterIdLst>
    <p:notesMasterId r:id="rId7"/>
  </p:notesMasterIdLst>
  <p:sldIdLst>
    <p:sldId id="297" r:id="rId3"/>
    <p:sldId id="296" r:id="rId4"/>
    <p:sldId id="291" r:id="rId5"/>
    <p:sldId id="292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FF7"/>
    <a:srgbClr val="3989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720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0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78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225800"/>
            <a:ext cx="12188825" cy="363220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endParaRPr lang="en-US" sz="23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4987990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550936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037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8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6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008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962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1pPr>
            <a:lvl2pPr marL="609422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84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267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4pPr>
            <a:lvl5pPr marL="2437689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5pPr>
            <a:lvl6pPr marL="3047111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6pPr>
            <a:lvl7pPr marL="3656534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7pPr>
            <a:lvl8pPr marL="4265955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8pPr>
            <a:lvl9pPr marL="4875378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466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609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3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99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118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89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4238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0549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068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855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5130800"/>
            <a:ext cx="12188825" cy="17272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endParaRPr lang="en-US" sz="2399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801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49"/>
            <a:ext cx="4010039" cy="1162051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3"/>
            <a:ext cx="6813892" cy="5853113"/>
          </a:xfrm>
        </p:spPr>
        <p:txBody>
          <a:bodyPr/>
          <a:lstStyle>
            <a:lvl1pPr>
              <a:defRPr sz="4266"/>
            </a:lvl1pPr>
            <a:lvl2pPr>
              <a:defRPr sz="3732"/>
            </a:lvl2pPr>
            <a:lvl3pPr>
              <a:defRPr sz="3199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1303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1"/>
            <a:ext cx="7313295" cy="566739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266"/>
            </a:lvl1pPr>
            <a:lvl2pPr marL="609422" indent="0">
              <a:buNone/>
              <a:defRPr sz="3732"/>
            </a:lvl2pPr>
            <a:lvl3pPr marL="1218845" indent="0">
              <a:buNone/>
              <a:defRPr sz="3199"/>
            </a:lvl3pPr>
            <a:lvl4pPr marL="1828267" indent="0">
              <a:buNone/>
              <a:defRPr sz="2666"/>
            </a:lvl4pPr>
            <a:lvl5pPr marL="2437689" indent="0">
              <a:buNone/>
              <a:defRPr sz="2666"/>
            </a:lvl5pPr>
            <a:lvl6pPr marL="3047111" indent="0">
              <a:buNone/>
              <a:defRPr sz="2666"/>
            </a:lvl6pPr>
            <a:lvl7pPr marL="3656534" indent="0">
              <a:buNone/>
              <a:defRPr sz="2666"/>
            </a:lvl7pPr>
            <a:lvl8pPr marL="4265955" indent="0">
              <a:buNone/>
              <a:defRPr sz="2666"/>
            </a:lvl8pPr>
            <a:lvl9pPr marL="4875378" indent="0">
              <a:buNone/>
              <a:defRPr sz="266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9"/>
            <a:ext cx="7313295" cy="8048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3091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28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0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0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800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0216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5812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462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6970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021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34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108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2"/>
            <a:ext cx="2844059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895"/>
              <a:t>3/2/2015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2"/>
            <a:ext cx="3859795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2"/>
            <a:ext cx="2844059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895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09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</p:sldLayoutIdLst>
  <p:txStyles>
    <p:titleStyle>
      <a:lvl1pPr algn="l" defTabSz="1218845" rtl="0" eaLnBrk="1" latinLnBrk="0" hangingPunct="1">
        <a:spcBef>
          <a:spcPct val="0"/>
        </a:spcBef>
        <a:buNone/>
        <a:defRPr sz="3199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457067" indent="-457067" algn="l" defTabSz="1218845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311" indent="-380889" algn="l" defTabSz="1218845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555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979" indent="-304712" algn="l" defTabSz="121884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400" indent="-304712" algn="l" defTabSz="121884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1822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3961244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570666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180089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22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4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67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89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111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534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95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378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slidemodel.com/templates/3-steps-platform-text-boxes-design-for-powerpoint/" TargetMode="Externa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>
            <a:off x="5445188" y="4140015"/>
            <a:ext cx="1232290" cy="0"/>
          </a:xfrm>
          <a:prstGeom prst="straightConnector1">
            <a:avLst/>
          </a:prstGeom>
          <a:ln w="9525">
            <a:solidFill>
              <a:srgbClr val="007FB8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>
            <a:spLocks/>
          </p:cNvSpPr>
          <p:nvPr/>
        </p:nvSpPr>
        <p:spPr>
          <a:xfrm>
            <a:off x="1929897" y="2813209"/>
            <a:ext cx="8505158" cy="396771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perspectiveRelaxedModerately" fov="7200000">
              <a:rot lat="17090630" lon="0" rev="0"/>
            </a:camera>
            <a:lightRig rig="twoPt" dir="t"/>
          </a:scene3d>
          <a:sp3d extrusionH="762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/>
          </a:p>
        </p:txBody>
      </p:sp>
      <p:grpSp>
        <p:nvGrpSpPr>
          <p:cNvPr id="14" name="Group 13"/>
          <p:cNvGrpSpPr/>
          <p:nvPr/>
        </p:nvGrpSpPr>
        <p:grpSpPr>
          <a:xfrm>
            <a:off x="2982449" y="2246398"/>
            <a:ext cx="2525785" cy="2946136"/>
            <a:chOff x="4572834" y="486871"/>
            <a:chExt cx="2774223" cy="2431196"/>
          </a:xfrm>
        </p:grpSpPr>
        <p:sp>
          <p:nvSpPr>
            <p:cNvPr id="15" name="Rectangle 14"/>
            <p:cNvSpPr/>
            <p:nvPr/>
          </p:nvSpPr>
          <p:spPr>
            <a:xfrm>
              <a:off x="4698552" y="1241246"/>
              <a:ext cx="2632786" cy="1676821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5400000" scaled="0"/>
            </a:gra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>
              <a:reflection blurRad="6350" stA="52000" endA="300" endPos="20000" dir="5400000" sy="-100000" algn="bl" rotWithShape="0"/>
            </a:effectLst>
          </p:spPr>
          <p:txBody>
            <a:bodyPr lIns="121888" tIns="121888" rIns="121888" bIns="121888" rtlCol="0" anchor="t"/>
            <a:lstStyle/>
            <a:p>
              <a:endParaRPr lang="en-GB" sz="2133" ker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Calibri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698552" y="582625"/>
              <a:ext cx="2648505" cy="632075"/>
            </a:xfrm>
            <a:prstGeom prst="rect">
              <a:avLst/>
            </a:prstGeom>
            <a:solidFill>
              <a:srgbClr val="006A9A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199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770921" y="617390"/>
              <a:ext cx="2515402" cy="530939"/>
            </a:xfrm>
            <a:prstGeom prst="roundRect">
              <a:avLst/>
            </a:prstGeom>
            <a:solidFill>
              <a:srgbClr val="006A9A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133" b="1" dirty="0">
                  <a:solidFill>
                    <a:schemeClr val="bg1"/>
                  </a:solidFill>
                </a:rPr>
                <a:t>Step </a:t>
              </a:r>
              <a:r>
                <a:rPr lang="en-GB" sz="2133" b="1" dirty="0" smtClean="0">
                  <a:solidFill>
                    <a:schemeClr val="bg1"/>
                  </a:solidFill>
                </a:rPr>
                <a:t>ONE</a:t>
              </a:r>
              <a:endParaRPr lang="en-GB" sz="2133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4572834" y="486871"/>
              <a:ext cx="424640" cy="318563"/>
            </a:xfrm>
            <a:prstGeom prst="ellipse">
              <a:avLst/>
            </a:prstGeom>
            <a:solidFill>
              <a:srgbClr val="007FB8"/>
            </a:solidFill>
            <a:ln w="9525">
              <a:solidFill>
                <a:srgbClr val="006A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GB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70921" y="1267840"/>
              <a:ext cx="2539340" cy="279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Edit this text here.</a:t>
              </a:r>
            </a:p>
          </p:txBody>
        </p:sp>
      </p:grpSp>
      <p:sp>
        <p:nvSpPr>
          <p:cNvPr id="35" name="Oval 34"/>
          <p:cNvSpPr/>
          <p:nvPr/>
        </p:nvSpPr>
        <p:spPr>
          <a:xfrm>
            <a:off x="-101574" y="5562045"/>
            <a:ext cx="12151237" cy="1210267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7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95">
              <a:defRPr/>
            </a:pPr>
            <a:endParaRPr lang="en-US" sz="2399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6" name="Title 40"/>
          <p:cNvSpPr>
            <a:spLocks noGrp="1"/>
          </p:cNvSpPr>
          <p:nvPr>
            <p:ph type="title"/>
          </p:nvPr>
        </p:nvSpPr>
        <p:spPr>
          <a:xfrm>
            <a:off x="609441" y="275461"/>
            <a:ext cx="10969943" cy="7157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2</a:t>
            </a:r>
            <a:r>
              <a:rPr lang="en-US" dirty="0" smtClean="0">
                <a:solidFill>
                  <a:schemeClr val="accent6"/>
                </a:solidFill>
              </a:rPr>
              <a:t>-Step </a:t>
            </a:r>
            <a:r>
              <a:rPr lang="en-US" dirty="0" smtClean="0">
                <a:solidFill>
                  <a:schemeClr val="accent6"/>
                </a:solidFill>
              </a:rPr>
              <a:t>Platform Text Boxes</a:t>
            </a:r>
            <a:endParaRPr lang="en-US" dirty="0"/>
          </a:p>
        </p:txBody>
      </p:sp>
      <p:sp>
        <p:nvSpPr>
          <p:cNvPr id="37" name="Text Placeholder 41"/>
          <p:cNvSpPr>
            <a:spLocks noGrp="1"/>
          </p:cNvSpPr>
          <p:nvPr>
            <p:ph type="body" sz="quarter" idx="13"/>
          </p:nvPr>
        </p:nvSpPr>
        <p:spPr>
          <a:xfrm>
            <a:off x="609441" y="991235"/>
            <a:ext cx="10969943" cy="507868"/>
          </a:xfrm>
        </p:spPr>
        <p:txBody>
          <a:bodyPr/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grpSp>
        <p:nvGrpSpPr>
          <p:cNvPr id="38" name="Group 72"/>
          <p:cNvGrpSpPr>
            <a:grpSpLocks noChangeAspect="1"/>
          </p:cNvGrpSpPr>
          <p:nvPr/>
        </p:nvGrpSpPr>
        <p:grpSpPr>
          <a:xfrm>
            <a:off x="3284418" y="3835294"/>
            <a:ext cx="1971752" cy="954826"/>
            <a:chOff x="685800" y="1125538"/>
            <a:chExt cx="7156451" cy="3465512"/>
          </a:xfrm>
          <a:solidFill>
            <a:schemeClr val="accent1">
              <a:lumMod val="75000"/>
            </a:schemeClr>
          </a:solidFill>
        </p:grpSpPr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808038" y="1968500"/>
              <a:ext cx="55563" cy="4921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34" y="0"/>
                </a:cxn>
                <a:cxn ang="0">
                  <a:pos x="35" y="4"/>
                </a:cxn>
                <a:cxn ang="0">
                  <a:pos x="35" y="12"/>
                </a:cxn>
                <a:cxn ang="0">
                  <a:pos x="34" y="20"/>
                </a:cxn>
                <a:cxn ang="0">
                  <a:pos x="32" y="26"/>
                </a:cxn>
                <a:cxn ang="0">
                  <a:pos x="28" y="28"/>
                </a:cxn>
                <a:cxn ang="0">
                  <a:pos x="20" y="30"/>
                </a:cxn>
                <a:cxn ang="0">
                  <a:pos x="11" y="31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4" y="24"/>
                </a:cxn>
                <a:cxn ang="0">
                  <a:pos x="9" y="22"/>
                </a:cxn>
                <a:cxn ang="0">
                  <a:pos x="17" y="19"/>
                </a:cxn>
                <a:cxn ang="0">
                  <a:pos x="20" y="17"/>
                </a:cxn>
                <a:cxn ang="0">
                  <a:pos x="24" y="13"/>
                </a:cxn>
                <a:cxn ang="0">
                  <a:pos x="24" y="9"/>
                </a:cxn>
                <a:cxn ang="0">
                  <a:pos x="27" y="4"/>
                </a:cxn>
                <a:cxn ang="0">
                  <a:pos x="27" y="1"/>
                </a:cxn>
                <a:cxn ang="0">
                  <a:pos x="28" y="0"/>
                </a:cxn>
              </a:cxnLst>
              <a:rect l="0" t="0" r="r" b="b"/>
              <a:pathLst>
                <a:path w="35" h="31">
                  <a:moveTo>
                    <a:pt x="28" y="0"/>
                  </a:moveTo>
                  <a:lnTo>
                    <a:pt x="34" y="0"/>
                  </a:lnTo>
                  <a:lnTo>
                    <a:pt x="35" y="4"/>
                  </a:lnTo>
                  <a:lnTo>
                    <a:pt x="35" y="12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28"/>
                  </a:lnTo>
                  <a:lnTo>
                    <a:pt x="20" y="30"/>
                  </a:lnTo>
                  <a:lnTo>
                    <a:pt x="11" y="31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20" y="17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7" y="4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40" name="Freeform 7"/>
            <p:cNvSpPr>
              <a:spLocks/>
            </p:cNvSpPr>
            <p:nvPr/>
          </p:nvSpPr>
          <p:spPr bwMode="auto">
            <a:xfrm>
              <a:off x="685800" y="2012950"/>
              <a:ext cx="69850" cy="222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0" y="0"/>
                </a:cxn>
                <a:cxn ang="0">
                  <a:pos x="31" y="2"/>
                </a:cxn>
                <a:cxn ang="0">
                  <a:pos x="34" y="3"/>
                </a:cxn>
                <a:cxn ang="0">
                  <a:pos x="38" y="5"/>
                </a:cxn>
                <a:cxn ang="0">
                  <a:pos x="41" y="5"/>
                </a:cxn>
                <a:cxn ang="0">
                  <a:pos x="44" y="6"/>
                </a:cxn>
                <a:cxn ang="0">
                  <a:pos x="42" y="7"/>
                </a:cxn>
                <a:cxn ang="0">
                  <a:pos x="36" y="10"/>
                </a:cxn>
                <a:cxn ang="0">
                  <a:pos x="27" y="13"/>
                </a:cxn>
                <a:cxn ang="0">
                  <a:pos x="21" y="14"/>
                </a:cxn>
                <a:cxn ang="0">
                  <a:pos x="16" y="1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7"/>
                </a:cxn>
                <a:cxn ang="0">
                  <a:pos x="0" y="5"/>
                </a:cxn>
                <a:cxn ang="0">
                  <a:pos x="5" y="2"/>
                </a:cxn>
                <a:cxn ang="0">
                  <a:pos x="16" y="0"/>
                </a:cxn>
              </a:cxnLst>
              <a:rect l="0" t="0" r="r" b="b"/>
              <a:pathLst>
                <a:path w="44" h="14">
                  <a:moveTo>
                    <a:pt x="16" y="0"/>
                  </a:moveTo>
                  <a:lnTo>
                    <a:pt x="30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2" y="7"/>
                  </a:lnTo>
                  <a:lnTo>
                    <a:pt x="36" y="10"/>
                  </a:lnTo>
                  <a:lnTo>
                    <a:pt x="27" y="13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2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41" name="Freeform 8"/>
            <p:cNvSpPr>
              <a:spLocks/>
            </p:cNvSpPr>
            <p:nvPr/>
          </p:nvSpPr>
          <p:spPr bwMode="auto">
            <a:xfrm>
              <a:off x="841375" y="1830388"/>
              <a:ext cx="33338" cy="2222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0"/>
                </a:cxn>
                <a:cxn ang="0">
                  <a:pos x="20" y="2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0"/>
                </a:cxn>
                <a:cxn ang="0">
                  <a:pos x="15" y="13"/>
                </a:cxn>
                <a:cxn ang="0">
                  <a:pos x="14" y="14"/>
                </a:cxn>
                <a:cxn ang="0">
                  <a:pos x="11" y="14"/>
                </a:cxn>
                <a:cxn ang="0">
                  <a:pos x="3" y="10"/>
                </a:cxn>
                <a:cxn ang="0">
                  <a:pos x="0" y="7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0" y="0"/>
                </a:cxn>
              </a:cxnLst>
              <a:rect l="0" t="0" r="r" b="b"/>
              <a:pathLst>
                <a:path w="21" h="14">
                  <a:moveTo>
                    <a:pt x="1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42" name="Freeform 9"/>
            <p:cNvSpPr>
              <a:spLocks noEditPoints="1"/>
            </p:cNvSpPr>
            <p:nvPr/>
          </p:nvSpPr>
          <p:spPr bwMode="auto">
            <a:xfrm>
              <a:off x="828675" y="1482725"/>
              <a:ext cx="2687638" cy="3108325"/>
            </a:xfrm>
            <a:custGeom>
              <a:avLst/>
              <a:gdLst/>
              <a:ahLst/>
              <a:cxnLst>
                <a:cxn ang="0">
                  <a:pos x="1172" y="452"/>
                </a:cxn>
                <a:cxn ang="0">
                  <a:pos x="1105" y="463"/>
                </a:cxn>
                <a:cxn ang="0">
                  <a:pos x="986" y="406"/>
                </a:cxn>
                <a:cxn ang="0">
                  <a:pos x="565" y="385"/>
                </a:cxn>
                <a:cxn ang="0">
                  <a:pos x="684" y="22"/>
                </a:cxn>
                <a:cxn ang="0">
                  <a:pos x="823" y="59"/>
                </a:cxn>
                <a:cxn ang="0">
                  <a:pos x="905" y="74"/>
                </a:cxn>
                <a:cxn ang="0">
                  <a:pos x="968" y="67"/>
                </a:cxn>
                <a:cxn ang="0">
                  <a:pos x="1048" y="74"/>
                </a:cxn>
                <a:cxn ang="0">
                  <a:pos x="1065" y="22"/>
                </a:cxn>
                <a:cxn ang="0">
                  <a:pos x="1329" y="114"/>
                </a:cxn>
                <a:cxn ang="0">
                  <a:pos x="1307" y="186"/>
                </a:cxn>
                <a:cxn ang="0">
                  <a:pos x="1169" y="158"/>
                </a:cxn>
                <a:cxn ang="0">
                  <a:pos x="1156" y="117"/>
                </a:cxn>
                <a:cxn ang="0">
                  <a:pos x="1108" y="112"/>
                </a:cxn>
                <a:cxn ang="0">
                  <a:pos x="1116" y="169"/>
                </a:cxn>
                <a:cxn ang="0">
                  <a:pos x="1019" y="167"/>
                </a:cxn>
                <a:cxn ang="0">
                  <a:pos x="1090" y="297"/>
                </a:cxn>
                <a:cxn ang="0">
                  <a:pos x="1120" y="286"/>
                </a:cxn>
                <a:cxn ang="0">
                  <a:pos x="1152" y="188"/>
                </a:cxn>
                <a:cxn ang="0">
                  <a:pos x="1313" y="212"/>
                </a:cxn>
                <a:cxn ang="0">
                  <a:pos x="1410" y="367"/>
                </a:cxn>
                <a:cxn ang="0">
                  <a:pos x="1389" y="384"/>
                </a:cxn>
                <a:cxn ang="0">
                  <a:pos x="1316" y="370"/>
                </a:cxn>
                <a:cxn ang="0">
                  <a:pos x="1333" y="414"/>
                </a:cxn>
                <a:cxn ang="0">
                  <a:pos x="1288" y="448"/>
                </a:cxn>
                <a:cxn ang="0">
                  <a:pos x="1190" y="528"/>
                </a:cxn>
                <a:cxn ang="0">
                  <a:pos x="1116" y="713"/>
                </a:cxn>
                <a:cxn ang="0">
                  <a:pos x="998" y="676"/>
                </a:cxn>
                <a:cxn ang="0">
                  <a:pos x="905" y="818"/>
                </a:cxn>
                <a:cxn ang="0">
                  <a:pos x="1012" y="881"/>
                </a:cxn>
                <a:cxn ang="0">
                  <a:pos x="1139" y="980"/>
                </a:cxn>
                <a:cxn ang="0">
                  <a:pos x="1257" y="948"/>
                </a:cxn>
                <a:cxn ang="0">
                  <a:pos x="1358" y="962"/>
                </a:cxn>
                <a:cxn ang="0">
                  <a:pos x="1488" y="1084"/>
                </a:cxn>
                <a:cxn ang="0">
                  <a:pos x="1502" y="1151"/>
                </a:cxn>
                <a:cxn ang="0">
                  <a:pos x="1657" y="1189"/>
                </a:cxn>
                <a:cxn ang="0">
                  <a:pos x="1595" y="1469"/>
                </a:cxn>
                <a:cxn ang="0">
                  <a:pos x="1462" y="1627"/>
                </a:cxn>
                <a:cxn ang="0">
                  <a:pos x="1347" y="1710"/>
                </a:cxn>
                <a:cxn ang="0">
                  <a:pos x="1290" y="1825"/>
                </a:cxn>
                <a:cxn ang="0">
                  <a:pos x="1228" y="1949"/>
                </a:cxn>
                <a:cxn ang="0">
                  <a:pos x="1179" y="1883"/>
                </a:cxn>
                <a:cxn ang="0">
                  <a:pos x="1195" y="1684"/>
                </a:cxn>
                <a:cxn ang="0">
                  <a:pos x="1240" y="1463"/>
                </a:cxn>
                <a:cxn ang="0">
                  <a:pos x="1105" y="1128"/>
                </a:cxn>
                <a:cxn ang="0">
                  <a:pos x="1076" y="1000"/>
                </a:cxn>
                <a:cxn ang="0">
                  <a:pos x="918" y="889"/>
                </a:cxn>
                <a:cxn ang="0">
                  <a:pos x="745" y="732"/>
                </a:cxn>
                <a:cxn ang="0">
                  <a:pos x="713" y="755"/>
                </a:cxn>
                <a:cxn ang="0">
                  <a:pos x="583" y="581"/>
                </a:cxn>
                <a:cxn ang="0">
                  <a:pos x="475" y="311"/>
                </a:cxn>
                <a:cxn ang="0">
                  <a:pos x="372" y="234"/>
                </a:cxn>
                <a:cxn ang="0">
                  <a:pos x="196" y="222"/>
                </a:cxn>
                <a:cxn ang="0">
                  <a:pos x="77" y="302"/>
                </a:cxn>
                <a:cxn ang="0">
                  <a:pos x="90" y="241"/>
                </a:cxn>
                <a:cxn ang="0">
                  <a:pos x="89" y="162"/>
                </a:cxn>
                <a:cxn ang="0">
                  <a:pos x="71" y="115"/>
                </a:cxn>
                <a:cxn ang="0">
                  <a:pos x="129" y="54"/>
                </a:cxn>
                <a:cxn ang="0">
                  <a:pos x="343" y="74"/>
                </a:cxn>
                <a:cxn ang="0">
                  <a:pos x="516" y="63"/>
                </a:cxn>
                <a:cxn ang="0">
                  <a:pos x="636" y="59"/>
                </a:cxn>
                <a:cxn ang="0">
                  <a:pos x="603" y="6"/>
                </a:cxn>
              </a:cxnLst>
              <a:rect l="0" t="0" r="r" b="b"/>
              <a:pathLst>
                <a:path w="1693" h="1958">
                  <a:moveTo>
                    <a:pt x="1142" y="450"/>
                  </a:moveTo>
                  <a:lnTo>
                    <a:pt x="1139" y="451"/>
                  </a:lnTo>
                  <a:lnTo>
                    <a:pt x="1127" y="463"/>
                  </a:lnTo>
                  <a:lnTo>
                    <a:pt x="1121" y="470"/>
                  </a:lnTo>
                  <a:lnTo>
                    <a:pt x="1117" y="476"/>
                  </a:lnTo>
                  <a:lnTo>
                    <a:pt x="1116" y="478"/>
                  </a:lnTo>
                  <a:lnTo>
                    <a:pt x="1115" y="478"/>
                  </a:lnTo>
                  <a:lnTo>
                    <a:pt x="1113" y="480"/>
                  </a:lnTo>
                  <a:lnTo>
                    <a:pt x="1111" y="481"/>
                  </a:lnTo>
                  <a:lnTo>
                    <a:pt x="1106" y="482"/>
                  </a:lnTo>
                  <a:lnTo>
                    <a:pt x="1102" y="485"/>
                  </a:lnTo>
                  <a:lnTo>
                    <a:pt x="1100" y="487"/>
                  </a:lnTo>
                  <a:lnTo>
                    <a:pt x="1093" y="493"/>
                  </a:lnTo>
                  <a:lnTo>
                    <a:pt x="1091" y="493"/>
                  </a:lnTo>
                  <a:lnTo>
                    <a:pt x="1091" y="495"/>
                  </a:lnTo>
                  <a:lnTo>
                    <a:pt x="1094" y="500"/>
                  </a:lnTo>
                  <a:lnTo>
                    <a:pt x="1100" y="500"/>
                  </a:lnTo>
                  <a:lnTo>
                    <a:pt x="1104" y="499"/>
                  </a:lnTo>
                  <a:lnTo>
                    <a:pt x="1106" y="497"/>
                  </a:lnTo>
                  <a:lnTo>
                    <a:pt x="1111" y="495"/>
                  </a:lnTo>
                  <a:lnTo>
                    <a:pt x="1113" y="492"/>
                  </a:lnTo>
                  <a:lnTo>
                    <a:pt x="1121" y="485"/>
                  </a:lnTo>
                  <a:lnTo>
                    <a:pt x="1131" y="481"/>
                  </a:lnTo>
                  <a:lnTo>
                    <a:pt x="1138" y="476"/>
                  </a:lnTo>
                  <a:lnTo>
                    <a:pt x="1142" y="471"/>
                  </a:lnTo>
                  <a:lnTo>
                    <a:pt x="1147" y="469"/>
                  </a:lnTo>
                  <a:lnTo>
                    <a:pt x="1152" y="467"/>
                  </a:lnTo>
                  <a:lnTo>
                    <a:pt x="1157" y="465"/>
                  </a:lnTo>
                  <a:lnTo>
                    <a:pt x="1165" y="462"/>
                  </a:lnTo>
                  <a:lnTo>
                    <a:pt x="1171" y="459"/>
                  </a:lnTo>
                  <a:lnTo>
                    <a:pt x="1172" y="456"/>
                  </a:lnTo>
                  <a:lnTo>
                    <a:pt x="1173" y="455"/>
                  </a:lnTo>
                  <a:lnTo>
                    <a:pt x="1172" y="452"/>
                  </a:lnTo>
                  <a:lnTo>
                    <a:pt x="1167" y="450"/>
                  </a:lnTo>
                  <a:lnTo>
                    <a:pt x="1142" y="450"/>
                  </a:lnTo>
                  <a:close/>
                  <a:moveTo>
                    <a:pt x="1053" y="415"/>
                  </a:moveTo>
                  <a:lnTo>
                    <a:pt x="1044" y="418"/>
                  </a:lnTo>
                  <a:lnTo>
                    <a:pt x="1034" y="422"/>
                  </a:lnTo>
                  <a:lnTo>
                    <a:pt x="1027" y="430"/>
                  </a:lnTo>
                  <a:lnTo>
                    <a:pt x="1026" y="440"/>
                  </a:lnTo>
                  <a:lnTo>
                    <a:pt x="1026" y="489"/>
                  </a:lnTo>
                  <a:lnTo>
                    <a:pt x="1028" y="495"/>
                  </a:lnTo>
                  <a:lnTo>
                    <a:pt x="1033" y="497"/>
                  </a:lnTo>
                  <a:lnTo>
                    <a:pt x="1035" y="497"/>
                  </a:lnTo>
                  <a:lnTo>
                    <a:pt x="1041" y="495"/>
                  </a:lnTo>
                  <a:lnTo>
                    <a:pt x="1042" y="492"/>
                  </a:lnTo>
                  <a:lnTo>
                    <a:pt x="1042" y="477"/>
                  </a:lnTo>
                  <a:lnTo>
                    <a:pt x="1041" y="470"/>
                  </a:lnTo>
                  <a:lnTo>
                    <a:pt x="1044" y="451"/>
                  </a:lnTo>
                  <a:lnTo>
                    <a:pt x="1046" y="445"/>
                  </a:lnTo>
                  <a:lnTo>
                    <a:pt x="1056" y="436"/>
                  </a:lnTo>
                  <a:lnTo>
                    <a:pt x="1059" y="432"/>
                  </a:lnTo>
                  <a:lnTo>
                    <a:pt x="1067" y="429"/>
                  </a:lnTo>
                  <a:lnTo>
                    <a:pt x="1072" y="429"/>
                  </a:lnTo>
                  <a:lnTo>
                    <a:pt x="1076" y="430"/>
                  </a:lnTo>
                  <a:lnTo>
                    <a:pt x="1082" y="436"/>
                  </a:lnTo>
                  <a:lnTo>
                    <a:pt x="1085" y="440"/>
                  </a:lnTo>
                  <a:lnTo>
                    <a:pt x="1086" y="445"/>
                  </a:lnTo>
                  <a:lnTo>
                    <a:pt x="1086" y="460"/>
                  </a:lnTo>
                  <a:lnTo>
                    <a:pt x="1087" y="470"/>
                  </a:lnTo>
                  <a:lnTo>
                    <a:pt x="1091" y="473"/>
                  </a:lnTo>
                  <a:lnTo>
                    <a:pt x="1094" y="473"/>
                  </a:lnTo>
                  <a:lnTo>
                    <a:pt x="1097" y="470"/>
                  </a:lnTo>
                  <a:lnTo>
                    <a:pt x="1101" y="469"/>
                  </a:lnTo>
                  <a:lnTo>
                    <a:pt x="1104" y="466"/>
                  </a:lnTo>
                  <a:lnTo>
                    <a:pt x="1105" y="463"/>
                  </a:lnTo>
                  <a:lnTo>
                    <a:pt x="1106" y="459"/>
                  </a:lnTo>
                  <a:lnTo>
                    <a:pt x="1105" y="456"/>
                  </a:lnTo>
                  <a:lnTo>
                    <a:pt x="1104" y="450"/>
                  </a:lnTo>
                  <a:lnTo>
                    <a:pt x="1104" y="441"/>
                  </a:lnTo>
                  <a:lnTo>
                    <a:pt x="1105" y="434"/>
                  </a:lnTo>
                  <a:lnTo>
                    <a:pt x="1108" y="430"/>
                  </a:lnTo>
                  <a:lnTo>
                    <a:pt x="1108" y="436"/>
                  </a:lnTo>
                  <a:lnTo>
                    <a:pt x="1111" y="440"/>
                  </a:lnTo>
                  <a:lnTo>
                    <a:pt x="1112" y="443"/>
                  </a:lnTo>
                  <a:lnTo>
                    <a:pt x="1116" y="444"/>
                  </a:lnTo>
                  <a:lnTo>
                    <a:pt x="1119" y="445"/>
                  </a:lnTo>
                  <a:lnTo>
                    <a:pt x="1121" y="445"/>
                  </a:lnTo>
                  <a:lnTo>
                    <a:pt x="1123" y="443"/>
                  </a:lnTo>
                  <a:lnTo>
                    <a:pt x="1121" y="437"/>
                  </a:lnTo>
                  <a:lnTo>
                    <a:pt x="1117" y="429"/>
                  </a:lnTo>
                  <a:lnTo>
                    <a:pt x="1113" y="423"/>
                  </a:lnTo>
                  <a:lnTo>
                    <a:pt x="1109" y="421"/>
                  </a:lnTo>
                  <a:lnTo>
                    <a:pt x="1100" y="419"/>
                  </a:lnTo>
                  <a:lnTo>
                    <a:pt x="1089" y="419"/>
                  </a:lnTo>
                  <a:lnTo>
                    <a:pt x="1083" y="421"/>
                  </a:lnTo>
                  <a:lnTo>
                    <a:pt x="1079" y="421"/>
                  </a:lnTo>
                  <a:lnTo>
                    <a:pt x="1069" y="418"/>
                  </a:lnTo>
                  <a:lnTo>
                    <a:pt x="1061" y="415"/>
                  </a:lnTo>
                  <a:lnTo>
                    <a:pt x="1053" y="415"/>
                  </a:lnTo>
                  <a:close/>
                  <a:moveTo>
                    <a:pt x="1030" y="367"/>
                  </a:moveTo>
                  <a:lnTo>
                    <a:pt x="1024" y="370"/>
                  </a:lnTo>
                  <a:lnTo>
                    <a:pt x="1000" y="386"/>
                  </a:lnTo>
                  <a:lnTo>
                    <a:pt x="989" y="389"/>
                  </a:lnTo>
                  <a:lnTo>
                    <a:pt x="983" y="392"/>
                  </a:lnTo>
                  <a:lnTo>
                    <a:pt x="982" y="393"/>
                  </a:lnTo>
                  <a:lnTo>
                    <a:pt x="981" y="396"/>
                  </a:lnTo>
                  <a:lnTo>
                    <a:pt x="981" y="403"/>
                  </a:lnTo>
                  <a:lnTo>
                    <a:pt x="986" y="406"/>
                  </a:lnTo>
                  <a:lnTo>
                    <a:pt x="996" y="406"/>
                  </a:lnTo>
                  <a:lnTo>
                    <a:pt x="1009" y="399"/>
                  </a:lnTo>
                  <a:lnTo>
                    <a:pt x="1015" y="397"/>
                  </a:lnTo>
                  <a:lnTo>
                    <a:pt x="1019" y="396"/>
                  </a:lnTo>
                  <a:lnTo>
                    <a:pt x="1020" y="396"/>
                  </a:lnTo>
                  <a:lnTo>
                    <a:pt x="1022" y="397"/>
                  </a:lnTo>
                  <a:lnTo>
                    <a:pt x="1022" y="399"/>
                  </a:lnTo>
                  <a:lnTo>
                    <a:pt x="1024" y="402"/>
                  </a:lnTo>
                  <a:lnTo>
                    <a:pt x="1027" y="403"/>
                  </a:lnTo>
                  <a:lnTo>
                    <a:pt x="1031" y="403"/>
                  </a:lnTo>
                  <a:lnTo>
                    <a:pt x="1050" y="406"/>
                  </a:lnTo>
                  <a:lnTo>
                    <a:pt x="1056" y="406"/>
                  </a:lnTo>
                  <a:lnTo>
                    <a:pt x="1059" y="403"/>
                  </a:lnTo>
                  <a:lnTo>
                    <a:pt x="1061" y="397"/>
                  </a:lnTo>
                  <a:lnTo>
                    <a:pt x="1063" y="396"/>
                  </a:lnTo>
                  <a:lnTo>
                    <a:pt x="1064" y="393"/>
                  </a:lnTo>
                  <a:lnTo>
                    <a:pt x="1064" y="391"/>
                  </a:lnTo>
                  <a:lnTo>
                    <a:pt x="1061" y="388"/>
                  </a:lnTo>
                  <a:lnTo>
                    <a:pt x="1052" y="384"/>
                  </a:lnTo>
                  <a:lnTo>
                    <a:pt x="1042" y="377"/>
                  </a:lnTo>
                  <a:lnTo>
                    <a:pt x="1035" y="370"/>
                  </a:lnTo>
                  <a:lnTo>
                    <a:pt x="1030" y="367"/>
                  </a:lnTo>
                  <a:close/>
                  <a:moveTo>
                    <a:pt x="538" y="358"/>
                  </a:moveTo>
                  <a:lnTo>
                    <a:pt x="536" y="360"/>
                  </a:lnTo>
                  <a:lnTo>
                    <a:pt x="538" y="362"/>
                  </a:lnTo>
                  <a:lnTo>
                    <a:pt x="540" y="367"/>
                  </a:lnTo>
                  <a:lnTo>
                    <a:pt x="543" y="370"/>
                  </a:lnTo>
                  <a:lnTo>
                    <a:pt x="544" y="373"/>
                  </a:lnTo>
                  <a:lnTo>
                    <a:pt x="549" y="377"/>
                  </a:lnTo>
                  <a:lnTo>
                    <a:pt x="557" y="381"/>
                  </a:lnTo>
                  <a:lnTo>
                    <a:pt x="561" y="382"/>
                  </a:lnTo>
                  <a:lnTo>
                    <a:pt x="564" y="384"/>
                  </a:lnTo>
                  <a:lnTo>
                    <a:pt x="565" y="385"/>
                  </a:lnTo>
                  <a:lnTo>
                    <a:pt x="566" y="388"/>
                  </a:lnTo>
                  <a:lnTo>
                    <a:pt x="566" y="391"/>
                  </a:lnTo>
                  <a:lnTo>
                    <a:pt x="568" y="395"/>
                  </a:lnTo>
                  <a:lnTo>
                    <a:pt x="568" y="399"/>
                  </a:lnTo>
                  <a:lnTo>
                    <a:pt x="570" y="402"/>
                  </a:lnTo>
                  <a:lnTo>
                    <a:pt x="573" y="407"/>
                  </a:lnTo>
                  <a:lnTo>
                    <a:pt x="576" y="407"/>
                  </a:lnTo>
                  <a:lnTo>
                    <a:pt x="579" y="404"/>
                  </a:lnTo>
                  <a:lnTo>
                    <a:pt x="580" y="400"/>
                  </a:lnTo>
                  <a:lnTo>
                    <a:pt x="580" y="397"/>
                  </a:lnTo>
                  <a:lnTo>
                    <a:pt x="579" y="393"/>
                  </a:lnTo>
                  <a:lnTo>
                    <a:pt x="576" y="388"/>
                  </a:lnTo>
                  <a:lnTo>
                    <a:pt x="564" y="376"/>
                  </a:lnTo>
                  <a:lnTo>
                    <a:pt x="557" y="370"/>
                  </a:lnTo>
                  <a:lnTo>
                    <a:pt x="553" y="367"/>
                  </a:lnTo>
                  <a:lnTo>
                    <a:pt x="551" y="367"/>
                  </a:lnTo>
                  <a:lnTo>
                    <a:pt x="549" y="365"/>
                  </a:lnTo>
                  <a:lnTo>
                    <a:pt x="546" y="363"/>
                  </a:lnTo>
                  <a:lnTo>
                    <a:pt x="544" y="360"/>
                  </a:lnTo>
                  <a:lnTo>
                    <a:pt x="542" y="359"/>
                  </a:lnTo>
                  <a:lnTo>
                    <a:pt x="540" y="358"/>
                  </a:lnTo>
                  <a:lnTo>
                    <a:pt x="538" y="358"/>
                  </a:lnTo>
                  <a:close/>
                  <a:moveTo>
                    <a:pt x="633" y="0"/>
                  </a:moveTo>
                  <a:lnTo>
                    <a:pt x="646" y="0"/>
                  </a:lnTo>
                  <a:lnTo>
                    <a:pt x="650" y="1"/>
                  </a:lnTo>
                  <a:lnTo>
                    <a:pt x="651" y="3"/>
                  </a:lnTo>
                  <a:lnTo>
                    <a:pt x="652" y="3"/>
                  </a:lnTo>
                  <a:lnTo>
                    <a:pt x="652" y="4"/>
                  </a:lnTo>
                  <a:lnTo>
                    <a:pt x="654" y="6"/>
                  </a:lnTo>
                  <a:lnTo>
                    <a:pt x="655" y="8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84" y="22"/>
                  </a:lnTo>
                  <a:lnTo>
                    <a:pt x="688" y="23"/>
                  </a:lnTo>
                  <a:lnTo>
                    <a:pt x="691" y="26"/>
                  </a:lnTo>
                  <a:lnTo>
                    <a:pt x="692" y="26"/>
                  </a:lnTo>
                  <a:lnTo>
                    <a:pt x="693" y="28"/>
                  </a:lnTo>
                  <a:lnTo>
                    <a:pt x="695" y="28"/>
                  </a:lnTo>
                  <a:lnTo>
                    <a:pt x="696" y="29"/>
                  </a:lnTo>
                  <a:lnTo>
                    <a:pt x="703" y="29"/>
                  </a:lnTo>
                  <a:lnTo>
                    <a:pt x="732" y="25"/>
                  </a:lnTo>
                  <a:lnTo>
                    <a:pt x="741" y="25"/>
                  </a:lnTo>
                  <a:lnTo>
                    <a:pt x="750" y="26"/>
                  </a:lnTo>
                  <a:lnTo>
                    <a:pt x="756" y="30"/>
                  </a:lnTo>
                  <a:lnTo>
                    <a:pt x="760" y="38"/>
                  </a:lnTo>
                  <a:lnTo>
                    <a:pt x="763" y="47"/>
                  </a:lnTo>
                  <a:lnTo>
                    <a:pt x="767" y="54"/>
                  </a:lnTo>
                  <a:lnTo>
                    <a:pt x="770" y="54"/>
                  </a:lnTo>
                  <a:lnTo>
                    <a:pt x="770" y="51"/>
                  </a:lnTo>
                  <a:lnTo>
                    <a:pt x="769" y="43"/>
                  </a:lnTo>
                  <a:lnTo>
                    <a:pt x="766" y="34"/>
                  </a:lnTo>
                  <a:lnTo>
                    <a:pt x="763" y="21"/>
                  </a:lnTo>
                  <a:lnTo>
                    <a:pt x="765" y="17"/>
                  </a:lnTo>
                  <a:lnTo>
                    <a:pt x="769" y="15"/>
                  </a:lnTo>
                  <a:lnTo>
                    <a:pt x="776" y="17"/>
                  </a:lnTo>
                  <a:lnTo>
                    <a:pt x="781" y="18"/>
                  </a:lnTo>
                  <a:lnTo>
                    <a:pt x="788" y="19"/>
                  </a:lnTo>
                  <a:lnTo>
                    <a:pt x="796" y="19"/>
                  </a:lnTo>
                  <a:lnTo>
                    <a:pt x="803" y="18"/>
                  </a:lnTo>
                  <a:lnTo>
                    <a:pt x="808" y="18"/>
                  </a:lnTo>
                  <a:lnTo>
                    <a:pt x="811" y="21"/>
                  </a:lnTo>
                  <a:lnTo>
                    <a:pt x="810" y="25"/>
                  </a:lnTo>
                  <a:lnTo>
                    <a:pt x="804" y="36"/>
                  </a:lnTo>
                  <a:lnTo>
                    <a:pt x="807" y="44"/>
                  </a:lnTo>
                  <a:lnTo>
                    <a:pt x="815" y="54"/>
                  </a:lnTo>
                  <a:lnTo>
                    <a:pt x="823" y="59"/>
                  </a:lnTo>
                  <a:lnTo>
                    <a:pt x="832" y="60"/>
                  </a:lnTo>
                  <a:lnTo>
                    <a:pt x="837" y="60"/>
                  </a:lnTo>
                  <a:lnTo>
                    <a:pt x="841" y="62"/>
                  </a:lnTo>
                  <a:lnTo>
                    <a:pt x="844" y="62"/>
                  </a:lnTo>
                  <a:lnTo>
                    <a:pt x="849" y="65"/>
                  </a:lnTo>
                  <a:lnTo>
                    <a:pt x="852" y="67"/>
                  </a:lnTo>
                  <a:lnTo>
                    <a:pt x="852" y="73"/>
                  </a:lnTo>
                  <a:lnTo>
                    <a:pt x="851" y="77"/>
                  </a:lnTo>
                  <a:lnTo>
                    <a:pt x="844" y="84"/>
                  </a:lnTo>
                  <a:lnTo>
                    <a:pt x="836" y="86"/>
                  </a:lnTo>
                  <a:lnTo>
                    <a:pt x="826" y="89"/>
                  </a:lnTo>
                  <a:lnTo>
                    <a:pt x="808" y="89"/>
                  </a:lnTo>
                  <a:lnTo>
                    <a:pt x="804" y="91"/>
                  </a:lnTo>
                  <a:lnTo>
                    <a:pt x="801" y="92"/>
                  </a:lnTo>
                  <a:lnTo>
                    <a:pt x="797" y="93"/>
                  </a:lnTo>
                  <a:lnTo>
                    <a:pt x="795" y="99"/>
                  </a:lnTo>
                  <a:lnTo>
                    <a:pt x="795" y="102"/>
                  </a:lnTo>
                  <a:lnTo>
                    <a:pt x="800" y="106"/>
                  </a:lnTo>
                  <a:lnTo>
                    <a:pt x="808" y="107"/>
                  </a:lnTo>
                  <a:lnTo>
                    <a:pt x="818" y="106"/>
                  </a:lnTo>
                  <a:lnTo>
                    <a:pt x="837" y="106"/>
                  </a:lnTo>
                  <a:lnTo>
                    <a:pt x="849" y="107"/>
                  </a:lnTo>
                  <a:lnTo>
                    <a:pt x="877" y="107"/>
                  </a:lnTo>
                  <a:lnTo>
                    <a:pt x="885" y="106"/>
                  </a:lnTo>
                  <a:lnTo>
                    <a:pt x="890" y="100"/>
                  </a:lnTo>
                  <a:lnTo>
                    <a:pt x="892" y="93"/>
                  </a:lnTo>
                  <a:lnTo>
                    <a:pt x="889" y="86"/>
                  </a:lnTo>
                  <a:lnTo>
                    <a:pt x="882" y="82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8" y="75"/>
                  </a:lnTo>
                  <a:lnTo>
                    <a:pt x="879" y="74"/>
                  </a:lnTo>
                  <a:lnTo>
                    <a:pt x="905" y="74"/>
                  </a:lnTo>
                  <a:lnTo>
                    <a:pt x="908" y="73"/>
                  </a:lnTo>
                  <a:lnTo>
                    <a:pt x="910" y="73"/>
                  </a:lnTo>
                  <a:lnTo>
                    <a:pt x="910" y="80"/>
                  </a:lnTo>
                  <a:lnTo>
                    <a:pt x="911" y="88"/>
                  </a:lnTo>
                  <a:lnTo>
                    <a:pt x="911" y="102"/>
                  </a:lnTo>
                  <a:lnTo>
                    <a:pt x="912" y="106"/>
                  </a:lnTo>
                  <a:lnTo>
                    <a:pt x="914" y="108"/>
                  </a:lnTo>
                  <a:lnTo>
                    <a:pt x="916" y="111"/>
                  </a:lnTo>
                  <a:lnTo>
                    <a:pt x="922" y="111"/>
                  </a:lnTo>
                  <a:lnTo>
                    <a:pt x="925" y="110"/>
                  </a:lnTo>
                  <a:lnTo>
                    <a:pt x="927" y="107"/>
                  </a:lnTo>
                  <a:lnTo>
                    <a:pt x="929" y="104"/>
                  </a:lnTo>
                  <a:lnTo>
                    <a:pt x="933" y="100"/>
                  </a:lnTo>
                  <a:lnTo>
                    <a:pt x="935" y="99"/>
                  </a:lnTo>
                  <a:lnTo>
                    <a:pt x="940" y="96"/>
                  </a:lnTo>
                  <a:lnTo>
                    <a:pt x="941" y="89"/>
                  </a:lnTo>
                  <a:lnTo>
                    <a:pt x="940" y="80"/>
                  </a:lnTo>
                  <a:lnTo>
                    <a:pt x="937" y="71"/>
                  </a:lnTo>
                  <a:lnTo>
                    <a:pt x="931" y="58"/>
                  </a:lnTo>
                  <a:lnTo>
                    <a:pt x="930" y="47"/>
                  </a:lnTo>
                  <a:lnTo>
                    <a:pt x="931" y="44"/>
                  </a:lnTo>
                  <a:lnTo>
                    <a:pt x="934" y="43"/>
                  </a:lnTo>
                  <a:lnTo>
                    <a:pt x="938" y="41"/>
                  </a:lnTo>
                  <a:lnTo>
                    <a:pt x="942" y="43"/>
                  </a:lnTo>
                  <a:lnTo>
                    <a:pt x="946" y="43"/>
                  </a:lnTo>
                  <a:lnTo>
                    <a:pt x="956" y="52"/>
                  </a:lnTo>
                  <a:lnTo>
                    <a:pt x="959" y="56"/>
                  </a:lnTo>
                  <a:lnTo>
                    <a:pt x="961" y="59"/>
                  </a:lnTo>
                  <a:lnTo>
                    <a:pt x="963" y="62"/>
                  </a:lnTo>
                  <a:lnTo>
                    <a:pt x="966" y="63"/>
                  </a:lnTo>
                  <a:lnTo>
                    <a:pt x="966" y="65"/>
                  </a:lnTo>
                  <a:lnTo>
                    <a:pt x="967" y="65"/>
                  </a:lnTo>
                  <a:lnTo>
                    <a:pt x="968" y="67"/>
                  </a:lnTo>
                  <a:lnTo>
                    <a:pt x="971" y="69"/>
                  </a:lnTo>
                  <a:lnTo>
                    <a:pt x="974" y="73"/>
                  </a:lnTo>
                  <a:lnTo>
                    <a:pt x="977" y="75"/>
                  </a:lnTo>
                  <a:lnTo>
                    <a:pt x="982" y="84"/>
                  </a:lnTo>
                  <a:lnTo>
                    <a:pt x="983" y="88"/>
                  </a:lnTo>
                  <a:lnTo>
                    <a:pt x="985" y="91"/>
                  </a:lnTo>
                  <a:lnTo>
                    <a:pt x="987" y="91"/>
                  </a:lnTo>
                  <a:lnTo>
                    <a:pt x="993" y="88"/>
                  </a:lnTo>
                  <a:lnTo>
                    <a:pt x="996" y="85"/>
                  </a:lnTo>
                  <a:lnTo>
                    <a:pt x="1000" y="82"/>
                  </a:lnTo>
                  <a:lnTo>
                    <a:pt x="1002" y="81"/>
                  </a:lnTo>
                  <a:lnTo>
                    <a:pt x="1005" y="81"/>
                  </a:lnTo>
                  <a:lnTo>
                    <a:pt x="1011" y="84"/>
                  </a:lnTo>
                  <a:lnTo>
                    <a:pt x="1015" y="86"/>
                  </a:lnTo>
                  <a:lnTo>
                    <a:pt x="1018" y="92"/>
                  </a:lnTo>
                  <a:lnTo>
                    <a:pt x="1018" y="106"/>
                  </a:lnTo>
                  <a:lnTo>
                    <a:pt x="1016" y="110"/>
                  </a:lnTo>
                  <a:lnTo>
                    <a:pt x="1016" y="111"/>
                  </a:lnTo>
                  <a:lnTo>
                    <a:pt x="1020" y="111"/>
                  </a:lnTo>
                  <a:lnTo>
                    <a:pt x="1023" y="110"/>
                  </a:lnTo>
                  <a:lnTo>
                    <a:pt x="1028" y="104"/>
                  </a:lnTo>
                  <a:lnTo>
                    <a:pt x="1031" y="99"/>
                  </a:lnTo>
                  <a:lnTo>
                    <a:pt x="1034" y="96"/>
                  </a:lnTo>
                  <a:lnTo>
                    <a:pt x="1037" y="95"/>
                  </a:lnTo>
                  <a:lnTo>
                    <a:pt x="1039" y="95"/>
                  </a:lnTo>
                  <a:lnTo>
                    <a:pt x="1044" y="93"/>
                  </a:lnTo>
                  <a:lnTo>
                    <a:pt x="1046" y="92"/>
                  </a:lnTo>
                  <a:lnTo>
                    <a:pt x="1048" y="91"/>
                  </a:lnTo>
                  <a:lnTo>
                    <a:pt x="1049" y="88"/>
                  </a:lnTo>
                  <a:lnTo>
                    <a:pt x="1049" y="84"/>
                  </a:lnTo>
                  <a:lnTo>
                    <a:pt x="1050" y="80"/>
                  </a:lnTo>
                  <a:lnTo>
                    <a:pt x="1050" y="74"/>
                  </a:lnTo>
                  <a:lnTo>
                    <a:pt x="1048" y="74"/>
                  </a:lnTo>
                  <a:lnTo>
                    <a:pt x="1042" y="73"/>
                  </a:lnTo>
                  <a:lnTo>
                    <a:pt x="1033" y="71"/>
                  </a:lnTo>
                  <a:lnTo>
                    <a:pt x="1012" y="71"/>
                  </a:lnTo>
                  <a:lnTo>
                    <a:pt x="1004" y="69"/>
                  </a:lnTo>
                  <a:lnTo>
                    <a:pt x="994" y="62"/>
                  </a:lnTo>
                  <a:lnTo>
                    <a:pt x="989" y="55"/>
                  </a:lnTo>
                  <a:lnTo>
                    <a:pt x="987" y="49"/>
                  </a:lnTo>
                  <a:lnTo>
                    <a:pt x="987" y="43"/>
                  </a:lnTo>
                  <a:lnTo>
                    <a:pt x="985" y="37"/>
                  </a:lnTo>
                  <a:lnTo>
                    <a:pt x="985" y="32"/>
                  </a:lnTo>
                  <a:lnTo>
                    <a:pt x="989" y="28"/>
                  </a:lnTo>
                  <a:lnTo>
                    <a:pt x="997" y="23"/>
                  </a:lnTo>
                  <a:lnTo>
                    <a:pt x="1016" y="15"/>
                  </a:lnTo>
                  <a:lnTo>
                    <a:pt x="1024" y="12"/>
                  </a:lnTo>
                  <a:lnTo>
                    <a:pt x="1031" y="12"/>
                  </a:lnTo>
                  <a:lnTo>
                    <a:pt x="1037" y="15"/>
                  </a:lnTo>
                  <a:lnTo>
                    <a:pt x="1041" y="22"/>
                  </a:lnTo>
                  <a:lnTo>
                    <a:pt x="1041" y="32"/>
                  </a:lnTo>
                  <a:lnTo>
                    <a:pt x="1039" y="38"/>
                  </a:lnTo>
                  <a:lnTo>
                    <a:pt x="1038" y="43"/>
                  </a:lnTo>
                  <a:lnTo>
                    <a:pt x="1038" y="47"/>
                  </a:lnTo>
                  <a:lnTo>
                    <a:pt x="1042" y="47"/>
                  </a:lnTo>
                  <a:lnTo>
                    <a:pt x="1045" y="45"/>
                  </a:lnTo>
                  <a:lnTo>
                    <a:pt x="1050" y="44"/>
                  </a:lnTo>
                  <a:lnTo>
                    <a:pt x="1054" y="43"/>
                  </a:lnTo>
                  <a:lnTo>
                    <a:pt x="1057" y="40"/>
                  </a:lnTo>
                  <a:lnTo>
                    <a:pt x="1059" y="37"/>
                  </a:lnTo>
                  <a:lnTo>
                    <a:pt x="1057" y="34"/>
                  </a:lnTo>
                  <a:lnTo>
                    <a:pt x="1057" y="32"/>
                  </a:lnTo>
                  <a:lnTo>
                    <a:pt x="1056" y="29"/>
                  </a:lnTo>
                  <a:lnTo>
                    <a:pt x="1056" y="25"/>
                  </a:lnTo>
                  <a:lnTo>
                    <a:pt x="1057" y="23"/>
                  </a:lnTo>
                  <a:lnTo>
                    <a:pt x="1065" y="22"/>
                  </a:lnTo>
                  <a:lnTo>
                    <a:pt x="1085" y="19"/>
                  </a:lnTo>
                  <a:lnTo>
                    <a:pt x="1098" y="19"/>
                  </a:lnTo>
                  <a:lnTo>
                    <a:pt x="1109" y="18"/>
                  </a:lnTo>
                  <a:lnTo>
                    <a:pt x="1134" y="15"/>
                  </a:lnTo>
                  <a:lnTo>
                    <a:pt x="1142" y="15"/>
                  </a:lnTo>
                  <a:lnTo>
                    <a:pt x="1152" y="18"/>
                  </a:lnTo>
                  <a:lnTo>
                    <a:pt x="1162" y="23"/>
                  </a:lnTo>
                  <a:lnTo>
                    <a:pt x="1173" y="30"/>
                  </a:lnTo>
                  <a:lnTo>
                    <a:pt x="1183" y="36"/>
                  </a:lnTo>
                  <a:lnTo>
                    <a:pt x="1195" y="41"/>
                  </a:lnTo>
                  <a:lnTo>
                    <a:pt x="1208" y="45"/>
                  </a:lnTo>
                  <a:lnTo>
                    <a:pt x="1216" y="49"/>
                  </a:lnTo>
                  <a:lnTo>
                    <a:pt x="1223" y="52"/>
                  </a:lnTo>
                  <a:lnTo>
                    <a:pt x="1232" y="55"/>
                  </a:lnTo>
                  <a:lnTo>
                    <a:pt x="1244" y="58"/>
                  </a:lnTo>
                  <a:lnTo>
                    <a:pt x="1257" y="59"/>
                  </a:lnTo>
                  <a:lnTo>
                    <a:pt x="1266" y="62"/>
                  </a:lnTo>
                  <a:lnTo>
                    <a:pt x="1272" y="62"/>
                  </a:lnTo>
                  <a:lnTo>
                    <a:pt x="1275" y="66"/>
                  </a:lnTo>
                  <a:lnTo>
                    <a:pt x="1276" y="73"/>
                  </a:lnTo>
                  <a:lnTo>
                    <a:pt x="1277" y="82"/>
                  </a:lnTo>
                  <a:lnTo>
                    <a:pt x="1280" y="92"/>
                  </a:lnTo>
                  <a:lnTo>
                    <a:pt x="1281" y="96"/>
                  </a:lnTo>
                  <a:lnTo>
                    <a:pt x="1287" y="99"/>
                  </a:lnTo>
                  <a:lnTo>
                    <a:pt x="1290" y="99"/>
                  </a:lnTo>
                  <a:lnTo>
                    <a:pt x="1294" y="97"/>
                  </a:lnTo>
                  <a:lnTo>
                    <a:pt x="1296" y="97"/>
                  </a:lnTo>
                  <a:lnTo>
                    <a:pt x="1299" y="96"/>
                  </a:lnTo>
                  <a:lnTo>
                    <a:pt x="1301" y="96"/>
                  </a:lnTo>
                  <a:lnTo>
                    <a:pt x="1305" y="97"/>
                  </a:lnTo>
                  <a:lnTo>
                    <a:pt x="1318" y="106"/>
                  </a:lnTo>
                  <a:lnTo>
                    <a:pt x="1324" y="111"/>
                  </a:lnTo>
                  <a:lnTo>
                    <a:pt x="1329" y="114"/>
                  </a:lnTo>
                  <a:lnTo>
                    <a:pt x="1339" y="118"/>
                  </a:lnTo>
                  <a:lnTo>
                    <a:pt x="1350" y="119"/>
                  </a:lnTo>
                  <a:lnTo>
                    <a:pt x="1358" y="122"/>
                  </a:lnTo>
                  <a:lnTo>
                    <a:pt x="1361" y="122"/>
                  </a:lnTo>
                  <a:lnTo>
                    <a:pt x="1361" y="123"/>
                  </a:lnTo>
                  <a:lnTo>
                    <a:pt x="1359" y="125"/>
                  </a:lnTo>
                  <a:lnTo>
                    <a:pt x="1358" y="128"/>
                  </a:lnTo>
                  <a:lnTo>
                    <a:pt x="1355" y="130"/>
                  </a:lnTo>
                  <a:lnTo>
                    <a:pt x="1354" y="133"/>
                  </a:lnTo>
                  <a:lnTo>
                    <a:pt x="1347" y="140"/>
                  </a:lnTo>
                  <a:lnTo>
                    <a:pt x="1343" y="143"/>
                  </a:lnTo>
                  <a:lnTo>
                    <a:pt x="1337" y="145"/>
                  </a:lnTo>
                  <a:lnTo>
                    <a:pt x="1333" y="149"/>
                  </a:lnTo>
                  <a:lnTo>
                    <a:pt x="1327" y="151"/>
                  </a:lnTo>
                  <a:lnTo>
                    <a:pt x="1318" y="147"/>
                  </a:lnTo>
                  <a:lnTo>
                    <a:pt x="1310" y="141"/>
                  </a:lnTo>
                  <a:lnTo>
                    <a:pt x="1303" y="137"/>
                  </a:lnTo>
                  <a:lnTo>
                    <a:pt x="1295" y="134"/>
                  </a:lnTo>
                  <a:lnTo>
                    <a:pt x="1288" y="133"/>
                  </a:lnTo>
                  <a:lnTo>
                    <a:pt x="1283" y="134"/>
                  </a:lnTo>
                  <a:lnTo>
                    <a:pt x="1281" y="136"/>
                  </a:lnTo>
                  <a:lnTo>
                    <a:pt x="1281" y="137"/>
                  </a:lnTo>
                  <a:lnTo>
                    <a:pt x="1283" y="140"/>
                  </a:lnTo>
                  <a:lnTo>
                    <a:pt x="1283" y="143"/>
                  </a:lnTo>
                  <a:lnTo>
                    <a:pt x="1284" y="145"/>
                  </a:lnTo>
                  <a:lnTo>
                    <a:pt x="1290" y="149"/>
                  </a:lnTo>
                  <a:lnTo>
                    <a:pt x="1299" y="155"/>
                  </a:lnTo>
                  <a:lnTo>
                    <a:pt x="1309" y="162"/>
                  </a:lnTo>
                  <a:lnTo>
                    <a:pt x="1314" y="170"/>
                  </a:lnTo>
                  <a:lnTo>
                    <a:pt x="1317" y="178"/>
                  </a:lnTo>
                  <a:lnTo>
                    <a:pt x="1317" y="191"/>
                  </a:lnTo>
                  <a:lnTo>
                    <a:pt x="1316" y="191"/>
                  </a:lnTo>
                  <a:lnTo>
                    <a:pt x="1307" y="186"/>
                  </a:lnTo>
                  <a:lnTo>
                    <a:pt x="1305" y="184"/>
                  </a:lnTo>
                  <a:lnTo>
                    <a:pt x="1302" y="182"/>
                  </a:lnTo>
                  <a:lnTo>
                    <a:pt x="1298" y="181"/>
                  </a:lnTo>
                  <a:lnTo>
                    <a:pt x="1291" y="181"/>
                  </a:lnTo>
                  <a:lnTo>
                    <a:pt x="1287" y="185"/>
                  </a:lnTo>
                  <a:lnTo>
                    <a:pt x="1287" y="186"/>
                  </a:lnTo>
                  <a:lnTo>
                    <a:pt x="1286" y="189"/>
                  </a:lnTo>
                  <a:lnTo>
                    <a:pt x="1286" y="191"/>
                  </a:lnTo>
                  <a:lnTo>
                    <a:pt x="1281" y="191"/>
                  </a:lnTo>
                  <a:lnTo>
                    <a:pt x="1277" y="189"/>
                  </a:lnTo>
                  <a:lnTo>
                    <a:pt x="1261" y="189"/>
                  </a:lnTo>
                  <a:lnTo>
                    <a:pt x="1261" y="188"/>
                  </a:lnTo>
                  <a:lnTo>
                    <a:pt x="1258" y="185"/>
                  </a:lnTo>
                  <a:lnTo>
                    <a:pt x="1257" y="182"/>
                  </a:lnTo>
                  <a:lnTo>
                    <a:pt x="1253" y="180"/>
                  </a:lnTo>
                  <a:lnTo>
                    <a:pt x="1250" y="177"/>
                  </a:lnTo>
                  <a:lnTo>
                    <a:pt x="1244" y="177"/>
                  </a:lnTo>
                  <a:lnTo>
                    <a:pt x="1242" y="180"/>
                  </a:lnTo>
                  <a:lnTo>
                    <a:pt x="1242" y="181"/>
                  </a:lnTo>
                  <a:lnTo>
                    <a:pt x="1240" y="182"/>
                  </a:lnTo>
                  <a:lnTo>
                    <a:pt x="1239" y="182"/>
                  </a:lnTo>
                  <a:lnTo>
                    <a:pt x="1235" y="178"/>
                  </a:lnTo>
                  <a:lnTo>
                    <a:pt x="1231" y="175"/>
                  </a:lnTo>
                  <a:lnTo>
                    <a:pt x="1228" y="173"/>
                  </a:lnTo>
                  <a:lnTo>
                    <a:pt x="1225" y="171"/>
                  </a:lnTo>
                  <a:lnTo>
                    <a:pt x="1219" y="171"/>
                  </a:lnTo>
                  <a:lnTo>
                    <a:pt x="1217" y="170"/>
                  </a:lnTo>
                  <a:lnTo>
                    <a:pt x="1213" y="167"/>
                  </a:lnTo>
                  <a:lnTo>
                    <a:pt x="1208" y="162"/>
                  </a:lnTo>
                  <a:lnTo>
                    <a:pt x="1203" y="160"/>
                  </a:lnTo>
                  <a:lnTo>
                    <a:pt x="1193" y="160"/>
                  </a:lnTo>
                  <a:lnTo>
                    <a:pt x="1182" y="159"/>
                  </a:lnTo>
                  <a:lnTo>
                    <a:pt x="1169" y="158"/>
                  </a:lnTo>
                  <a:lnTo>
                    <a:pt x="1162" y="159"/>
                  </a:lnTo>
                  <a:lnTo>
                    <a:pt x="1157" y="160"/>
                  </a:lnTo>
                  <a:lnTo>
                    <a:pt x="1145" y="165"/>
                  </a:lnTo>
                  <a:lnTo>
                    <a:pt x="1141" y="163"/>
                  </a:lnTo>
                  <a:lnTo>
                    <a:pt x="1139" y="156"/>
                  </a:lnTo>
                  <a:lnTo>
                    <a:pt x="1139" y="147"/>
                  </a:lnTo>
                  <a:lnTo>
                    <a:pt x="1141" y="140"/>
                  </a:lnTo>
                  <a:lnTo>
                    <a:pt x="1145" y="136"/>
                  </a:lnTo>
                  <a:lnTo>
                    <a:pt x="1153" y="134"/>
                  </a:lnTo>
                  <a:lnTo>
                    <a:pt x="1165" y="136"/>
                  </a:lnTo>
                  <a:lnTo>
                    <a:pt x="1171" y="137"/>
                  </a:lnTo>
                  <a:lnTo>
                    <a:pt x="1177" y="137"/>
                  </a:lnTo>
                  <a:lnTo>
                    <a:pt x="1182" y="133"/>
                  </a:lnTo>
                  <a:lnTo>
                    <a:pt x="1183" y="130"/>
                  </a:lnTo>
                  <a:lnTo>
                    <a:pt x="1187" y="123"/>
                  </a:lnTo>
                  <a:lnTo>
                    <a:pt x="1194" y="118"/>
                  </a:lnTo>
                  <a:lnTo>
                    <a:pt x="1205" y="112"/>
                  </a:lnTo>
                  <a:lnTo>
                    <a:pt x="1209" y="111"/>
                  </a:lnTo>
                  <a:lnTo>
                    <a:pt x="1210" y="108"/>
                  </a:lnTo>
                  <a:lnTo>
                    <a:pt x="1212" y="107"/>
                  </a:lnTo>
                  <a:lnTo>
                    <a:pt x="1209" y="104"/>
                  </a:lnTo>
                  <a:lnTo>
                    <a:pt x="1203" y="102"/>
                  </a:lnTo>
                  <a:lnTo>
                    <a:pt x="1201" y="102"/>
                  </a:lnTo>
                  <a:lnTo>
                    <a:pt x="1199" y="100"/>
                  </a:lnTo>
                  <a:lnTo>
                    <a:pt x="1197" y="99"/>
                  </a:lnTo>
                  <a:lnTo>
                    <a:pt x="1195" y="97"/>
                  </a:lnTo>
                  <a:lnTo>
                    <a:pt x="1188" y="97"/>
                  </a:lnTo>
                  <a:lnTo>
                    <a:pt x="1187" y="100"/>
                  </a:lnTo>
                  <a:lnTo>
                    <a:pt x="1184" y="104"/>
                  </a:lnTo>
                  <a:lnTo>
                    <a:pt x="1183" y="108"/>
                  </a:lnTo>
                  <a:lnTo>
                    <a:pt x="1177" y="114"/>
                  </a:lnTo>
                  <a:lnTo>
                    <a:pt x="1176" y="117"/>
                  </a:lnTo>
                  <a:lnTo>
                    <a:pt x="1156" y="117"/>
                  </a:lnTo>
                  <a:lnTo>
                    <a:pt x="1152" y="115"/>
                  </a:lnTo>
                  <a:lnTo>
                    <a:pt x="1150" y="115"/>
                  </a:lnTo>
                  <a:lnTo>
                    <a:pt x="1149" y="114"/>
                  </a:lnTo>
                  <a:lnTo>
                    <a:pt x="1154" y="108"/>
                  </a:lnTo>
                  <a:lnTo>
                    <a:pt x="1157" y="107"/>
                  </a:lnTo>
                  <a:lnTo>
                    <a:pt x="1161" y="103"/>
                  </a:lnTo>
                  <a:lnTo>
                    <a:pt x="1164" y="96"/>
                  </a:lnTo>
                  <a:lnTo>
                    <a:pt x="1165" y="89"/>
                  </a:lnTo>
                  <a:lnTo>
                    <a:pt x="1164" y="85"/>
                  </a:lnTo>
                  <a:lnTo>
                    <a:pt x="1161" y="82"/>
                  </a:lnTo>
                  <a:lnTo>
                    <a:pt x="1158" y="81"/>
                  </a:lnTo>
                  <a:lnTo>
                    <a:pt x="1142" y="81"/>
                  </a:lnTo>
                  <a:lnTo>
                    <a:pt x="1141" y="80"/>
                  </a:lnTo>
                  <a:lnTo>
                    <a:pt x="1141" y="74"/>
                  </a:lnTo>
                  <a:lnTo>
                    <a:pt x="1139" y="73"/>
                  </a:lnTo>
                  <a:lnTo>
                    <a:pt x="1138" y="70"/>
                  </a:lnTo>
                  <a:lnTo>
                    <a:pt x="1135" y="67"/>
                  </a:lnTo>
                  <a:lnTo>
                    <a:pt x="1134" y="67"/>
                  </a:lnTo>
                  <a:lnTo>
                    <a:pt x="1132" y="69"/>
                  </a:lnTo>
                  <a:lnTo>
                    <a:pt x="1132" y="77"/>
                  </a:lnTo>
                  <a:lnTo>
                    <a:pt x="1130" y="80"/>
                  </a:lnTo>
                  <a:lnTo>
                    <a:pt x="1102" y="80"/>
                  </a:lnTo>
                  <a:lnTo>
                    <a:pt x="1100" y="81"/>
                  </a:lnTo>
                  <a:lnTo>
                    <a:pt x="1095" y="84"/>
                  </a:lnTo>
                  <a:lnTo>
                    <a:pt x="1093" y="85"/>
                  </a:lnTo>
                  <a:lnTo>
                    <a:pt x="1091" y="88"/>
                  </a:lnTo>
                  <a:lnTo>
                    <a:pt x="1090" y="89"/>
                  </a:lnTo>
                  <a:lnTo>
                    <a:pt x="1091" y="92"/>
                  </a:lnTo>
                  <a:lnTo>
                    <a:pt x="1093" y="93"/>
                  </a:lnTo>
                  <a:lnTo>
                    <a:pt x="1101" y="97"/>
                  </a:lnTo>
                  <a:lnTo>
                    <a:pt x="1106" y="103"/>
                  </a:lnTo>
                  <a:lnTo>
                    <a:pt x="1108" y="107"/>
                  </a:lnTo>
                  <a:lnTo>
                    <a:pt x="1108" y="112"/>
                  </a:lnTo>
                  <a:lnTo>
                    <a:pt x="1106" y="115"/>
                  </a:lnTo>
                  <a:lnTo>
                    <a:pt x="1104" y="118"/>
                  </a:lnTo>
                  <a:lnTo>
                    <a:pt x="1101" y="119"/>
                  </a:lnTo>
                  <a:lnTo>
                    <a:pt x="1098" y="119"/>
                  </a:lnTo>
                  <a:lnTo>
                    <a:pt x="1093" y="122"/>
                  </a:lnTo>
                  <a:lnTo>
                    <a:pt x="1091" y="122"/>
                  </a:lnTo>
                  <a:lnTo>
                    <a:pt x="1089" y="123"/>
                  </a:lnTo>
                  <a:lnTo>
                    <a:pt x="1086" y="123"/>
                  </a:lnTo>
                  <a:lnTo>
                    <a:pt x="1078" y="128"/>
                  </a:lnTo>
                  <a:lnTo>
                    <a:pt x="1076" y="129"/>
                  </a:lnTo>
                  <a:lnTo>
                    <a:pt x="1072" y="129"/>
                  </a:lnTo>
                  <a:lnTo>
                    <a:pt x="1067" y="126"/>
                  </a:lnTo>
                  <a:lnTo>
                    <a:pt x="1059" y="125"/>
                  </a:lnTo>
                  <a:lnTo>
                    <a:pt x="1045" y="125"/>
                  </a:lnTo>
                  <a:lnTo>
                    <a:pt x="1039" y="128"/>
                  </a:lnTo>
                  <a:lnTo>
                    <a:pt x="1038" y="129"/>
                  </a:lnTo>
                  <a:lnTo>
                    <a:pt x="1039" y="132"/>
                  </a:lnTo>
                  <a:lnTo>
                    <a:pt x="1042" y="134"/>
                  </a:lnTo>
                  <a:lnTo>
                    <a:pt x="1052" y="134"/>
                  </a:lnTo>
                  <a:lnTo>
                    <a:pt x="1052" y="136"/>
                  </a:lnTo>
                  <a:lnTo>
                    <a:pt x="1053" y="136"/>
                  </a:lnTo>
                  <a:lnTo>
                    <a:pt x="1054" y="137"/>
                  </a:lnTo>
                  <a:lnTo>
                    <a:pt x="1057" y="137"/>
                  </a:lnTo>
                  <a:lnTo>
                    <a:pt x="1059" y="138"/>
                  </a:lnTo>
                  <a:lnTo>
                    <a:pt x="1067" y="136"/>
                  </a:lnTo>
                  <a:lnTo>
                    <a:pt x="1068" y="134"/>
                  </a:lnTo>
                  <a:lnTo>
                    <a:pt x="1072" y="134"/>
                  </a:lnTo>
                  <a:lnTo>
                    <a:pt x="1087" y="149"/>
                  </a:lnTo>
                  <a:lnTo>
                    <a:pt x="1098" y="154"/>
                  </a:lnTo>
                  <a:lnTo>
                    <a:pt x="1111" y="159"/>
                  </a:lnTo>
                  <a:lnTo>
                    <a:pt x="1115" y="162"/>
                  </a:lnTo>
                  <a:lnTo>
                    <a:pt x="1116" y="166"/>
                  </a:lnTo>
                  <a:lnTo>
                    <a:pt x="1116" y="169"/>
                  </a:lnTo>
                  <a:lnTo>
                    <a:pt x="1115" y="171"/>
                  </a:lnTo>
                  <a:lnTo>
                    <a:pt x="1112" y="173"/>
                  </a:lnTo>
                  <a:lnTo>
                    <a:pt x="1109" y="175"/>
                  </a:lnTo>
                  <a:lnTo>
                    <a:pt x="1104" y="178"/>
                  </a:lnTo>
                  <a:lnTo>
                    <a:pt x="1097" y="178"/>
                  </a:lnTo>
                  <a:lnTo>
                    <a:pt x="1095" y="175"/>
                  </a:lnTo>
                  <a:lnTo>
                    <a:pt x="1093" y="174"/>
                  </a:lnTo>
                  <a:lnTo>
                    <a:pt x="1091" y="171"/>
                  </a:lnTo>
                  <a:lnTo>
                    <a:pt x="1089" y="163"/>
                  </a:lnTo>
                  <a:lnTo>
                    <a:pt x="1085" y="160"/>
                  </a:lnTo>
                  <a:lnTo>
                    <a:pt x="1079" y="160"/>
                  </a:lnTo>
                  <a:lnTo>
                    <a:pt x="1068" y="163"/>
                  </a:lnTo>
                  <a:lnTo>
                    <a:pt x="1067" y="165"/>
                  </a:lnTo>
                  <a:lnTo>
                    <a:pt x="1065" y="165"/>
                  </a:lnTo>
                  <a:lnTo>
                    <a:pt x="1064" y="166"/>
                  </a:lnTo>
                  <a:lnTo>
                    <a:pt x="1061" y="167"/>
                  </a:lnTo>
                  <a:lnTo>
                    <a:pt x="1057" y="170"/>
                  </a:lnTo>
                  <a:lnTo>
                    <a:pt x="1049" y="173"/>
                  </a:lnTo>
                  <a:lnTo>
                    <a:pt x="1041" y="173"/>
                  </a:lnTo>
                  <a:lnTo>
                    <a:pt x="1038" y="171"/>
                  </a:lnTo>
                  <a:lnTo>
                    <a:pt x="1037" y="170"/>
                  </a:lnTo>
                  <a:lnTo>
                    <a:pt x="1037" y="169"/>
                  </a:lnTo>
                  <a:lnTo>
                    <a:pt x="1042" y="163"/>
                  </a:lnTo>
                  <a:lnTo>
                    <a:pt x="1045" y="158"/>
                  </a:lnTo>
                  <a:lnTo>
                    <a:pt x="1034" y="147"/>
                  </a:lnTo>
                  <a:lnTo>
                    <a:pt x="1031" y="140"/>
                  </a:lnTo>
                  <a:lnTo>
                    <a:pt x="1031" y="137"/>
                  </a:lnTo>
                  <a:lnTo>
                    <a:pt x="1030" y="140"/>
                  </a:lnTo>
                  <a:lnTo>
                    <a:pt x="1027" y="147"/>
                  </a:lnTo>
                  <a:lnTo>
                    <a:pt x="1024" y="163"/>
                  </a:lnTo>
                  <a:lnTo>
                    <a:pt x="1024" y="169"/>
                  </a:lnTo>
                  <a:lnTo>
                    <a:pt x="1023" y="170"/>
                  </a:lnTo>
                  <a:lnTo>
                    <a:pt x="1019" y="167"/>
                  </a:lnTo>
                  <a:lnTo>
                    <a:pt x="1011" y="163"/>
                  </a:lnTo>
                  <a:lnTo>
                    <a:pt x="1000" y="163"/>
                  </a:lnTo>
                  <a:lnTo>
                    <a:pt x="990" y="166"/>
                  </a:lnTo>
                  <a:lnTo>
                    <a:pt x="985" y="169"/>
                  </a:lnTo>
                  <a:lnTo>
                    <a:pt x="972" y="181"/>
                  </a:lnTo>
                  <a:lnTo>
                    <a:pt x="960" y="191"/>
                  </a:lnTo>
                  <a:lnTo>
                    <a:pt x="951" y="197"/>
                  </a:lnTo>
                  <a:lnTo>
                    <a:pt x="945" y="203"/>
                  </a:lnTo>
                  <a:lnTo>
                    <a:pt x="944" y="206"/>
                  </a:lnTo>
                  <a:lnTo>
                    <a:pt x="944" y="214"/>
                  </a:lnTo>
                  <a:lnTo>
                    <a:pt x="945" y="221"/>
                  </a:lnTo>
                  <a:lnTo>
                    <a:pt x="945" y="239"/>
                  </a:lnTo>
                  <a:lnTo>
                    <a:pt x="946" y="241"/>
                  </a:lnTo>
                  <a:lnTo>
                    <a:pt x="951" y="244"/>
                  </a:lnTo>
                  <a:lnTo>
                    <a:pt x="956" y="247"/>
                  </a:lnTo>
                  <a:lnTo>
                    <a:pt x="957" y="249"/>
                  </a:lnTo>
                  <a:lnTo>
                    <a:pt x="957" y="254"/>
                  </a:lnTo>
                  <a:lnTo>
                    <a:pt x="961" y="262"/>
                  </a:lnTo>
                  <a:lnTo>
                    <a:pt x="963" y="263"/>
                  </a:lnTo>
                  <a:lnTo>
                    <a:pt x="966" y="263"/>
                  </a:lnTo>
                  <a:lnTo>
                    <a:pt x="977" y="260"/>
                  </a:lnTo>
                  <a:lnTo>
                    <a:pt x="983" y="260"/>
                  </a:lnTo>
                  <a:lnTo>
                    <a:pt x="993" y="265"/>
                  </a:lnTo>
                  <a:lnTo>
                    <a:pt x="1007" y="273"/>
                  </a:lnTo>
                  <a:lnTo>
                    <a:pt x="1019" y="277"/>
                  </a:lnTo>
                  <a:lnTo>
                    <a:pt x="1049" y="282"/>
                  </a:lnTo>
                  <a:lnTo>
                    <a:pt x="1061" y="282"/>
                  </a:lnTo>
                  <a:lnTo>
                    <a:pt x="1071" y="280"/>
                  </a:lnTo>
                  <a:lnTo>
                    <a:pt x="1075" y="280"/>
                  </a:lnTo>
                  <a:lnTo>
                    <a:pt x="1080" y="281"/>
                  </a:lnTo>
                  <a:lnTo>
                    <a:pt x="1085" y="284"/>
                  </a:lnTo>
                  <a:lnTo>
                    <a:pt x="1087" y="289"/>
                  </a:lnTo>
                  <a:lnTo>
                    <a:pt x="1090" y="297"/>
                  </a:lnTo>
                  <a:lnTo>
                    <a:pt x="1093" y="308"/>
                  </a:lnTo>
                  <a:lnTo>
                    <a:pt x="1095" y="313"/>
                  </a:lnTo>
                  <a:lnTo>
                    <a:pt x="1095" y="323"/>
                  </a:lnTo>
                  <a:lnTo>
                    <a:pt x="1097" y="323"/>
                  </a:lnTo>
                  <a:lnTo>
                    <a:pt x="1100" y="321"/>
                  </a:lnTo>
                  <a:lnTo>
                    <a:pt x="1102" y="315"/>
                  </a:lnTo>
                  <a:lnTo>
                    <a:pt x="1104" y="314"/>
                  </a:lnTo>
                  <a:lnTo>
                    <a:pt x="1105" y="311"/>
                  </a:lnTo>
                  <a:lnTo>
                    <a:pt x="1106" y="310"/>
                  </a:lnTo>
                  <a:lnTo>
                    <a:pt x="1108" y="313"/>
                  </a:lnTo>
                  <a:lnTo>
                    <a:pt x="1109" y="319"/>
                  </a:lnTo>
                  <a:lnTo>
                    <a:pt x="1109" y="328"/>
                  </a:lnTo>
                  <a:lnTo>
                    <a:pt x="1108" y="332"/>
                  </a:lnTo>
                  <a:lnTo>
                    <a:pt x="1106" y="333"/>
                  </a:lnTo>
                  <a:lnTo>
                    <a:pt x="1106" y="339"/>
                  </a:lnTo>
                  <a:lnTo>
                    <a:pt x="1108" y="341"/>
                  </a:lnTo>
                  <a:lnTo>
                    <a:pt x="1111" y="343"/>
                  </a:lnTo>
                  <a:lnTo>
                    <a:pt x="1112" y="344"/>
                  </a:lnTo>
                  <a:lnTo>
                    <a:pt x="1124" y="344"/>
                  </a:lnTo>
                  <a:lnTo>
                    <a:pt x="1127" y="345"/>
                  </a:lnTo>
                  <a:lnTo>
                    <a:pt x="1131" y="344"/>
                  </a:lnTo>
                  <a:lnTo>
                    <a:pt x="1134" y="341"/>
                  </a:lnTo>
                  <a:lnTo>
                    <a:pt x="1136" y="334"/>
                  </a:lnTo>
                  <a:lnTo>
                    <a:pt x="1135" y="325"/>
                  </a:lnTo>
                  <a:lnTo>
                    <a:pt x="1132" y="317"/>
                  </a:lnTo>
                  <a:lnTo>
                    <a:pt x="1131" y="308"/>
                  </a:lnTo>
                  <a:lnTo>
                    <a:pt x="1131" y="304"/>
                  </a:lnTo>
                  <a:lnTo>
                    <a:pt x="1130" y="302"/>
                  </a:lnTo>
                  <a:lnTo>
                    <a:pt x="1127" y="299"/>
                  </a:lnTo>
                  <a:lnTo>
                    <a:pt x="1126" y="296"/>
                  </a:lnTo>
                  <a:lnTo>
                    <a:pt x="1123" y="293"/>
                  </a:lnTo>
                  <a:lnTo>
                    <a:pt x="1121" y="289"/>
                  </a:lnTo>
                  <a:lnTo>
                    <a:pt x="1120" y="286"/>
                  </a:lnTo>
                  <a:lnTo>
                    <a:pt x="1121" y="284"/>
                  </a:lnTo>
                  <a:lnTo>
                    <a:pt x="1123" y="282"/>
                  </a:lnTo>
                  <a:lnTo>
                    <a:pt x="1127" y="282"/>
                  </a:lnTo>
                  <a:lnTo>
                    <a:pt x="1132" y="285"/>
                  </a:lnTo>
                  <a:lnTo>
                    <a:pt x="1135" y="291"/>
                  </a:lnTo>
                  <a:lnTo>
                    <a:pt x="1138" y="292"/>
                  </a:lnTo>
                  <a:lnTo>
                    <a:pt x="1141" y="292"/>
                  </a:lnTo>
                  <a:lnTo>
                    <a:pt x="1143" y="291"/>
                  </a:lnTo>
                  <a:lnTo>
                    <a:pt x="1147" y="288"/>
                  </a:lnTo>
                  <a:lnTo>
                    <a:pt x="1153" y="282"/>
                  </a:lnTo>
                  <a:lnTo>
                    <a:pt x="1157" y="280"/>
                  </a:lnTo>
                  <a:lnTo>
                    <a:pt x="1161" y="267"/>
                  </a:lnTo>
                  <a:lnTo>
                    <a:pt x="1161" y="265"/>
                  </a:lnTo>
                  <a:lnTo>
                    <a:pt x="1160" y="262"/>
                  </a:lnTo>
                  <a:lnTo>
                    <a:pt x="1156" y="258"/>
                  </a:lnTo>
                  <a:lnTo>
                    <a:pt x="1150" y="251"/>
                  </a:lnTo>
                  <a:lnTo>
                    <a:pt x="1143" y="244"/>
                  </a:lnTo>
                  <a:lnTo>
                    <a:pt x="1138" y="240"/>
                  </a:lnTo>
                  <a:lnTo>
                    <a:pt x="1135" y="237"/>
                  </a:lnTo>
                  <a:lnTo>
                    <a:pt x="1132" y="236"/>
                  </a:lnTo>
                  <a:lnTo>
                    <a:pt x="1132" y="234"/>
                  </a:lnTo>
                  <a:lnTo>
                    <a:pt x="1134" y="233"/>
                  </a:lnTo>
                  <a:lnTo>
                    <a:pt x="1135" y="233"/>
                  </a:lnTo>
                  <a:lnTo>
                    <a:pt x="1138" y="232"/>
                  </a:lnTo>
                  <a:lnTo>
                    <a:pt x="1142" y="230"/>
                  </a:lnTo>
                  <a:lnTo>
                    <a:pt x="1145" y="229"/>
                  </a:lnTo>
                  <a:lnTo>
                    <a:pt x="1146" y="228"/>
                  </a:lnTo>
                  <a:lnTo>
                    <a:pt x="1146" y="225"/>
                  </a:lnTo>
                  <a:lnTo>
                    <a:pt x="1145" y="222"/>
                  </a:lnTo>
                  <a:lnTo>
                    <a:pt x="1145" y="210"/>
                  </a:lnTo>
                  <a:lnTo>
                    <a:pt x="1147" y="197"/>
                  </a:lnTo>
                  <a:lnTo>
                    <a:pt x="1149" y="191"/>
                  </a:lnTo>
                  <a:lnTo>
                    <a:pt x="1152" y="188"/>
                  </a:lnTo>
                  <a:lnTo>
                    <a:pt x="1158" y="188"/>
                  </a:lnTo>
                  <a:lnTo>
                    <a:pt x="1168" y="186"/>
                  </a:lnTo>
                  <a:lnTo>
                    <a:pt x="1180" y="185"/>
                  </a:lnTo>
                  <a:lnTo>
                    <a:pt x="1193" y="185"/>
                  </a:lnTo>
                  <a:lnTo>
                    <a:pt x="1203" y="188"/>
                  </a:lnTo>
                  <a:lnTo>
                    <a:pt x="1220" y="199"/>
                  </a:lnTo>
                  <a:lnTo>
                    <a:pt x="1228" y="202"/>
                  </a:lnTo>
                  <a:lnTo>
                    <a:pt x="1236" y="203"/>
                  </a:lnTo>
                  <a:lnTo>
                    <a:pt x="1246" y="204"/>
                  </a:lnTo>
                  <a:lnTo>
                    <a:pt x="1254" y="207"/>
                  </a:lnTo>
                  <a:lnTo>
                    <a:pt x="1258" y="211"/>
                  </a:lnTo>
                  <a:lnTo>
                    <a:pt x="1258" y="215"/>
                  </a:lnTo>
                  <a:lnTo>
                    <a:pt x="1255" y="217"/>
                  </a:lnTo>
                  <a:lnTo>
                    <a:pt x="1251" y="221"/>
                  </a:lnTo>
                  <a:lnTo>
                    <a:pt x="1249" y="222"/>
                  </a:lnTo>
                  <a:lnTo>
                    <a:pt x="1247" y="225"/>
                  </a:lnTo>
                  <a:lnTo>
                    <a:pt x="1246" y="226"/>
                  </a:lnTo>
                  <a:lnTo>
                    <a:pt x="1246" y="229"/>
                  </a:lnTo>
                  <a:lnTo>
                    <a:pt x="1247" y="232"/>
                  </a:lnTo>
                  <a:lnTo>
                    <a:pt x="1253" y="237"/>
                  </a:lnTo>
                  <a:lnTo>
                    <a:pt x="1258" y="240"/>
                  </a:lnTo>
                  <a:lnTo>
                    <a:pt x="1265" y="241"/>
                  </a:lnTo>
                  <a:lnTo>
                    <a:pt x="1270" y="243"/>
                  </a:lnTo>
                  <a:lnTo>
                    <a:pt x="1277" y="244"/>
                  </a:lnTo>
                  <a:lnTo>
                    <a:pt x="1283" y="243"/>
                  </a:lnTo>
                  <a:lnTo>
                    <a:pt x="1290" y="237"/>
                  </a:lnTo>
                  <a:lnTo>
                    <a:pt x="1296" y="228"/>
                  </a:lnTo>
                  <a:lnTo>
                    <a:pt x="1301" y="222"/>
                  </a:lnTo>
                  <a:lnTo>
                    <a:pt x="1303" y="218"/>
                  </a:lnTo>
                  <a:lnTo>
                    <a:pt x="1306" y="215"/>
                  </a:lnTo>
                  <a:lnTo>
                    <a:pt x="1309" y="214"/>
                  </a:lnTo>
                  <a:lnTo>
                    <a:pt x="1310" y="212"/>
                  </a:lnTo>
                  <a:lnTo>
                    <a:pt x="1313" y="212"/>
                  </a:lnTo>
                  <a:lnTo>
                    <a:pt x="1318" y="218"/>
                  </a:lnTo>
                  <a:lnTo>
                    <a:pt x="1324" y="226"/>
                  </a:lnTo>
                  <a:lnTo>
                    <a:pt x="1331" y="236"/>
                  </a:lnTo>
                  <a:lnTo>
                    <a:pt x="1337" y="244"/>
                  </a:lnTo>
                  <a:lnTo>
                    <a:pt x="1343" y="251"/>
                  </a:lnTo>
                  <a:lnTo>
                    <a:pt x="1347" y="258"/>
                  </a:lnTo>
                  <a:lnTo>
                    <a:pt x="1350" y="266"/>
                  </a:lnTo>
                  <a:lnTo>
                    <a:pt x="1353" y="276"/>
                  </a:lnTo>
                  <a:lnTo>
                    <a:pt x="1354" y="282"/>
                  </a:lnTo>
                  <a:lnTo>
                    <a:pt x="1357" y="285"/>
                  </a:lnTo>
                  <a:lnTo>
                    <a:pt x="1362" y="286"/>
                  </a:lnTo>
                  <a:lnTo>
                    <a:pt x="1376" y="284"/>
                  </a:lnTo>
                  <a:lnTo>
                    <a:pt x="1380" y="284"/>
                  </a:lnTo>
                  <a:lnTo>
                    <a:pt x="1385" y="286"/>
                  </a:lnTo>
                  <a:lnTo>
                    <a:pt x="1392" y="292"/>
                  </a:lnTo>
                  <a:lnTo>
                    <a:pt x="1399" y="299"/>
                  </a:lnTo>
                  <a:lnTo>
                    <a:pt x="1403" y="306"/>
                  </a:lnTo>
                  <a:lnTo>
                    <a:pt x="1404" y="310"/>
                  </a:lnTo>
                  <a:lnTo>
                    <a:pt x="1407" y="314"/>
                  </a:lnTo>
                  <a:lnTo>
                    <a:pt x="1411" y="315"/>
                  </a:lnTo>
                  <a:lnTo>
                    <a:pt x="1417" y="318"/>
                  </a:lnTo>
                  <a:lnTo>
                    <a:pt x="1424" y="319"/>
                  </a:lnTo>
                  <a:lnTo>
                    <a:pt x="1429" y="323"/>
                  </a:lnTo>
                  <a:lnTo>
                    <a:pt x="1429" y="328"/>
                  </a:lnTo>
                  <a:lnTo>
                    <a:pt x="1426" y="334"/>
                  </a:lnTo>
                  <a:lnTo>
                    <a:pt x="1422" y="340"/>
                  </a:lnTo>
                  <a:lnTo>
                    <a:pt x="1420" y="345"/>
                  </a:lnTo>
                  <a:lnTo>
                    <a:pt x="1418" y="350"/>
                  </a:lnTo>
                  <a:lnTo>
                    <a:pt x="1415" y="355"/>
                  </a:lnTo>
                  <a:lnTo>
                    <a:pt x="1413" y="359"/>
                  </a:lnTo>
                  <a:lnTo>
                    <a:pt x="1409" y="367"/>
                  </a:lnTo>
                  <a:lnTo>
                    <a:pt x="1409" y="369"/>
                  </a:lnTo>
                  <a:lnTo>
                    <a:pt x="1410" y="367"/>
                  </a:lnTo>
                  <a:lnTo>
                    <a:pt x="1414" y="367"/>
                  </a:lnTo>
                  <a:lnTo>
                    <a:pt x="1415" y="369"/>
                  </a:lnTo>
                  <a:lnTo>
                    <a:pt x="1421" y="371"/>
                  </a:lnTo>
                  <a:lnTo>
                    <a:pt x="1422" y="373"/>
                  </a:lnTo>
                  <a:lnTo>
                    <a:pt x="1428" y="376"/>
                  </a:lnTo>
                  <a:lnTo>
                    <a:pt x="1436" y="373"/>
                  </a:lnTo>
                  <a:lnTo>
                    <a:pt x="1444" y="376"/>
                  </a:lnTo>
                  <a:lnTo>
                    <a:pt x="1447" y="378"/>
                  </a:lnTo>
                  <a:lnTo>
                    <a:pt x="1448" y="382"/>
                  </a:lnTo>
                  <a:lnTo>
                    <a:pt x="1454" y="392"/>
                  </a:lnTo>
                  <a:lnTo>
                    <a:pt x="1461" y="406"/>
                  </a:lnTo>
                  <a:lnTo>
                    <a:pt x="1461" y="411"/>
                  </a:lnTo>
                  <a:lnTo>
                    <a:pt x="1459" y="414"/>
                  </a:lnTo>
                  <a:lnTo>
                    <a:pt x="1456" y="414"/>
                  </a:lnTo>
                  <a:lnTo>
                    <a:pt x="1455" y="413"/>
                  </a:lnTo>
                  <a:lnTo>
                    <a:pt x="1450" y="410"/>
                  </a:lnTo>
                  <a:lnTo>
                    <a:pt x="1436" y="410"/>
                  </a:lnTo>
                  <a:lnTo>
                    <a:pt x="1435" y="411"/>
                  </a:lnTo>
                  <a:lnTo>
                    <a:pt x="1433" y="414"/>
                  </a:lnTo>
                  <a:lnTo>
                    <a:pt x="1430" y="415"/>
                  </a:lnTo>
                  <a:lnTo>
                    <a:pt x="1429" y="415"/>
                  </a:lnTo>
                  <a:lnTo>
                    <a:pt x="1428" y="414"/>
                  </a:lnTo>
                  <a:lnTo>
                    <a:pt x="1426" y="411"/>
                  </a:lnTo>
                  <a:lnTo>
                    <a:pt x="1424" y="410"/>
                  </a:lnTo>
                  <a:lnTo>
                    <a:pt x="1421" y="407"/>
                  </a:lnTo>
                  <a:lnTo>
                    <a:pt x="1414" y="407"/>
                  </a:lnTo>
                  <a:lnTo>
                    <a:pt x="1402" y="408"/>
                  </a:lnTo>
                  <a:lnTo>
                    <a:pt x="1383" y="408"/>
                  </a:lnTo>
                  <a:lnTo>
                    <a:pt x="1381" y="406"/>
                  </a:lnTo>
                  <a:lnTo>
                    <a:pt x="1381" y="402"/>
                  </a:lnTo>
                  <a:lnTo>
                    <a:pt x="1384" y="399"/>
                  </a:lnTo>
                  <a:lnTo>
                    <a:pt x="1387" y="392"/>
                  </a:lnTo>
                  <a:lnTo>
                    <a:pt x="1389" y="384"/>
                  </a:lnTo>
                  <a:lnTo>
                    <a:pt x="1394" y="374"/>
                  </a:lnTo>
                  <a:lnTo>
                    <a:pt x="1407" y="360"/>
                  </a:lnTo>
                  <a:lnTo>
                    <a:pt x="1407" y="354"/>
                  </a:lnTo>
                  <a:lnTo>
                    <a:pt x="1406" y="351"/>
                  </a:lnTo>
                  <a:lnTo>
                    <a:pt x="1403" y="348"/>
                  </a:lnTo>
                  <a:lnTo>
                    <a:pt x="1400" y="348"/>
                  </a:lnTo>
                  <a:lnTo>
                    <a:pt x="1395" y="351"/>
                  </a:lnTo>
                  <a:lnTo>
                    <a:pt x="1392" y="354"/>
                  </a:lnTo>
                  <a:lnTo>
                    <a:pt x="1389" y="358"/>
                  </a:lnTo>
                  <a:lnTo>
                    <a:pt x="1388" y="360"/>
                  </a:lnTo>
                  <a:lnTo>
                    <a:pt x="1385" y="362"/>
                  </a:lnTo>
                  <a:lnTo>
                    <a:pt x="1373" y="362"/>
                  </a:lnTo>
                  <a:lnTo>
                    <a:pt x="1366" y="360"/>
                  </a:lnTo>
                  <a:lnTo>
                    <a:pt x="1359" y="363"/>
                  </a:lnTo>
                  <a:lnTo>
                    <a:pt x="1355" y="366"/>
                  </a:lnTo>
                  <a:lnTo>
                    <a:pt x="1353" y="369"/>
                  </a:lnTo>
                  <a:lnTo>
                    <a:pt x="1348" y="370"/>
                  </a:lnTo>
                  <a:lnTo>
                    <a:pt x="1344" y="374"/>
                  </a:lnTo>
                  <a:lnTo>
                    <a:pt x="1344" y="376"/>
                  </a:lnTo>
                  <a:lnTo>
                    <a:pt x="1347" y="377"/>
                  </a:lnTo>
                  <a:lnTo>
                    <a:pt x="1348" y="378"/>
                  </a:lnTo>
                  <a:lnTo>
                    <a:pt x="1348" y="380"/>
                  </a:lnTo>
                  <a:lnTo>
                    <a:pt x="1344" y="384"/>
                  </a:lnTo>
                  <a:lnTo>
                    <a:pt x="1339" y="386"/>
                  </a:lnTo>
                  <a:lnTo>
                    <a:pt x="1335" y="388"/>
                  </a:lnTo>
                  <a:lnTo>
                    <a:pt x="1332" y="389"/>
                  </a:lnTo>
                  <a:lnTo>
                    <a:pt x="1329" y="389"/>
                  </a:lnTo>
                  <a:lnTo>
                    <a:pt x="1327" y="386"/>
                  </a:lnTo>
                  <a:lnTo>
                    <a:pt x="1325" y="380"/>
                  </a:lnTo>
                  <a:lnTo>
                    <a:pt x="1325" y="366"/>
                  </a:lnTo>
                  <a:lnTo>
                    <a:pt x="1324" y="365"/>
                  </a:lnTo>
                  <a:lnTo>
                    <a:pt x="1317" y="371"/>
                  </a:lnTo>
                  <a:lnTo>
                    <a:pt x="1316" y="370"/>
                  </a:lnTo>
                  <a:lnTo>
                    <a:pt x="1305" y="365"/>
                  </a:lnTo>
                  <a:lnTo>
                    <a:pt x="1298" y="365"/>
                  </a:lnTo>
                  <a:lnTo>
                    <a:pt x="1294" y="367"/>
                  </a:lnTo>
                  <a:lnTo>
                    <a:pt x="1286" y="371"/>
                  </a:lnTo>
                  <a:lnTo>
                    <a:pt x="1264" y="374"/>
                  </a:lnTo>
                  <a:lnTo>
                    <a:pt x="1255" y="378"/>
                  </a:lnTo>
                  <a:lnTo>
                    <a:pt x="1251" y="386"/>
                  </a:lnTo>
                  <a:lnTo>
                    <a:pt x="1247" y="396"/>
                  </a:lnTo>
                  <a:lnTo>
                    <a:pt x="1246" y="404"/>
                  </a:lnTo>
                  <a:lnTo>
                    <a:pt x="1244" y="407"/>
                  </a:lnTo>
                  <a:lnTo>
                    <a:pt x="1246" y="407"/>
                  </a:lnTo>
                  <a:lnTo>
                    <a:pt x="1247" y="406"/>
                  </a:lnTo>
                  <a:lnTo>
                    <a:pt x="1251" y="403"/>
                  </a:lnTo>
                  <a:lnTo>
                    <a:pt x="1257" y="402"/>
                  </a:lnTo>
                  <a:lnTo>
                    <a:pt x="1264" y="399"/>
                  </a:lnTo>
                  <a:lnTo>
                    <a:pt x="1280" y="393"/>
                  </a:lnTo>
                  <a:lnTo>
                    <a:pt x="1287" y="389"/>
                  </a:lnTo>
                  <a:lnTo>
                    <a:pt x="1295" y="385"/>
                  </a:lnTo>
                  <a:lnTo>
                    <a:pt x="1303" y="384"/>
                  </a:lnTo>
                  <a:lnTo>
                    <a:pt x="1310" y="386"/>
                  </a:lnTo>
                  <a:lnTo>
                    <a:pt x="1316" y="392"/>
                  </a:lnTo>
                  <a:lnTo>
                    <a:pt x="1318" y="396"/>
                  </a:lnTo>
                  <a:lnTo>
                    <a:pt x="1318" y="403"/>
                  </a:lnTo>
                  <a:lnTo>
                    <a:pt x="1317" y="406"/>
                  </a:lnTo>
                  <a:lnTo>
                    <a:pt x="1313" y="410"/>
                  </a:lnTo>
                  <a:lnTo>
                    <a:pt x="1313" y="411"/>
                  </a:lnTo>
                  <a:lnTo>
                    <a:pt x="1314" y="413"/>
                  </a:lnTo>
                  <a:lnTo>
                    <a:pt x="1317" y="418"/>
                  </a:lnTo>
                  <a:lnTo>
                    <a:pt x="1321" y="422"/>
                  </a:lnTo>
                  <a:lnTo>
                    <a:pt x="1324" y="423"/>
                  </a:lnTo>
                  <a:lnTo>
                    <a:pt x="1328" y="419"/>
                  </a:lnTo>
                  <a:lnTo>
                    <a:pt x="1329" y="417"/>
                  </a:lnTo>
                  <a:lnTo>
                    <a:pt x="1333" y="414"/>
                  </a:lnTo>
                  <a:lnTo>
                    <a:pt x="1336" y="413"/>
                  </a:lnTo>
                  <a:lnTo>
                    <a:pt x="1337" y="413"/>
                  </a:lnTo>
                  <a:lnTo>
                    <a:pt x="1339" y="414"/>
                  </a:lnTo>
                  <a:lnTo>
                    <a:pt x="1339" y="419"/>
                  </a:lnTo>
                  <a:lnTo>
                    <a:pt x="1340" y="422"/>
                  </a:lnTo>
                  <a:lnTo>
                    <a:pt x="1340" y="429"/>
                  </a:lnTo>
                  <a:lnTo>
                    <a:pt x="1343" y="432"/>
                  </a:lnTo>
                  <a:lnTo>
                    <a:pt x="1346" y="433"/>
                  </a:lnTo>
                  <a:lnTo>
                    <a:pt x="1348" y="433"/>
                  </a:lnTo>
                  <a:lnTo>
                    <a:pt x="1359" y="422"/>
                  </a:lnTo>
                  <a:lnTo>
                    <a:pt x="1361" y="419"/>
                  </a:lnTo>
                  <a:lnTo>
                    <a:pt x="1363" y="419"/>
                  </a:lnTo>
                  <a:lnTo>
                    <a:pt x="1365" y="421"/>
                  </a:lnTo>
                  <a:lnTo>
                    <a:pt x="1370" y="429"/>
                  </a:lnTo>
                  <a:lnTo>
                    <a:pt x="1374" y="443"/>
                  </a:lnTo>
                  <a:lnTo>
                    <a:pt x="1373" y="447"/>
                  </a:lnTo>
                  <a:lnTo>
                    <a:pt x="1368" y="450"/>
                  </a:lnTo>
                  <a:lnTo>
                    <a:pt x="1361" y="452"/>
                  </a:lnTo>
                  <a:lnTo>
                    <a:pt x="1353" y="454"/>
                  </a:lnTo>
                  <a:lnTo>
                    <a:pt x="1348" y="455"/>
                  </a:lnTo>
                  <a:lnTo>
                    <a:pt x="1343" y="456"/>
                  </a:lnTo>
                  <a:lnTo>
                    <a:pt x="1333" y="459"/>
                  </a:lnTo>
                  <a:lnTo>
                    <a:pt x="1325" y="460"/>
                  </a:lnTo>
                  <a:lnTo>
                    <a:pt x="1320" y="462"/>
                  </a:lnTo>
                  <a:lnTo>
                    <a:pt x="1316" y="465"/>
                  </a:lnTo>
                  <a:lnTo>
                    <a:pt x="1310" y="469"/>
                  </a:lnTo>
                  <a:lnTo>
                    <a:pt x="1305" y="474"/>
                  </a:lnTo>
                  <a:lnTo>
                    <a:pt x="1298" y="476"/>
                  </a:lnTo>
                  <a:lnTo>
                    <a:pt x="1292" y="473"/>
                  </a:lnTo>
                  <a:lnTo>
                    <a:pt x="1290" y="467"/>
                  </a:lnTo>
                  <a:lnTo>
                    <a:pt x="1290" y="459"/>
                  </a:lnTo>
                  <a:lnTo>
                    <a:pt x="1288" y="451"/>
                  </a:lnTo>
                  <a:lnTo>
                    <a:pt x="1288" y="448"/>
                  </a:lnTo>
                  <a:lnTo>
                    <a:pt x="1284" y="448"/>
                  </a:lnTo>
                  <a:lnTo>
                    <a:pt x="1283" y="450"/>
                  </a:lnTo>
                  <a:lnTo>
                    <a:pt x="1280" y="451"/>
                  </a:lnTo>
                  <a:lnTo>
                    <a:pt x="1279" y="452"/>
                  </a:lnTo>
                  <a:lnTo>
                    <a:pt x="1277" y="455"/>
                  </a:lnTo>
                  <a:lnTo>
                    <a:pt x="1275" y="458"/>
                  </a:lnTo>
                  <a:lnTo>
                    <a:pt x="1272" y="459"/>
                  </a:lnTo>
                  <a:lnTo>
                    <a:pt x="1265" y="459"/>
                  </a:lnTo>
                  <a:lnTo>
                    <a:pt x="1262" y="460"/>
                  </a:lnTo>
                  <a:lnTo>
                    <a:pt x="1258" y="460"/>
                  </a:lnTo>
                  <a:lnTo>
                    <a:pt x="1254" y="462"/>
                  </a:lnTo>
                  <a:lnTo>
                    <a:pt x="1249" y="465"/>
                  </a:lnTo>
                  <a:lnTo>
                    <a:pt x="1244" y="467"/>
                  </a:lnTo>
                  <a:lnTo>
                    <a:pt x="1242" y="470"/>
                  </a:lnTo>
                  <a:lnTo>
                    <a:pt x="1239" y="476"/>
                  </a:lnTo>
                  <a:lnTo>
                    <a:pt x="1238" y="480"/>
                  </a:lnTo>
                  <a:lnTo>
                    <a:pt x="1240" y="488"/>
                  </a:lnTo>
                  <a:lnTo>
                    <a:pt x="1249" y="502"/>
                  </a:lnTo>
                  <a:lnTo>
                    <a:pt x="1249" y="507"/>
                  </a:lnTo>
                  <a:lnTo>
                    <a:pt x="1243" y="510"/>
                  </a:lnTo>
                  <a:lnTo>
                    <a:pt x="1232" y="510"/>
                  </a:lnTo>
                  <a:lnTo>
                    <a:pt x="1221" y="508"/>
                  </a:lnTo>
                  <a:lnTo>
                    <a:pt x="1213" y="507"/>
                  </a:lnTo>
                  <a:lnTo>
                    <a:pt x="1205" y="507"/>
                  </a:lnTo>
                  <a:lnTo>
                    <a:pt x="1202" y="508"/>
                  </a:lnTo>
                  <a:lnTo>
                    <a:pt x="1199" y="511"/>
                  </a:lnTo>
                  <a:lnTo>
                    <a:pt x="1198" y="514"/>
                  </a:lnTo>
                  <a:lnTo>
                    <a:pt x="1198" y="517"/>
                  </a:lnTo>
                  <a:lnTo>
                    <a:pt x="1199" y="519"/>
                  </a:lnTo>
                  <a:lnTo>
                    <a:pt x="1199" y="524"/>
                  </a:lnTo>
                  <a:lnTo>
                    <a:pt x="1198" y="526"/>
                  </a:lnTo>
                  <a:lnTo>
                    <a:pt x="1195" y="528"/>
                  </a:lnTo>
                  <a:lnTo>
                    <a:pt x="1190" y="528"/>
                  </a:lnTo>
                  <a:lnTo>
                    <a:pt x="1187" y="529"/>
                  </a:lnTo>
                  <a:lnTo>
                    <a:pt x="1186" y="530"/>
                  </a:lnTo>
                  <a:lnTo>
                    <a:pt x="1184" y="533"/>
                  </a:lnTo>
                  <a:lnTo>
                    <a:pt x="1184" y="536"/>
                  </a:lnTo>
                  <a:lnTo>
                    <a:pt x="1187" y="541"/>
                  </a:lnTo>
                  <a:lnTo>
                    <a:pt x="1187" y="547"/>
                  </a:lnTo>
                  <a:lnTo>
                    <a:pt x="1186" y="550"/>
                  </a:lnTo>
                  <a:lnTo>
                    <a:pt x="1180" y="555"/>
                  </a:lnTo>
                  <a:lnTo>
                    <a:pt x="1177" y="556"/>
                  </a:lnTo>
                  <a:lnTo>
                    <a:pt x="1175" y="556"/>
                  </a:lnTo>
                  <a:lnTo>
                    <a:pt x="1171" y="552"/>
                  </a:lnTo>
                  <a:lnTo>
                    <a:pt x="1168" y="551"/>
                  </a:lnTo>
                  <a:lnTo>
                    <a:pt x="1165" y="551"/>
                  </a:lnTo>
                  <a:lnTo>
                    <a:pt x="1164" y="552"/>
                  </a:lnTo>
                  <a:lnTo>
                    <a:pt x="1164" y="555"/>
                  </a:lnTo>
                  <a:lnTo>
                    <a:pt x="1165" y="565"/>
                  </a:lnTo>
                  <a:lnTo>
                    <a:pt x="1176" y="584"/>
                  </a:lnTo>
                  <a:lnTo>
                    <a:pt x="1177" y="589"/>
                  </a:lnTo>
                  <a:lnTo>
                    <a:pt x="1172" y="593"/>
                  </a:lnTo>
                  <a:lnTo>
                    <a:pt x="1165" y="596"/>
                  </a:lnTo>
                  <a:lnTo>
                    <a:pt x="1157" y="600"/>
                  </a:lnTo>
                  <a:lnTo>
                    <a:pt x="1152" y="604"/>
                  </a:lnTo>
                  <a:lnTo>
                    <a:pt x="1145" y="613"/>
                  </a:lnTo>
                  <a:lnTo>
                    <a:pt x="1135" y="624"/>
                  </a:lnTo>
                  <a:lnTo>
                    <a:pt x="1126" y="636"/>
                  </a:lnTo>
                  <a:lnTo>
                    <a:pt x="1116" y="643"/>
                  </a:lnTo>
                  <a:lnTo>
                    <a:pt x="1108" y="648"/>
                  </a:lnTo>
                  <a:lnTo>
                    <a:pt x="1102" y="656"/>
                  </a:lnTo>
                  <a:lnTo>
                    <a:pt x="1100" y="663"/>
                  </a:lnTo>
                  <a:lnTo>
                    <a:pt x="1101" y="670"/>
                  </a:lnTo>
                  <a:lnTo>
                    <a:pt x="1105" y="678"/>
                  </a:lnTo>
                  <a:lnTo>
                    <a:pt x="1113" y="703"/>
                  </a:lnTo>
                  <a:lnTo>
                    <a:pt x="1116" y="713"/>
                  </a:lnTo>
                  <a:lnTo>
                    <a:pt x="1117" y="719"/>
                  </a:lnTo>
                  <a:lnTo>
                    <a:pt x="1117" y="728"/>
                  </a:lnTo>
                  <a:lnTo>
                    <a:pt x="1115" y="737"/>
                  </a:lnTo>
                  <a:lnTo>
                    <a:pt x="1112" y="743"/>
                  </a:lnTo>
                  <a:lnTo>
                    <a:pt x="1106" y="745"/>
                  </a:lnTo>
                  <a:lnTo>
                    <a:pt x="1101" y="743"/>
                  </a:lnTo>
                  <a:lnTo>
                    <a:pt x="1100" y="740"/>
                  </a:lnTo>
                  <a:lnTo>
                    <a:pt x="1098" y="736"/>
                  </a:lnTo>
                  <a:lnTo>
                    <a:pt x="1098" y="733"/>
                  </a:lnTo>
                  <a:lnTo>
                    <a:pt x="1097" y="729"/>
                  </a:lnTo>
                  <a:lnTo>
                    <a:pt x="1094" y="726"/>
                  </a:lnTo>
                  <a:lnTo>
                    <a:pt x="1091" y="725"/>
                  </a:lnTo>
                  <a:lnTo>
                    <a:pt x="1085" y="719"/>
                  </a:lnTo>
                  <a:lnTo>
                    <a:pt x="1080" y="708"/>
                  </a:lnTo>
                  <a:lnTo>
                    <a:pt x="1076" y="695"/>
                  </a:lnTo>
                  <a:lnTo>
                    <a:pt x="1075" y="682"/>
                  </a:lnTo>
                  <a:lnTo>
                    <a:pt x="1074" y="678"/>
                  </a:lnTo>
                  <a:lnTo>
                    <a:pt x="1074" y="676"/>
                  </a:lnTo>
                  <a:lnTo>
                    <a:pt x="1072" y="674"/>
                  </a:lnTo>
                  <a:lnTo>
                    <a:pt x="1071" y="674"/>
                  </a:lnTo>
                  <a:lnTo>
                    <a:pt x="1068" y="677"/>
                  </a:lnTo>
                  <a:lnTo>
                    <a:pt x="1067" y="680"/>
                  </a:lnTo>
                  <a:lnTo>
                    <a:pt x="1061" y="682"/>
                  </a:lnTo>
                  <a:lnTo>
                    <a:pt x="1056" y="680"/>
                  </a:lnTo>
                  <a:lnTo>
                    <a:pt x="1053" y="676"/>
                  </a:lnTo>
                  <a:lnTo>
                    <a:pt x="1050" y="673"/>
                  </a:lnTo>
                  <a:lnTo>
                    <a:pt x="1048" y="667"/>
                  </a:lnTo>
                  <a:lnTo>
                    <a:pt x="1045" y="666"/>
                  </a:lnTo>
                  <a:lnTo>
                    <a:pt x="1039" y="669"/>
                  </a:lnTo>
                  <a:lnTo>
                    <a:pt x="1031" y="671"/>
                  </a:lnTo>
                  <a:lnTo>
                    <a:pt x="1024" y="674"/>
                  </a:lnTo>
                  <a:lnTo>
                    <a:pt x="1002" y="674"/>
                  </a:lnTo>
                  <a:lnTo>
                    <a:pt x="998" y="676"/>
                  </a:lnTo>
                  <a:lnTo>
                    <a:pt x="997" y="677"/>
                  </a:lnTo>
                  <a:lnTo>
                    <a:pt x="996" y="680"/>
                  </a:lnTo>
                  <a:lnTo>
                    <a:pt x="996" y="682"/>
                  </a:lnTo>
                  <a:lnTo>
                    <a:pt x="994" y="685"/>
                  </a:lnTo>
                  <a:lnTo>
                    <a:pt x="994" y="687"/>
                  </a:lnTo>
                  <a:lnTo>
                    <a:pt x="992" y="689"/>
                  </a:lnTo>
                  <a:lnTo>
                    <a:pt x="989" y="689"/>
                  </a:lnTo>
                  <a:lnTo>
                    <a:pt x="986" y="688"/>
                  </a:lnTo>
                  <a:lnTo>
                    <a:pt x="982" y="687"/>
                  </a:lnTo>
                  <a:lnTo>
                    <a:pt x="974" y="682"/>
                  </a:lnTo>
                  <a:lnTo>
                    <a:pt x="963" y="680"/>
                  </a:lnTo>
                  <a:lnTo>
                    <a:pt x="937" y="680"/>
                  </a:lnTo>
                  <a:lnTo>
                    <a:pt x="931" y="682"/>
                  </a:lnTo>
                  <a:lnTo>
                    <a:pt x="929" y="688"/>
                  </a:lnTo>
                  <a:lnTo>
                    <a:pt x="923" y="693"/>
                  </a:lnTo>
                  <a:lnTo>
                    <a:pt x="916" y="699"/>
                  </a:lnTo>
                  <a:lnTo>
                    <a:pt x="910" y="702"/>
                  </a:lnTo>
                  <a:lnTo>
                    <a:pt x="907" y="703"/>
                  </a:lnTo>
                  <a:lnTo>
                    <a:pt x="904" y="706"/>
                  </a:lnTo>
                  <a:lnTo>
                    <a:pt x="900" y="707"/>
                  </a:lnTo>
                  <a:lnTo>
                    <a:pt x="897" y="710"/>
                  </a:lnTo>
                  <a:lnTo>
                    <a:pt x="894" y="714"/>
                  </a:lnTo>
                  <a:lnTo>
                    <a:pt x="893" y="715"/>
                  </a:lnTo>
                  <a:lnTo>
                    <a:pt x="893" y="718"/>
                  </a:lnTo>
                  <a:lnTo>
                    <a:pt x="899" y="724"/>
                  </a:lnTo>
                  <a:lnTo>
                    <a:pt x="900" y="732"/>
                  </a:lnTo>
                  <a:lnTo>
                    <a:pt x="900" y="741"/>
                  </a:lnTo>
                  <a:lnTo>
                    <a:pt x="897" y="751"/>
                  </a:lnTo>
                  <a:lnTo>
                    <a:pt x="894" y="763"/>
                  </a:lnTo>
                  <a:lnTo>
                    <a:pt x="894" y="778"/>
                  </a:lnTo>
                  <a:lnTo>
                    <a:pt x="896" y="796"/>
                  </a:lnTo>
                  <a:lnTo>
                    <a:pt x="900" y="809"/>
                  </a:lnTo>
                  <a:lnTo>
                    <a:pt x="905" y="818"/>
                  </a:lnTo>
                  <a:lnTo>
                    <a:pt x="914" y="828"/>
                  </a:lnTo>
                  <a:lnTo>
                    <a:pt x="930" y="844"/>
                  </a:lnTo>
                  <a:lnTo>
                    <a:pt x="937" y="848"/>
                  </a:lnTo>
                  <a:lnTo>
                    <a:pt x="944" y="847"/>
                  </a:lnTo>
                  <a:lnTo>
                    <a:pt x="951" y="843"/>
                  </a:lnTo>
                  <a:lnTo>
                    <a:pt x="959" y="837"/>
                  </a:lnTo>
                  <a:lnTo>
                    <a:pt x="966" y="837"/>
                  </a:lnTo>
                  <a:lnTo>
                    <a:pt x="967" y="839"/>
                  </a:lnTo>
                  <a:lnTo>
                    <a:pt x="968" y="839"/>
                  </a:lnTo>
                  <a:lnTo>
                    <a:pt x="970" y="840"/>
                  </a:lnTo>
                  <a:lnTo>
                    <a:pt x="972" y="840"/>
                  </a:lnTo>
                  <a:lnTo>
                    <a:pt x="975" y="839"/>
                  </a:lnTo>
                  <a:lnTo>
                    <a:pt x="977" y="836"/>
                  </a:lnTo>
                  <a:lnTo>
                    <a:pt x="979" y="832"/>
                  </a:lnTo>
                  <a:lnTo>
                    <a:pt x="979" y="822"/>
                  </a:lnTo>
                  <a:lnTo>
                    <a:pt x="978" y="817"/>
                  </a:lnTo>
                  <a:lnTo>
                    <a:pt x="979" y="811"/>
                  </a:lnTo>
                  <a:lnTo>
                    <a:pt x="981" y="807"/>
                  </a:lnTo>
                  <a:lnTo>
                    <a:pt x="985" y="803"/>
                  </a:lnTo>
                  <a:lnTo>
                    <a:pt x="989" y="802"/>
                  </a:lnTo>
                  <a:lnTo>
                    <a:pt x="1004" y="802"/>
                  </a:lnTo>
                  <a:lnTo>
                    <a:pt x="1015" y="799"/>
                  </a:lnTo>
                  <a:lnTo>
                    <a:pt x="1024" y="799"/>
                  </a:lnTo>
                  <a:lnTo>
                    <a:pt x="1028" y="802"/>
                  </a:lnTo>
                  <a:lnTo>
                    <a:pt x="1031" y="818"/>
                  </a:lnTo>
                  <a:lnTo>
                    <a:pt x="1030" y="828"/>
                  </a:lnTo>
                  <a:lnTo>
                    <a:pt x="1024" y="835"/>
                  </a:lnTo>
                  <a:lnTo>
                    <a:pt x="1019" y="843"/>
                  </a:lnTo>
                  <a:lnTo>
                    <a:pt x="1016" y="852"/>
                  </a:lnTo>
                  <a:lnTo>
                    <a:pt x="1018" y="862"/>
                  </a:lnTo>
                  <a:lnTo>
                    <a:pt x="1016" y="872"/>
                  </a:lnTo>
                  <a:lnTo>
                    <a:pt x="1015" y="876"/>
                  </a:lnTo>
                  <a:lnTo>
                    <a:pt x="1012" y="881"/>
                  </a:lnTo>
                  <a:lnTo>
                    <a:pt x="1012" y="883"/>
                  </a:lnTo>
                  <a:lnTo>
                    <a:pt x="1011" y="884"/>
                  </a:lnTo>
                  <a:lnTo>
                    <a:pt x="1011" y="885"/>
                  </a:lnTo>
                  <a:lnTo>
                    <a:pt x="1023" y="885"/>
                  </a:lnTo>
                  <a:lnTo>
                    <a:pt x="1026" y="887"/>
                  </a:lnTo>
                  <a:lnTo>
                    <a:pt x="1027" y="887"/>
                  </a:lnTo>
                  <a:lnTo>
                    <a:pt x="1030" y="889"/>
                  </a:lnTo>
                  <a:lnTo>
                    <a:pt x="1033" y="889"/>
                  </a:lnTo>
                  <a:lnTo>
                    <a:pt x="1041" y="888"/>
                  </a:lnTo>
                  <a:lnTo>
                    <a:pt x="1048" y="883"/>
                  </a:lnTo>
                  <a:lnTo>
                    <a:pt x="1056" y="880"/>
                  </a:lnTo>
                  <a:lnTo>
                    <a:pt x="1061" y="883"/>
                  </a:lnTo>
                  <a:lnTo>
                    <a:pt x="1068" y="887"/>
                  </a:lnTo>
                  <a:lnTo>
                    <a:pt x="1074" y="895"/>
                  </a:lnTo>
                  <a:lnTo>
                    <a:pt x="1078" y="903"/>
                  </a:lnTo>
                  <a:lnTo>
                    <a:pt x="1079" y="910"/>
                  </a:lnTo>
                  <a:lnTo>
                    <a:pt x="1076" y="922"/>
                  </a:lnTo>
                  <a:lnTo>
                    <a:pt x="1074" y="937"/>
                  </a:lnTo>
                  <a:lnTo>
                    <a:pt x="1074" y="954"/>
                  </a:lnTo>
                  <a:lnTo>
                    <a:pt x="1075" y="965"/>
                  </a:lnTo>
                  <a:lnTo>
                    <a:pt x="1079" y="973"/>
                  </a:lnTo>
                  <a:lnTo>
                    <a:pt x="1082" y="977"/>
                  </a:lnTo>
                  <a:lnTo>
                    <a:pt x="1085" y="983"/>
                  </a:lnTo>
                  <a:lnTo>
                    <a:pt x="1090" y="988"/>
                  </a:lnTo>
                  <a:lnTo>
                    <a:pt x="1093" y="989"/>
                  </a:lnTo>
                  <a:lnTo>
                    <a:pt x="1097" y="991"/>
                  </a:lnTo>
                  <a:lnTo>
                    <a:pt x="1101" y="989"/>
                  </a:lnTo>
                  <a:lnTo>
                    <a:pt x="1112" y="984"/>
                  </a:lnTo>
                  <a:lnTo>
                    <a:pt x="1119" y="980"/>
                  </a:lnTo>
                  <a:lnTo>
                    <a:pt x="1124" y="974"/>
                  </a:lnTo>
                  <a:lnTo>
                    <a:pt x="1128" y="974"/>
                  </a:lnTo>
                  <a:lnTo>
                    <a:pt x="1134" y="976"/>
                  </a:lnTo>
                  <a:lnTo>
                    <a:pt x="1139" y="980"/>
                  </a:lnTo>
                  <a:lnTo>
                    <a:pt x="1145" y="985"/>
                  </a:lnTo>
                  <a:lnTo>
                    <a:pt x="1146" y="988"/>
                  </a:lnTo>
                  <a:lnTo>
                    <a:pt x="1146" y="989"/>
                  </a:lnTo>
                  <a:lnTo>
                    <a:pt x="1149" y="992"/>
                  </a:lnTo>
                  <a:lnTo>
                    <a:pt x="1156" y="992"/>
                  </a:lnTo>
                  <a:lnTo>
                    <a:pt x="1160" y="991"/>
                  </a:lnTo>
                  <a:lnTo>
                    <a:pt x="1164" y="988"/>
                  </a:lnTo>
                  <a:lnTo>
                    <a:pt x="1167" y="985"/>
                  </a:lnTo>
                  <a:lnTo>
                    <a:pt x="1172" y="977"/>
                  </a:lnTo>
                  <a:lnTo>
                    <a:pt x="1176" y="972"/>
                  </a:lnTo>
                  <a:lnTo>
                    <a:pt x="1183" y="962"/>
                  </a:lnTo>
                  <a:lnTo>
                    <a:pt x="1191" y="955"/>
                  </a:lnTo>
                  <a:lnTo>
                    <a:pt x="1198" y="951"/>
                  </a:lnTo>
                  <a:lnTo>
                    <a:pt x="1203" y="948"/>
                  </a:lnTo>
                  <a:lnTo>
                    <a:pt x="1210" y="943"/>
                  </a:lnTo>
                  <a:lnTo>
                    <a:pt x="1219" y="937"/>
                  </a:lnTo>
                  <a:lnTo>
                    <a:pt x="1225" y="936"/>
                  </a:lnTo>
                  <a:lnTo>
                    <a:pt x="1228" y="939"/>
                  </a:lnTo>
                  <a:lnTo>
                    <a:pt x="1228" y="943"/>
                  </a:lnTo>
                  <a:lnTo>
                    <a:pt x="1225" y="948"/>
                  </a:lnTo>
                  <a:lnTo>
                    <a:pt x="1223" y="955"/>
                  </a:lnTo>
                  <a:lnTo>
                    <a:pt x="1221" y="959"/>
                  </a:lnTo>
                  <a:lnTo>
                    <a:pt x="1221" y="977"/>
                  </a:lnTo>
                  <a:lnTo>
                    <a:pt x="1223" y="985"/>
                  </a:lnTo>
                  <a:lnTo>
                    <a:pt x="1225" y="989"/>
                  </a:lnTo>
                  <a:lnTo>
                    <a:pt x="1228" y="988"/>
                  </a:lnTo>
                  <a:lnTo>
                    <a:pt x="1228" y="981"/>
                  </a:lnTo>
                  <a:lnTo>
                    <a:pt x="1229" y="972"/>
                  </a:lnTo>
                  <a:lnTo>
                    <a:pt x="1232" y="963"/>
                  </a:lnTo>
                  <a:lnTo>
                    <a:pt x="1239" y="954"/>
                  </a:lnTo>
                  <a:lnTo>
                    <a:pt x="1247" y="948"/>
                  </a:lnTo>
                  <a:lnTo>
                    <a:pt x="1254" y="946"/>
                  </a:lnTo>
                  <a:lnTo>
                    <a:pt x="1257" y="948"/>
                  </a:lnTo>
                  <a:lnTo>
                    <a:pt x="1258" y="951"/>
                  </a:lnTo>
                  <a:lnTo>
                    <a:pt x="1261" y="954"/>
                  </a:lnTo>
                  <a:lnTo>
                    <a:pt x="1262" y="958"/>
                  </a:lnTo>
                  <a:lnTo>
                    <a:pt x="1265" y="963"/>
                  </a:lnTo>
                  <a:lnTo>
                    <a:pt x="1268" y="965"/>
                  </a:lnTo>
                  <a:lnTo>
                    <a:pt x="1269" y="966"/>
                  </a:lnTo>
                  <a:lnTo>
                    <a:pt x="1272" y="965"/>
                  </a:lnTo>
                  <a:lnTo>
                    <a:pt x="1279" y="961"/>
                  </a:lnTo>
                  <a:lnTo>
                    <a:pt x="1286" y="959"/>
                  </a:lnTo>
                  <a:lnTo>
                    <a:pt x="1292" y="961"/>
                  </a:lnTo>
                  <a:lnTo>
                    <a:pt x="1298" y="966"/>
                  </a:lnTo>
                  <a:lnTo>
                    <a:pt x="1299" y="970"/>
                  </a:lnTo>
                  <a:lnTo>
                    <a:pt x="1302" y="974"/>
                  </a:lnTo>
                  <a:lnTo>
                    <a:pt x="1303" y="976"/>
                  </a:lnTo>
                  <a:lnTo>
                    <a:pt x="1303" y="977"/>
                  </a:lnTo>
                  <a:lnTo>
                    <a:pt x="1305" y="974"/>
                  </a:lnTo>
                  <a:lnTo>
                    <a:pt x="1307" y="973"/>
                  </a:lnTo>
                  <a:lnTo>
                    <a:pt x="1309" y="969"/>
                  </a:lnTo>
                  <a:lnTo>
                    <a:pt x="1309" y="966"/>
                  </a:lnTo>
                  <a:lnTo>
                    <a:pt x="1311" y="961"/>
                  </a:lnTo>
                  <a:lnTo>
                    <a:pt x="1318" y="958"/>
                  </a:lnTo>
                  <a:lnTo>
                    <a:pt x="1328" y="956"/>
                  </a:lnTo>
                  <a:lnTo>
                    <a:pt x="1337" y="961"/>
                  </a:lnTo>
                  <a:lnTo>
                    <a:pt x="1342" y="963"/>
                  </a:lnTo>
                  <a:lnTo>
                    <a:pt x="1344" y="966"/>
                  </a:lnTo>
                  <a:lnTo>
                    <a:pt x="1346" y="969"/>
                  </a:lnTo>
                  <a:lnTo>
                    <a:pt x="1346" y="970"/>
                  </a:lnTo>
                  <a:lnTo>
                    <a:pt x="1347" y="970"/>
                  </a:lnTo>
                  <a:lnTo>
                    <a:pt x="1347" y="972"/>
                  </a:lnTo>
                  <a:lnTo>
                    <a:pt x="1351" y="972"/>
                  </a:lnTo>
                  <a:lnTo>
                    <a:pt x="1353" y="969"/>
                  </a:lnTo>
                  <a:lnTo>
                    <a:pt x="1355" y="966"/>
                  </a:lnTo>
                  <a:lnTo>
                    <a:pt x="1358" y="962"/>
                  </a:lnTo>
                  <a:lnTo>
                    <a:pt x="1359" y="958"/>
                  </a:lnTo>
                  <a:lnTo>
                    <a:pt x="1363" y="954"/>
                  </a:lnTo>
                  <a:lnTo>
                    <a:pt x="1365" y="956"/>
                  </a:lnTo>
                  <a:lnTo>
                    <a:pt x="1363" y="965"/>
                  </a:lnTo>
                  <a:lnTo>
                    <a:pt x="1361" y="976"/>
                  </a:lnTo>
                  <a:lnTo>
                    <a:pt x="1354" y="989"/>
                  </a:lnTo>
                  <a:lnTo>
                    <a:pt x="1354" y="993"/>
                  </a:lnTo>
                  <a:lnTo>
                    <a:pt x="1355" y="993"/>
                  </a:lnTo>
                  <a:lnTo>
                    <a:pt x="1357" y="995"/>
                  </a:lnTo>
                  <a:lnTo>
                    <a:pt x="1359" y="993"/>
                  </a:lnTo>
                  <a:lnTo>
                    <a:pt x="1362" y="993"/>
                  </a:lnTo>
                  <a:lnTo>
                    <a:pt x="1363" y="995"/>
                  </a:lnTo>
                  <a:lnTo>
                    <a:pt x="1365" y="998"/>
                  </a:lnTo>
                  <a:lnTo>
                    <a:pt x="1366" y="999"/>
                  </a:lnTo>
                  <a:lnTo>
                    <a:pt x="1372" y="999"/>
                  </a:lnTo>
                  <a:lnTo>
                    <a:pt x="1374" y="998"/>
                  </a:lnTo>
                  <a:lnTo>
                    <a:pt x="1380" y="998"/>
                  </a:lnTo>
                  <a:lnTo>
                    <a:pt x="1383" y="999"/>
                  </a:lnTo>
                  <a:lnTo>
                    <a:pt x="1384" y="1002"/>
                  </a:lnTo>
                  <a:lnTo>
                    <a:pt x="1389" y="1007"/>
                  </a:lnTo>
                  <a:lnTo>
                    <a:pt x="1395" y="1015"/>
                  </a:lnTo>
                  <a:lnTo>
                    <a:pt x="1402" y="1026"/>
                  </a:lnTo>
                  <a:lnTo>
                    <a:pt x="1407" y="1032"/>
                  </a:lnTo>
                  <a:lnTo>
                    <a:pt x="1413" y="1032"/>
                  </a:lnTo>
                  <a:lnTo>
                    <a:pt x="1420" y="1028"/>
                  </a:lnTo>
                  <a:lnTo>
                    <a:pt x="1429" y="1025"/>
                  </a:lnTo>
                  <a:lnTo>
                    <a:pt x="1440" y="1026"/>
                  </a:lnTo>
                  <a:lnTo>
                    <a:pt x="1451" y="1035"/>
                  </a:lnTo>
                  <a:lnTo>
                    <a:pt x="1462" y="1046"/>
                  </a:lnTo>
                  <a:lnTo>
                    <a:pt x="1473" y="1058"/>
                  </a:lnTo>
                  <a:lnTo>
                    <a:pt x="1480" y="1069"/>
                  </a:lnTo>
                  <a:lnTo>
                    <a:pt x="1484" y="1078"/>
                  </a:lnTo>
                  <a:lnTo>
                    <a:pt x="1488" y="1084"/>
                  </a:lnTo>
                  <a:lnTo>
                    <a:pt x="1492" y="1087"/>
                  </a:lnTo>
                  <a:lnTo>
                    <a:pt x="1497" y="1089"/>
                  </a:lnTo>
                  <a:lnTo>
                    <a:pt x="1500" y="1092"/>
                  </a:lnTo>
                  <a:lnTo>
                    <a:pt x="1502" y="1096"/>
                  </a:lnTo>
                  <a:lnTo>
                    <a:pt x="1502" y="1099"/>
                  </a:lnTo>
                  <a:lnTo>
                    <a:pt x="1503" y="1103"/>
                  </a:lnTo>
                  <a:lnTo>
                    <a:pt x="1503" y="1106"/>
                  </a:lnTo>
                  <a:lnTo>
                    <a:pt x="1500" y="1111"/>
                  </a:lnTo>
                  <a:lnTo>
                    <a:pt x="1492" y="1117"/>
                  </a:lnTo>
                  <a:lnTo>
                    <a:pt x="1482" y="1122"/>
                  </a:lnTo>
                  <a:lnTo>
                    <a:pt x="1473" y="1125"/>
                  </a:lnTo>
                  <a:lnTo>
                    <a:pt x="1467" y="1128"/>
                  </a:lnTo>
                  <a:lnTo>
                    <a:pt x="1466" y="1131"/>
                  </a:lnTo>
                  <a:lnTo>
                    <a:pt x="1466" y="1135"/>
                  </a:lnTo>
                  <a:lnTo>
                    <a:pt x="1467" y="1136"/>
                  </a:lnTo>
                  <a:lnTo>
                    <a:pt x="1470" y="1136"/>
                  </a:lnTo>
                  <a:lnTo>
                    <a:pt x="1474" y="1137"/>
                  </a:lnTo>
                  <a:lnTo>
                    <a:pt x="1485" y="1135"/>
                  </a:lnTo>
                  <a:lnTo>
                    <a:pt x="1488" y="1133"/>
                  </a:lnTo>
                  <a:lnTo>
                    <a:pt x="1492" y="1129"/>
                  </a:lnTo>
                  <a:lnTo>
                    <a:pt x="1493" y="1126"/>
                  </a:lnTo>
                  <a:lnTo>
                    <a:pt x="1497" y="1122"/>
                  </a:lnTo>
                  <a:lnTo>
                    <a:pt x="1500" y="1121"/>
                  </a:lnTo>
                  <a:lnTo>
                    <a:pt x="1504" y="1120"/>
                  </a:lnTo>
                  <a:lnTo>
                    <a:pt x="1508" y="1121"/>
                  </a:lnTo>
                  <a:lnTo>
                    <a:pt x="1514" y="1124"/>
                  </a:lnTo>
                  <a:lnTo>
                    <a:pt x="1515" y="1128"/>
                  </a:lnTo>
                  <a:lnTo>
                    <a:pt x="1515" y="1132"/>
                  </a:lnTo>
                  <a:lnTo>
                    <a:pt x="1514" y="1136"/>
                  </a:lnTo>
                  <a:lnTo>
                    <a:pt x="1511" y="1141"/>
                  </a:lnTo>
                  <a:lnTo>
                    <a:pt x="1508" y="1146"/>
                  </a:lnTo>
                  <a:lnTo>
                    <a:pt x="1504" y="1148"/>
                  </a:lnTo>
                  <a:lnTo>
                    <a:pt x="1502" y="1151"/>
                  </a:lnTo>
                  <a:lnTo>
                    <a:pt x="1497" y="1154"/>
                  </a:lnTo>
                  <a:lnTo>
                    <a:pt x="1495" y="1155"/>
                  </a:lnTo>
                  <a:lnTo>
                    <a:pt x="1493" y="1157"/>
                  </a:lnTo>
                  <a:lnTo>
                    <a:pt x="1493" y="1159"/>
                  </a:lnTo>
                  <a:lnTo>
                    <a:pt x="1496" y="1159"/>
                  </a:lnTo>
                  <a:lnTo>
                    <a:pt x="1500" y="1161"/>
                  </a:lnTo>
                  <a:lnTo>
                    <a:pt x="1510" y="1161"/>
                  </a:lnTo>
                  <a:lnTo>
                    <a:pt x="1511" y="1159"/>
                  </a:lnTo>
                  <a:lnTo>
                    <a:pt x="1511" y="1155"/>
                  </a:lnTo>
                  <a:lnTo>
                    <a:pt x="1514" y="1147"/>
                  </a:lnTo>
                  <a:lnTo>
                    <a:pt x="1519" y="1139"/>
                  </a:lnTo>
                  <a:lnTo>
                    <a:pt x="1522" y="1136"/>
                  </a:lnTo>
                  <a:lnTo>
                    <a:pt x="1523" y="1133"/>
                  </a:lnTo>
                  <a:lnTo>
                    <a:pt x="1525" y="1133"/>
                  </a:lnTo>
                  <a:lnTo>
                    <a:pt x="1526" y="1132"/>
                  </a:lnTo>
                  <a:lnTo>
                    <a:pt x="1528" y="1132"/>
                  </a:lnTo>
                  <a:lnTo>
                    <a:pt x="1529" y="1133"/>
                  </a:lnTo>
                  <a:lnTo>
                    <a:pt x="1532" y="1133"/>
                  </a:lnTo>
                  <a:lnTo>
                    <a:pt x="1540" y="1135"/>
                  </a:lnTo>
                  <a:lnTo>
                    <a:pt x="1549" y="1137"/>
                  </a:lnTo>
                  <a:lnTo>
                    <a:pt x="1558" y="1141"/>
                  </a:lnTo>
                  <a:lnTo>
                    <a:pt x="1566" y="1147"/>
                  </a:lnTo>
                  <a:lnTo>
                    <a:pt x="1575" y="1154"/>
                  </a:lnTo>
                  <a:lnTo>
                    <a:pt x="1586" y="1161"/>
                  </a:lnTo>
                  <a:lnTo>
                    <a:pt x="1595" y="1165"/>
                  </a:lnTo>
                  <a:lnTo>
                    <a:pt x="1604" y="1165"/>
                  </a:lnTo>
                  <a:lnTo>
                    <a:pt x="1612" y="1162"/>
                  </a:lnTo>
                  <a:lnTo>
                    <a:pt x="1619" y="1162"/>
                  </a:lnTo>
                  <a:lnTo>
                    <a:pt x="1627" y="1166"/>
                  </a:lnTo>
                  <a:lnTo>
                    <a:pt x="1636" y="1173"/>
                  </a:lnTo>
                  <a:lnTo>
                    <a:pt x="1642" y="1180"/>
                  </a:lnTo>
                  <a:lnTo>
                    <a:pt x="1649" y="1185"/>
                  </a:lnTo>
                  <a:lnTo>
                    <a:pt x="1657" y="1189"/>
                  </a:lnTo>
                  <a:lnTo>
                    <a:pt x="1666" y="1192"/>
                  </a:lnTo>
                  <a:lnTo>
                    <a:pt x="1672" y="1195"/>
                  </a:lnTo>
                  <a:lnTo>
                    <a:pt x="1682" y="1202"/>
                  </a:lnTo>
                  <a:lnTo>
                    <a:pt x="1689" y="1214"/>
                  </a:lnTo>
                  <a:lnTo>
                    <a:pt x="1693" y="1226"/>
                  </a:lnTo>
                  <a:lnTo>
                    <a:pt x="1693" y="1236"/>
                  </a:lnTo>
                  <a:lnTo>
                    <a:pt x="1690" y="1247"/>
                  </a:lnTo>
                  <a:lnTo>
                    <a:pt x="1686" y="1258"/>
                  </a:lnTo>
                  <a:lnTo>
                    <a:pt x="1682" y="1268"/>
                  </a:lnTo>
                  <a:lnTo>
                    <a:pt x="1681" y="1273"/>
                  </a:lnTo>
                  <a:lnTo>
                    <a:pt x="1678" y="1278"/>
                  </a:lnTo>
                  <a:lnTo>
                    <a:pt x="1672" y="1287"/>
                  </a:lnTo>
                  <a:lnTo>
                    <a:pt x="1666" y="1296"/>
                  </a:lnTo>
                  <a:lnTo>
                    <a:pt x="1656" y="1307"/>
                  </a:lnTo>
                  <a:lnTo>
                    <a:pt x="1646" y="1317"/>
                  </a:lnTo>
                  <a:lnTo>
                    <a:pt x="1638" y="1329"/>
                  </a:lnTo>
                  <a:lnTo>
                    <a:pt x="1637" y="1342"/>
                  </a:lnTo>
                  <a:lnTo>
                    <a:pt x="1640" y="1351"/>
                  </a:lnTo>
                  <a:lnTo>
                    <a:pt x="1641" y="1358"/>
                  </a:lnTo>
                  <a:lnTo>
                    <a:pt x="1641" y="1365"/>
                  </a:lnTo>
                  <a:lnTo>
                    <a:pt x="1638" y="1374"/>
                  </a:lnTo>
                  <a:lnTo>
                    <a:pt x="1636" y="1385"/>
                  </a:lnTo>
                  <a:lnTo>
                    <a:pt x="1633" y="1394"/>
                  </a:lnTo>
                  <a:lnTo>
                    <a:pt x="1633" y="1400"/>
                  </a:lnTo>
                  <a:lnTo>
                    <a:pt x="1634" y="1407"/>
                  </a:lnTo>
                  <a:lnTo>
                    <a:pt x="1631" y="1414"/>
                  </a:lnTo>
                  <a:lnTo>
                    <a:pt x="1627" y="1422"/>
                  </a:lnTo>
                  <a:lnTo>
                    <a:pt x="1622" y="1429"/>
                  </a:lnTo>
                  <a:lnTo>
                    <a:pt x="1616" y="1440"/>
                  </a:lnTo>
                  <a:lnTo>
                    <a:pt x="1612" y="1453"/>
                  </a:lnTo>
                  <a:lnTo>
                    <a:pt x="1607" y="1462"/>
                  </a:lnTo>
                  <a:lnTo>
                    <a:pt x="1603" y="1466"/>
                  </a:lnTo>
                  <a:lnTo>
                    <a:pt x="1595" y="1469"/>
                  </a:lnTo>
                  <a:lnTo>
                    <a:pt x="1586" y="1469"/>
                  </a:lnTo>
                  <a:lnTo>
                    <a:pt x="1577" y="1472"/>
                  </a:lnTo>
                  <a:lnTo>
                    <a:pt x="1570" y="1474"/>
                  </a:lnTo>
                  <a:lnTo>
                    <a:pt x="1563" y="1476"/>
                  </a:lnTo>
                  <a:lnTo>
                    <a:pt x="1559" y="1479"/>
                  </a:lnTo>
                  <a:lnTo>
                    <a:pt x="1558" y="1480"/>
                  </a:lnTo>
                  <a:lnTo>
                    <a:pt x="1556" y="1480"/>
                  </a:lnTo>
                  <a:lnTo>
                    <a:pt x="1554" y="1481"/>
                  </a:lnTo>
                  <a:lnTo>
                    <a:pt x="1548" y="1485"/>
                  </a:lnTo>
                  <a:lnTo>
                    <a:pt x="1538" y="1489"/>
                  </a:lnTo>
                  <a:lnTo>
                    <a:pt x="1530" y="1496"/>
                  </a:lnTo>
                  <a:lnTo>
                    <a:pt x="1521" y="1502"/>
                  </a:lnTo>
                  <a:lnTo>
                    <a:pt x="1517" y="1509"/>
                  </a:lnTo>
                  <a:lnTo>
                    <a:pt x="1517" y="1517"/>
                  </a:lnTo>
                  <a:lnTo>
                    <a:pt x="1519" y="1526"/>
                  </a:lnTo>
                  <a:lnTo>
                    <a:pt x="1521" y="1536"/>
                  </a:lnTo>
                  <a:lnTo>
                    <a:pt x="1519" y="1544"/>
                  </a:lnTo>
                  <a:lnTo>
                    <a:pt x="1517" y="1548"/>
                  </a:lnTo>
                  <a:lnTo>
                    <a:pt x="1514" y="1551"/>
                  </a:lnTo>
                  <a:lnTo>
                    <a:pt x="1512" y="1551"/>
                  </a:lnTo>
                  <a:lnTo>
                    <a:pt x="1510" y="1553"/>
                  </a:lnTo>
                  <a:lnTo>
                    <a:pt x="1508" y="1553"/>
                  </a:lnTo>
                  <a:lnTo>
                    <a:pt x="1506" y="1554"/>
                  </a:lnTo>
                  <a:lnTo>
                    <a:pt x="1499" y="1568"/>
                  </a:lnTo>
                  <a:lnTo>
                    <a:pt x="1496" y="1572"/>
                  </a:lnTo>
                  <a:lnTo>
                    <a:pt x="1492" y="1576"/>
                  </a:lnTo>
                  <a:lnTo>
                    <a:pt x="1489" y="1577"/>
                  </a:lnTo>
                  <a:lnTo>
                    <a:pt x="1488" y="1579"/>
                  </a:lnTo>
                  <a:lnTo>
                    <a:pt x="1485" y="1580"/>
                  </a:lnTo>
                  <a:lnTo>
                    <a:pt x="1478" y="1590"/>
                  </a:lnTo>
                  <a:lnTo>
                    <a:pt x="1476" y="1605"/>
                  </a:lnTo>
                  <a:lnTo>
                    <a:pt x="1471" y="1614"/>
                  </a:lnTo>
                  <a:lnTo>
                    <a:pt x="1462" y="1627"/>
                  </a:lnTo>
                  <a:lnTo>
                    <a:pt x="1450" y="1640"/>
                  </a:lnTo>
                  <a:lnTo>
                    <a:pt x="1440" y="1648"/>
                  </a:lnTo>
                  <a:lnTo>
                    <a:pt x="1430" y="1651"/>
                  </a:lnTo>
                  <a:lnTo>
                    <a:pt x="1421" y="1650"/>
                  </a:lnTo>
                  <a:lnTo>
                    <a:pt x="1411" y="1647"/>
                  </a:lnTo>
                  <a:lnTo>
                    <a:pt x="1406" y="1642"/>
                  </a:lnTo>
                  <a:lnTo>
                    <a:pt x="1402" y="1633"/>
                  </a:lnTo>
                  <a:lnTo>
                    <a:pt x="1399" y="1622"/>
                  </a:lnTo>
                  <a:lnTo>
                    <a:pt x="1398" y="1613"/>
                  </a:lnTo>
                  <a:lnTo>
                    <a:pt x="1398" y="1606"/>
                  </a:lnTo>
                  <a:lnTo>
                    <a:pt x="1396" y="1606"/>
                  </a:lnTo>
                  <a:lnTo>
                    <a:pt x="1395" y="1613"/>
                  </a:lnTo>
                  <a:lnTo>
                    <a:pt x="1391" y="1622"/>
                  </a:lnTo>
                  <a:lnTo>
                    <a:pt x="1389" y="1632"/>
                  </a:lnTo>
                  <a:lnTo>
                    <a:pt x="1389" y="1637"/>
                  </a:lnTo>
                  <a:lnTo>
                    <a:pt x="1392" y="1643"/>
                  </a:lnTo>
                  <a:lnTo>
                    <a:pt x="1406" y="1657"/>
                  </a:lnTo>
                  <a:lnTo>
                    <a:pt x="1411" y="1661"/>
                  </a:lnTo>
                  <a:lnTo>
                    <a:pt x="1414" y="1664"/>
                  </a:lnTo>
                  <a:lnTo>
                    <a:pt x="1415" y="1666"/>
                  </a:lnTo>
                  <a:lnTo>
                    <a:pt x="1414" y="1669"/>
                  </a:lnTo>
                  <a:lnTo>
                    <a:pt x="1414" y="1673"/>
                  </a:lnTo>
                  <a:lnTo>
                    <a:pt x="1411" y="1677"/>
                  </a:lnTo>
                  <a:lnTo>
                    <a:pt x="1409" y="1683"/>
                  </a:lnTo>
                  <a:lnTo>
                    <a:pt x="1403" y="1690"/>
                  </a:lnTo>
                  <a:lnTo>
                    <a:pt x="1399" y="1698"/>
                  </a:lnTo>
                  <a:lnTo>
                    <a:pt x="1394" y="1705"/>
                  </a:lnTo>
                  <a:lnTo>
                    <a:pt x="1391" y="1707"/>
                  </a:lnTo>
                  <a:lnTo>
                    <a:pt x="1385" y="1709"/>
                  </a:lnTo>
                  <a:lnTo>
                    <a:pt x="1376" y="1710"/>
                  </a:lnTo>
                  <a:lnTo>
                    <a:pt x="1365" y="1711"/>
                  </a:lnTo>
                  <a:lnTo>
                    <a:pt x="1354" y="1711"/>
                  </a:lnTo>
                  <a:lnTo>
                    <a:pt x="1347" y="1710"/>
                  </a:lnTo>
                  <a:lnTo>
                    <a:pt x="1344" y="1709"/>
                  </a:lnTo>
                  <a:lnTo>
                    <a:pt x="1342" y="1710"/>
                  </a:lnTo>
                  <a:lnTo>
                    <a:pt x="1339" y="1716"/>
                  </a:lnTo>
                  <a:lnTo>
                    <a:pt x="1339" y="1732"/>
                  </a:lnTo>
                  <a:lnTo>
                    <a:pt x="1340" y="1735"/>
                  </a:lnTo>
                  <a:lnTo>
                    <a:pt x="1340" y="1739"/>
                  </a:lnTo>
                  <a:lnTo>
                    <a:pt x="1339" y="1740"/>
                  </a:lnTo>
                  <a:lnTo>
                    <a:pt x="1333" y="1740"/>
                  </a:lnTo>
                  <a:lnTo>
                    <a:pt x="1325" y="1737"/>
                  </a:lnTo>
                  <a:lnTo>
                    <a:pt x="1318" y="1736"/>
                  </a:lnTo>
                  <a:lnTo>
                    <a:pt x="1311" y="1733"/>
                  </a:lnTo>
                  <a:lnTo>
                    <a:pt x="1306" y="1733"/>
                  </a:lnTo>
                  <a:lnTo>
                    <a:pt x="1305" y="1735"/>
                  </a:lnTo>
                  <a:lnTo>
                    <a:pt x="1305" y="1739"/>
                  </a:lnTo>
                  <a:lnTo>
                    <a:pt x="1309" y="1751"/>
                  </a:lnTo>
                  <a:lnTo>
                    <a:pt x="1311" y="1754"/>
                  </a:lnTo>
                  <a:lnTo>
                    <a:pt x="1314" y="1755"/>
                  </a:lnTo>
                  <a:lnTo>
                    <a:pt x="1320" y="1755"/>
                  </a:lnTo>
                  <a:lnTo>
                    <a:pt x="1321" y="1754"/>
                  </a:lnTo>
                  <a:lnTo>
                    <a:pt x="1324" y="1754"/>
                  </a:lnTo>
                  <a:lnTo>
                    <a:pt x="1325" y="1755"/>
                  </a:lnTo>
                  <a:lnTo>
                    <a:pt x="1325" y="1757"/>
                  </a:lnTo>
                  <a:lnTo>
                    <a:pt x="1321" y="1765"/>
                  </a:lnTo>
                  <a:lnTo>
                    <a:pt x="1316" y="1773"/>
                  </a:lnTo>
                  <a:lnTo>
                    <a:pt x="1309" y="1780"/>
                  </a:lnTo>
                  <a:lnTo>
                    <a:pt x="1303" y="1787"/>
                  </a:lnTo>
                  <a:lnTo>
                    <a:pt x="1298" y="1796"/>
                  </a:lnTo>
                  <a:lnTo>
                    <a:pt x="1284" y="1810"/>
                  </a:lnTo>
                  <a:lnTo>
                    <a:pt x="1280" y="1813"/>
                  </a:lnTo>
                  <a:lnTo>
                    <a:pt x="1279" y="1817"/>
                  </a:lnTo>
                  <a:lnTo>
                    <a:pt x="1279" y="1824"/>
                  </a:lnTo>
                  <a:lnTo>
                    <a:pt x="1283" y="1825"/>
                  </a:lnTo>
                  <a:lnTo>
                    <a:pt x="1290" y="1825"/>
                  </a:lnTo>
                  <a:lnTo>
                    <a:pt x="1296" y="1827"/>
                  </a:lnTo>
                  <a:lnTo>
                    <a:pt x="1301" y="1827"/>
                  </a:lnTo>
                  <a:lnTo>
                    <a:pt x="1301" y="1831"/>
                  </a:lnTo>
                  <a:lnTo>
                    <a:pt x="1299" y="1839"/>
                  </a:lnTo>
                  <a:lnTo>
                    <a:pt x="1296" y="1846"/>
                  </a:lnTo>
                  <a:lnTo>
                    <a:pt x="1294" y="1851"/>
                  </a:lnTo>
                  <a:lnTo>
                    <a:pt x="1288" y="1857"/>
                  </a:lnTo>
                  <a:lnTo>
                    <a:pt x="1279" y="1865"/>
                  </a:lnTo>
                  <a:lnTo>
                    <a:pt x="1270" y="1873"/>
                  </a:lnTo>
                  <a:lnTo>
                    <a:pt x="1264" y="1879"/>
                  </a:lnTo>
                  <a:lnTo>
                    <a:pt x="1260" y="1884"/>
                  </a:lnTo>
                  <a:lnTo>
                    <a:pt x="1257" y="1891"/>
                  </a:lnTo>
                  <a:lnTo>
                    <a:pt x="1257" y="1899"/>
                  </a:lnTo>
                  <a:lnTo>
                    <a:pt x="1258" y="1906"/>
                  </a:lnTo>
                  <a:lnTo>
                    <a:pt x="1262" y="1914"/>
                  </a:lnTo>
                  <a:lnTo>
                    <a:pt x="1269" y="1924"/>
                  </a:lnTo>
                  <a:lnTo>
                    <a:pt x="1279" y="1932"/>
                  </a:lnTo>
                  <a:lnTo>
                    <a:pt x="1287" y="1936"/>
                  </a:lnTo>
                  <a:lnTo>
                    <a:pt x="1295" y="1939"/>
                  </a:lnTo>
                  <a:lnTo>
                    <a:pt x="1305" y="1940"/>
                  </a:lnTo>
                  <a:lnTo>
                    <a:pt x="1313" y="1940"/>
                  </a:lnTo>
                  <a:lnTo>
                    <a:pt x="1314" y="1943"/>
                  </a:lnTo>
                  <a:lnTo>
                    <a:pt x="1310" y="1946"/>
                  </a:lnTo>
                  <a:lnTo>
                    <a:pt x="1291" y="1951"/>
                  </a:lnTo>
                  <a:lnTo>
                    <a:pt x="1286" y="1953"/>
                  </a:lnTo>
                  <a:lnTo>
                    <a:pt x="1281" y="1954"/>
                  </a:lnTo>
                  <a:lnTo>
                    <a:pt x="1273" y="1955"/>
                  </a:lnTo>
                  <a:lnTo>
                    <a:pt x="1265" y="1958"/>
                  </a:lnTo>
                  <a:lnTo>
                    <a:pt x="1257" y="1958"/>
                  </a:lnTo>
                  <a:lnTo>
                    <a:pt x="1250" y="1957"/>
                  </a:lnTo>
                  <a:lnTo>
                    <a:pt x="1240" y="1954"/>
                  </a:lnTo>
                  <a:lnTo>
                    <a:pt x="1234" y="1950"/>
                  </a:lnTo>
                  <a:lnTo>
                    <a:pt x="1228" y="1949"/>
                  </a:lnTo>
                  <a:lnTo>
                    <a:pt x="1227" y="1949"/>
                  </a:lnTo>
                  <a:lnTo>
                    <a:pt x="1228" y="1947"/>
                  </a:lnTo>
                  <a:lnTo>
                    <a:pt x="1229" y="1944"/>
                  </a:lnTo>
                  <a:lnTo>
                    <a:pt x="1236" y="1938"/>
                  </a:lnTo>
                  <a:lnTo>
                    <a:pt x="1242" y="1933"/>
                  </a:lnTo>
                  <a:lnTo>
                    <a:pt x="1244" y="1931"/>
                  </a:lnTo>
                  <a:lnTo>
                    <a:pt x="1246" y="1927"/>
                  </a:lnTo>
                  <a:lnTo>
                    <a:pt x="1246" y="1924"/>
                  </a:lnTo>
                  <a:lnTo>
                    <a:pt x="1244" y="1922"/>
                  </a:lnTo>
                  <a:lnTo>
                    <a:pt x="1243" y="1920"/>
                  </a:lnTo>
                  <a:lnTo>
                    <a:pt x="1242" y="1918"/>
                  </a:lnTo>
                  <a:lnTo>
                    <a:pt x="1239" y="1918"/>
                  </a:lnTo>
                  <a:lnTo>
                    <a:pt x="1238" y="1920"/>
                  </a:lnTo>
                  <a:lnTo>
                    <a:pt x="1235" y="1925"/>
                  </a:lnTo>
                  <a:lnTo>
                    <a:pt x="1234" y="1932"/>
                  </a:lnTo>
                  <a:lnTo>
                    <a:pt x="1231" y="1938"/>
                  </a:lnTo>
                  <a:lnTo>
                    <a:pt x="1225" y="1943"/>
                  </a:lnTo>
                  <a:lnTo>
                    <a:pt x="1223" y="1943"/>
                  </a:lnTo>
                  <a:lnTo>
                    <a:pt x="1220" y="1942"/>
                  </a:lnTo>
                  <a:lnTo>
                    <a:pt x="1216" y="1940"/>
                  </a:lnTo>
                  <a:lnTo>
                    <a:pt x="1213" y="1936"/>
                  </a:lnTo>
                  <a:lnTo>
                    <a:pt x="1208" y="1931"/>
                  </a:lnTo>
                  <a:lnTo>
                    <a:pt x="1203" y="1928"/>
                  </a:lnTo>
                  <a:lnTo>
                    <a:pt x="1198" y="1924"/>
                  </a:lnTo>
                  <a:lnTo>
                    <a:pt x="1194" y="1917"/>
                  </a:lnTo>
                  <a:lnTo>
                    <a:pt x="1193" y="1907"/>
                  </a:lnTo>
                  <a:lnTo>
                    <a:pt x="1193" y="1899"/>
                  </a:lnTo>
                  <a:lnTo>
                    <a:pt x="1190" y="1894"/>
                  </a:lnTo>
                  <a:lnTo>
                    <a:pt x="1188" y="1892"/>
                  </a:lnTo>
                  <a:lnTo>
                    <a:pt x="1183" y="1890"/>
                  </a:lnTo>
                  <a:lnTo>
                    <a:pt x="1180" y="1887"/>
                  </a:lnTo>
                  <a:lnTo>
                    <a:pt x="1179" y="1884"/>
                  </a:lnTo>
                  <a:lnTo>
                    <a:pt x="1179" y="1883"/>
                  </a:lnTo>
                  <a:lnTo>
                    <a:pt x="1180" y="1880"/>
                  </a:lnTo>
                  <a:lnTo>
                    <a:pt x="1186" y="1875"/>
                  </a:lnTo>
                  <a:lnTo>
                    <a:pt x="1187" y="1872"/>
                  </a:lnTo>
                  <a:lnTo>
                    <a:pt x="1187" y="1869"/>
                  </a:lnTo>
                  <a:lnTo>
                    <a:pt x="1186" y="1866"/>
                  </a:lnTo>
                  <a:lnTo>
                    <a:pt x="1183" y="1865"/>
                  </a:lnTo>
                  <a:lnTo>
                    <a:pt x="1182" y="1865"/>
                  </a:lnTo>
                  <a:lnTo>
                    <a:pt x="1176" y="1862"/>
                  </a:lnTo>
                  <a:lnTo>
                    <a:pt x="1175" y="1861"/>
                  </a:lnTo>
                  <a:lnTo>
                    <a:pt x="1173" y="1858"/>
                  </a:lnTo>
                  <a:lnTo>
                    <a:pt x="1175" y="1851"/>
                  </a:lnTo>
                  <a:lnTo>
                    <a:pt x="1177" y="1843"/>
                  </a:lnTo>
                  <a:lnTo>
                    <a:pt x="1180" y="1836"/>
                  </a:lnTo>
                  <a:lnTo>
                    <a:pt x="1183" y="1832"/>
                  </a:lnTo>
                  <a:lnTo>
                    <a:pt x="1183" y="1829"/>
                  </a:lnTo>
                  <a:lnTo>
                    <a:pt x="1182" y="1827"/>
                  </a:lnTo>
                  <a:lnTo>
                    <a:pt x="1179" y="1822"/>
                  </a:lnTo>
                  <a:lnTo>
                    <a:pt x="1176" y="1814"/>
                  </a:lnTo>
                  <a:lnTo>
                    <a:pt x="1177" y="1807"/>
                  </a:lnTo>
                  <a:lnTo>
                    <a:pt x="1180" y="1801"/>
                  </a:lnTo>
                  <a:lnTo>
                    <a:pt x="1194" y="1781"/>
                  </a:lnTo>
                  <a:lnTo>
                    <a:pt x="1199" y="1772"/>
                  </a:lnTo>
                  <a:lnTo>
                    <a:pt x="1201" y="1765"/>
                  </a:lnTo>
                  <a:lnTo>
                    <a:pt x="1199" y="1758"/>
                  </a:lnTo>
                  <a:lnTo>
                    <a:pt x="1197" y="1747"/>
                  </a:lnTo>
                  <a:lnTo>
                    <a:pt x="1195" y="1736"/>
                  </a:lnTo>
                  <a:lnTo>
                    <a:pt x="1197" y="1728"/>
                  </a:lnTo>
                  <a:lnTo>
                    <a:pt x="1199" y="1720"/>
                  </a:lnTo>
                  <a:lnTo>
                    <a:pt x="1202" y="1709"/>
                  </a:lnTo>
                  <a:lnTo>
                    <a:pt x="1202" y="1699"/>
                  </a:lnTo>
                  <a:lnTo>
                    <a:pt x="1197" y="1694"/>
                  </a:lnTo>
                  <a:lnTo>
                    <a:pt x="1195" y="1691"/>
                  </a:lnTo>
                  <a:lnTo>
                    <a:pt x="1195" y="1684"/>
                  </a:lnTo>
                  <a:lnTo>
                    <a:pt x="1197" y="1683"/>
                  </a:lnTo>
                  <a:lnTo>
                    <a:pt x="1198" y="1680"/>
                  </a:lnTo>
                  <a:lnTo>
                    <a:pt x="1201" y="1679"/>
                  </a:lnTo>
                  <a:lnTo>
                    <a:pt x="1202" y="1677"/>
                  </a:lnTo>
                  <a:lnTo>
                    <a:pt x="1203" y="1674"/>
                  </a:lnTo>
                  <a:lnTo>
                    <a:pt x="1203" y="1669"/>
                  </a:lnTo>
                  <a:lnTo>
                    <a:pt x="1205" y="1659"/>
                  </a:lnTo>
                  <a:lnTo>
                    <a:pt x="1209" y="1650"/>
                  </a:lnTo>
                  <a:lnTo>
                    <a:pt x="1213" y="1643"/>
                  </a:lnTo>
                  <a:lnTo>
                    <a:pt x="1217" y="1628"/>
                  </a:lnTo>
                  <a:lnTo>
                    <a:pt x="1223" y="1613"/>
                  </a:lnTo>
                  <a:lnTo>
                    <a:pt x="1224" y="1605"/>
                  </a:lnTo>
                  <a:lnTo>
                    <a:pt x="1223" y="1595"/>
                  </a:lnTo>
                  <a:lnTo>
                    <a:pt x="1220" y="1585"/>
                  </a:lnTo>
                  <a:lnTo>
                    <a:pt x="1219" y="1580"/>
                  </a:lnTo>
                  <a:lnTo>
                    <a:pt x="1219" y="1579"/>
                  </a:lnTo>
                  <a:lnTo>
                    <a:pt x="1224" y="1573"/>
                  </a:lnTo>
                  <a:lnTo>
                    <a:pt x="1227" y="1572"/>
                  </a:lnTo>
                  <a:lnTo>
                    <a:pt x="1228" y="1569"/>
                  </a:lnTo>
                  <a:lnTo>
                    <a:pt x="1228" y="1566"/>
                  </a:lnTo>
                  <a:lnTo>
                    <a:pt x="1225" y="1561"/>
                  </a:lnTo>
                  <a:lnTo>
                    <a:pt x="1225" y="1557"/>
                  </a:lnTo>
                  <a:lnTo>
                    <a:pt x="1228" y="1555"/>
                  </a:lnTo>
                  <a:lnTo>
                    <a:pt x="1231" y="1553"/>
                  </a:lnTo>
                  <a:lnTo>
                    <a:pt x="1236" y="1550"/>
                  </a:lnTo>
                  <a:lnTo>
                    <a:pt x="1239" y="1547"/>
                  </a:lnTo>
                  <a:lnTo>
                    <a:pt x="1240" y="1542"/>
                  </a:lnTo>
                  <a:lnTo>
                    <a:pt x="1240" y="1532"/>
                  </a:lnTo>
                  <a:lnTo>
                    <a:pt x="1238" y="1521"/>
                  </a:lnTo>
                  <a:lnTo>
                    <a:pt x="1236" y="1510"/>
                  </a:lnTo>
                  <a:lnTo>
                    <a:pt x="1238" y="1496"/>
                  </a:lnTo>
                  <a:lnTo>
                    <a:pt x="1239" y="1481"/>
                  </a:lnTo>
                  <a:lnTo>
                    <a:pt x="1240" y="1463"/>
                  </a:lnTo>
                  <a:lnTo>
                    <a:pt x="1242" y="1448"/>
                  </a:lnTo>
                  <a:lnTo>
                    <a:pt x="1243" y="1436"/>
                  </a:lnTo>
                  <a:lnTo>
                    <a:pt x="1243" y="1411"/>
                  </a:lnTo>
                  <a:lnTo>
                    <a:pt x="1239" y="1400"/>
                  </a:lnTo>
                  <a:lnTo>
                    <a:pt x="1231" y="1387"/>
                  </a:lnTo>
                  <a:lnTo>
                    <a:pt x="1214" y="1374"/>
                  </a:lnTo>
                  <a:lnTo>
                    <a:pt x="1208" y="1369"/>
                  </a:lnTo>
                  <a:lnTo>
                    <a:pt x="1202" y="1365"/>
                  </a:lnTo>
                  <a:lnTo>
                    <a:pt x="1198" y="1362"/>
                  </a:lnTo>
                  <a:lnTo>
                    <a:pt x="1193" y="1361"/>
                  </a:lnTo>
                  <a:lnTo>
                    <a:pt x="1182" y="1357"/>
                  </a:lnTo>
                  <a:lnTo>
                    <a:pt x="1172" y="1350"/>
                  </a:lnTo>
                  <a:lnTo>
                    <a:pt x="1164" y="1342"/>
                  </a:lnTo>
                  <a:lnTo>
                    <a:pt x="1160" y="1332"/>
                  </a:lnTo>
                  <a:lnTo>
                    <a:pt x="1157" y="1315"/>
                  </a:lnTo>
                  <a:lnTo>
                    <a:pt x="1150" y="1300"/>
                  </a:lnTo>
                  <a:lnTo>
                    <a:pt x="1146" y="1287"/>
                  </a:lnTo>
                  <a:lnTo>
                    <a:pt x="1143" y="1277"/>
                  </a:lnTo>
                  <a:lnTo>
                    <a:pt x="1138" y="1266"/>
                  </a:lnTo>
                  <a:lnTo>
                    <a:pt x="1132" y="1254"/>
                  </a:lnTo>
                  <a:lnTo>
                    <a:pt x="1128" y="1243"/>
                  </a:lnTo>
                  <a:lnTo>
                    <a:pt x="1127" y="1233"/>
                  </a:lnTo>
                  <a:lnTo>
                    <a:pt x="1124" y="1226"/>
                  </a:lnTo>
                  <a:lnTo>
                    <a:pt x="1104" y="1210"/>
                  </a:lnTo>
                  <a:lnTo>
                    <a:pt x="1100" y="1203"/>
                  </a:lnTo>
                  <a:lnTo>
                    <a:pt x="1100" y="1191"/>
                  </a:lnTo>
                  <a:lnTo>
                    <a:pt x="1102" y="1180"/>
                  </a:lnTo>
                  <a:lnTo>
                    <a:pt x="1106" y="1170"/>
                  </a:lnTo>
                  <a:lnTo>
                    <a:pt x="1108" y="1162"/>
                  </a:lnTo>
                  <a:lnTo>
                    <a:pt x="1106" y="1152"/>
                  </a:lnTo>
                  <a:lnTo>
                    <a:pt x="1105" y="1141"/>
                  </a:lnTo>
                  <a:lnTo>
                    <a:pt x="1104" y="1135"/>
                  </a:lnTo>
                  <a:lnTo>
                    <a:pt x="1105" y="1128"/>
                  </a:lnTo>
                  <a:lnTo>
                    <a:pt x="1109" y="1118"/>
                  </a:lnTo>
                  <a:lnTo>
                    <a:pt x="1115" y="1110"/>
                  </a:lnTo>
                  <a:lnTo>
                    <a:pt x="1120" y="1104"/>
                  </a:lnTo>
                  <a:lnTo>
                    <a:pt x="1126" y="1100"/>
                  </a:lnTo>
                  <a:lnTo>
                    <a:pt x="1132" y="1094"/>
                  </a:lnTo>
                  <a:lnTo>
                    <a:pt x="1138" y="1089"/>
                  </a:lnTo>
                  <a:lnTo>
                    <a:pt x="1142" y="1087"/>
                  </a:lnTo>
                  <a:lnTo>
                    <a:pt x="1145" y="1084"/>
                  </a:lnTo>
                  <a:lnTo>
                    <a:pt x="1146" y="1078"/>
                  </a:lnTo>
                  <a:lnTo>
                    <a:pt x="1147" y="1069"/>
                  </a:lnTo>
                  <a:lnTo>
                    <a:pt x="1150" y="1059"/>
                  </a:lnTo>
                  <a:lnTo>
                    <a:pt x="1152" y="1048"/>
                  </a:lnTo>
                  <a:lnTo>
                    <a:pt x="1150" y="1037"/>
                  </a:lnTo>
                  <a:lnTo>
                    <a:pt x="1147" y="1028"/>
                  </a:lnTo>
                  <a:lnTo>
                    <a:pt x="1145" y="1024"/>
                  </a:lnTo>
                  <a:lnTo>
                    <a:pt x="1142" y="1017"/>
                  </a:lnTo>
                  <a:lnTo>
                    <a:pt x="1138" y="1007"/>
                  </a:lnTo>
                  <a:lnTo>
                    <a:pt x="1132" y="999"/>
                  </a:lnTo>
                  <a:lnTo>
                    <a:pt x="1130" y="996"/>
                  </a:lnTo>
                  <a:lnTo>
                    <a:pt x="1116" y="996"/>
                  </a:lnTo>
                  <a:lnTo>
                    <a:pt x="1116" y="1004"/>
                  </a:lnTo>
                  <a:lnTo>
                    <a:pt x="1115" y="1007"/>
                  </a:lnTo>
                  <a:lnTo>
                    <a:pt x="1112" y="1011"/>
                  </a:lnTo>
                  <a:lnTo>
                    <a:pt x="1109" y="1014"/>
                  </a:lnTo>
                  <a:lnTo>
                    <a:pt x="1105" y="1017"/>
                  </a:lnTo>
                  <a:lnTo>
                    <a:pt x="1102" y="1017"/>
                  </a:lnTo>
                  <a:lnTo>
                    <a:pt x="1100" y="1015"/>
                  </a:lnTo>
                  <a:lnTo>
                    <a:pt x="1097" y="1013"/>
                  </a:lnTo>
                  <a:lnTo>
                    <a:pt x="1095" y="1010"/>
                  </a:lnTo>
                  <a:lnTo>
                    <a:pt x="1094" y="1009"/>
                  </a:lnTo>
                  <a:lnTo>
                    <a:pt x="1089" y="1006"/>
                  </a:lnTo>
                  <a:lnTo>
                    <a:pt x="1080" y="1003"/>
                  </a:lnTo>
                  <a:lnTo>
                    <a:pt x="1076" y="1000"/>
                  </a:lnTo>
                  <a:lnTo>
                    <a:pt x="1074" y="998"/>
                  </a:lnTo>
                  <a:lnTo>
                    <a:pt x="1069" y="992"/>
                  </a:lnTo>
                  <a:lnTo>
                    <a:pt x="1064" y="987"/>
                  </a:lnTo>
                  <a:lnTo>
                    <a:pt x="1053" y="978"/>
                  </a:lnTo>
                  <a:lnTo>
                    <a:pt x="1046" y="976"/>
                  </a:lnTo>
                  <a:lnTo>
                    <a:pt x="1039" y="972"/>
                  </a:lnTo>
                  <a:lnTo>
                    <a:pt x="1034" y="966"/>
                  </a:lnTo>
                  <a:lnTo>
                    <a:pt x="1033" y="956"/>
                  </a:lnTo>
                  <a:lnTo>
                    <a:pt x="1030" y="943"/>
                  </a:lnTo>
                  <a:lnTo>
                    <a:pt x="1026" y="935"/>
                  </a:lnTo>
                  <a:lnTo>
                    <a:pt x="1020" y="929"/>
                  </a:lnTo>
                  <a:lnTo>
                    <a:pt x="1018" y="928"/>
                  </a:lnTo>
                  <a:lnTo>
                    <a:pt x="1015" y="925"/>
                  </a:lnTo>
                  <a:lnTo>
                    <a:pt x="1011" y="924"/>
                  </a:lnTo>
                  <a:lnTo>
                    <a:pt x="1008" y="922"/>
                  </a:lnTo>
                  <a:lnTo>
                    <a:pt x="1004" y="922"/>
                  </a:lnTo>
                  <a:lnTo>
                    <a:pt x="1001" y="924"/>
                  </a:lnTo>
                  <a:lnTo>
                    <a:pt x="997" y="924"/>
                  </a:lnTo>
                  <a:lnTo>
                    <a:pt x="990" y="922"/>
                  </a:lnTo>
                  <a:lnTo>
                    <a:pt x="985" y="918"/>
                  </a:lnTo>
                  <a:lnTo>
                    <a:pt x="979" y="917"/>
                  </a:lnTo>
                  <a:lnTo>
                    <a:pt x="972" y="915"/>
                  </a:lnTo>
                  <a:lnTo>
                    <a:pt x="956" y="902"/>
                  </a:lnTo>
                  <a:lnTo>
                    <a:pt x="951" y="896"/>
                  </a:lnTo>
                  <a:lnTo>
                    <a:pt x="948" y="892"/>
                  </a:lnTo>
                  <a:lnTo>
                    <a:pt x="945" y="889"/>
                  </a:lnTo>
                  <a:lnTo>
                    <a:pt x="942" y="885"/>
                  </a:lnTo>
                  <a:lnTo>
                    <a:pt x="940" y="883"/>
                  </a:lnTo>
                  <a:lnTo>
                    <a:pt x="931" y="880"/>
                  </a:lnTo>
                  <a:lnTo>
                    <a:pt x="927" y="880"/>
                  </a:lnTo>
                  <a:lnTo>
                    <a:pt x="922" y="883"/>
                  </a:lnTo>
                  <a:lnTo>
                    <a:pt x="919" y="885"/>
                  </a:lnTo>
                  <a:lnTo>
                    <a:pt x="918" y="889"/>
                  </a:lnTo>
                  <a:lnTo>
                    <a:pt x="915" y="893"/>
                  </a:lnTo>
                  <a:lnTo>
                    <a:pt x="912" y="896"/>
                  </a:lnTo>
                  <a:lnTo>
                    <a:pt x="910" y="896"/>
                  </a:lnTo>
                  <a:lnTo>
                    <a:pt x="907" y="895"/>
                  </a:lnTo>
                  <a:lnTo>
                    <a:pt x="894" y="883"/>
                  </a:lnTo>
                  <a:lnTo>
                    <a:pt x="890" y="881"/>
                  </a:lnTo>
                  <a:lnTo>
                    <a:pt x="884" y="883"/>
                  </a:lnTo>
                  <a:lnTo>
                    <a:pt x="864" y="885"/>
                  </a:lnTo>
                  <a:lnTo>
                    <a:pt x="858" y="883"/>
                  </a:lnTo>
                  <a:lnTo>
                    <a:pt x="849" y="869"/>
                  </a:lnTo>
                  <a:lnTo>
                    <a:pt x="847" y="861"/>
                  </a:lnTo>
                  <a:lnTo>
                    <a:pt x="847" y="856"/>
                  </a:lnTo>
                  <a:lnTo>
                    <a:pt x="844" y="848"/>
                  </a:lnTo>
                  <a:lnTo>
                    <a:pt x="837" y="843"/>
                  </a:lnTo>
                  <a:lnTo>
                    <a:pt x="827" y="839"/>
                  </a:lnTo>
                  <a:lnTo>
                    <a:pt x="818" y="836"/>
                  </a:lnTo>
                  <a:lnTo>
                    <a:pt x="810" y="835"/>
                  </a:lnTo>
                  <a:lnTo>
                    <a:pt x="804" y="832"/>
                  </a:lnTo>
                  <a:lnTo>
                    <a:pt x="799" y="825"/>
                  </a:lnTo>
                  <a:lnTo>
                    <a:pt x="795" y="817"/>
                  </a:lnTo>
                  <a:lnTo>
                    <a:pt x="792" y="809"/>
                  </a:lnTo>
                  <a:lnTo>
                    <a:pt x="793" y="803"/>
                  </a:lnTo>
                  <a:lnTo>
                    <a:pt x="793" y="798"/>
                  </a:lnTo>
                  <a:lnTo>
                    <a:pt x="792" y="789"/>
                  </a:lnTo>
                  <a:lnTo>
                    <a:pt x="788" y="781"/>
                  </a:lnTo>
                  <a:lnTo>
                    <a:pt x="788" y="780"/>
                  </a:lnTo>
                  <a:lnTo>
                    <a:pt x="781" y="773"/>
                  </a:lnTo>
                  <a:lnTo>
                    <a:pt x="778" y="769"/>
                  </a:lnTo>
                  <a:lnTo>
                    <a:pt x="773" y="763"/>
                  </a:lnTo>
                  <a:lnTo>
                    <a:pt x="767" y="761"/>
                  </a:lnTo>
                  <a:lnTo>
                    <a:pt x="763" y="758"/>
                  </a:lnTo>
                  <a:lnTo>
                    <a:pt x="759" y="751"/>
                  </a:lnTo>
                  <a:lnTo>
                    <a:pt x="745" y="732"/>
                  </a:lnTo>
                  <a:lnTo>
                    <a:pt x="740" y="722"/>
                  </a:lnTo>
                  <a:lnTo>
                    <a:pt x="734" y="715"/>
                  </a:lnTo>
                  <a:lnTo>
                    <a:pt x="728" y="707"/>
                  </a:lnTo>
                  <a:lnTo>
                    <a:pt x="718" y="698"/>
                  </a:lnTo>
                  <a:lnTo>
                    <a:pt x="702" y="678"/>
                  </a:lnTo>
                  <a:lnTo>
                    <a:pt x="698" y="670"/>
                  </a:lnTo>
                  <a:lnTo>
                    <a:pt x="692" y="654"/>
                  </a:lnTo>
                  <a:lnTo>
                    <a:pt x="689" y="648"/>
                  </a:lnTo>
                  <a:lnTo>
                    <a:pt x="685" y="648"/>
                  </a:lnTo>
                  <a:lnTo>
                    <a:pt x="683" y="650"/>
                  </a:lnTo>
                  <a:lnTo>
                    <a:pt x="677" y="656"/>
                  </a:lnTo>
                  <a:lnTo>
                    <a:pt x="678" y="663"/>
                  </a:lnTo>
                  <a:lnTo>
                    <a:pt x="684" y="670"/>
                  </a:lnTo>
                  <a:lnTo>
                    <a:pt x="691" y="678"/>
                  </a:lnTo>
                  <a:lnTo>
                    <a:pt x="696" y="685"/>
                  </a:lnTo>
                  <a:lnTo>
                    <a:pt x="700" y="693"/>
                  </a:lnTo>
                  <a:lnTo>
                    <a:pt x="706" y="703"/>
                  </a:lnTo>
                  <a:lnTo>
                    <a:pt x="722" y="722"/>
                  </a:lnTo>
                  <a:lnTo>
                    <a:pt x="725" y="732"/>
                  </a:lnTo>
                  <a:lnTo>
                    <a:pt x="726" y="740"/>
                  </a:lnTo>
                  <a:lnTo>
                    <a:pt x="729" y="747"/>
                  </a:lnTo>
                  <a:lnTo>
                    <a:pt x="734" y="751"/>
                  </a:lnTo>
                  <a:lnTo>
                    <a:pt x="748" y="765"/>
                  </a:lnTo>
                  <a:lnTo>
                    <a:pt x="751" y="772"/>
                  </a:lnTo>
                  <a:lnTo>
                    <a:pt x="748" y="778"/>
                  </a:lnTo>
                  <a:lnTo>
                    <a:pt x="743" y="781"/>
                  </a:lnTo>
                  <a:lnTo>
                    <a:pt x="737" y="778"/>
                  </a:lnTo>
                  <a:lnTo>
                    <a:pt x="732" y="773"/>
                  </a:lnTo>
                  <a:lnTo>
                    <a:pt x="728" y="767"/>
                  </a:lnTo>
                  <a:lnTo>
                    <a:pt x="725" y="765"/>
                  </a:lnTo>
                  <a:lnTo>
                    <a:pt x="724" y="765"/>
                  </a:lnTo>
                  <a:lnTo>
                    <a:pt x="715" y="761"/>
                  </a:lnTo>
                  <a:lnTo>
                    <a:pt x="713" y="755"/>
                  </a:lnTo>
                  <a:lnTo>
                    <a:pt x="713" y="752"/>
                  </a:lnTo>
                  <a:lnTo>
                    <a:pt x="710" y="745"/>
                  </a:lnTo>
                  <a:lnTo>
                    <a:pt x="703" y="737"/>
                  </a:lnTo>
                  <a:lnTo>
                    <a:pt x="696" y="728"/>
                  </a:lnTo>
                  <a:lnTo>
                    <a:pt x="693" y="724"/>
                  </a:lnTo>
                  <a:lnTo>
                    <a:pt x="688" y="721"/>
                  </a:lnTo>
                  <a:lnTo>
                    <a:pt x="683" y="721"/>
                  </a:lnTo>
                  <a:lnTo>
                    <a:pt x="680" y="722"/>
                  </a:lnTo>
                  <a:lnTo>
                    <a:pt x="673" y="722"/>
                  </a:lnTo>
                  <a:lnTo>
                    <a:pt x="672" y="721"/>
                  </a:lnTo>
                  <a:lnTo>
                    <a:pt x="672" y="715"/>
                  </a:lnTo>
                  <a:lnTo>
                    <a:pt x="676" y="707"/>
                  </a:lnTo>
                  <a:lnTo>
                    <a:pt x="678" y="704"/>
                  </a:lnTo>
                  <a:lnTo>
                    <a:pt x="681" y="699"/>
                  </a:lnTo>
                  <a:lnTo>
                    <a:pt x="681" y="696"/>
                  </a:lnTo>
                  <a:lnTo>
                    <a:pt x="680" y="693"/>
                  </a:lnTo>
                  <a:lnTo>
                    <a:pt x="674" y="688"/>
                  </a:lnTo>
                  <a:lnTo>
                    <a:pt x="670" y="685"/>
                  </a:lnTo>
                  <a:lnTo>
                    <a:pt x="667" y="684"/>
                  </a:lnTo>
                  <a:lnTo>
                    <a:pt x="663" y="680"/>
                  </a:lnTo>
                  <a:lnTo>
                    <a:pt x="659" y="670"/>
                  </a:lnTo>
                  <a:lnTo>
                    <a:pt x="654" y="659"/>
                  </a:lnTo>
                  <a:lnTo>
                    <a:pt x="650" y="647"/>
                  </a:lnTo>
                  <a:lnTo>
                    <a:pt x="644" y="635"/>
                  </a:lnTo>
                  <a:lnTo>
                    <a:pt x="636" y="619"/>
                  </a:lnTo>
                  <a:lnTo>
                    <a:pt x="628" y="611"/>
                  </a:lnTo>
                  <a:lnTo>
                    <a:pt x="620" y="608"/>
                  </a:lnTo>
                  <a:lnTo>
                    <a:pt x="611" y="607"/>
                  </a:lnTo>
                  <a:lnTo>
                    <a:pt x="602" y="604"/>
                  </a:lnTo>
                  <a:lnTo>
                    <a:pt x="594" y="600"/>
                  </a:lnTo>
                  <a:lnTo>
                    <a:pt x="587" y="596"/>
                  </a:lnTo>
                  <a:lnTo>
                    <a:pt x="584" y="591"/>
                  </a:lnTo>
                  <a:lnTo>
                    <a:pt x="583" y="581"/>
                  </a:lnTo>
                  <a:lnTo>
                    <a:pt x="577" y="559"/>
                  </a:lnTo>
                  <a:lnTo>
                    <a:pt x="572" y="550"/>
                  </a:lnTo>
                  <a:lnTo>
                    <a:pt x="564" y="537"/>
                  </a:lnTo>
                  <a:lnTo>
                    <a:pt x="558" y="524"/>
                  </a:lnTo>
                  <a:lnTo>
                    <a:pt x="554" y="510"/>
                  </a:lnTo>
                  <a:lnTo>
                    <a:pt x="553" y="497"/>
                  </a:lnTo>
                  <a:lnTo>
                    <a:pt x="554" y="487"/>
                  </a:lnTo>
                  <a:lnTo>
                    <a:pt x="554" y="474"/>
                  </a:lnTo>
                  <a:lnTo>
                    <a:pt x="555" y="459"/>
                  </a:lnTo>
                  <a:lnTo>
                    <a:pt x="557" y="448"/>
                  </a:lnTo>
                  <a:lnTo>
                    <a:pt x="557" y="440"/>
                  </a:lnTo>
                  <a:lnTo>
                    <a:pt x="555" y="432"/>
                  </a:lnTo>
                  <a:lnTo>
                    <a:pt x="553" y="422"/>
                  </a:lnTo>
                  <a:lnTo>
                    <a:pt x="550" y="415"/>
                  </a:lnTo>
                  <a:lnTo>
                    <a:pt x="549" y="410"/>
                  </a:lnTo>
                  <a:lnTo>
                    <a:pt x="549" y="407"/>
                  </a:lnTo>
                  <a:lnTo>
                    <a:pt x="544" y="395"/>
                  </a:lnTo>
                  <a:lnTo>
                    <a:pt x="542" y="393"/>
                  </a:lnTo>
                  <a:lnTo>
                    <a:pt x="538" y="391"/>
                  </a:lnTo>
                  <a:lnTo>
                    <a:pt x="529" y="386"/>
                  </a:lnTo>
                  <a:lnTo>
                    <a:pt x="523" y="381"/>
                  </a:lnTo>
                  <a:lnTo>
                    <a:pt x="514" y="380"/>
                  </a:lnTo>
                  <a:lnTo>
                    <a:pt x="508" y="377"/>
                  </a:lnTo>
                  <a:lnTo>
                    <a:pt x="503" y="370"/>
                  </a:lnTo>
                  <a:lnTo>
                    <a:pt x="502" y="360"/>
                  </a:lnTo>
                  <a:lnTo>
                    <a:pt x="503" y="352"/>
                  </a:lnTo>
                  <a:lnTo>
                    <a:pt x="503" y="345"/>
                  </a:lnTo>
                  <a:lnTo>
                    <a:pt x="499" y="337"/>
                  </a:lnTo>
                  <a:lnTo>
                    <a:pt x="495" y="332"/>
                  </a:lnTo>
                  <a:lnTo>
                    <a:pt x="490" y="329"/>
                  </a:lnTo>
                  <a:lnTo>
                    <a:pt x="486" y="326"/>
                  </a:lnTo>
                  <a:lnTo>
                    <a:pt x="480" y="319"/>
                  </a:lnTo>
                  <a:lnTo>
                    <a:pt x="475" y="311"/>
                  </a:lnTo>
                  <a:lnTo>
                    <a:pt x="472" y="303"/>
                  </a:lnTo>
                  <a:lnTo>
                    <a:pt x="471" y="300"/>
                  </a:lnTo>
                  <a:lnTo>
                    <a:pt x="466" y="296"/>
                  </a:lnTo>
                  <a:lnTo>
                    <a:pt x="462" y="296"/>
                  </a:lnTo>
                  <a:lnTo>
                    <a:pt x="462" y="299"/>
                  </a:lnTo>
                  <a:lnTo>
                    <a:pt x="464" y="302"/>
                  </a:lnTo>
                  <a:lnTo>
                    <a:pt x="464" y="313"/>
                  </a:lnTo>
                  <a:lnTo>
                    <a:pt x="465" y="315"/>
                  </a:lnTo>
                  <a:lnTo>
                    <a:pt x="471" y="321"/>
                  </a:lnTo>
                  <a:lnTo>
                    <a:pt x="473" y="329"/>
                  </a:lnTo>
                  <a:lnTo>
                    <a:pt x="473" y="336"/>
                  </a:lnTo>
                  <a:lnTo>
                    <a:pt x="472" y="341"/>
                  </a:lnTo>
                  <a:lnTo>
                    <a:pt x="468" y="341"/>
                  </a:lnTo>
                  <a:lnTo>
                    <a:pt x="462" y="339"/>
                  </a:lnTo>
                  <a:lnTo>
                    <a:pt x="456" y="333"/>
                  </a:lnTo>
                  <a:lnTo>
                    <a:pt x="447" y="328"/>
                  </a:lnTo>
                  <a:lnTo>
                    <a:pt x="442" y="322"/>
                  </a:lnTo>
                  <a:lnTo>
                    <a:pt x="441" y="313"/>
                  </a:lnTo>
                  <a:lnTo>
                    <a:pt x="439" y="304"/>
                  </a:lnTo>
                  <a:lnTo>
                    <a:pt x="441" y="295"/>
                  </a:lnTo>
                  <a:lnTo>
                    <a:pt x="441" y="289"/>
                  </a:lnTo>
                  <a:lnTo>
                    <a:pt x="438" y="284"/>
                  </a:lnTo>
                  <a:lnTo>
                    <a:pt x="432" y="281"/>
                  </a:lnTo>
                  <a:lnTo>
                    <a:pt x="425" y="278"/>
                  </a:lnTo>
                  <a:lnTo>
                    <a:pt x="419" y="277"/>
                  </a:lnTo>
                  <a:lnTo>
                    <a:pt x="412" y="277"/>
                  </a:lnTo>
                  <a:lnTo>
                    <a:pt x="406" y="271"/>
                  </a:lnTo>
                  <a:lnTo>
                    <a:pt x="406" y="267"/>
                  </a:lnTo>
                  <a:lnTo>
                    <a:pt x="405" y="262"/>
                  </a:lnTo>
                  <a:lnTo>
                    <a:pt x="401" y="251"/>
                  </a:lnTo>
                  <a:lnTo>
                    <a:pt x="394" y="243"/>
                  </a:lnTo>
                  <a:lnTo>
                    <a:pt x="386" y="237"/>
                  </a:lnTo>
                  <a:lnTo>
                    <a:pt x="372" y="234"/>
                  </a:lnTo>
                  <a:lnTo>
                    <a:pt x="360" y="232"/>
                  </a:lnTo>
                  <a:lnTo>
                    <a:pt x="346" y="228"/>
                  </a:lnTo>
                  <a:lnTo>
                    <a:pt x="334" y="225"/>
                  </a:lnTo>
                  <a:lnTo>
                    <a:pt x="324" y="223"/>
                  </a:lnTo>
                  <a:lnTo>
                    <a:pt x="317" y="222"/>
                  </a:lnTo>
                  <a:lnTo>
                    <a:pt x="304" y="214"/>
                  </a:lnTo>
                  <a:lnTo>
                    <a:pt x="297" y="211"/>
                  </a:lnTo>
                  <a:lnTo>
                    <a:pt x="286" y="214"/>
                  </a:lnTo>
                  <a:lnTo>
                    <a:pt x="272" y="206"/>
                  </a:lnTo>
                  <a:lnTo>
                    <a:pt x="267" y="204"/>
                  </a:lnTo>
                  <a:lnTo>
                    <a:pt x="263" y="207"/>
                  </a:lnTo>
                  <a:lnTo>
                    <a:pt x="261" y="214"/>
                  </a:lnTo>
                  <a:lnTo>
                    <a:pt x="257" y="222"/>
                  </a:lnTo>
                  <a:lnTo>
                    <a:pt x="252" y="230"/>
                  </a:lnTo>
                  <a:lnTo>
                    <a:pt x="244" y="233"/>
                  </a:lnTo>
                  <a:lnTo>
                    <a:pt x="237" y="230"/>
                  </a:lnTo>
                  <a:lnTo>
                    <a:pt x="230" y="226"/>
                  </a:lnTo>
                  <a:lnTo>
                    <a:pt x="226" y="228"/>
                  </a:lnTo>
                  <a:lnTo>
                    <a:pt x="223" y="229"/>
                  </a:lnTo>
                  <a:lnTo>
                    <a:pt x="220" y="232"/>
                  </a:lnTo>
                  <a:lnTo>
                    <a:pt x="215" y="234"/>
                  </a:lnTo>
                  <a:lnTo>
                    <a:pt x="208" y="234"/>
                  </a:lnTo>
                  <a:lnTo>
                    <a:pt x="207" y="232"/>
                  </a:lnTo>
                  <a:lnTo>
                    <a:pt x="207" y="229"/>
                  </a:lnTo>
                  <a:lnTo>
                    <a:pt x="208" y="225"/>
                  </a:lnTo>
                  <a:lnTo>
                    <a:pt x="209" y="219"/>
                  </a:lnTo>
                  <a:lnTo>
                    <a:pt x="211" y="215"/>
                  </a:lnTo>
                  <a:lnTo>
                    <a:pt x="212" y="212"/>
                  </a:lnTo>
                  <a:lnTo>
                    <a:pt x="212" y="210"/>
                  </a:lnTo>
                  <a:lnTo>
                    <a:pt x="208" y="210"/>
                  </a:lnTo>
                  <a:lnTo>
                    <a:pt x="205" y="211"/>
                  </a:lnTo>
                  <a:lnTo>
                    <a:pt x="201" y="214"/>
                  </a:lnTo>
                  <a:lnTo>
                    <a:pt x="196" y="222"/>
                  </a:lnTo>
                  <a:lnTo>
                    <a:pt x="194" y="228"/>
                  </a:lnTo>
                  <a:lnTo>
                    <a:pt x="194" y="234"/>
                  </a:lnTo>
                  <a:lnTo>
                    <a:pt x="192" y="237"/>
                  </a:lnTo>
                  <a:lnTo>
                    <a:pt x="190" y="240"/>
                  </a:lnTo>
                  <a:lnTo>
                    <a:pt x="186" y="243"/>
                  </a:lnTo>
                  <a:lnTo>
                    <a:pt x="182" y="247"/>
                  </a:lnTo>
                  <a:lnTo>
                    <a:pt x="179" y="248"/>
                  </a:lnTo>
                  <a:lnTo>
                    <a:pt x="200" y="248"/>
                  </a:lnTo>
                  <a:lnTo>
                    <a:pt x="201" y="249"/>
                  </a:lnTo>
                  <a:lnTo>
                    <a:pt x="201" y="252"/>
                  </a:lnTo>
                  <a:lnTo>
                    <a:pt x="200" y="255"/>
                  </a:lnTo>
                  <a:lnTo>
                    <a:pt x="200" y="258"/>
                  </a:lnTo>
                  <a:lnTo>
                    <a:pt x="199" y="262"/>
                  </a:lnTo>
                  <a:lnTo>
                    <a:pt x="189" y="271"/>
                  </a:lnTo>
                  <a:lnTo>
                    <a:pt x="181" y="277"/>
                  </a:lnTo>
                  <a:lnTo>
                    <a:pt x="173" y="278"/>
                  </a:lnTo>
                  <a:lnTo>
                    <a:pt x="168" y="277"/>
                  </a:lnTo>
                  <a:lnTo>
                    <a:pt x="166" y="274"/>
                  </a:lnTo>
                  <a:lnTo>
                    <a:pt x="164" y="271"/>
                  </a:lnTo>
                  <a:lnTo>
                    <a:pt x="162" y="269"/>
                  </a:lnTo>
                  <a:lnTo>
                    <a:pt x="160" y="266"/>
                  </a:lnTo>
                  <a:lnTo>
                    <a:pt x="157" y="265"/>
                  </a:lnTo>
                  <a:lnTo>
                    <a:pt x="153" y="267"/>
                  </a:lnTo>
                  <a:lnTo>
                    <a:pt x="148" y="274"/>
                  </a:lnTo>
                  <a:lnTo>
                    <a:pt x="140" y="284"/>
                  </a:lnTo>
                  <a:lnTo>
                    <a:pt x="127" y="293"/>
                  </a:lnTo>
                  <a:lnTo>
                    <a:pt x="118" y="297"/>
                  </a:lnTo>
                  <a:lnTo>
                    <a:pt x="111" y="296"/>
                  </a:lnTo>
                  <a:lnTo>
                    <a:pt x="106" y="293"/>
                  </a:lnTo>
                  <a:lnTo>
                    <a:pt x="101" y="292"/>
                  </a:lnTo>
                  <a:lnTo>
                    <a:pt x="97" y="292"/>
                  </a:lnTo>
                  <a:lnTo>
                    <a:pt x="89" y="296"/>
                  </a:lnTo>
                  <a:lnTo>
                    <a:pt x="77" y="302"/>
                  </a:lnTo>
                  <a:lnTo>
                    <a:pt x="63" y="306"/>
                  </a:lnTo>
                  <a:lnTo>
                    <a:pt x="54" y="308"/>
                  </a:lnTo>
                  <a:lnTo>
                    <a:pt x="51" y="308"/>
                  </a:lnTo>
                  <a:lnTo>
                    <a:pt x="48" y="307"/>
                  </a:lnTo>
                  <a:lnTo>
                    <a:pt x="47" y="304"/>
                  </a:lnTo>
                  <a:lnTo>
                    <a:pt x="47" y="299"/>
                  </a:lnTo>
                  <a:lnTo>
                    <a:pt x="48" y="297"/>
                  </a:lnTo>
                  <a:lnTo>
                    <a:pt x="49" y="295"/>
                  </a:lnTo>
                  <a:lnTo>
                    <a:pt x="51" y="295"/>
                  </a:lnTo>
                  <a:lnTo>
                    <a:pt x="58" y="293"/>
                  </a:lnTo>
                  <a:lnTo>
                    <a:pt x="66" y="288"/>
                  </a:lnTo>
                  <a:lnTo>
                    <a:pt x="75" y="284"/>
                  </a:lnTo>
                  <a:lnTo>
                    <a:pt x="89" y="276"/>
                  </a:lnTo>
                  <a:lnTo>
                    <a:pt x="100" y="270"/>
                  </a:lnTo>
                  <a:lnTo>
                    <a:pt x="110" y="265"/>
                  </a:lnTo>
                  <a:lnTo>
                    <a:pt x="118" y="262"/>
                  </a:lnTo>
                  <a:lnTo>
                    <a:pt x="122" y="259"/>
                  </a:lnTo>
                  <a:lnTo>
                    <a:pt x="125" y="256"/>
                  </a:lnTo>
                  <a:lnTo>
                    <a:pt x="129" y="254"/>
                  </a:lnTo>
                  <a:lnTo>
                    <a:pt x="132" y="251"/>
                  </a:lnTo>
                  <a:lnTo>
                    <a:pt x="133" y="247"/>
                  </a:lnTo>
                  <a:lnTo>
                    <a:pt x="132" y="244"/>
                  </a:lnTo>
                  <a:lnTo>
                    <a:pt x="129" y="241"/>
                  </a:lnTo>
                  <a:lnTo>
                    <a:pt x="123" y="241"/>
                  </a:lnTo>
                  <a:lnTo>
                    <a:pt x="119" y="243"/>
                  </a:lnTo>
                  <a:lnTo>
                    <a:pt x="116" y="244"/>
                  </a:lnTo>
                  <a:lnTo>
                    <a:pt x="115" y="245"/>
                  </a:lnTo>
                  <a:lnTo>
                    <a:pt x="112" y="247"/>
                  </a:lnTo>
                  <a:lnTo>
                    <a:pt x="99" y="233"/>
                  </a:lnTo>
                  <a:lnTo>
                    <a:pt x="97" y="233"/>
                  </a:lnTo>
                  <a:lnTo>
                    <a:pt x="96" y="234"/>
                  </a:lnTo>
                  <a:lnTo>
                    <a:pt x="93" y="236"/>
                  </a:lnTo>
                  <a:lnTo>
                    <a:pt x="90" y="241"/>
                  </a:lnTo>
                  <a:lnTo>
                    <a:pt x="89" y="243"/>
                  </a:lnTo>
                  <a:lnTo>
                    <a:pt x="89" y="244"/>
                  </a:lnTo>
                  <a:lnTo>
                    <a:pt x="86" y="244"/>
                  </a:lnTo>
                  <a:lnTo>
                    <a:pt x="85" y="243"/>
                  </a:lnTo>
                  <a:lnTo>
                    <a:pt x="82" y="241"/>
                  </a:lnTo>
                  <a:lnTo>
                    <a:pt x="81" y="239"/>
                  </a:lnTo>
                  <a:lnTo>
                    <a:pt x="78" y="236"/>
                  </a:lnTo>
                  <a:lnTo>
                    <a:pt x="78" y="218"/>
                  </a:lnTo>
                  <a:lnTo>
                    <a:pt x="75" y="215"/>
                  </a:lnTo>
                  <a:lnTo>
                    <a:pt x="71" y="215"/>
                  </a:lnTo>
                  <a:lnTo>
                    <a:pt x="70" y="217"/>
                  </a:lnTo>
                  <a:lnTo>
                    <a:pt x="69" y="219"/>
                  </a:lnTo>
                  <a:lnTo>
                    <a:pt x="66" y="223"/>
                  </a:lnTo>
                  <a:lnTo>
                    <a:pt x="60" y="228"/>
                  </a:lnTo>
                  <a:lnTo>
                    <a:pt x="54" y="230"/>
                  </a:lnTo>
                  <a:lnTo>
                    <a:pt x="49" y="232"/>
                  </a:lnTo>
                  <a:lnTo>
                    <a:pt x="47" y="229"/>
                  </a:lnTo>
                  <a:lnTo>
                    <a:pt x="44" y="223"/>
                  </a:lnTo>
                  <a:lnTo>
                    <a:pt x="37" y="217"/>
                  </a:lnTo>
                  <a:lnTo>
                    <a:pt x="30" y="208"/>
                  </a:lnTo>
                  <a:lnTo>
                    <a:pt x="25" y="200"/>
                  </a:lnTo>
                  <a:lnTo>
                    <a:pt x="23" y="196"/>
                  </a:lnTo>
                  <a:lnTo>
                    <a:pt x="23" y="193"/>
                  </a:lnTo>
                  <a:lnTo>
                    <a:pt x="28" y="189"/>
                  </a:lnTo>
                  <a:lnTo>
                    <a:pt x="30" y="188"/>
                  </a:lnTo>
                  <a:lnTo>
                    <a:pt x="36" y="182"/>
                  </a:lnTo>
                  <a:lnTo>
                    <a:pt x="40" y="180"/>
                  </a:lnTo>
                  <a:lnTo>
                    <a:pt x="51" y="173"/>
                  </a:lnTo>
                  <a:lnTo>
                    <a:pt x="63" y="170"/>
                  </a:lnTo>
                  <a:lnTo>
                    <a:pt x="80" y="170"/>
                  </a:lnTo>
                  <a:lnTo>
                    <a:pt x="84" y="169"/>
                  </a:lnTo>
                  <a:lnTo>
                    <a:pt x="86" y="166"/>
                  </a:lnTo>
                  <a:lnTo>
                    <a:pt x="89" y="162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0" y="152"/>
                  </a:lnTo>
                  <a:lnTo>
                    <a:pt x="81" y="152"/>
                  </a:lnTo>
                  <a:lnTo>
                    <a:pt x="77" y="154"/>
                  </a:lnTo>
                  <a:lnTo>
                    <a:pt x="71" y="156"/>
                  </a:lnTo>
                  <a:lnTo>
                    <a:pt x="65" y="160"/>
                  </a:lnTo>
                  <a:lnTo>
                    <a:pt x="58" y="162"/>
                  </a:lnTo>
                  <a:lnTo>
                    <a:pt x="45" y="162"/>
                  </a:lnTo>
                  <a:lnTo>
                    <a:pt x="36" y="160"/>
                  </a:lnTo>
                  <a:lnTo>
                    <a:pt x="25" y="158"/>
                  </a:lnTo>
                  <a:lnTo>
                    <a:pt x="15" y="154"/>
                  </a:lnTo>
                  <a:lnTo>
                    <a:pt x="11" y="151"/>
                  </a:lnTo>
                  <a:lnTo>
                    <a:pt x="6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3" y="133"/>
                  </a:lnTo>
                  <a:lnTo>
                    <a:pt x="11" y="130"/>
                  </a:lnTo>
                  <a:lnTo>
                    <a:pt x="22" y="128"/>
                  </a:lnTo>
                  <a:lnTo>
                    <a:pt x="34" y="125"/>
                  </a:lnTo>
                  <a:lnTo>
                    <a:pt x="47" y="118"/>
                  </a:lnTo>
                  <a:lnTo>
                    <a:pt x="54" y="125"/>
                  </a:lnTo>
                  <a:lnTo>
                    <a:pt x="66" y="132"/>
                  </a:lnTo>
                  <a:lnTo>
                    <a:pt x="81" y="134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88" y="128"/>
                  </a:lnTo>
                  <a:lnTo>
                    <a:pt x="85" y="123"/>
                  </a:lnTo>
                  <a:lnTo>
                    <a:pt x="80" y="118"/>
                  </a:lnTo>
                  <a:lnTo>
                    <a:pt x="74" y="115"/>
                  </a:lnTo>
                  <a:lnTo>
                    <a:pt x="71" y="115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58" y="108"/>
                  </a:lnTo>
                  <a:lnTo>
                    <a:pt x="52" y="106"/>
                  </a:lnTo>
                  <a:lnTo>
                    <a:pt x="41" y="104"/>
                  </a:lnTo>
                  <a:lnTo>
                    <a:pt x="36" y="104"/>
                  </a:lnTo>
                  <a:lnTo>
                    <a:pt x="32" y="103"/>
                  </a:lnTo>
                  <a:lnTo>
                    <a:pt x="29" y="102"/>
                  </a:lnTo>
                  <a:lnTo>
                    <a:pt x="26" y="96"/>
                  </a:lnTo>
                  <a:lnTo>
                    <a:pt x="26" y="93"/>
                  </a:lnTo>
                  <a:lnTo>
                    <a:pt x="25" y="92"/>
                  </a:lnTo>
                  <a:lnTo>
                    <a:pt x="25" y="86"/>
                  </a:lnTo>
                  <a:lnTo>
                    <a:pt x="29" y="82"/>
                  </a:lnTo>
                  <a:lnTo>
                    <a:pt x="33" y="80"/>
                  </a:lnTo>
                  <a:lnTo>
                    <a:pt x="36" y="78"/>
                  </a:lnTo>
                  <a:lnTo>
                    <a:pt x="40" y="77"/>
                  </a:lnTo>
                  <a:lnTo>
                    <a:pt x="43" y="75"/>
                  </a:lnTo>
                  <a:lnTo>
                    <a:pt x="55" y="75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1"/>
                  </a:lnTo>
                  <a:lnTo>
                    <a:pt x="75" y="69"/>
                  </a:lnTo>
                  <a:lnTo>
                    <a:pt x="84" y="65"/>
                  </a:lnTo>
                  <a:lnTo>
                    <a:pt x="92" y="62"/>
                  </a:lnTo>
                  <a:lnTo>
                    <a:pt x="96" y="62"/>
                  </a:lnTo>
                  <a:lnTo>
                    <a:pt x="101" y="63"/>
                  </a:lnTo>
                  <a:lnTo>
                    <a:pt x="108" y="62"/>
                  </a:lnTo>
                  <a:lnTo>
                    <a:pt x="116" y="60"/>
                  </a:lnTo>
                  <a:lnTo>
                    <a:pt x="123" y="58"/>
                  </a:lnTo>
                  <a:lnTo>
                    <a:pt x="126" y="56"/>
                  </a:lnTo>
                  <a:lnTo>
                    <a:pt x="129" y="54"/>
                  </a:lnTo>
                  <a:lnTo>
                    <a:pt x="132" y="49"/>
                  </a:lnTo>
                  <a:lnTo>
                    <a:pt x="134" y="44"/>
                  </a:lnTo>
                  <a:lnTo>
                    <a:pt x="136" y="43"/>
                  </a:lnTo>
                  <a:lnTo>
                    <a:pt x="136" y="41"/>
                  </a:lnTo>
                  <a:lnTo>
                    <a:pt x="137" y="41"/>
                  </a:lnTo>
                  <a:lnTo>
                    <a:pt x="138" y="43"/>
                  </a:lnTo>
                  <a:lnTo>
                    <a:pt x="144" y="45"/>
                  </a:lnTo>
                  <a:lnTo>
                    <a:pt x="148" y="48"/>
                  </a:lnTo>
                  <a:lnTo>
                    <a:pt x="153" y="54"/>
                  </a:lnTo>
                  <a:lnTo>
                    <a:pt x="163" y="54"/>
                  </a:lnTo>
                  <a:lnTo>
                    <a:pt x="168" y="51"/>
                  </a:lnTo>
                  <a:lnTo>
                    <a:pt x="173" y="51"/>
                  </a:lnTo>
                  <a:lnTo>
                    <a:pt x="177" y="52"/>
                  </a:lnTo>
                  <a:lnTo>
                    <a:pt x="181" y="52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90" y="55"/>
                  </a:lnTo>
                  <a:lnTo>
                    <a:pt x="194" y="55"/>
                  </a:lnTo>
                  <a:lnTo>
                    <a:pt x="201" y="54"/>
                  </a:lnTo>
                  <a:lnTo>
                    <a:pt x="218" y="51"/>
                  </a:lnTo>
                  <a:lnTo>
                    <a:pt x="224" y="51"/>
                  </a:lnTo>
                  <a:lnTo>
                    <a:pt x="234" y="54"/>
                  </a:lnTo>
                  <a:lnTo>
                    <a:pt x="253" y="62"/>
                  </a:lnTo>
                  <a:lnTo>
                    <a:pt x="260" y="63"/>
                  </a:lnTo>
                  <a:lnTo>
                    <a:pt x="267" y="63"/>
                  </a:lnTo>
                  <a:lnTo>
                    <a:pt x="278" y="62"/>
                  </a:lnTo>
                  <a:lnTo>
                    <a:pt x="290" y="60"/>
                  </a:lnTo>
                  <a:lnTo>
                    <a:pt x="302" y="58"/>
                  </a:lnTo>
                  <a:lnTo>
                    <a:pt x="312" y="56"/>
                  </a:lnTo>
                  <a:lnTo>
                    <a:pt x="317" y="55"/>
                  </a:lnTo>
                  <a:lnTo>
                    <a:pt x="322" y="58"/>
                  </a:lnTo>
                  <a:lnTo>
                    <a:pt x="335" y="69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61" y="73"/>
                  </a:lnTo>
                  <a:lnTo>
                    <a:pt x="367" y="74"/>
                  </a:lnTo>
                  <a:lnTo>
                    <a:pt x="378" y="80"/>
                  </a:lnTo>
                  <a:lnTo>
                    <a:pt x="379" y="80"/>
                  </a:lnTo>
                  <a:lnTo>
                    <a:pt x="382" y="81"/>
                  </a:lnTo>
                  <a:lnTo>
                    <a:pt x="390" y="89"/>
                  </a:lnTo>
                  <a:lnTo>
                    <a:pt x="393" y="91"/>
                  </a:lnTo>
                  <a:lnTo>
                    <a:pt x="398" y="88"/>
                  </a:lnTo>
                  <a:lnTo>
                    <a:pt x="402" y="85"/>
                  </a:lnTo>
                  <a:lnTo>
                    <a:pt x="405" y="82"/>
                  </a:lnTo>
                  <a:lnTo>
                    <a:pt x="409" y="80"/>
                  </a:lnTo>
                  <a:lnTo>
                    <a:pt x="410" y="77"/>
                  </a:lnTo>
                  <a:lnTo>
                    <a:pt x="412" y="75"/>
                  </a:lnTo>
                  <a:lnTo>
                    <a:pt x="412" y="73"/>
                  </a:lnTo>
                  <a:lnTo>
                    <a:pt x="413" y="73"/>
                  </a:lnTo>
                  <a:lnTo>
                    <a:pt x="416" y="71"/>
                  </a:lnTo>
                  <a:lnTo>
                    <a:pt x="424" y="71"/>
                  </a:lnTo>
                  <a:lnTo>
                    <a:pt x="434" y="74"/>
                  </a:lnTo>
                  <a:lnTo>
                    <a:pt x="447" y="75"/>
                  </a:lnTo>
                  <a:lnTo>
                    <a:pt x="457" y="75"/>
                  </a:lnTo>
                  <a:lnTo>
                    <a:pt x="462" y="73"/>
                  </a:lnTo>
                  <a:lnTo>
                    <a:pt x="466" y="70"/>
                  </a:lnTo>
                  <a:lnTo>
                    <a:pt x="475" y="66"/>
                  </a:lnTo>
                  <a:lnTo>
                    <a:pt x="484" y="65"/>
                  </a:lnTo>
                  <a:lnTo>
                    <a:pt x="492" y="67"/>
                  </a:lnTo>
                  <a:lnTo>
                    <a:pt x="499" y="70"/>
                  </a:lnTo>
                  <a:lnTo>
                    <a:pt x="505" y="71"/>
                  </a:lnTo>
                  <a:lnTo>
                    <a:pt x="506" y="70"/>
                  </a:lnTo>
                  <a:lnTo>
                    <a:pt x="509" y="69"/>
                  </a:lnTo>
                  <a:lnTo>
                    <a:pt x="513" y="65"/>
                  </a:lnTo>
                  <a:lnTo>
                    <a:pt x="514" y="65"/>
                  </a:lnTo>
                  <a:lnTo>
                    <a:pt x="516" y="63"/>
                  </a:lnTo>
                  <a:lnTo>
                    <a:pt x="517" y="65"/>
                  </a:lnTo>
                  <a:lnTo>
                    <a:pt x="518" y="67"/>
                  </a:lnTo>
                  <a:lnTo>
                    <a:pt x="520" y="71"/>
                  </a:lnTo>
                  <a:lnTo>
                    <a:pt x="523" y="74"/>
                  </a:lnTo>
                  <a:lnTo>
                    <a:pt x="524" y="77"/>
                  </a:lnTo>
                  <a:lnTo>
                    <a:pt x="525" y="78"/>
                  </a:lnTo>
                  <a:lnTo>
                    <a:pt x="525" y="80"/>
                  </a:lnTo>
                  <a:lnTo>
                    <a:pt x="528" y="78"/>
                  </a:lnTo>
                  <a:lnTo>
                    <a:pt x="533" y="73"/>
                  </a:lnTo>
                  <a:lnTo>
                    <a:pt x="536" y="71"/>
                  </a:lnTo>
                  <a:lnTo>
                    <a:pt x="540" y="69"/>
                  </a:lnTo>
                  <a:lnTo>
                    <a:pt x="543" y="67"/>
                  </a:lnTo>
                  <a:lnTo>
                    <a:pt x="551" y="67"/>
                  </a:lnTo>
                  <a:lnTo>
                    <a:pt x="561" y="69"/>
                  </a:lnTo>
                  <a:lnTo>
                    <a:pt x="588" y="69"/>
                  </a:lnTo>
                  <a:lnTo>
                    <a:pt x="596" y="70"/>
                  </a:lnTo>
                  <a:lnTo>
                    <a:pt x="606" y="73"/>
                  </a:lnTo>
                  <a:lnTo>
                    <a:pt x="611" y="77"/>
                  </a:lnTo>
                  <a:lnTo>
                    <a:pt x="618" y="80"/>
                  </a:lnTo>
                  <a:lnTo>
                    <a:pt x="626" y="82"/>
                  </a:lnTo>
                  <a:lnTo>
                    <a:pt x="636" y="84"/>
                  </a:lnTo>
                  <a:lnTo>
                    <a:pt x="643" y="88"/>
                  </a:lnTo>
                  <a:lnTo>
                    <a:pt x="646" y="89"/>
                  </a:lnTo>
                  <a:lnTo>
                    <a:pt x="652" y="89"/>
                  </a:lnTo>
                  <a:lnTo>
                    <a:pt x="657" y="85"/>
                  </a:lnTo>
                  <a:lnTo>
                    <a:pt x="658" y="82"/>
                  </a:lnTo>
                  <a:lnTo>
                    <a:pt x="658" y="81"/>
                  </a:lnTo>
                  <a:lnTo>
                    <a:pt x="657" y="80"/>
                  </a:lnTo>
                  <a:lnTo>
                    <a:pt x="651" y="77"/>
                  </a:lnTo>
                  <a:lnTo>
                    <a:pt x="646" y="71"/>
                  </a:lnTo>
                  <a:lnTo>
                    <a:pt x="643" y="70"/>
                  </a:lnTo>
                  <a:lnTo>
                    <a:pt x="640" y="65"/>
                  </a:lnTo>
                  <a:lnTo>
                    <a:pt x="636" y="59"/>
                  </a:lnTo>
                  <a:lnTo>
                    <a:pt x="625" y="45"/>
                  </a:lnTo>
                  <a:lnTo>
                    <a:pt x="622" y="41"/>
                  </a:lnTo>
                  <a:lnTo>
                    <a:pt x="620" y="38"/>
                  </a:lnTo>
                  <a:lnTo>
                    <a:pt x="617" y="40"/>
                  </a:lnTo>
                  <a:lnTo>
                    <a:pt x="616" y="43"/>
                  </a:lnTo>
                  <a:lnTo>
                    <a:pt x="613" y="47"/>
                  </a:lnTo>
                  <a:lnTo>
                    <a:pt x="607" y="54"/>
                  </a:lnTo>
                  <a:lnTo>
                    <a:pt x="599" y="56"/>
                  </a:lnTo>
                  <a:lnTo>
                    <a:pt x="575" y="59"/>
                  </a:lnTo>
                  <a:lnTo>
                    <a:pt x="566" y="59"/>
                  </a:lnTo>
                  <a:lnTo>
                    <a:pt x="562" y="56"/>
                  </a:lnTo>
                  <a:lnTo>
                    <a:pt x="559" y="52"/>
                  </a:lnTo>
                  <a:lnTo>
                    <a:pt x="555" y="48"/>
                  </a:lnTo>
                  <a:lnTo>
                    <a:pt x="547" y="47"/>
                  </a:lnTo>
                  <a:lnTo>
                    <a:pt x="542" y="45"/>
                  </a:lnTo>
                  <a:lnTo>
                    <a:pt x="538" y="45"/>
                  </a:lnTo>
                  <a:lnTo>
                    <a:pt x="535" y="44"/>
                  </a:lnTo>
                  <a:lnTo>
                    <a:pt x="533" y="43"/>
                  </a:lnTo>
                  <a:lnTo>
                    <a:pt x="535" y="41"/>
                  </a:lnTo>
                  <a:lnTo>
                    <a:pt x="535" y="40"/>
                  </a:lnTo>
                  <a:lnTo>
                    <a:pt x="536" y="38"/>
                  </a:lnTo>
                  <a:lnTo>
                    <a:pt x="539" y="37"/>
                  </a:lnTo>
                  <a:lnTo>
                    <a:pt x="540" y="37"/>
                  </a:lnTo>
                  <a:lnTo>
                    <a:pt x="544" y="34"/>
                  </a:lnTo>
                  <a:lnTo>
                    <a:pt x="549" y="29"/>
                  </a:lnTo>
                  <a:lnTo>
                    <a:pt x="554" y="12"/>
                  </a:lnTo>
                  <a:lnTo>
                    <a:pt x="557" y="8"/>
                  </a:lnTo>
                  <a:lnTo>
                    <a:pt x="561" y="6"/>
                  </a:lnTo>
                  <a:lnTo>
                    <a:pt x="569" y="6"/>
                  </a:lnTo>
                  <a:lnTo>
                    <a:pt x="579" y="7"/>
                  </a:lnTo>
                  <a:lnTo>
                    <a:pt x="588" y="7"/>
                  </a:lnTo>
                  <a:lnTo>
                    <a:pt x="595" y="6"/>
                  </a:lnTo>
                  <a:lnTo>
                    <a:pt x="603" y="6"/>
                  </a:lnTo>
                  <a:lnTo>
                    <a:pt x="613" y="7"/>
                  </a:lnTo>
                  <a:lnTo>
                    <a:pt x="621" y="6"/>
                  </a:lnTo>
                  <a:lnTo>
                    <a:pt x="626" y="3"/>
                  </a:lnTo>
                  <a:lnTo>
                    <a:pt x="6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2528888" y="1765300"/>
              <a:ext cx="25400" cy="1746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1" y="2"/>
                </a:cxn>
                <a:cxn ang="0">
                  <a:pos x="16" y="4"/>
                </a:cxn>
                <a:cxn ang="0">
                  <a:pos x="16" y="10"/>
                </a:cxn>
                <a:cxn ang="0">
                  <a:pos x="15" y="11"/>
                </a:cxn>
                <a:cxn ang="0">
                  <a:pos x="9" y="11"/>
                </a:cxn>
                <a:cxn ang="0">
                  <a:pos x="5" y="10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4" y="2"/>
                </a:cxn>
                <a:cxn ang="0">
                  <a:pos x="7" y="0"/>
                </a:cxn>
              </a:cxnLst>
              <a:rect l="0" t="0" r="r" b="b"/>
              <a:pathLst>
                <a:path w="16" h="11">
                  <a:moveTo>
                    <a:pt x="7" y="0"/>
                  </a:moveTo>
                  <a:lnTo>
                    <a:pt x="11" y="2"/>
                  </a:lnTo>
                  <a:lnTo>
                    <a:pt x="16" y="4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9" y="11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2587625" y="1785938"/>
              <a:ext cx="23813" cy="1746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5" y="9"/>
                </a:cxn>
                <a:cxn ang="0">
                  <a:pos x="12" y="11"/>
                </a:cxn>
                <a:cxn ang="0">
                  <a:pos x="7" y="11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4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5" h="11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7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45" name="Freeform 12"/>
            <p:cNvSpPr>
              <a:spLocks/>
            </p:cNvSpPr>
            <p:nvPr/>
          </p:nvSpPr>
          <p:spPr bwMode="auto">
            <a:xfrm>
              <a:off x="1744663" y="1409700"/>
              <a:ext cx="347663" cy="96838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85" y="8"/>
                </a:cxn>
                <a:cxn ang="0">
                  <a:pos x="90" y="15"/>
                </a:cxn>
                <a:cxn ang="0">
                  <a:pos x="111" y="17"/>
                </a:cxn>
                <a:cxn ang="0">
                  <a:pos x="125" y="19"/>
                </a:cxn>
                <a:cxn ang="0">
                  <a:pos x="132" y="24"/>
                </a:cxn>
                <a:cxn ang="0">
                  <a:pos x="141" y="30"/>
                </a:cxn>
                <a:cxn ang="0">
                  <a:pos x="148" y="31"/>
                </a:cxn>
                <a:cxn ang="0">
                  <a:pos x="157" y="24"/>
                </a:cxn>
                <a:cxn ang="0">
                  <a:pos x="162" y="20"/>
                </a:cxn>
                <a:cxn ang="0">
                  <a:pos x="168" y="15"/>
                </a:cxn>
                <a:cxn ang="0">
                  <a:pos x="181" y="13"/>
                </a:cxn>
                <a:cxn ang="0">
                  <a:pos x="185" y="17"/>
                </a:cxn>
                <a:cxn ang="0">
                  <a:pos x="189" y="24"/>
                </a:cxn>
                <a:cxn ang="0">
                  <a:pos x="196" y="27"/>
                </a:cxn>
                <a:cxn ang="0">
                  <a:pos x="204" y="24"/>
                </a:cxn>
                <a:cxn ang="0">
                  <a:pos x="211" y="20"/>
                </a:cxn>
                <a:cxn ang="0">
                  <a:pos x="216" y="21"/>
                </a:cxn>
                <a:cxn ang="0">
                  <a:pos x="219" y="26"/>
                </a:cxn>
                <a:cxn ang="0">
                  <a:pos x="216" y="34"/>
                </a:cxn>
                <a:cxn ang="0">
                  <a:pos x="215" y="47"/>
                </a:cxn>
                <a:cxn ang="0">
                  <a:pos x="209" y="54"/>
                </a:cxn>
                <a:cxn ang="0">
                  <a:pos x="205" y="58"/>
                </a:cxn>
                <a:cxn ang="0">
                  <a:pos x="194" y="61"/>
                </a:cxn>
                <a:cxn ang="0">
                  <a:pos x="173" y="57"/>
                </a:cxn>
                <a:cxn ang="0">
                  <a:pos x="149" y="56"/>
                </a:cxn>
                <a:cxn ang="0">
                  <a:pos x="132" y="58"/>
                </a:cxn>
                <a:cxn ang="0">
                  <a:pos x="115" y="57"/>
                </a:cxn>
                <a:cxn ang="0">
                  <a:pos x="111" y="53"/>
                </a:cxn>
                <a:cxn ang="0">
                  <a:pos x="107" y="43"/>
                </a:cxn>
                <a:cxn ang="0">
                  <a:pos x="101" y="39"/>
                </a:cxn>
                <a:cxn ang="0">
                  <a:pos x="92" y="43"/>
                </a:cxn>
                <a:cxn ang="0">
                  <a:pos x="84" y="49"/>
                </a:cxn>
                <a:cxn ang="0">
                  <a:pos x="80" y="47"/>
                </a:cxn>
                <a:cxn ang="0">
                  <a:pos x="71" y="38"/>
                </a:cxn>
                <a:cxn ang="0">
                  <a:pos x="70" y="31"/>
                </a:cxn>
                <a:cxn ang="0">
                  <a:pos x="63" y="27"/>
                </a:cxn>
                <a:cxn ang="0">
                  <a:pos x="49" y="31"/>
                </a:cxn>
                <a:cxn ang="0">
                  <a:pos x="39" y="34"/>
                </a:cxn>
                <a:cxn ang="0">
                  <a:pos x="8" y="35"/>
                </a:cxn>
                <a:cxn ang="0">
                  <a:pos x="2" y="34"/>
                </a:cxn>
                <a:cxn ang="0">
                  <a:pos x="0" y="30"/>
                </a:cxn>
                <a:cxn ang="0">
                  <a:pos x="4" y="24"/>
                </a:cxn>
                <a:cxn ang="0">
                  <a:pos x="17" y="23"/>
                </a:cxn>
                <a:cxn ang="0">
                  <a:pos x="18" y="19"/>
                </a:cxn>
                <a:cxn ang="0">
                  <a:pos x="17" y="16"/>
                </a:cxn>
                <a:cxn ang="0">
                  <a:pos x="15" y="12"/>
                </a:cxn>
                <a:cxn ang="0">
                  <a:pos x="22" y="10"/>
                </a:cxn>
                <a:cxn ang="0">
                  <a:pos x="41" y="5"/>
                </a:cxn>
                <a:cxn ang="0">
                  <a:pos x="65" y="0"/>
                </a:cxn>
              </a:cxnLst>
              <a:rect l="0" t="0" r="r" b="b"/>
              <a:pathLst>
                <a:path w="219" h="61">
                  <a:moveTo>
                    <a:pt x="65" y="0"/>
                  </a:moveTo>
                  <a:lnTo>
                    <a:pt x="74" y="0"/>
                  </a:lnTo>
                  <a:lnTo>
                    <a:pt x="81" y="4"/>
                  </a:lnTo>
                  <a:lnTo>
                    <a:pt x="85" y="8"/>
                  </a:lnTo>
                  <a:lnTo>
                    <a:pt x="86" y="12"/>
                  </a:lnTo>
                  <a:lnTo>
                    <a:pt x="90" y="15"/>
                  </a:lnTo>
                  <a:lnTo>
                    <a:pt x="100" y="16"/>
                  </a:lnTo>
                  <a:lnTo>
                    <a:pt x="111" y="17"/>
                  </a:lnTo>
                  <a:lnTo>
                    <a:pt x="119" y="19"/>
                  </a:lnTo>
                  <a:lnTo>
                    <a:pt x="125" y="19"/>
                  </a:lnTo>
                  <a:lnTo>
                    <a:pt x="129" y="23"/>
                  </a:lnTo>
                  <a:lnTo>
                    <a:pt x="132" y="24"/>
                  </a:lnTo>
                  <a:lnTo>
                    <a:pt x="136" y="27"/>
                  </a:lnTo>
                  <a:lnTo>
                    <a:pt x="141" y="30"/>
                  </a:lnTo>
                  <a:lnTo>
                    <a:pt x="142" y="31"/>
                  </a:lnTo>
                  <a:lnTo>
                    <a:pt x="148" y="31"/>
                  </a:lnTo>
                  <a:lnTo>
                    <a:pt x="156" y="27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2" y="20"/>
                  </a:lnTo>
                  <a:lnTo>
                    <a:pt x="164" y="17"/>
                  </a:lnTo>
                  <a:lnTo>
                    <a:pt x="168" y="15"/>
                  </a:lnTo>
                  <a:lnTo>
                    <a:pt x="174" y="13"/>
                  </a:lnTo>
                  <a:lnTo>
                    <a:pt x="181" y="13"/>
                  </a:lnTo>
                  <a:lnTo>
                    <a:pt x="182" y="16"/>
                  </a:lnTo>
                  <a:lnTo>
                    <a:pt x="185" y="17"/>
                  </a:lnTo>
                  <a:lnTo>
                    <a:pt x="188" y="23"/>
                  </a:lnTo>
                  <a:lnTo>
                    <a:pt x="189" y="24"/>
                  </a:lnTo>
                  <a:lnTo>
                    <a:pt x="192" y="26"/>
                  </a:lnTo>
                  <a:lnTo>
                    <a:pt x="196" y="27"/>
                  </a:lnTo>
                  <a:lnTo>
                    <a:pt x="199" y="27"/>
                  </a:lnTo>
                  <a:lnTo>
                    <a:pt x="204" y="24"/>
                  </a:lnTo>
                  <a:lnTo>
                    <a:pt x="208" y="21"/>
                  </a:lnTo>
                  <a:lnTo>
                    <a:pt x="211" y="20"/>
                  </a:lnTo>
                  <a:lnTo>
                    <a:pt x="214" y="20"/>
                  </a:lnTo>
                  <a:lnTo>
                    <a:pt x="216" y="21"/>
                  </a:lnTo>
                  <a:lnTo>
                    <a:pt x="218" y="24"/>
                  </a:lnTo>
                  <a:lnTo>
                    <a:pt x="219" y="26"/>
                  </a:lnTo>
                  <a:lnTo>
                    <a:pt x="219" y="28"/>
                  </a:lnTo>
                  <a:lnTo>
                    <a:pt x="216" y="34"/>
                  </a:lnTo>
                  <a:lnTo>
                    <a:pt x="215" y="42"/>
                  </a:lnTo>
                  <a:lnTo>
                    <a:pt x="215" y="47"/>
                  </a:lnTo>
                  <a:lnTo>
                    <a:pt x="214" y="50"/>
                  </a:lnTo>
                  <a:lnTo>
                    <a:pt x="209" y="54"/>
                  </a:lnTo>
                  <a:lnTo>
                    <a:pt x="207" y="56"/>
                  </a:lnTo>
                  <a:lnTo>
                    <a:pt x="205" y="58"/>
                  </a:lnTo>
                  <a:lnTo>
                    <a:pt x="201" y="61"/>
                  </a:lnTo>
                  <a:lnTo>
                    <a:pt x="194" y="61"/>
                  </a:lnTo>
                  <a:lnTo>
                    <a:pt x="186" y="60"/>
                  </a:lnTo>
                  <a:lnTo>
                    <a:pt x="173" y="57"/>
                  </a:lnTo>
                  <a:lnTo>
                    <a:pt x="162" y="56"/>
                  </a:lnTo>
                  <a:lnTo>
                    <a:pt x="149" y="56"/>
                  </a:lnTo>
                  <a:lnTo>
                    <a:pt x="140" y="57"/>
                  </a:lnTo>
                  <a:lnTo>
                    <a:pt x="132" y="58"/>
                  </a:lnTo>
                  <a:lnTo>
                    <a:pt x="122" y="58"/>
                  </a:lnTo>
                  <a:lnTo>
                    <a:pt x="115" y="57"/>
                  </a:lnTo>
                  <a:lnTo>
                    <a:pt x="112" y="56"/>
                  </a:lnTo>
                  <a:lnTo>
                    <a:pt x="111" y="53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4" y="41"/>
                  </a:lnTo>
                  <a:lnTo>
                    <a:pt x="101" y="39"/>
                  </a:lnTo>
                  <a:lnTo>
                    <a:pt x="96" y="42"/>
                  </a:lnTo>
                  <a:lnTo>
                    <a:pt x="92" y="43"/>
                  </a:lnTo>
                  <a:lnTo>
                    <a:pt x="89" y="46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0" y="47"/>
                  </a:lnTo>
                  <a:lnTo>
                    <a:pt x="74" y="42"/>
                  </a:lnTo>
                  <a:lnTo>
                    <a:pt x="71" y="38"/>
                  </a:lnTo>
                  <a:lnTo>
                    <a:pt x="70" y="35"/>
                  </a:lnTo>
                  <a:lnTo>
                    <a:pt x="70" y="31"/>
                  </a:lnTo>
                  <a:lnTo>
                    <a:pt x="69" y="28"/>
                  </a:lnTo>
                  <a:lnTo>
                    <a:pt x="63" y="27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5" y="32"/>
                  </a:lnTo>
                  <a:lnTo>
                    <a:pt x="39" y="34"/>
                  </a:lnTo>
                  <a:lnTo>
                    <a:pt x="28" y="35"/>
                  </a:lnTo>
                  <a:lnTo>
                    <a:pt x="8" y="35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7" y="23"/>
                  </a:lnTo>
                  <a:lnTo>
                    <a:pt x="17" y="23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0"/>
                  </a:lnTo>
                  <a:lnTo>
                    <a:pt x="30" y="8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1931988" y="1377950"/>
              <a:ext cx="69850" cy="44450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42" y="2"/>
                </a:cxn>
                <a:cxn ang="0">
                  <a:pos x="44" y="7"/>
                </a:cxn>
                <a:cxn ang="0">
                  <a:pos x="44" y="13"/>
                </a:cxn>
                <a:cxn ang="0">
                  <a:pos x="42" y="18"/>
                </a:cxn>
                <a:cxn ang="0">
                  <a:pos x="42" y="24"/>
                </a:cxn>
                <a:cxn ang="0">
                  <a:pos x="41" y="25"/>
                </a:cxn>
                <a:cxn ang="0">
                  <a:pos x="38" y="26"/>
                </a:cxn>
                <a:cxn ang="0">
                  <a:pos x="37" y="28"/>
                </a:cxn>
                <a:cxn ang="0">
                  <a:pos x="33" y="28"/>
                </a:cxn>
                <a:cxn ang="0">
                  <a:pos x="31" y="26"/>
                </a:cxn>
                <a:cxn ang="0">
                  <a:pos x="29" y="25"/>
                </a:cxn>
                <a:cxn ang="0">
                  <a:pos x="23" y="24"/>
                </a:cxn>
                <a:cxn ang="0">
                  <a:pos x="9" y="26"/>
                </a:cxn>
                <a:cxn ang="0">
                  <a:pos x="4" y="28"/>
                </a:cxn>
                <a:cxn ang="0">
                  <a:pos x="1" y="26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5" y="14"/>
                </a:cxn>
                <a:cxn ang="0">
                  <a:pos x="15" y="10"/>
                </a:cxn>
                <a:cxn ang="0">
                  <a:pos x="23" y="4"/>
                </a:cxn>
                <a:cxn ang="0">
                  <a:pos x="31" y="2"/>
                </a:cxn>
                <a:cxn ang="0">
                  <a:pos x="38" y="0"/>
                </a:cxn>
              </a:cxnLst>
              <a:rect l="0" t="0" r="r" b="b"/>
              <a:pathLst>
                <a:path w="44" h="28">
                  <a:moveTo>
                    <a:pt x="38" y="0"/>
                  </a:moveTo>
                  <a:lnTo>
                    <a:pt x="42" y="2"/>
                  </a:lnTo>
                  <a:lnTo>
                    <a:pt x="44" y="7"/>
                  </a:lnTo>
                  <a:lnTo>
                    <a:pt x="44" y="13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7" y="28"/>
                  </a:lnTo>
                  <a:lnTo>
                    <a:pt x="33" y="28"/>
                  </a:lnTo>
                  <a:lnTo>
                    <a:pt x="31" y="26"/>
                  </a:lnTo>
                  <a:lnTo>
                    <a:pt x="29" y="25"/>
                  </a:lnTo>
                  <a:lnTo>
                    <a:pt x="23" y="24"/>
                  </a:lnTo>
                  <a:lnTo>
                    <a:pt x="9" y="26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15" y="10"/>
                  </a:lnTo>
                  <a:lnTo>
                    <a:pt x="23" y="4"/>
                  </a:lnTo>
                  <a:lnTo>
                    <a:pt x="31" y="2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47" name="Freeform 14"/>
            <p:cNvSpPr>
              <a:spLocks/>
            </p:cNvSpPr>
            <p:nvPr/>
          </p:nvSpPr>
          <p:spPr bwMode="auto">
            <a:xfrm>
              <a:off x="2092325" y="1365250"/>
              <a:ext cx="122238" cy="5397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55" y="4"/>
                </a:cxn>
                <a:cxn ang="0">
                  <a:pos x="60" y="6"/>
                </a:cxn>
                <a:cxn ang="0">
                  <a:pos x="66" y="8"/>
                </a:cxn>
                <a:cxn ang="0">
                  <a:pos x="70" y="12"/>
                </a:cxn>
                <a:cxn ang="0">
                  <a:pos x="71" y="15"/>
                </a:cxn>
                <a:cxn ang="0">
                  <a:pos x="74" y="19"/>
                </a:cxn>
                <a:cxn ang="0">
                  <a:pos x="75" y="22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5" y="34"/>
                </a:cxn>
                <a:cxn ang="0">
                  <a:pos x="68" y="34"/>
                </a:cxn>
                <a:cxn ang="0">
                  <a:pos x="64" y="33"/>
                </a:cxn>
                <a:cxn ang="0">
                  <a:pos x="60" y="33"/>
                </a:cxn>
                <a:cxn ang="0">
                  <a:pos x="53" y="32"/>
                </a:cxn>
                <a:cxn ang="0">
                  <a:pos x="49" y="30"/>
                </a:cxn>
                <a:cxn ang="0">
                  <a:pos x="47" y="29"/>
                </a:cxn>
                <a:cxn ang="0">
                  <a:pos x="44" y="26"/>
                </a:cxn>
                <a:cxn ang="0">
                  <a:pos x="44" y="22"/>
                </a:cxn>
                <a:cxn ang="0">
                  <a:pos x="40" y="21"/>
                </a:cxn>
                <a:cxn ang="0">
                  <a:pos x="31" y="21"/>
                </a:cxn>
                <a:cxn ang="0">
                  <a:pos x="23" y="22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3" y="18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1" y="7"/>
                </a:cxn>
                <a:cxn ang="0">
                  <a:pos x="4" y="4"/>
                </a:cxn>
                <a:cxn ang="0">
                  <a:pos x="7" y="3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21" y="1"/>
                </a:cxn>
                <a:cxn ang="0">
                  <a:pos x="36" y="0"/>
                </a:cxn>
              </a:cxnLst>
              <a:rect l="0" t="0" r="r" b="b"/>
              <a:pathLst>
                <a:path w="77" h="34">
                  <a:moveTo>
                    <a:pt x="36" y="0"/>
                  </a:moveTo>
                  <a:lnTo>
                    <a:pt x="55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0" y="12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5" y="22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5" y="34"/>
                  </a:lnTo>
                  <a:lnTo>
                    <a:pt x="68" y="34"/>
                  </a:lnTo>
                  <a:lnTo>
                    <a:pt x="64" y="33"/>
                  </a:lnTo>
                  <a:lnTo>
                    <a:pt x="60" y="33"/>
                  </a:lnTo>
                  <a:lnTo>
                    <a:pt x="53" y="32"/>
                  </a:lnTo>
                  <a:lnTo>
                    <a:pt x="49" y="30"/>
                  </a:lnTo>
                  <a:lnTo>
                    <a:pt x="47" y="29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0" y="21"/>
                  </a:lnTo>
                  <a:lnTo>
                    <a:pt x="31" y="21"/>
                  </a:lnTo>
                  <a:lnTo>
                    <a:pt x="2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1" y="1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48" name="Freeform 15"/>
            <p:cNvSpPr>
              <a:spLocks/>
            </p:cNvSpPr>
            <p:nvPr/>
          </p:nvSpPr>
          <p:spPr bwMode="auto">
            <a:xfrm>
              <a:off x="2111375" y="1439863"/>
              <a:ext cx="130175" cy="5556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8" y="2"/>
                </a:cxn>
                <a:cxn ang="0">
                  <a:pos x="82" y="7"/>
                </a:cxn>
                <a:cxn ang="0">
                  <a:pos x="82" y="13"/>
                </a:cxn>
                <a:cxn ang="0">
                  <a:pos x="77" y="22"/>
                </a:cxn>
                <a:cxn ang="0">
                  <a:pos x="69" y="27"/>
                </a:cxn>
                <a:cxn ang="0">
                  <a:pos x="58" y="27"/>
                </a:cxn>
                <a:cxn ang="0">
                  <a:pos x="55" y="28"/>
                </a:cxn>
                <a:cxn ang="0">
                  <a:pos x="54" y="28"/>
                </a:cxn>
                <a:cxn ang="0">
                  <a:pos x="52" y="27"/>
                </a:cxn>
                <a:cxn ang="0">
                  <a:pos x="52" y="24"/>
                </a:cxn>
                <a:cxn ang="0">
                  <a:pos x="51" y="22"/>
                </a:cxn>
                <a:cxn ang="0">
                  <a:pos x="47" y="18"/>
                </a:cxn>
                <a:cxn ang="0">
                  <a:pos x="40" y="16"/>
                </a:cxn>
                <a:cxn ang="0">
                  <a:pos x="32" y="16"/>
                </a:cxn>
                <a:cxn ang="0">
                  <a:pos x="25" y="18"/>
                </a:cxn>
                <a:cxn ang="0">
                  <a:pos x="21" y="18"/>
                </a:cxn>
                <a:cxn ang="0">
                  <a:pos x="18" y="19"/>
                </a:cxn>
                <a:cxn ang="0">
                  <a:pos x="17" y="20"/>
                </a:cxn>
                <a:cxn ang="0">
                  <a:pos x="15" y="24"/>
                </a:cxn>
                <a:cxn ang="0">
                  <a:pos x="13" y="27"/>
                </a:cxn>
                <a:cxn ang="0">
                  <a:pos x="11" y="31"/>
                </a:cxn>
                <a:cxn ang="0">
                  <a:pos x="10" y="34"/>
                </a:cxn>
                <a:cxn ang="0">
                  <a:pos x="7" y="35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0" y="31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3" y="4"/>
                </a:cxn>
                <a:cxn ang="0">
                  <a:pos x="9" y="2"/>
                </a:cxn>
                <a:cxn ang="0">
                  <a:pos x="18" y="1"/>
                </a:cxn>
                <a:cxn ang="0">
                  <a:pos x="55" y="1"/>
                </a:cxn>
                <a:cxn ang="0">
                  <a:pos x="65" y="0"/>
                </a:cxn>
              </a:cxnLst>
              <a:rect l="0" t="0" r="r" b="b"/>
              <a:pathLst>
                <a:path w="82" h="35">
                  <a:moveTo>
                    <a:pt x="65" y="0"/>
                  </a:moveTo>
                  <a:lnTo>
                    <a:pt x="70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2" y="13"/>
                  </a:lnTo>
                  <a:lnTo>
                    <a:pt x="77" y="22"/>
                  </a:lnTo>
                  <a:lnTo>
                    <a:pt x="69" y="27"/>
                  </a:lnTo>
                  <a:lnTo>
                    <a:pt x="58" y="27"/>
                  </a:lnTo>
                  <a:lnTo>
                    <a:pt x="55" y="28"/>
                  </a:lnTo>
                  <a:lnTo>
                    <a:pt x="54" y="28"/>
                  </a:lnTo>
                  <a:lnTo>
                    <a:pt x="52" y="27"/>
                  </a:lnTo>
                  <a:lnTo>
                    <a:pt x="52" y="24"/>
                  </a:lnTo>
                  <a:lnTo>
                    <a:pt x="51" y="22"/>
                  </a:lnTo>
                  <a:lnTo>
                    <a:pt x="47" y="1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5" y="18"/>
                  </a:lnTo>
                  <a:lnTo>
                    <a:pt x="21" y="18"/>
                  </a:lnTo>
                  <a:lnTo>
                    <a:pt x="18" y="19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1" y="31"/>
                  </a:lnTo>
                  <a:lnTo>
                    <a:pt x="10" y="34"/>
                  </a:lnTo>
                  <a:lnTo>
                    <a:pt x="7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9"/>
                  </a:lnTo>
                  <a:lnTo>
                    <a:pt x="3" y="4"/>
                  </a:lnTo>
                  <a:lnTo>
                    <a:pt x="9" y="2"/>
                  </a:lnTo>
                  <a:lnTo>
                    <a:pt x="18" y="1"/>
                  </a:lnTo>
                  <a:lnTo>
                    <a:pt x="55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49" name="Freeform 16"/>
            <p:cNvSpPr>
              <a:spLocks/>
            </p:cNvSpPr>
            <p:nvPr/>
          </p:nvSpPr>
          <p:spPr bwMode="auto">
            <a:xfrm>
              <a:off x="2155825" y="1509713"/>
              <a:ext cx="106363" cy="66675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53" y="1"/>
                </a:cxn>
                <a:cxn ang="0">
                  <a:pos x="58" y="2"/>
                </a:cxn>
                <a:cxn ang="0">
                  <a:pos x="63" y="8"/>
                </a:cxn>
                <a:cxn ang="0">
                  <a:pos x="65" y="16"/>
                </a:cxn>
                <a:cxn ang="0">
                  <a:pos x="67" y="23"/>
                </a:cxn>
                <a:cxn ang="0">
                  <a:pos x="65" y="26"/>
                </a:cxn>
                <a:cxn ang="0">
                  <a:pos x="63" y="28"/>
                </a:cxn>
                <a:cxn ang="0">
                  <a:pos x="61" y="31"/>
                </a:cxn>
                <a:cxn ang="0">
                  <a:pos x="58" y="34"/>
                </a:cxn>
                <a:cxn ang="0">
                  <a:pos x="56" y="38"/>
                </a:cxn>
                <a:cxn ang="0">
                  <a:pos x="50" y="41"/>
                </a:cxn>
                <a:cxn ang="0">
                  <a:pos x="46" y="42"/>
                </a:cxn>
                <a:cxn ang="0">
                  <a:pos x="43" y="42"/>
                </a:cxn>
                <a:cxn ang="0">
                  <a:pos x="41" y="41"/>
                </a:cxn>
                <a:cxn ang="0">
                  <a:pos x="35" y="35"/>
                </a:cxn>
                <a:cxn ang="0">
                  <a:pos x="34" y="32"/>
                </a:cxn>
                <a:cxn ang="0">
                  <a:pos x="32" y="28"/>
                </a:cxn>
                <a:cxn ang="0">
                  <a:pos x="30" y="23"/>
                </a:cxn>
                <a:cxn ang="0">
                  <a:pos x="30" y="20"/>
                </a:cxn>
                <a:cxn ang="0">
                  <a:pos x="27" y="19"/>
                </a:cxn>
                <a:cxn ang="0">
                  <a:pos x="13" y="21"/>
                </a:cxn>
                <a:cxn ang="0">
                  <a:pos x="8" y="21"/>
                </a:cxn>
                <a:cxn ang="0">
                  <a:pos x="2" y="19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1" y="5"/>
                </a:cxn>
                <a:cxn ang="0">
                  <a:pos x="8" y="2"/>
                </a:cxn>
                <a:cxn ang="0">
                  <a:pos x="30" y="2"/>
                </a:cxn>
                <a:cxn ang="0">
                  <a:pos x="35" y="1"/>
                </a:cxn>
                <a:cxn ang="0">
                  <a:pos x="43" y="0"/>
                </a:cxn>
              </a:cxnLst>
              <a:rect l="0" t="0" r="r" b="b"/>
              <a:pathLst>
                <a:path w="67" h="42">
                  <a:moveTo>
                    <a:pt x="43" y="0"/>
                  </a:moveTo>
                  <a:lnTo>
                    <a:pt x="53" y="1"/>
                  </a:lnTo>
                  <a:lnTo>
                    <a:pt x="58" y="2"/>
                  </a:lnTo>
                  <a:lnTo>
                    <a:pt x="63" y="8"/>
                  </a:lnTo>
                  <a:lnTo>
                    <a:pt x="65" y="16"/>
                  </a:lnTo>
                  <a:lnTo>
                    <a:pt x="67" y="23"/>
                  </a:lnTo>
                  <a:lnTo>
                    <a:pt x="65" y="26"/>
                  </a:lnTo>
                  <a:lnTo>
                    <a:pt x="63" y="28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41" y="41"/>
                  </a:lnTo>
                  <a:lnTo>
                    <a:pt x="35" y="35"/>
                  </a:lnTo>
                  <a:lnTo>
                    <a:pt x="34" y="32"/>
                  </a:lnTo>
                  <a:lnTo>
                    <a:pt x="32" y="28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27" y="19"/>
                  </a:lnTo>
                  <a:lnTo>
                    <a:pt x="13" y="21"/>
                  </a:lnTo>
                  <a:lnTo>
                    <a:pt x="8" y="21"/>
                  </a:lnTo>
                  <a:lnTo>
                    <a:pt x="2" y="19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5"/>
                  </a:lnTo>
                  <a:lnTo>
                    <a:pt x="8" y="2"/>
                  </a:lnTo>
                  <a:lnTo>
                    <a:pt x="30" y="2"/>
                  </a:lnTo>
                  <a:lnTo>
                    <a:pt x="35" y="1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50" name="Freeform 17"/>
            <p:cNvSpPr>
              <a:spLocks/>
            </p:cNvSpPr>
            <p:nvPr/>
          </p:nvSpPr>
          <p:spPr bwMode="auto">
            <a:xfrm>
              <a:off x="2287588" y="1498600"/>
              <a:ext cx="77788" cy="3810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3" y="0"/>
                </a:cxn>
                <a:cxn ang="0">
                  <a:pos x="36" y="1"/>
                </a:cxn>
                <a:cxn ang="0">
                  <a:pos x="38" y="4"/>
                </a:cxn>
                <a:cxn ang="0">
                  <a:pos x="42" y="5"/>
                </a:cxn>
                <a:cxn ang="0">
                  <a:pos x="45" y="5"/>
                </a:cxn>
                <a:cxn ang="0">
                  <a:pos x="48" y="7"/>
                </a:cxn>
                <a:cxn ang="0">
                  <a:pos x="49" y="8"/>
                </a:cxn>
                <a:cxn ang="0">
                  <a:pos x="49" y="18"/>
                </a:cxn>
                <a:cxn ang="0">
                  <a:pos x="48" y="19"/>
                </a:cxn>
                <a:cxn ang="0">
                  <a:pos x="45" y="20"/>
                </a:cxn>
                <a:cxn ang="0">
                  <a:pos x="32" y="22"/>
                </a:cxn>
                <a:cxn ang="0">
                  <a:pos x="15" y="24"/>
                </a:cxn>
                <a:cxn ang="0">
                  <a:pos x="6" y="24"/>
                </a:cxn>
                <a:cxn ang="0">
                  <a:pos x="3" y="23"/>
                </a:cxn>
                <a:cxn ang="0">
                  <a:pos x="0" y="20"/>
                </a:cxn>
                <a:cxn ang="0">
                  <a:pos x="0" y="19"/>
                </a:cxn>
                <a:cxn ang="0">
                  <a:pos x="1" y="15"/>
                </a:cxn>
                <a:cxn ang="0">
                  <a:pos x="6" y="11"/>
                </a:cxn>
                <a:cxn ang="0">
                  <a:pos x="14" y="7"/>
                </a:cxn>
                <a:cxn ang="0">
                  <a:pos x="21" y="2"/>
                </a:cxn>
                <a:cxn ang="0">
                  <a:pos x="26" y="0"/>
                </a:cxn>
              </a:cxnLst>
              <a:rect l="0" t="0" r="r" b="b"/>
              <a:pathLst>
                <a:path w="49" h="24">
                  <a:moveTo>
                    <a:pt x="26" y="0"/>
                  </a:moveTo>
                  <a:lnTo>
                    <a:pt x="33" y="0"/>
                  </a:lnTo>
                  <a:lnTo>
                    <a:pt x="36" y="1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7"/>
                  </a:lnTo>
                  <a:lnTo>
                    <a:pt x="49" y="8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5" y="20"/>
                  </a:lnTo>
                  <a:lnTo>
                    <a:pt x="32" y="22"/>
                  </a:lnTo>
                  <a:lnTo>
                    <a:pt x="15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6" y="11"/>
                  </a:lnTo>
                  <a:lnTo>
                    <a:pt x="14" y="7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51" name="Freeform 18"/>
            <p:cNvSpPr>
              <a:spLocks/>
            </p:cNvSpPr>
            <p:nvPr/>
          </p:nvSpPr>
          <p:spPr bwMode="auto">
            <a:xfrm>
              <a:off x="2282825" y="1463675"/>
              <a:ext cx="39688" cy="238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3" y="0"/>
                </a:cxn>
                <a:cxn ang="0">
                  <a:pos x="21" y="3"/>
                </a:cxn>
                <a:cxn ang="0">
                  <a:pos x="25" y="9"/>
                </a:cxn>
                <a:cxn ang="0">
                  <a:pos x="25" y="13"/>
                </a:cxn>
                <a:cxn ang="0">
                  <a:pos x="19" y="15"/>
                </a:cxn>
                <a:cxn ang="0">
                  <a:pos x="13" y="15"/>
                </a:cxn>
                <a:cxn ang="0">
                  <a:pos x="6" y="12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6" y="0"/>
                </a:cxn>
              </a:cxnLst>
              <a:rect l="0" t="0" r="r" b="b"/>
              <a:pathLst>
                <a:path w="25" h="15">
                  <a:moveTo>
                    <a:pt x="6" y="0"/>
                  </a:moveTo>
                  <a:lnTo>
                    <a:pt x="13" y="0"/>
                  </a:lnTo>
                  <a:lnTo>
                    <a:pt x="21" y="3"/>
                  </a:lnTo>
                  <a:lnTo>
                    <a:pt x="25" y="9"/>
                  </a:lnTo>
                  <a:lnTo>
                    <a:pt x="25" y="13"/>
                  </a:lnTo>
                  <a:lnTo>
                    <a:pt x="19" y="15"/>
                  </a:lnTo>
                  <a:lnTo>
                    <a:pt x="13" y="15"/>
                  </a:lnTo>
                  <a:lnTo>
                    <a:pt x="6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52" name="Freeform 19"/>
            <p:cNvSpPr>
              <a:spLocks/>
            </p:cNvSpPr>
            <p:nvPr/>
          </p:nvSpPr>
          <p:spPr bwMode="auto">
            <a:xfrm>
              <a:off x="2251075" y="1389063"/>
              <a:ext cx="349250" cy="1047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4" y="3"/>
                </a:cxn>
                <a:cxn ang="0">
                  <a:pos x="11" y="4"/>
                </a:cxn>
                <a:cxn ang="0">
                  <a:pos x="19" y="7"/>
                </a:cxn>
                <a:cxn ang="0">
                  <a:pos x="26" y="10"/>
                </a:cxn>
                <a:cxn ang="0">
                  <a:pos x="35" y="13"/>
                </a:cxn>
                <a:cxn ang="0">
                  <a:pos x="42" y="14"/>
                </a:cxn>
                <a:cxn ang="0">
                  <a:pos x="46" y="15"/>
                </a:cxn>
                <a:cxn ang="0">
                  <a:pos x="52" y="17"/>
                </a:cxn>
                <a:cxn ang="0">
                  <a:pos x="59" y="19"/>
                </a:cxn>
                <a:cxn ang="0">
                  <a:pos x="67" y="25"/>
                </a:cxn>
                <a:cxn ang="0">
                  <a:pos x="74" y="32"/>
                </a:cxn>
                <a:cxn ang="0">
                  <a:pos x="81" y="36"/>
                </a:cxn>
                <a:cxn ang="0">
                  <a:pos x="87" y="41"/>
                </a:cxn>
                <a:cxn ang="0">
                  <a:pos x="94" y="45"/>
                </a:cxn>
                <a:cxn ang="0">
                  <a:pos x="102" y="47"/>
                </a:cxn>
                <a:cxn ang="0">
                  <a:pos x="117" y="45"/>
                </a:cxn>
                <a:cxn ang="0">
                  <a:pos x="135" y="47"/>
                </a:cxn>
                <a:cxn ang="0">
                  <a:pos x="145" y="47"/>
                </a:cxn>
                <a:cxn ang="0">
                  <a:pos x="157" y="48"/>
                </a:cxn>
                <a:cxn ang="0">
                  <a:pos x="171" y="48"/>
                </a:cxn>
                <a:cxn ang="0">
                  <a:pos x="182" y="47"/>
                </a:cxn>
                <a:cxn ang="0">
                  <a:pos x="195" y="47"/>
                </a:cxn>
                <a:cxn ang="0">
                  <a:pos x="204" y="48"/>
                </a:cxn>
                <a:cxn ang="0">
                  <a:pos x="212" y="51"/>
                </a:cxn>
                <a:cxn ang="0">
                  <a:pos x="219" y="54"/>
                </a:cxn>
                <a:cxn ang="0">
                  <a:pos x="220" y="56"/>
                </a:cxn>
                <a:cxn ang="0">
                  <a:pos x="220" y="58"/>
                </a:cxn>
                <a:cxn ang="0">
                  <a:pos x="213" y="65"/>
                </a:cxn>
                <a:cxn ang="0">
                  <a:pos x="209" y="65"/>
                </a:cxn>
                <a:cxn ang="0">
                  <a:pos x="204" y="66"/>
                </a:cxn>
                <a:cxn ang="0">
                  <a:pos x="187" y="65"/>
                </a:cxn>
                <a:cxn ang="0">
                  <a:pos x="167" y="63"/>
                </a:cxn>
                <a:cxn ang="0">
                  <a:pos x="149" y="62"/>
                </a:cxn>
                <a:cxn ang="0">
                  <a:pos x="137" y="62"/>
                </a:cxn>
                <a:cxn ang="0">
                  <a:pos x="126" y="63"/>
                </a:cxn>
                <a:cxn ang="0">
                  <a:pos x="119" y="65"/>
                </a:cxn>
                <a:cxn ang="0">
                  <a:pos x="116" y="65"/>
                </a:cxn>
                <a:cxn ang="0">
                  <a:pos x="94" y="62"/>
                </a:cxn>
                <a:cxn ang="0">
                  <a:pos x="91" y="60"/>
                </a:cxn>
                <a:cxn ang="0">
                  <a:pos x="83" y="58"/>
                </a:cxn>
                <a:cxn ang="0">
                  <a:pos x="75" y="52"/>
                </a:cxn>
                <a:cxn ang="0">
                  <a:pos x="68" y="47"/>
                </a:cxn>
                <a:cxn ang="0">
                  <a:pos x="63" y="41"/>
                </a:cxn>
                <a:cxn ang="0">
                  <a:pos x="44" y="36"/>
                </a:cxn>
                <a:cxn ang="0">
                  <a:pos x="35" y="33"/>
                </a:cxn>
                <a:cxn ang="0">
                  <a:pos x="26" y="28"/>
                </a:cxn>
                <a:cxn ang="0">
                  <a:pos x="15" y="22"/>
                </a:cxn>
                <a:cxn ang="0">
                  <a:pos x="5" y="17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r" b="b"/>
              <a:pathLst>
                <a:path w="220" h="66">
                  <a:moveTo>
                    <a:pt x="1" y="0"/>
                  </a:moveTo>
                  <a:lnTo>
                    <a:pt x="4" y="3"/>
                  </a:lnTo>
                  <a:lnTo>
                    <a:pt x="11" y="4"/>
                  </a:lnTo>
                  <a:lnTo>
                    <a:pt x="19" y="7"/>
                  </a:lnTo>
                  <a:lnTo>
                    <a:pt x="26" y="10"/>
                  </a:lnTo>
                  <a:lnTo>
                    <a:pt x="35" y="13"/>
                  </a:lnTo>
                  <a:lnTo>
                    <a:pt x="42" y="14"/>
                  </a:lnTo>
                  <a:lnTo>
                    <a:pt x="46" y="15"/>
                  </a:lnTo>
                  <a:lnTo>
                    <a:pt x="52" y="17"/>
                  </a:lnTo>
                  <a:lnTo>
                    <a:pt x="59" y="19"/>
                  </a:lnTo>
                  <a:lnTo>
                    <a:pt x="67" y="25"/>
                  </a:lnTo>
                  <a:lnTo>
                    <a:pt x="74" y="32"/>
                  </a:lnTo>
                  <a:lnTo>
                    <a:pt x="81" y="36"/>
                  </a:lnTo>
                  <a:lnTo>
                    <a:pt x="87" y="41"/>
                  </a:lnTo>
                  <a:lnTo>
                    <a:pt x="94" y="45"/>
                  </a:lnTo>
                  <a:lnTo>
                    <a:pt x="102" y="47"/>
                  </a:lnTo>
                  <a:lnTo>
                    <a:pt x="117" y="45"/>
                  </a:lnTo>
                  <a:lnTo>
                    <a:pt x="135" y="47"/>
                  </a:lnTo>
                  <a:lnTo>
                    <a:pt x="145" y="47"/>
                  </a:lnTo>
                  <a:lnTo>
                    <a:pt x="157" y="48"/>
                  </a:lnTo>
                  <a:lnTo>
                    <a:pt x="171" y="48"/>
                  </a:lnTo>
                  <a:lnTo>
                    <a:pt x="182" y="47"/>
                  </a:lnTo>
                  <a:lnTo>
                    <a:pt x="195" y="47"/>
                  </a:lnTo>
                  <a:lnTo>
                    <a:pt x="204" y="48"/>
                  </a:lnTo>
                  <a:lnTo>
                    <a:pt x="212" y="51"/>
                  </a:lnTo>
                  <a:lnTo>
                    <a:pt x="219" y="54"/>
                  </a:lnTo>
                  <a:lnTo>
                    <a:pt x="220" y="56"/>
                  </a:lnTo>
                  <a:lnTo>
                    <a:pt x="220" y="58"/>
                  </a:lnTo>
                  <a:lnTo>
                    <a:pt x="213" y="65"/>
                  </a:lnTo>
                  <a:lnTo>
                    <a:pt x="209" y="65"/>
                  </a:lnTo>
                  <a:lnTo>
                    <a:pt x="204" y="66"/>
                  </a:lnTo>
                  <a:lnTo>
                    <a:pt x="187" y="65"/>
                  </a:lnTo>
                  <a:lnTo>
                    <a:pt x="167" y="63"/>
                  </a:lnTo>
                  <a:lnTo>
                    <a:pt x="149" y="62"/>
                  </a:lnTo>
                  <a:lnTo>
                    <a:pt x="137" y="62"/>
                  </a:lnTo>
                  <a:lnTo>
                    <a:pt x="126" y="63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94" y="62"/>
                  </a:lnTo>
                  <a:lnTo>
                    <a:pt x="91" y="60"/>
                  </a:lnTo>
                  <a:lnTo>
                    <a:pt x="83" y="58"/>
                  </a:lnTo>
                  <a:lnTo>
                    <a:pt x="75" y="52"/>
                  </a:lnTo>
                  <a:lnTo>
                    <a:pt x="68" y="47"/>
                  </a:lnTo>
                  <a:lnTo>
                    <a:pt x="63" y="41"/>
                  </a:lnTo>
                  <a:lnTo>
                    <a:pt x="44" y="36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5" y="22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53" name="Freeform 20"/>
            <p:cNvSpPr>
              <a:spLocks/>
            </p:cNvSpPr>
            <p:nvPr/>
          </p:nvSpPr>
          <p:spPr bwMode="auto">
            <a:xfrm>
              <a:off x="3713163" y="1681163"/>
              <a:ext cx="192088" cy="841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5" y="0"/>
                </a:cxn>
                <a:cxn ang="0">
                  <a:pos x="24" y="1"/>
                </a:cxn>
                <a:cxn ang="0">
                  <a:pos x="32" y="4"/>
                </a:cxn>
                <a:cxn ang="0">
                  <a:pos x="37" y="8"/>
                </a:cxn>
                <a:cxn ang="0">
                  <a:pos x="43" y="11"/>
                </a:cxn>
                <a:cxn ang="0">
                  <a:pos x="48" y="11"/>
                </a:cxn>
                <a:cxn ang="0">
                  <a:pos x="56" y="9"/>
                </a:cxn>
                <a:cxn ang="0">
                  <a:pos x="76" y="7"/>
                </a:cxn>
                <a:cxn ang="0">
                  <a:pos x="82" y="5"/>
                </a:cxn>
                <a:cxn ang="0">
                  <a:pos x="88" y="3"/>
                </a:cxn>
                <a:cxn ang="0">
                  <a:pos x="93" y="3"/>
                </a:cxn>
                <a:cxn ang="0">
                  <a:pos x="102" y="4"/>
                </a:cxn>
                <a:cxn ang="0">
                  <a:pos x="111" y="8"/>
                </a:cxn>
                <a:cxn ang="0">
                  <a:pos x="119" y="13"/>
                </a:cxn>
                <a:cxn ang="0">
                  <a:pos x="121" y="16"/>
                </a:cxn>
                <a:cxn ang="0">
                  <a:pos x="121" y="19"/>
                </a:cxn>
                <a:cxn ang="0">
                  <a:pos x="118" y="24"/>
                </a:cxn>
                <a:cxn ang="0">
                  <a:pos x="115" y="27"/>
                </a:cxn>
                <a:cxn ang="0">
                  <a:pos x="114" y="30"/>
                </a:cxn>
                <a:cxn ang="0">
                  <a:pos x="110" y="34"/>
                </a:cxn>
                <a:cxn ang="0">
                  <a:pos x="100" y="34"/>
                </a:cxn>
                <a:cxn ang="0">
                  <a:pos x="92" y="37"/>
                </a:cxn>
                <a:cxn ang="0">
                  <a:pos x="87" y="40"/>
                </a:cxn>
                <a:cxn ang="0">
                  <a:pos x="81" y="44"/>
                </a:cxn>
                <a:cxn ang="0">
                  <a:pos x="73" y="48"/>
                </a:cxn>
                <a:cxn ang="0">
                  <a:pos x="62" y="52"/>
                </a:cxn>
                <a:cxn ang="0">
                  <a:pos x="56" y="53"/>
                </a:cxn>
                <a:cxn ang="0">
                  <a:pos x="52" y="53"/>
                </a:cxn>
                <a:cxn ang="0">
                  <a:pos x="47" y="50"/>
                </a:cxn>
                <a:cxn ang="0">
                  <a:pos x="44" y="48"/>
                </a:cxn>
                <a:cxn ang="0">
                  <a:pos x="41" y="42"/>
                </a:cxn>
                <a:cxn ang="0">
                  <a:pos x="37" y="38"/>
                </a:cxn>
                <a:cxn ang="0">
                  <a:pos x="30" y="37"/>
                </a:cxn>
                <a:cxn ang="0">
                  <a:pos x="24" y="37"/>
                </a:cxn>
                <a:cxn ang="0">
                  <a:pos x="18" y="38"/>
                </a:cxn>
                <a:cxn ang="0">
                  <a:pos x="13" y="35"/>
                </a:cxn>
                <a:cxn ang="0">
                  <a:pos x="9" y="31"/>
                </a:cxn>
                <a:cxn ang="0">
                  <a:pos x="3" y="20"/>
                </a:cxn>
                <a:cxn ang="0">
                  <a:pos x="2" y="16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2" y="7"/>
                </a:cxn>
                <a:cxn ang="0">
                  <a:pos x="9" y="0"/>
                </a:cxn>
              </a:cxnLst>
              <a:rect l="0" t="0" r="r" b="b"/>
              <a:pathLst>
                <a:path w="121" h="53">
                  <a:moveTo>
                    <a:pt x="9" y="0"/>
                  </a:moveTo>
                  <a:lnTo>
                    <a:pt x="15" y="0"/>
                  </a:lnTo>
                  <a:lnTo>
                    <a:pt x="24" y="1"/>
                  </a:lnTo>
                  <a:lnTo>
                    <a:pt x="32" y="4"/>
                  </a:lnTo>
                  <a:lnTo>
                    <a:pt x="37" y="8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56" y="9"/>
                  </a:lnTo>
                  <a:lnTo>
                    <a:pt x="76" y="7"/>
                  </a:lnTo>
                  <a:lnTo>
                    <a:pt x="82" y="5"/>
                  </a:lnTo>
                  <a:lnTo>
                    <a:pt x="88" y="3"/>
                  </a:lnTo>
                  <a:lnTo>
                    <a:pt x="93" y="3"/>
                  </a:lnTo>
                  <a:lnTo>
                    <a:pt x="102" y="4"/>
                  </a:lnTo>
                  <a:lnTo>
                    <a:pt x="111" y="8"/>
                  </a:lnTo>
                  <a:lnTo>
                    <a:pt x="119" y="13"/>
                  </a:lnTo>
                  <a:lnTo>
                    <a:pt x="121" y="16"/>
                  </a:lnTo>
                  <a:lnTo>
                    <a:pt x="121" y="19"/>
                  </a:lnTo>
                  <a:lnTo>
                    <a:pt x="118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0" y="34"/>
                  </a:lnTo>
                  <a:lnTo>
                    <a:pt x="92" y="37"/>
                  </a:lnTo>
                  <a:lnTo>
                    <a:pt x="87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2" y="52"/>
                  </a:lnTo>
                  <a:lnTo>
                    <a:pt x="56" y="53"/>
                  </a:lnTo>
                  <a:lnTo>
                    <a:pt x="52" y="53"/>
                  </a:lnTo>
                  <a:lnTo>
                    <a:pt x="47" y="50"/>
                  </a:lnTo>
                  <a:lnTo>
                    <a:pt x="44" y="48"/>
                  </a:lnTo>
                  <a:lnTo>
                    <a:pt x="41" y="42"/>
                  </a:lnTo>
                  <a:lnTo>
                    <a:pt x="37" y="38"/>
                  </a:lnTo>
                  <a:lnTo>
                    <a:pt x="30" y="37"/>
                  </a:lnTo>
                  <a:lnTo>
                    <a:pt x="24" y="37"/>
                  </a:lnTo>
                  <a:lnTo>
                    <a:pt x="18" y="38"/>
                  </a:lnTo>
                  <a:lnTo>
                    <a:pt x="13" y="35"/>
                  </a:lnTo>
                  <a:lnTo>
                    <a:pt x="9" y="31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7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54" name="Freeform 21"/>
            <p:cNvSpPr>
              <a:spLocks/>
            </p:cNvSpPr>
            <p:nvPr/>
          </p:nvSpPr>
          <p:spPr bwMode="auto">
            <a:xfrm>
              <a:off x="2747963" y="1125538"/>
              <a:ext cx="1104900" cy="711200"/>
            </a:xfrm>
            <a:custGeom>
              <a:avLst/>
              <a:gdLst/>
              <a:ahLst/>
              <a:cxnLst>
                <a:cxn ang="0">
                  <a:pos x="498" y="13"/>
                </a:cxn>
                <a:cxn ang="0">
                  <a:pos x="472" y="26"/>
                </a:cxn>
                <a:cxn ang="0">
                  <a:pos x="401" y="33"/>
                </a:cxn>
                <a:cxn ang="0">
                  <a:pos x="468" y="35"/>
                </a:cxn>
                <a:cxn ang="0">
                  <a:pos x="524" y="20"/>
                </a:cxn>
                <a:cxn ang="0">
                  <a:pos x="558" y="20"/>
                </a:cxn>
                <a:cxn ang="0">
                  <a:pos x="582" y="66"/>
                </a:cxn>
                <a:cxn ang="0">
                  <a:pos x="619" y="105"/>
                </a:cxn>
                <a:cxn ang="0">
                  <a:pos x="692" y="80"/>
                </a:cxn>
                <a:cxn ang="0">
                  <a:pos x="659" y="121"/>
                </a:cxn>
                <a:cxn ang="0">
                  <a:pos x="619" y="180"/>
                </a:cxn>
                <a:cxn ang="0">
                  <a:pos x="637" y="191"/>
                </a:cxn>
                <a:cxn ang="0">
                  <a:pos x="623" y="226"/>
                </a:cxn>
                <a:cxn ang="0">
                  <a:pos x="578" y="239"/>
                </a:cxn>
                <a:cxn ang="0">
                  <a:pos x="585" y="276"/>
                </a:cxn>
                <a:cxn ang="0">
                  <a:pos x="574" y="300"/>
                </a:cxn>
                <a:cxn ang="0">
                  <a:pos x="559" y="277"/>
                </a:cxn>
                <a:cxn ang="0">
                  <a:pos x="539" y="288"/>
                </a:cxn>
                <a:cxn ang="0">
                  <a:pos x="566" y="310"/>
                </a:cxn>
                <a:cxn ang="0">
                  <a:pos x="550" y="311"/>
                </a:cxn>
                <a:cxn ang="0">
                  <a:pos x="465" y="328"/>
                </a:cxn>
                <a:cxn ang="0">
                  <a:pos x="440" y="359"/>
                </a:cxn>
                <a:cxn ang="0">
                  <a:pos x="375" y="373"/>
                </a:cxn>
                <a:cxn ang="0">
                  <a:pos x="373" y="390"/>
                </a:cxn>
                <a:cxn ang="0">
                  <a:pos x="358" y="402"/>
                </a:cxn>
                <a:cxn ang="0">
                  <a:pos x="346" y="439"/>
                </a:cxn>
                <a:cxn ang="0">
                  <a:pos x="317" y="440"/>
                </a:cxn>
                <a:cxn ang="0">
                  <a:pos x="310" y="432"/>
                </a:cxn>
                <a:cxn ang="0">
                  <a:pos x="279" y="422"/>
                </a:cxn>
                <a:cxn ang="0">
                  <a:pos x="249" y="381"/>
                </a:cxn>
                <a:cxn ang="0">
                  <a:pos x="231" y="370"/>
                </a:cxn>
                <a:cxn ang="0">
                  <a:pos x="221" y="333"/>
                </a:cxn>
                <a:cxn ang="0">
                  <a:pos x="228" y="318"/>
                </a:cxn>
                <a:cxn ang="0">
                  <a:pos x="215" y="287"/>
                </a:cxn>
                <a:cxn ang="0">
                  <a:pos x="239" y="303"/>
                </a:cxn>
                <a:cxn ang="0">
                  <a:pos x="249" y="313"/>
                </a:cxn>
                <a:cxn ang="0">
                  <a:pos x="249" y="287"/>
                </a:cxn>
                <a:cxn ang="0">
                  <a:pos x="219" y="269"/>
                </a:cxn>
                <a:cxn ang="0">
                  <a:pos x="205" y="287"/>
                </a:cxn>
                <a:cxn ang="0">
                  <a:pos x="194" y="243"/>
                </a:cxn>
                <a:cxn ang="0">
                  <a:pos x="146" y="210"/>
                </a:cxn>
                <a:cxn ang="0">
                  <a:pos x="79" y="205"/>
                </a:cxn>
                <a:cxn ang="0">
                  <a:pos x="71" y="184"/>
                </a:cxn>
                <a:cxn ang="0">
                  <a:pos x="52" y="214"/>
                </a:cxn>
                <a:cxn ang="0">
                  <a:pos x="16" y="188"/>
                </a:cxn>
                <a:cxn ang="0">
                  <a:pos x="27" y="174"/>
                </a:cxn>
                <a:cxn ang="0">
                  <a:pos x="57" y="148"/>
                </a:cxn>
                <a:cxn ang="0">
                  <a:pos x="86" y="126"/>
                </a:cxn>
                <a:cxn ang="0">
                  <a:pos x="113" y="111"/>
                </a:cxn>
                <a:cxn ang="0">
                  <a:pos x="127" y="92"/>
                </a:cxn>
                <a:cxn ang="0">
                  <a:pos x="211" y="80"/>
                </a:cxn>
                <a:cxn ang="0">
                  <a:pos x="256" y="68"/>
                </a:cxn>
                <a:cxn ang="0">
                  <a:pos x="268" y="42"/>
                </a:cxn>
                <a:cxn ang="0">
                  <a:pos x="279" y="58"/>
                </a:cxn>
                <a:cxn ang="0">
                  <a:pos x="305" y="28"/>
                </a:cxn>
                <a:cxn ang="0">
                  <a:pos x="377" y="6"/>
                </a:cxn>
              </a:cxnLst>
              <a:rect l="0" t="0" r="r" b="b"/>
              <a:pathLst>
                <a:path w="696" h="448">
                  <a:moveTo>
                    <a:pt x="420" y="0"/>
                  </a:moveTo>
                  <a:lnTo>
                    <a:pt x="435" y="0"/>
                  </a:lnTo>
                  <a:lnTo>
                    <a:pt x="455" y="3"/>
                  </a:lnTo>
                  <a:lnTo>
                    <a:pt x="477" y="9"/>
                  </a:lnTo>
                  <a:lnTo>
                    <a:pt x="496" y="11"/>
                  </a:lnTo>
                  <a:lnTo>
                    <a:pt x="498" y="13"/>
                  </a:lnTo>
                  <a:lnTo>
                    <a:pt x="500" y="13"/>
                  </a:lnTo>
                  <a:lnTo>
                    <a:pt x="504" y="17"/>
                  </a:lnTo>
                  <a:lnTo>
                    <a:pt x="502" y="20"/>
                  </a:lnTo>
                  <a:lnTo>
                    <a:pt x="498" y="21"/>
                  </a:lnTo>
                  <a:lnTo>
                    <a:pt x="487" y="24"/>
                  </a:lnTo>
                  <a:lnTo>
                    <a:pt x="472" y="26"/>
                  </a:lnTo>
                  <a:lnTo>
                    <a:pt x="457" y="31"/>
                  </a:lnTo>
                  <a:lnTo>
                    <a:pt x="443" y="33"/>
                  </a:lnTo>
                  <a:lnTo>
                    <a:pt x="431" y="35"/>
                  </a:lnTo>
                  <a:lnTo>
                    <a:pt x="418" y="35"/>
                  </a:lnTo>
                  <a:lnTo>
                    <a:pt x="407" y="33"/>
                  </a:lnTo>
                  <a:lnTo>
                    <a:pt x="401" y="33"/>
                  </a:lnTo>
                  <a:lnTo>
                    <a:pt x="406" y="35"/>
                  </a:lnTo>
                  <a:lnTo>
                    <a:pt x="416" y="36"/>
                  </a:lnTo>
                  <a:lnTo>
                    <a:pt x="428" y="39"/>
                  </a:lnTo>
                  <a:lnTo>
                    <a:pt x="444" y="39"/>
                  </a:lnTo>
                  <a:lnTo>
                    <a:pt x="463" y="36"/>
                  </a:lnTo>
                  <a:lnTo>
                    <a:pt x="468" y="35"/>
                  </a:lnTo>
                  <a:lnTo>
                    <a:pt x="474" y="32"/>
                  </a:lnTo>
                  <a:lnTo>
                    <a:pt x="484" y="29"/>
                  </a:lnTo>
                  <a:lnTo>
                    <a:pt x="495" y="31"/>
                  </a:lnTo>
                  <a:lnTo>
                    <a:pt x="502" y="29"/>
                  </a:lnTo>
                  <a:lnTo>
                    <a:pt x="511" y="25"/>
                  </a:lnTo>
                  <a:lnTo>
                    <a:pt x="524" y="20"/>
                  </a:lnTo>
                  <a:lnTo>
                    <a:pt x="532" y="18"/>
                  </a:lnTo>
                  <a:lnTo>
                    <a:pt x="540" y="20"/>
                  </a:lnTo>
                  <a:lnTo>
                    <a:pt x="547" y="21"/>
                  </a:lnTo>
                  <a:lnTo>
                    <a:pt x="552" y="21"/>
                  </a:lnTo>
                  <a:lnTo>
                    <a:pt x="555" y="20"/>
                  </a:lnTo>
                  <a:lnTo>
                    <a:pt x="558" y="20"/>
                  </a:lnTo>
                  <a:lnTo>
                    <a:pt x="563" y="18"/>
                  </a:lnTo>
                  <a:lnTo>
                    <a:pt x="569" y="20"/>
                  </a:lnTo>
                  <a:lnTo>
                    <a:pt x="571" y="25"/>
                  </a:lnTo>
                  <a:lnTo>
                    <a:pt x="573" y="35"/>
                  </a:lnTo>
                  <a:lnTo>
                    <a:pt x="578" y="57"/>
                  </a:lnTo>
                  <a:lnTo>
                    <a:pt x="582" y="66"/>
                  </a:lnTo>
                  <a:lnTo>
                    <a:pt x="588" y="74"/>
                  </a:lnTo>
                  <a:lnTo>
                    <a:pt x="592" y="83"/>
                  </a:lnTo>
                  <a:lnTo>
                    <a:pt x="596" y="92"/>
                  </a:lnTo>
                  <a:lnTo>
                    <a:pt x="602" y="99"/>
                  </a:lnTo>
                  <a:lnTo>
                    <a:pt x="610" y="105"/>
                  </a:lnTo>
                  <a:lnTo>
                    <a:pt x="619" y="105"/>
                  </a:lnTo>
                  <a:lnTo>
                    <a:pt x="629" y="99"/>
                  </a:lnTo>
                  <a:lnTo>
                    <a:pt x="647" y="81"/>
                  </a:lnTo>
                  <a:lnTo>
                    <a:pt x="658" y="76"/>
                  </a:lnTo>
                  <a:lnTo>
                    <a:pt x="671" y="74"/>
                  </a:lnTo>
                  <a:lnTo>
                    <a:pt x="682" y="77"/>
                  </a:lnTo>
                  <a:lnTo>
                    <a:pt x="692" y="80"/>
                  </a:lnTo>
                  <a:lnTo>
                    <a:pt x="696" y="84"/>
                  </a:lnTo>
                  <a:lnTo>
                    <a:pt x="696" y="91"/>
                  </a:lnTo>
                  <a:lnTo>
                    <a:pt x="692" y="98"/>
                  </a:lnTo>
                  <a:lnTo>
                    <a:pt x="685" y="105"/>
                  </a:lnTo>
                  <a:lnTo>
                    <a:pt x="669" y="113"/>
                  </a:lnTo>
                  <a:lnTo>
                    <a:pt x="659" y="121"/>
                  </a:lnTo>
                  <a:lnTo>
                    <a:pt x="640" y="140"/>
                  </a:lnTo>
                  <a:lnTo>
                    <a:pt x="633" y="148"/>
                  </a:lnTo>
                  <a:lnTo>
                    <a:pt x="625" y="157"/>
                  </a:lnTo>
                  <a:lnTo>
                    <a:pt x="621" y="163"/>
                  </a:lnTo>
                  <a:lnTo>
                    <a:pt x="618" y="170"/>
                  </a:lnTo>
                  <a:lnTo>
                    <a:pt x="619" y="180"/>
                  </a:lnTo>
                  <a:lnTo>
                    <a:pt x="622" y="184"/>
                  </a:lnTo>
                  <a:lnTo>
                    <a:pt x="623" y="187"/>
                  </a:lnTo>
                  <a:lnTo>
                    <a:pt x="626" y="188"/>
                  </a:lnTo>
                  <a:lnTo>
                    <a:pt x="633" y="188"/>
                  </a:lnTo>
                  <a:lnTo>
                    <a:pt x="636" y="189"/>
                  </a:lnTo>
                  <a:lnTo>
                    <a:pt x="637" y="191"/>
                  </a:lnTo>
                  <a:lnTo>
                    <a:pt x="637" y="192"/>
                  </a:lnTo>
                  <a:lnTo>
                    <a:pt x="632" y="198"/>
                  </a:lnTo>
                  <a:lnTo>
                    <a:pt x="629" y="202"/>
                  </a:lnTo>
                  <a:lnTo>
                    <a:pt x="628" y="205"/>
                  </a:lnTo>
                  <a:lnTo>
                    <a:pt x="625" y="214"/>
                  </a:lnTo>
                  <a:lnTo>
                    <a:pt x="623" y="226"/>
                  </a:lnTo>
                  <a:lnTo>
                    <a:pt x="623" y="240"/>
                  </a:lnTo>
                  <a:lnTo>
                    <a:pt x="622" y="244"/>
                  </a:lnTo>
                  <a:lnTo>
                    <a:pt x="617" y="244"/>
                  </a:lnTo>
                  <a:lnTo>
                    <a:pt x="592" y="236"/>
                  </a:lnTo>
                  <a:lnTo>
                    <a:pt x="584" y="236"/>
                  </a:lnTo>
                  <a:lnTo>
                    <a:pt x="578" y="239"/>
                  </a:lnTo>
                  <a:lnTo>
                    <a:pt x="576" y="244"/>
                  </a:lnTo>
                  <a:lnTo>
                    <a:pt x="576" y="251"/>
                  </a:lnTo>
                  <a:lnTo>
                    <a:pt x="578" y="258"/>
                  </a:lnTo>
                  <a:lnTo>
                    <a:pt x="581" y="266"/>
                  </a:lnTo>
                  <a:lnTo>
                    <a:pt x="582" y="272"/>
                  </a:lnTo>
                  <a:lnTo>
                    <a:pt x="585" y="276"/>
                  </a:lnTo>
                  <a:lnTo>
                    <a:pt x="587" y="280"/>
                  </a:lnTo>
                  <a:lnTo>
                    <a:pt x="588" y="281"/>
                  </a:lnTo>
                  <a:lnTo>
                    <a:pt x="588" y="290"/>
                  </a:lnTo>
                  <a:lnTo>
                    <a:pt x="585" y="295"/>
                  </a:lnTo>
                  <a:lnTo>
                    <a:pt x="582" y="298"/>
                  </a:lnTo>
                  <a:lnTo>
                    <a:pt x="574" y="300"/>
                  </a:lnTo>
                  <a:lnTo>
                    <a:pt x="566" y="298"/>
                  </a:lnTo>
                  <a:lnTo>
                    <a:pt x="562" y="294"/>
                  </a:lnTo>
                  <a:lnTo>
                    <a:pt x="562" y="290"/>
                  </a:lnTo>
                  <a:lnTo>
                    <a:pt x="561" y="287"/>
                  </a:lnTo>
                  <a:lnTo>
                    <a:pt x="561" y="283"/>
                  </a:lnTo>
                  <a:lnTo>
                    <a:pt x="559" y="277"/>
                  </a:lnTo>
                  <a:lnTo>
                    <a:pt x="546" y="269"/>
                  </a:lnTo>
                  <a:lnTo>
                    <a:pt x="539" y="266"/>
                  </a:lnTo>
                  <a:lnTo>
                    <a:pt x="535" y="265"/>
                  </a:lnTo>
                  <a:lnTo>
                    <a:pt x="533" y="268"/>
                  </a:lnTo>
                  <a:lnTo>
                    <a:pt x="536" y="281"/>
                  </a:lnTo>
                  <a:lnTo>
                    <a:pt x="539" y="288"/>
                  </a:lnTo>
                  <a:lnTo>
                    <a:pt x="544" y="291"/>
                  </a:lnTo>
                  <a:lnTo>
                    <a:pt x="552" y="294"/>
                  </a:lnTo>
                  <a:lnTo>
                    <a:pt x="556" y="298"/>
                  </a:lnTo>
                  <a:lnTo>
                    <a:pt x="559" y="302"/>
                  </a:lnTo>
                  <a:lnTo>
                    <a:pt x="566" y="309"/>
                  </a:lnTo>
                  <a:lnTo>
                    <a:pt x="566" y="310"/>
                  </a:lnTo>
                  <a:lnTo>
                    <a:pt x="563" y="311"/>
                  </a:lnTo>
                  <a:lnTo>
                    <a:pt x="561" y="311"/>
                  </a:lnTo>
                  <a:lnTo>
                    <a:pt x="558" y="313"/>
                  </a:lnTo>
                  <a:lnTo>
                    <a:pt x="555" y="313"/>
                  </a:lnTo>
                  <a:lnTo>
                    <a:pt x="552" y="311"/>
                  </a:lnTo>
                  <a:lnTo>
                    <a:pt x="550" y="311"/>
                  </a:lnTo>
                  <a:lnTo>
                    <a:pt x="543" y="313"/>
                  </a:lnTo>
                  <a:lnTo>
                    <a:pt x="521" y="324"/>
                  </a:lnTo>
                  <a:lnTo>
                    <a:pt x="507" y="328"/>
                  </a:lnTo>
                  <a:lnTo>
                    <a:pt x="495" y="329"/>
                  </a:lnTo>
                  <a:lnTo>
                    <a:pt x="483" y="328"/>
                  </a:lnTo>
                  <a:lnTo>
                    <a:pt x="465" y="328"/>
                  </a:lnTo>
                  <a:lnTo>
                    <a:pt x="461" y="331"/>
                  </a:lnTo>
                  <a:lnTo>
                    <a:pt x="455" y="337"/>
                  </a:lnTo>
                  <a:lnTo>
                    <a:pt x="450" y="346"/>
                  </a:lnTo>
                  <a:lnTo>
                    <a:pt x="446" y="354"/>
                  </a:lnTo>
                  <a:lnTo>
                    <a:pt x="443" y="358"/>
                  </a:lnTo>
                  <a:lnTo>
                    <a:pt x="440" y="359"/>
                  </a:lnTo>
                  <a:lnTo>
                    <a:pt x="424" y="359"/>
                  </a:lnTo>
                  <a:lnTo>
                    <a:pt x="416" y="358"/>
                  </a:lnTo>
                  <a:lnTo>
                    <a:pt x="409" y="358"/>
                  </a:lnTo>
                  <a:lnTo>
                    <a:pt x="401" y="361"/>
                  </a:lnTo>
                  <a:lnTo>
                    <a:pt x="391" y="368"/>
                  </a:lnTo>
                  <a:lnTo>
                    <a:pt x="375" y="373"/>
                  </a:lnTo>
                  <a:lnTo>
                    <a:pt x="372" y="374"/>
                  </a:lnTo>
                  <a:lnTo>
                    <a:pt x="370" y="377"/>
                  </a:lnTo>
                  <a:lnTo>
                    <a:pt x="370" y="380"/>
                  </a:lnTo>
                  <a:lnTo>
                    <a:pt x="372" y="383"/>
                  </a:lnTo>
                  <a:lnTo>
                    <a:pt x="372" y="385"/>
                  </a:lnTo>
                  <a:lnTo>
                    <a:pt x="373" y="390"/>
                  </a:lnTo>
                  <a:lnTo>
                    <a:pt x="373" y="396"/>
                  </a:lnTo>
                  <a:lnTo>
                    <a:pt x="372" y="400"/>
                  </a:lnTo>
                  <a:lnTo>
                    <a:pt x="370" y="402"/>
                  </a:lnTo>
                  <a:lnTo>
                    <a:pt x="365" y="405"/>
                  </a:lnTo>
                  <a:lnTo>
                    <a:pt x="361" y="403"/>
                  </a:lnTo>
                  <a:lnTo>
                    <a:pt x="358" y="402"/>
                  </a:lnTo>
                  <a:lnTo>
                    <a:pt x="355" y="403"/>
                  </a:lnTo>
                  <a:lnTo>
                    <a:pt x="354" y="403"/>
                  </a:lnTo>
                  <a:lnTo>
                    <a:pt x="353" y="406"/>
                  </a:lnTo>
                  <a:lnTo>
                    <a:pt x="353" y="422"/>
                  </a:lnTo>
                  <a:lnTo>
                    <a:pt x="351" y="431"/>
                  </a:lnTo>
                  <a:lnTo>
                    <a:pt x="346" y="439"/>
                  </a:lnTo>
                  <a:lnTo>
                    <a:pt x="342" y="443"/>
                  </a:lnTo>
                  <a:lnTo>
                    <a:pt x="338" y="446"/>
                  </a:lnTo>
                  <a:lnTo>
                    <a:pt x="335" y="448"/>
                  </a:lnTo>
                  <a:lnTo>
                    <a:pt x="323" y="448"/>
                  </a:lnTo>
                  <a:lnTo>
                    <a:pt x="320" y="446"/>
                  </a:lnTo>
                  <a:lnTo>
                    <a:pt x="317" y="440"/>
                  </a:lnTo>
                  <a:lnTo>
                    <a:pt x="317" y="437"/>
                  </a:lnTo>
                  <a:lnTo>
                    <a:pt x="316" y="435"/>
                  </a:lnTo>
                  <a:lnTo>
                    <a:pt x="316" y="432"/>
                  </a:lnTo>
                  <a:lnTo>
                    <a:pt x="314" y="431"/>
                  </a:lnTo>
                  <a:lnTo>
                    <a:pt x="312" y="431"/>
                  </a:lnTo>
                  <a:lnTo>
                    <a:pt x="310" y="432"/>
                  </a:lnTo>
                  <a:lnTo>
                    <a:pt x="305" y="435"/>
                  </a:lnTo>
                  <a:lnTo>
                    <a:pt x="301" y="436"/>
                  </a:lnTo>
                  <a:lnTo>
                    <a:pt x="295" y="439"/>
                  </a:lnTo>
                  <a:lnTo>
                    <a:pt x="293" y="436"/>
                  </a:lnTo>
                  <a:lnTo>
                    <a:pt x="287" y="429"/>
                  </a:lnTo>
                  <a:lnTo>
                    <a:pt x="279" y="422"/>
                  </a:lnTo>
                  <a:lnTo>
                    <a:pt x="269" y="416"/>
                  </a:lnTo>
                  <a:lnTo>
                    <a:pt x="256" y="405"/>
                  </a:lnTo>
                  <a:lnTo>
                    <a:pt x="250" y="395"/>
                  </a:lnTo>
                  <a:lnTo>
                    <a:pt x="246" y="387"/>
                  </a:lnTo>
                  <a:lnTo>
                    <a:pt x="246" y="383"/>
                  </a:lnTo>
                  <a:lnTo>
                    <a:pt x="249" y="381"/>
                  </a:lnTo>
                  <a:lnTo>
                    <a:pt x="250" y="381"/>
                  </a:lnTo>
                  <a:lnTo>
                    <a:pt x="253" y="379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34" y="372"/>
                  </a:lnTo>
                  <a:lnTo>
                    <a:pt x="231" y="370"/>
                  </a:lnTo>
                  <a:lnTo>
                    <a:pt x="228" y="363"/>
                  </a:lnTo>
                  <a:lnTo>
                    <a:pt x="226" y="355"/>
                  </a:lnTo>
                  <a:lnTo>
                    <a:pt x="221" y="346"/>
                  </a:lnTo>
                  <a:lnTo>
                    <a:pt x="220" y="339"/>
                  </a:lnTo>
                  <a:lnTo>
                    <a:pt x="220" y="336"/>
                  </a:lnTo>
                  <a:lnTo>
                    <a:pt x="221" y="333"/>
                  </a:lnTo>
                  <a:lnTo>
                    <a:pt x="227" y="328"/>
                  </a:lnTo>
                  <a:lnTo>
                    <a:pt x="228" y="324"/>
                  </a:lnTo>
                  <a:lnTo>
                    <a:pt x="231" y="322"/>
                  </a:lnTo>
                  <a:lnTo>
                    <a:pt x="231" y="320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17"/>
                  </a:lnTo>
                  <a:lnTo>
                    <a:pt x="215" y="317"/>
                  </a:lnTo>
                  <a:lnTo>
                    <a:pt x="211" y="313"/>
                  </a:lnTo>
                  <a:lnTo>
                    <a:pt x="209" y="303"/>
                  </a:lnTo>
                  <a:lnTo>
                    <a:pt x="212" y="291"/>
                  </a:lnTo>
                  <a:lnTo>
                    <a:pt x="215" y="287"/>
                  </a:lnTo>
                  <a:lnTo>
                    <a:pt x="219" y="284"/>
                  </a:lnTo>
                  <a:lnTo>
                    <a:pt x="221" y="281"/>
                  </a:lnTo>
                  <a:lnTo>
                    <a:pt x="238" y="281"/>
                  </a:lnTo>
                  <a:lnTo>
                    <a:pt x="241" y="284"/>
                  </a:lnTo>
                  <a:lnTo>
                    <a:pt x="242" y="290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1" y="309"/>
                  </a:lnTo>
                  <a:lnTo>
                    <a:pt x="242" y="309"/>
                  </a:lnTo>
                  <a:lnTo>
                    <a:pt x="243" y="310"/>
                  </a:lnTo>
                  <a:lnTo>
                    <a:pt x="246" y="310"/>
                  </a:lnTo>
                  <a:lnTo>
                    <a:pt x="249" y="313"/>
                  </a:lnTo>
                  <a:lnTo>
                    <a:pt x="253" y="309"/>
                  </a:lnTo>
                  <a:lnTo>
                    <a:pt x="253" y="306"/>
                  </a:lnTo>
                  <a:lnTo>
                    <a:pt x="254" y="303"/>
                  </a:lnTo>
                  <a:lnTo>
                    <a:pt x="254" y="300"/>
                  </a:lnTo>
                  <a:lnTo>
                    <a:pt x="253" y="294"/>
                  </a:lnTo>
                  <a:lnTo>
                    <a:pt x="249" y="287"/>
                  </a:lnTo>
                  <a:lnTo>
                    <a:pt x="243" y="280"/>
                  </a:lnTo>
                  <a:lnTo>
                    <a:pt x="239" y="274"/>
                  </a:lnTo>
                  <a:lnTo>
                    <a:pt x="234" y="269"/>
                  </a:lnTo>
                  <a:lnTo>
                    <a:pt x="230" y="268"/>
                  </a:lnTo>
                  <a:lnTo>
                    <a:pt x="220" y="268"/>
                  </a:lnTo>
                  <a:lnTo>
                    <a:pt x="219" y="269"/>
                  </a:lnTo>
                  <a:lnTo>
                    <a:pt x="216" y="274"/>
                  </a:lnTo>
                  <a:lnTo>
                    <a:pt x="213" y="277"/>
                  </a:lnTo>
                  <a:lnTo>
                    <a:pt x="212" y="280"/>
                  </a:lnTo>
                  <a:lnTo>
                    <a:pt x="209" y="284"/>
                  </a:lnTo>
                  <a:lnTo>
                    <a:pt x="206" y="285"/>
                  </a:lnTo>
                  <a:lnTo>
                    <a:pt x="205" y="287"/>
                  </a:lnTo>
                  <a:lnTo>
                    <a:pt x="202" y="288"/>
                  </a:lnTo>
                  <a:lnTo>
                    <a:pt x="201" y="287"/>
                  </a:lnTo>
                  <a:lnTo>
                    <a:pt x="200" y="281"/>
                  </a:lnTo>
                  <a:lnTo>
                    <a:pt x="198" y="269"/>
                  </a:lnTo>
                  <a:lnTo>
                    <a:pt x="197" y="255"/>
                  </a:lnTo>
                  <a:lnTo>
                    <a:pt x="194" y="243"/>
                  </a:lnTo>
                  <a:lnTo>
                    <a:pt x="191" y="233"/>
                  </a:lnTo>
                  <a:lnTo>
                    <a:pt x="185" y="226"/>
                  </a:lnTo>
                  <a:lnTo>
                    <a:pt x="175" y="221"/>
                  </a:lnTo>
                  <a:lnTo>
                    <a:pt x="164" y="218"/>
                  </a:lnTo>
                  <a:lnTo>
                    <a:pt x="156" y="214"/>
                  </a:lnTo>
                  <a:lnTo>
                    <a:pt x="146" y="210"/>
                  </a:lnTo>
                  <a:lnTo>
                    <a:pt x="133" y="207"/>
                  </a:lnTo>
                  <a:lnTo>
                    <a:pt x="120" y="205"/>
                  </a:lnTo>
                  <a:lnTo>
                    <a:pt x="112" y="203"/>
                  </a:lnTo>
                  <a:lnTo>
                    <a:pt x="105" y="203"/>
                  </a:lnTo>
                  <a:lnTo>
                    <a:pt x="86" y="206"/>
                  </a:lnTo>
                  <a:lnTo>
                    <a:pt x="79" y="205"/>
                  </a:lnTo>
                  <a:lnTo>
                    <a:pt x="77" y="203"/>
                  </a:lnTo>
                  <a:lnTo>
                    <a:pt x="75" y="200"/>
                  </a:lnTo>
                  <a:lnTo>
                    <a:pt x="72" y="196"/>
                  </a:lnTo>
                  <a:lnTo>
                    <a:pt x="72" y="194"/>
                  </a:lnTo>
                  <a:lnTo>
                    <a:pt x="71" y="189"/>
                  </a:lnTo>
                  <a:lnTo>
                    <a:pt x="71" y="184"/>
                  </a:lnTo>
                  <a:lnTo>
                    <a:pt x="70" y="187"/>
                  </a:lnTo>
                  <a:lnTo>
                    <a:pt x="68" y="194"/>
                  </a:lnTo>
                  <a:lnTo>
                    <a:pt x="66" y="202"/>
                  </a:lnTo>
                  <a:lnTo>
                    <a:pt x="63" y="207"/>
                  </a:lnTo>
                  <a:lnTo>
                    <a:pt x="60" y="211"/>
                  </a:lnTo>
                  <a:lnTo>
                    <a:pt x="52" y="214"/>
                  </a:lnTo>
                  <a:lnTo>
                    <a:pt x="48" y="213"/>
                  </a:lnTo>
                  <a:lnTo>
                    <a:pt x="44" y="209"/>
                  </a:lnTo>
                  <a:lnTo>
                    <a:pt x="38" y="200"/>
                  </a:lnTo>
                  <a:lnTo>
                    <a:pt x="31" y="194"/>
                  </a:lnTo>
                  <a:lnTo>
                    <a:pt x="25" y="189"/>
                  </a:lnTo>
                  <a:lnTo>
                    <a:pt x="16" y="188"/>
                  </a:lnTo>
                  <a:lnTo>
                    <a:pt x="10" y="188"/>
                  </a:lnTo>
                  <a:lnTo>
                    <a:pt x="3" y="184"/>
                  </a:lnTo>
                  <a:lnTo>
                    <a:pt x="0" y="180"/>
                  </a:lnTo>
                  <a:lnTo>
                    <a:pt x="3" y="177"/>
                  </a:lnTo>
                  <a:lnTo>
                    <a:pt x="8" y="174"/>
                  </a:lnTo>
                  <a:lnTo>
                    <a:pt x="27" y="174"/>
                  </a:lnTo>
                  <a:lnTo>
                    <a:pt x="34" y="172"/>
                  </a:lnTo>
                  <a:lnTo>
                    <a:pt x="42" y="169"/>
                  </a:lnTo>
                  <a:lnTo>
                    <a:pt x="49" y="165"/>
                  </a:lnTo>
                  <a:lnTo>
                    <a:pt x="52" y="159"/>
                  </a:lnTo>
                  <a:lnTo>
                    <a:pt x="55" y="151"/>
                  </a:lnTo>
                  <a:lnTo>
                    <a:pt x="57" y="148"/>
                  </a:lnTo>
                  <a:lnTo>
                    <a:pt x="61" y="146"/>
                  </a:lnTo>
                  <a:lnTo>
                    <a:pt x="79" y="146"/>
                  </a:lnTo>
                  <a:lnTo>
                    <a:pt x="82" y="143"/>
                  </a:lnTo>
                  <a:lnTo>
                    <a:pt x="85" y="137"/>
                  </a:lnTo>
                  <a:lnTo>
                    <a:pt x="86" y="133"/>
                  </a:lnTo>
                  <a:lnTo>
                    <a:pt x="86" y="126"/>
                  </a:lnTo>
                  <a:lnTo>
                    <a:pt x="87" y="120"/>
                  </a:lnTo>
                  <a:lnTo>
                    <a:pt x="93" y="114"/>
                  </a:lnTo>
                  <a:lnTo>
                    <a:pt x="100" y="110"/>
                  </a:lnTo>
                  <a:lnTo>
                    <a:pt x="105" y="109"/>
                  </a:lnTo>
                  <a:lnTo>
                    <a:pt x="111" y="110"/>
                  </a:lnTo>
                  <a:lnTo>
                    <a:pt x="113" y="111"/>
                  </a:lnTo>
                  <a:lnTo>
                    <a:pt x="119" y="111"/>
                  </a:lnTo>
                  <a:lnTo>
                    <a:pt x="123" y="110"/>
                  </a:lnTo>
                  <a:lnTo>
                    <a:pt x="126" y="109"/>
                  </a:lnTo>
                  <a:lnTo>
                    <a:pt x="128" y="103"/>
                  </a:lnTo>
                  <a:lnTo>
                    <a:pt x="127" y="99"/>
                  </a:lnTo>
                  <a:lnTo>
                    <a:pt x="127" y="92"/>
                  </a:lnTo>
                  <a:lnTo>
                    <a:pt x="134" y="87"/>
                  </a:lnTo>
                  <a:lnTo>
                    <a:pt x="146" y="83"/>
                  </a:lnTo>
                  <a:lnTo>
                    <a:pt x="160" y="78"/>
                  </a:lnTo>
                  <a:lnTo>
                    <a:pt x="193" y="76"/>
                  </a:lnTo>
                  <a:lnTo>
                    <a:pt x="204" y="77"/>
                  </a:lnTo>
                  <a:lnTo>
                    <a:pt x="211" y="80"/>
                  </a:lnTo>
                  <a:lnTo>
                    <a:pt x="215" y="83"/>
                  </a:lnTo>
                  <a:lnTo>
                    <a:pt x="223" y="85"/>
                  </a:lnTo>
                  <a:lnTo>
                    <a:pt x="232" y="85"/>
                  </a:lnTo>
                  <a:lnTo>
                    <a:pt x="243" y="83"/>
                  </a:lnTo>
                  <a:lnTo>
                    <a:pt x="252" y="77"/>
                  </a:lnTo>
                  <a:lnTo>
                    <a:pt x="256" y="68"/>
                  </a:lnTo>
                  <a:lnTo>
                    <a:pt x="256" y="57"/>
                  </a:lnTo>
                  <a:lnTo>
                    <a:pt x="257" y="48"/>
                  </a:lnTo>
                  <a:lnTo>
                    <a:pt x="261" y="42"/>
                  </a:lnTo>
                  <a:lnTo>
                    <a:pt x="264" y="40"/>
                  </a:lnTo>
                  <a:lnTo>
                    <a:pt x="265" y="40"/>
                  </a:lnTo>
                  <a:lnTo>
                    <a:pt x="268" y="42"/>
                  </a:lnTo>
                  <a:lnTo>
                    <a:pt x="269" y="43"/>
                  </a:lnTo>
                  <a:lnTo>
                    <a:pt x="271" y="46"/>
                  </a:lnTo>
                  <a:lnTo>
                    <a:pt x="272" y="50"/>
                  </a:lnTo>
                  <a:lnTo>
                    <a:pt x="275" y="52"/>
                  </a:lnTo>
                  <a:lnTo>
                    <a:pt x="276" y="55"/>
                  </a:lnTo>
                  <a:lnTo>
                    <a:pt x="279" y="58"/>
                  </a:lnTo>
                  <a:lnTo>
                    <a:pt x="283" y="58"/>
                  </a:lnTo>
                  <a:lnTo>
                    <a:pt x="287" y="54"/>
                  </a:lnTo>
                  <a:lnTo>
                    <a:pt x="291" y="46"/>
                  </a:lnTo>
                  <a:lnTo>
                    <a:pt x="297" y="36"/>
                  </a:lnTo>
                  <a:lnTo>
                    <a:pt x="301" y="29"/>
                  </a:lnTo>
                  <a:lnTo>
                    <a:pt x="305" y="28"/>
                  </a:lnTo>
                  <a:lnTo>
                    <a:pt x="313" y="26"/>
                  </a:lnTo>
                  <a:lnTo>
                    <a:pt x="323" y="22"/>
                  </a:lnTo>
                  <a:lnTo>
                    <a:pt x="334" y="17"/>
                  </a:lnTo>
                  <a:lnTo>
                    <a:pt x="346" y="10"/>
                  </a:lnTo>
                  <a:lnTo>
                    <a:pt x="361" y="7"/>
                  </a:lnTo>
                  <a:lnTo>
                    <a:pt x="377" y="6"/>
                  </a:lnTo>
                  <a:lnTo>
                    <a:pt x="392" y="6"/>
                  </a:lnTo>
                  <a:lnTo>
                    <a:pt x="407" y="3"/>
                  </a:lnTo>
                  <a:lnTo>
                    <a:pt x="4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55" name="Freeform 22"/>
            <p:cNvSpPr>
              <a:spLocks/>
            </p:cNvSpPr>
            <p:nvPr/>
          </p:nvSpPr>
          <p:spPr bwMode="auto">
            <a:xfrm>
              <a:off x="2517775" y="2711450"/>
              <a:ext cx="182563" cy="76200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8" y="0"/>
                </a:cxn>
                <a:cxn ang="0">
                  <a:pos x="47" y="2"/>
                </a:cxn>
                <a:cxn ang="0">
                  <a:pos x="56" y="4"/>
                </a:cxn>
                <a:cxn ang="0">
                  <a:pos x="63" y="10"/>
                </a:cxn>
                <a:cxn ang="0">
                  <a:pos x="71" y="17"/>
                </a:cxn>
                <a:cxn ang="0">
                  <a:pos x="79" y="22"/>
                </a:cxn>
                <a:cxn ang="0">
                  <a:pos x="89" y="26"/>
                </a:cxn>
                <a:cxn ang="0">
                  <a:pos x="96" y="28"/>
                </a:cxn>
                <a:cxn ang="0">
                  <a:pos x="98" y="28"/>
                </a:cxn>
                <a:cxn ang="0">
                  <a:pos x="101" y="29"/>
                </a:cxn>
                <a:cxn ang="0">
                  <a:pos x="105" y="32"/>
                </a:cxn>
                <a:cxn ang="0">
                  <a:pos x="113" y="40"/>
                </a:cxn>
                <a:cxn ang="0">
                  <a:pos x="115" y="43"/>
                </a:cxn>
                <a:cxn ang="0">
                  <a:pos x="115" y="45"/>
                </a:cxn>
                <a:cxn ang="0">
                  <a:pos x="111" y="48"/>
                </a:cxn>
                <a:cxn ang="0">
                  <a:pos x="105" y="48"/>
                </a:cxn>
                <a:cxn ang="0">
                  <a:pos x="97" y="47"/>
                </a:cxn>
                <a:cxn ang="0">
                  <a:pos x="92" y="44"/>
                </a:cxn>
                <a:cxn ang="0">
                  <a:pos x="85" y="40"/>
                </a:cxn>
                <a:cxn ang="0">
                  <a:pos x="77" y="33"/>
                </a:cxn>
                <a:cxn ang="0">
                  <a:pos x="68" y="28"/>
                </a:cxn>
                <a:cxn ang="0">
                  <a:pos x="63" y="22"/>
                </a:cxn>
                <a:cxn ang="0">
                  <a:pos x="56" y="18"/>
                </a:cxn>
                <a:cxn ang="0">
                  <a:pos x="5" y="18"/>
                </a:cxn>
                <a:cxn ang="0">
                  <a:pos x="1" y="17"/>
                </a:cxn>
                <a:cxn ang="0">
                  <a:pos x="0" y="10"/>
                </a:cxn>
                <a:cxn ang="0">
                  <a:pos x="3" y="8"/>
                </a:cxn>
                <a:cxn ang="0">
                  <a:pos x="10" y="7"/>
                </a:cxn>
                <a:cxn ang="0">
                  <a:pos x="18" y="3"/>
                </a:cxn>
                <a:cxn ang="0">
                  <a:pos x="27" y="2"/>
                </a:cxn>
                <a:cxn ang="0">
                  <a:pos x="33" y="0"/>
                </a:cxn>
              </a:cxnLst>
              <a:rect l="0" t="0" r="r" b="b"/>
              <a:pathLst>
                <a:path w="115" h="48">
                  <a:moveTo>
                    <a:pt x="33" y="0"/>
                  </a:moveTo>
                  <a:lnTo>
                    <a:pt x="38" y="0"/>
                  </a:lnTo>
                  <a:lnTo>
                    <a:pt x="47" y="2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71" y="17"/>
                  </a:lnTo>
                  <a:lnTo>
                    <a:pt x="79" y="22"/>
                  </a:lnTo>
                  <a:lnTo>
                    <a:pt x="89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13" y="40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1" y="48"/>
                  </a:lnTo>
                  <a:lnTo>
                    <a:pt x="105" y="48"/>
                  </a:lnTo>
                  <a:lnTo>
                    <a:pt x="97" y="47"/>
                  </a:lnTo>
                  <a:lnTo>
                    <a:pt x="92" y="44"/>
                  </a:lnTo>
                  <a:lnTo>
                    <a:pt x="85" y="40"/>
                  </a:lnTo>
                  <a:lnTo>
                    <a:pt x="77" y="33"/>
                  </a:lnTo>
                  <a:lnTo>
                    <a:pt x="68" y="28"/>
                  </a:lnTo>
                  <a:lnTo>
                    <a:pt x="63" y="22"/>
                  </a:lnTo>
                  <a:lnTo>
                    <a:pt x="56" y="18"/>
                  </a:lnTo>
                  <a:lnTo>
                    <a:pt x="5" y="18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3" y="8"/>
                  </a:lnTo>
                  <a:lnTo>
                    <a:pt x="10" y="7"/>
                  </a:lnTo>
                  <a:lnTo>
                    <a:pt x="18" y="3"/>
                  </a:lnTo>
                  <a:lnTo>
                    <a:pt x="27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56" name="Freeform 23"/>
            <p:cNvSpPr>
              <a:spLocks/>
            </p:cNvSpPr>
            <p:nvPr/>
          </p:nvSpPr>
          <p:spPr bwMode="auto">
            <a:xfrm>
              <a:off x="2632075" y="2670175"/>
              <a:ext cx="26988" cy="206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0" y="0"/>
                </a:cxn>
                <a:cxn ang="0">
                  <a:pos x="13" y="2"/>
                </a:cxn>
                <a:cxn ang="0">
                  <a:pos x="14" y="3"/>
                </a:cxn>
                <a:cxn ang="0">
                  <a:pos x="17" y="4"/>
                </a:cxn>
                <a:cxn ang="0">
                  <a:pos x="17" y="10"/>
                </a:cxn>
                <a:cxn ang="0">
                  <a:pos x="11" y="13"/>
                </a:cxn>
                <a:cxn ang="0">
                  <a:pos x="5" y="13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6" y="0"/>
                </a:cxn>
              </a:cxnLst>
              <a:rect l="0" t="0" r="r" b="b"/>
              <a:pathLst>
                <a:path w="17" h="13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57" name="Freeform 24"/>
            <p:cNvSpPr>
              <a:spLocks/>
            </p:cNvSpPr>
            <p:nvPr/>
          </p:nvSpPr>
          <p:spPr bwMode="auto">
            <a:xfrm>
              <a:off x="2641600" y="2838450"/>
              <a:ext cx="25400" cy="3175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8" y="0"/>
                </a:cxn>
                <a:cxn ang="0">
                  <a:pos x="14" y="2"/>
                </a:cxn>
                <a:cxn ang="0">
                  <a:pos x="15" y="5"/>
                </a:cxn>
                <a:cxn ang="0">
                  <a:pos x="16" y="9"/>
                </a:cxn>
                <a:cxn ang="0">
                  <a:pos x="16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1" y="18"/>
                </a:cxn>
                <a:cxn ang="0">
                  <a:pos x="0" y="13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6" h="20">
                  <a:moveTo>
                    <a:pt x="5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58" name="Freeform 25"/>
            <p:cNvSpPr>
              <a:spLocks/>
            </p:cNvSpPr>
            <p:nvPr/>
          </p:nvSpPr>
          <p:spPr bwMode="auto">
            <a:xfrm>
              <a:off x="2867025" y="2816225"/>
              <a:ext cx="26988" cy="333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8" y="0"/>
                </a:cxn>
                <a:cxn ang="0">
                  <a:pos x="14" y="3"/>
                </a:cxn>
                <a:cxn ang="0">
                  <a:pos x="15" y="6"/>
                </a:cxn>
                <a:cxn ang="0">
                  <a:pos x="17" y="10"/>
                </a:cxn>
                <a:cxn ang="0">
                  <a:pos x="17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1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17" h="21">
                  <a:moveTo>
                    <a:pt x="6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59" name="Freeform 26"/>
            <p:cNvSpPr>
              <a:spLocks/>
            </p:cNvSpPr>
            <p:nvPr/>
          </p:nvSpPr>
          <p:spPr bwMode="auto">
            <a:xfrm>
              <a:off x="2722563" y="2787650"/>
              <a:ext cx="112713" cy="5715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49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7"/>
                </a:cxn>
                <a:cxn ang="0">
                  <a:pos x="71" y="28"/>
                </a:cxn>
                <a:cxn ang="0">
                  <a:pos x="71" y="32"/>
                </a:cxn>
                <a:cxn ang="0">
                  <a:pos x="69" y="34"/>
                </a:cxn>
                <a:cxn ang="0">
                  <a:pos x="68" y="36"/>
                </a:cxn>
                <a:cxn ang="0">
                  <a:pos x="67" y="34"/>
                </a:cxn>
                <a:cxn ang="0">
                  <a:pos x="65" y="34"/>
                </a:cxn>
                <a:cxn ang="0">
                  <a:pos x="64" y="32"/>
                </a:cxn>
                <a:cxn ang="0">
                  <a:pos x="61" y="29"/>
                </a:cxn>
                <a:cxn ang="0">
                  <a:pos x="60" y="29"/>
                </a:cxn>
                <a:cxn ang="0">
                  <a:pos x="56" y="30"/>
                </a:cxn>
                <a:cxn ang="0">
                  <a:pos x="42" y="36"/>
                </a:cxn>
                <a:cxn ang="0">
                  <a:pos x="36" y="34"/>
                </a:cxn>
                <a:cxn ang="0">
                  <a:pos x="32" y="32"/>
                </a:cxn>
                <a:cxn ang="0">
                  <a:pos x="30" y="29"/>
                </a:cxn>
                <a:cxn ang="0">
                  <a:pos x="26" y="28"/>
                </a:cxn>
                <a:cxn ang="0">
                  <a:pos x="23" y="25"/>
                </a:cxn>
                <a:cxn ang="0">
                  <a:pos x="15" y="25"/>
                </a:cxn>
                <a:cxn ang="0">
                  <a:pos x="10" y="24"/>
                </a:cxn>
                <a:cxn ang="0">
                  <a:pos x="2" y="24"/>
                </a:cxn>
                <a:cxn ang="0">
                  <a:pos x="1" y="22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3" y="10"/>
                </a:cxn>
                <a:cxn ang="0">
                  <a:pos x="19" y="4"/>
                </a:cxn>
                <a:cxn ang="0">
                  <a:pos x="35" y="0"/>
                </a:cxn>
              </a:cxnLst>
              <a:rect l="0" t="0" r="r" b="b"/>
              <a:pathLst>
                <a:path w="71" h="36">
                  <a:moveTo>
                    <a:pt x="35" y="0"/>
                  </a:moveTo>
                  <a:lnTo>
                    <a:pt x="49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7"/>
                  </a:lnTo>
                  <a:lnTo>
                    <a:pt x="71" y="28"/>
                  </a:lnTo>
                  <a:lnTo>
                    <a:pt x="71" y="32"/>
                  </a:lnTo>
                  <a:lnTo>
                    <a:pt x="69" y="34"/>
                  </a:lnTo>
                  <a:lnTo>
                    <a:pt x="68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4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6" y="30"/>
                  </a:lnTo>
                  <a:lnTo>
                    <a:pt x="42" y="36"/>
                  </a:lnTo>
                  <a:lnTo>
                    <a:pt x="36" y="34"/>
                  </a:lnTo>
                  <a:lnTo>
                    <a:pt x="32" y="32"/>
                  </a:lnTo>
                  <a:lnTo>
                    <a:pt x="30" y="29"/>
                  </a:lnTo>
                  <a:lnTo>
                    <a:pt x="26" y="28"/>
                  </a:lnTo>
                  <a:lnTo>
                    <a:pt x="23" y="25"/>
                  </a:lnTo>
                  <a:lnTo>
                    <a:pt x="15" y="25"/>
                  </a:lnTo>
                  <a:lnTo>
                    <a:pt x="10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13" y="10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60" name="Freeform 27"/>
            <p:cNvSpPr>
              <a:spLocks/>
            </p:cNvSpPr>
            <p:nvPr/>
          </p:nvSpPr>
          <p:spPr bwMode="auto">
            <a:xfrm>
              <a:off x="5089525" y="3557588"/>
              <a:ext cx="141288" cy="32067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75" y="0"/>
                </a:cxn>
                <a:cxn ang="0">
                  <a:pos x="81" y="4"/>
                </a:cxn>
                <a:cxn ang="0">
                  <a:pos x="85" y="14"/>
                </a:cxn>
                <a:cxn ang="0">
                  <a:pos x="88" y="24"/>
                </a:cxn>
                <a:cxn ang="0">
                  <a:pos x="89" y="35"/>
                </a:cxn>
                <a:cxn ang="0">
                  <a:pos x="89" y="47"/>
                </a:cxn>
                <a:cxn ang="0">
                  <a:pos x="86" y="61"/>
                </a:cxn>
                <a:cxn ang="0">
                  <a:pos x="84" y="73"/>
                </a:cxn>
                <a:cxn ang="0">
                  <a:pos x="78" y="89"/>
                </a:cxn>
                <a:cxn ang="0">
                  <a:pos x="70" y="119"/>
                </a:cxn>
                <a:cxn ang="0">
                  <a:pos x="65" y="132"/>
                </a:cxn>
                <a:cxn ang="0">
                  <a:pos x="58" y="154"/>
                </a:cxn>
                <a:cxn ang="0">
                  <a:pos x="51" y="178"/>
                </a:cxn>
                <a:cxn ang="0">
                  <a:pos x="47" y="189"/>
                </a:cxn>
                <a:cxn ang="0">
                  <a:pos x="41" y="196"/>
                </a:cxn>
                <a:cxn ang="0">
                  <a:pos x="34" y="200"/>
                </a:cxn>
                <a:cxn ang="0">
                  <a:pos x="25" y="202"/>
                </a:cxn>
                <a:cxn ang="0">
                  <a:pos x="15" y="200"/>
                </a:cxn>
                <a:cxn ang="0">
                  <a:pos x="10" y="195"/>
                </a:cxn>
                <a:cxn ang="0">
                  <a:pos x="6" y="188"/>
                </a:cxn>
                <a:cxn ang="0">
                  <a:pos x="6" y="169"/>
                </a:cxn>
                <a:cxn ang="0">
                  <a:pos x="0" y="147"/>
                </a:cxn>
                <a:cxn ang="0">
                  <a:pos x="0" y="137"/>
                </a:cxn>
                <a:cxn ang="0">
                  <a:pos x="2" y="130"/>
                </a:cxn>
                <a:cxn ang="0">
                  <a:pos x="6" y="122"/>
                </a:cxn>
                <a:cxn ang="0">
                  <a:pos x="8" y="110"/>
                </a:cxn>
                <a:cxn ang="0">
                  <a:pos x="7" y="96"/>
                </a:cxn>
                <a:cxn ang="0">
                  <a:pos x="3" y="82"/>
                </a:cxn>
                <a:cxn ang="0">
                  <a:pos x="2" y="73"/>
                </a:cxn>
                <a:cxn ang="0">
                  <a:pos x="6" y="65"/>
                </a:cxn>
                <a:cxn ang="0">
                  <a:pos x="13" y="59"/>
                </a:cxn>
                <a:cxn ang="0">
                  <a:pos x="19" y="55"/>
                </a:cxn>
                <a:cxn ang="0">
                  <a:pos x="24" y="55"/>
                </a:cxn>
                <a:cxn ang="0">
                  <a:pos x="28" y="54"/>
                </a:cxn>
                <a:cxn ang="0">
                  <a:pos x="34" y="50"/>
                </a:cxn>
                <a:cxn ang="0">
                  <a:pos x="43" y="41"/>
                </a:cxn>
                <a:cxn ang="0">
                  <a:pos x="49" y="30"/>
                </a:cxn>
                <a:cxn ang="0">
                  <a:pos x="55" y="22"/>
                </a:cxn>
                <a:cxn ang="0">
                  <a:pos x="59" y="13"/>
                </a:cxn>
                <a:cxn ang="0">
                  <a:pos x="63" y="6"/>
                </a:cxn>
                <a:cxn ang="0">
                  <a:pos x="69" y="0"/>
                </a:cxn>
              </a:cxnLst>
              <a:rect l="0" t="0" r="r" b="b"/>
              <a:pathLst>
                <a:path w="89" h="202">
                  <a:moveTo>
                    <a:pt x="69" y="0"/>
                  </a:moveTo>
                  <a:lnTo>
                    <a:pt x="75" y="0"/>
                  </a:lnTo>
                  <a:lnTo>
                    <a:pt x="81" y="4"/>
                  </a:lnTo>
                  <a:lnTo>
                    <a:pt x="85" y="14"/>
                  </a:lnTo>
                  <a:lnTo>
                    <a:pt x="88" y="24"/>
                  </a:lnTo>
                  <a:lnTo>
                    <a:pt x="89" y="35"/>
                  </a:lnTo>
                  <a:lnTo>
                    <a:pt x="89" y="47"/>
                  </a:lnTo>
                  <a:lnTo>
                    <a:pt x="86" y="61"/>
                  </a:lnTo>
                  <a:lnTo>
                    <a:pt x="84" y="73"/>
                  </a:lnTo>
                  <a:lnTo>
                    <a:pt x="78" y="89"/>
                  </a:lnTo>
                  <a:lnTo>
                    <a:pt x="70" y="119"/>
                  </a:lnTo>
                  <a:lnTo>
                    <a:pt x="65" y="132"/>
                  </a:lnTo>
                  <a:lnTo>
                    <a:pt x="58" y="154"/>
                  </a:lnTo>
                  <a:lnTo>
                    <a:pt x="51" y="178"/>
                  </a:lnTo>
                  <a:lnTo>
                    <a:pt x="47" y="189"/>
                  </a:lnTo>
                  <a:lnTo>
                    <a:pt x="41" y="196"/>
                  </a:lnTo>
                  <a:lnTo>
                    <a:pt x="34" y="200"/>
                  </a:lnTo>
                  <a:lnTo>
                    <a:pt x="25" y="202"/>
                  </a:lnTo>
                  <a:lnTo>
                    <a:pt x="15" y="200"/>
                  </a:lnTo>
                  <a:lnTo>
                    <a:pt x="10" y="195"/>
                  </a:lnTo>
                  <a:lnTo>
                    <a:pt x="6" y="188"/>
                  </a:lnTo>
                  <a:lnTo>
                    <a:pt x="6" y="169"/>
                  </a:lnTo>
                  <a:lnTo>
                    <a:pt x="0" y="147"/>
                  </a:lnTo>
                  <a:lnTo>
                    <a:pt x="0" y="137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8" y="110"/>
                  </a:lnTo>
                  <a:lnTo>
                    <a:pt x="7" y="96"/>
                  </a:lnTo>
                  <a:lnTo>
                    <a:pt x="3" y="82"/>
                  </a:lnTo>
                  <a:lnTo>
                    <a:pt x="2" y="73"/>
                  </a:lnTo>
                  <a:lnTo>
                    <a:pt x="6" y="65"/>
                  </a:lnTo>
                  <a:lnTo>
                    <a:pt x="13" y="59"/>
                  </a:lnTo>
                  <a:lnTo>
                    <a:pt x="19" y="55"/>
                  </a:lnTo>
                  <a:lnTo>
                    <a:pt x="24" y="55"/>
                  </a:lnTo>
                  <a:lnTo>
                    <a:pt x="28" y="54"/>
                  </a:lnTo>
                  <a:lnTo>
                    <a:pt x="34" y="50"/>
                  </a:lnTo>
                  <a:lnTo>
                    <a:pt x="43" y="41"/>
                  </a:lnTo>
                  <a:lnTo>
                    <a:pt x="49" y="30"/>
                  </a:lnTo>
                  <a:lnTo>
                    <a:pt x="55" y="22"/>
                  </a:lnTo>
                  <a:lnTo>
                    <a:pt x="59" y="13"/>
                  </a:lnTo>
                  <a:lnTo>
                    <a:pt x="6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5816600" y="3038475"/>
              <a:ext cx="41275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4" y="0"/>
                </a:cxn>
                <a:cxn ang="0">
                  <a:pos x="17" y="5"/>
                </a:cxn>
                <a:cxn ang="0">
                  <a:pos x="19" y="12"/>
                </a:cxn>
                <a:cxn ang="0">
                  <a:pos x="22" y="20"/>
                </a:cxn>
                <a:cxn ang="0">
                  <a:pos x="25" y="26"/>
                </a:cxn>
                <a:cxn ang="0">
                  <a:pos x="26" y="31"/>
                </a:cxn>
                <a:cxn ang="0">
                  <a:pos x="25" y="41"/>
                </a:cxn>
                <a:cxn ang="0">
                  <a:pos x="22" y="52"/>
                </a:cxn>
                <a:cxn ang="0">
                  <a:pos x="18" y="61"/>
                </a:cxn>
                <a:cxn ang="0">
                  <a:pos x="14" y="68"/>
                </a:cxn>
                <a:cxn ang="0">
                  <a:pos x="7" y="70"/>
                </a:cxn>
                <a:cxn ang="0">
                  <a:pos x="3" y="64"/>
                </a:cxn>
                <a:cxn ang="0">
                  <a:pos x="0" y="55"/>
                </a:cxn>
                <a:cxn ang="0">
                  <a:pos x="0" y="41"/>
                </a:cxn>
                <a:cxn ang="0">
                  <a:pos x="2" y="27"/>
                </a:cxn>
                <a:cxn ang="0">
                  <a:pos x="3" y="15"/>
                </a:cxn>
                <a:cxn ang="0">
                  <a:pos x="6" y="5"/>
                </a:cxn>
                <a:cxn ang="0">
                  <a:pos x="9" y="0"/>
                </a:cxn>
              </a:cxnLst>
              <a:rect l="0" t="0" r="r" b="b"/>
              <a:pathLst>
                <a:path w="26" h="70">
                  <a:moveTo>
                    <a:pt x="9" y="0"/>
                  </a:moveTo>
                  <a:lnTo>
                    <a:pt x="14" y="0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2" y="20"/>
                  </a:lnTo>
                  <a:lnTo>
                    <a:pt x="25" y="26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2" y="52"/>
                  </a:lnTo>
                  <a:lnTo>
                    <a:pt x="18" y="61"/>
                  </a:lnTo>
                  <a:lnTo>
                    <a:pt x="14" y="68"/>
                  </a:lnTo>
                  <a:lnTo>
                    <a:pt x="7" y="70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2" y="27"/>
                  </a:lnTo>
                  <a:lnTo>
                    <a:pt x="3" y="15"/>
                  </a:lnTo>
                  <a:lnTo>
                    <a:pt x="6" y="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62" name="Freeform 29"/>
            <p:cNvSpPr>
              <a:spLocks/>
            </p:cNvSpPr>
            <p:nvPr/>
          </p:nvSpPr>
          <p:spPr bwMode="auto">
            <a:xfrm>
              <a:off x="4373563" y="2282825"/>
              <a:ext cx="34925" cy="460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5" y="3"/>
                </a:cxn>
                <a:cxn ang="0">
                  <a:pos x="21" y="7"/>
                </a:cxn>
                <a:cxn ang="0">
                  <a:pos x="22" y="15"/>
                </a:cxn>
                <a:cxn ang="0">
                  <a:pos x="21" y="22"/>
                </a:cxn>
                <a:cxn ang="0">
                  <a:pos x="18" y="26"/>
                </a:cxn>
                <a:cxn ang="0">
                  <a:pos x="15" y="29"/>
                </a:cxn>
                <a:cxn ang="0">
                  <a:pos x="7" y="29"/>
                </a:cxn>
                <a:cxn ang="0">
                  <a:pos x="3" y="26"/>
                </a:cxn>
                <a:cxn ang="0">
                  <a:pos x="0" y="20"/>
                </a:cxn>
                <a:cxn ang="0">
                  <a:pos x="1" y="11"/>
                </a:cxn>
                <a:cxn ang="0">
                  <a:pos x="4" y="3"/>
                </a:cxn>
                <a:cxn ang="0">
                  <a:pos x="11" y="0"/>
                </a:cxn>
              </a:cxnLst>
              <a:rect l="0" t="0" r="r" b="b"/>
              <a:pathLst>
                <a:path w="22" h="29">
                  <a:moveTo>
                    <a:pt x="11" y="0"/>
                  </a:moveTo>
                  <a:lnTo>
                    <a:pt x="15" y="3"/>
                  </a:lnTo>
                  <a:lnTo>
                    <a:pt x="21" y="7"/>
                  </a:lnTo>
                  <a:lnTo>
                    <a:pt x="22" y="15"/>
                  </a:lnTo>
                  <a:lnTo>
                    <a:pt x="21" y="22"/>
                  </a:lnTo>
                  <a:lnTo>
                    <a:pt x="18" y="26"/>
                  </a:lnTo>
                  <a:lnTo>
                    <a:pt x="15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1" y="11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4262438" y="2305050"/>
              <a:ext cx="15875" cy="190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0"/>
                </a:cxn>
                <a:cxn ang="0">
                  <a:pos x="10" y="1"/>
                </a:cxn>
                <a:cxn ang="0">
                  <a:pos x="10" y="8"/>
                </a:cxn>
                <a:cxn ang="0">
                  <a:pos x="7" y="11"/>
                </a:cxn>
                <a:cxn ang="0">
                  <a:pos x="4" y="12"/>
                </a:cxn>
                <a:cxn ang="0">
                  <a:pos x="2" y="11"/>
                </a:cxn>
                <a:cxn ang="0">
                  <a:pos x="0" y="11"/>
                </a:cxn>
                <a:cxn ang="0">
                  <a:pos x="0" y="7"/>
                </a:cxn>
                <a:cxn ang="0">
                  <a:pos x="2" y="3"/>
                </a:cxn>
                <a:cxn ang="0">
                  <a:pos x="4" y="0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64" name="Freeform 31"/>
            <p:cNvSpPr>
              <a:spLocks/>
            </p:cNvSpPr>
            <p:nvPr/>
          </p:nvSpPr>
          <p:spPr bwMode="auto">
            <a:xfrm>
              <a:off x="4462463" y="2347913"/>
              <a:ext cx="68263" cy="412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4" y="0"/>
                </a:cxn>
                <a:cxn ang="0">
                  <a:pos x="21" y="2"/>
                </a:cxn>
                <a:cxn ang="0">
                  <a:pos x="29" y="2"/>
                </a:cxn>
                <a:cxn ang="0">
                  <a:pos x="37" y="6"/>
                </a:cxn>
                <a:cxn ang="0">
                  <a:pos x="38" y="10"/>
                </a:cxn>
                <a:cxn ang="0">
                  <a:pos x="41" y="14"/>
                </a:cxn>
                <a:cxn ang="0">
                  <a:pos x="43" y="18"/>
                </a:cxn>
                <a:cxn ang="0">
                  <a:pos x="40" y="24"/>
                </a:cxn>
                <a:cxn ang="0">
                  <a:pos x="34" y="26"/>
                </a:cxn>
                <a:cxn ang="0">
                  <a:pos x="27" y="26"/>
                </a:cxn>
                <a:cxn ang="0">
                  <a:pos x="22" y="24"/>
                </a:cxn>
                <a:cxn ang="0">
                  <a:pos x="14" y="16"/>
                </a:cxn>
                <a:cxn ang="0">
                  <a:pos x="11" y="14"/>
                </a:cxn>
                <a:cxn ang="0">
                  <a:pos x="8" y="11"/>
                </a:cxn>
                <a:cxn ang="0">
                  <a:pos x="6" y="10"/>
                </a:cxn>
                <a:cxn ang="0">
                  <a:pos x="1" y="6"/>
                </a:cxn>
                <a:cxn ang="0">
                  <a:pos x="0" y="3"/>
                </a:cxn>
                <a:cxn ang="0">
                  <a:pos x="1" y="2"/>
                </a:cxn>
                <a:cxn ang="0">
                  <a:pos x="7" y="0"/>
                </a:cxn>
              </a:cxnLst>
              <a:rect l="0" t="0" r="r" b="b"/>
              <a:pathLst>
                <a:path w="43" h="26">
                  <a:moveTo>
                    <a:pt x="7" y="0"/>
                  </a:moveTo>
                  <a:lnTo>
                    <a:pt x="14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7" y="6"/>
                  </a:lnTo>
                  <a:lnTo>
                    <a:pt x="38" y="10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0" y="24"/>
                  </a:lnTo>
                  <a:lnTo>
                    <a:pt x="34" y="26"/>
                  </a:lnTo>
                  <a:lnTo>
                    <a:pt x="27" y="26"/>
                  </a:lnTo>
                  <a:lnTo>
                    <a:pt x="22" y="24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6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65" name="Freeform 32"/>
            <p:cNvSpPr>
              <a:spLocks/>
            </p:cNvSpPr>
            <p:nvPr/>
          </p:nvSpPr>
          <p:spPr bwMode="auto">
            <a:xfrm>
              <a:off x="4006850" y="1941513"/>
              <a:ext cx="88900" cy="103188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41" y="0"/>
                </a:cxn>
                <a:cxn ang="0">
                  <a:pos x="49" y="6"/>
                </a:cxn>
                <a:cxn ang="0">
                  <a:pos x="53" y="11"/>
                </a:cxn>
                <a:cxn ang="0">
                  <a:pos x="56" y="21"/>
                </a:cxn>
                <a:cxn ang="0">
                  <a:pos x="56" y="32"/>
                </a:cxn>
                <a:cxn ang="0">
                  <a:pos x="55" y="40"/>
                </a:cxn>
                <a:cxn ang="0">
                  <a:pos x="49" y="47"/>
                </a:cxn>
                <a:cxn ang="0">
                  <a:pos x="38" y="55"/>
                </a:cxn>
                <a:cxn ang="0">
                  <a:pos x="30" y="59"/>
                </a:cxn>
                <a:cxn ang="0">
                  <a:pos x="20" y="63"/>
                </a:cxn>
                <a:cxn ang="0">
                  <a:pos x="12" y="65"/>
                </a:cxn>
                <a:cxn ang="0">
                  <a:pos x="7" y="62"/>
                </a:cxn>
                <a:cxn ang="0">
                  <a:pos x="4" y="59"/>
                </a:cxn>
                <a:cxn ang="0">
                  <a:pos x="1" y="55"/>
                </a:cxn>
                <a:cxn ang="0">
                  <a:pos x="0" y="52"/>
                </a:cxn>
                <a:cxn ang="0">
                  <a:pos x="0" y="50"/>
                </a:cxn>
                <a:cxn ang="0">
                  <a:pos x="1" y="47"/>
                </a:cxn>
                <a:cxn ang="0">
                  <a:pos x="5" y="43"/>
                </a:cxn>
                <a:cxn ang="0">
                  <a:pos x="5" y="34"/>
                </a:cxn>
                <a:cxn ang="0">
                  <a:pos x="3" y="26"/>
                </a:cxn>
                <a:cxn ang="0">
                  <a:pos x="3" y="19"/>
                </a:cxn>
                <a:cxn ang="0">
                  <a:pos x="7" y="15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4" y="14"/>
                </a:cxn>
                <a:cxn ang="0">
                  <a:pos x="19" y="11"/>
                </a:cxn>
                <a:cxn ang="0">
                  <a:pos x="20" y="8"/>
                </a:cxn>
                <a:cxn ang="0">
                  <a:pos x="23" y="6"/>
                </a:cxn>
                <a:cxn ang="0">
                  <a:pos x="25" y="3"/>
                </a:cxn>
                <a:cxn ang="0">
                  <a:pos x="27" y="2"/>
                </a:cxn>
                <a:cxn ang="0">
                  <a:pos x="31" y="0"/>
                </a:cxn>
              </a:cxnLst>
              <a:rect l="0" t="0" r="r" b="b"/>
              <a:pathLst>
                <a:path w="56" h="65">
                  <a:moveTo>
                    <a:pt x="31" y="0"/>
                  </a:moveTo>
                  <a:lnTo>
                    <a:pt x="41" y="0"/>
                  </a:lnTo>
                  <a:lnTo>
                    <a:pt x="49" y="6"/>
                  </a:lnTo>
                  <a:lnTo>
                    <a:pt x="53" y="11"/>
                  </a:lnTo>
                  <a:lnTo>
                    <a:pt x="56" y="21"/>
                  </a:lnTo>
                  <a:lnTo>
                    <a:pt x="56" y="32"/>
                  </a:lnTo>
                  <a:lnTo>
                    <a:pt x="55" y="40"/>
                  </a:lnTo>
                  <a:lnTo>
                    <a:pt x="49" y="47"/>
                  </a:lnTo>
                  <a:lnTo>
                    <a:pt x="38" y="55"/>
                  </a:lnTo>
                  <a:lnTo>
                    <a:pt x="30" y="59"/>
                  </a:lnTo>
                  <a:lnTo>
                    <a:pt x="20" y="63"/>
                  </a:lnTo>
                  <a:lnTo>
                    <a:pt x="12" y="65"/>
                  </a:lnTo>
                  <a:lnTo>
                    <a:pt x="7" y="62"/>
                  </a:lnTo>
                  <a:lnTo>
                    <a:pt x="4" y="59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" y="47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3" y="26"/>
                  </a:lnTo>
                  <a:lnTo>
                    <a:pt x="3" y="19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4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5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66" name="Freeform 33"/>
            <p:cNvSpPr>
              <a:spLocks/>
            </p:cNvSpPr>
            <p:nvPr/>
          </p:nvSpPr>
          <p:spPr bwMode="auto">
            <a:xfrm>
              <a:off x="4067175" y="1862138"/>
              <a:ext cx="184150" cy="206375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60" y="5"/>
                </a:cxn>
                <a:cxn ang="0">
                  <a:pos x="78" y="8"/>
                </a:cxn>
                <a:cxn ang="0">
                  <a:pos x="85" y="17"/>
                </a:cxn>
                <a:cxn ang="0">
                  <a:pos x="71" y="34"/>
                </a:cxn>
                <a:cxn ang="0">
                  <a:pos x="67" y="42"/>
                </a:cxn>
                <a:cxn ang="0">
                  <a:pos x="80" y="58"/>
                </a:cxn>
                <a:cxn ang="0">
                  <a:pos x="95" y="76"/>
                </a:cxn>
                <a:cxn ang="0">
                  <a:pos x="108" y="89"/>
                </a:cxn>
                <a:cxn ang="0">
                  <a:pos x="116" y="104"/>
                </a:cxn>
                <a:cxn ang="0">
                  <a:pos x="110" y="119"/>
                </a:cxn>
                <a:cxn ang="0">
                  <a:pos x="95" y="127"/>
                </a:cxn>
                <a:cxn ang="0">
                  <a:pos x="77" y="123"/>
                </a:cxn>
                <a:cxn ang="0">
                  <a:pos x="58" y="120"/>
                </a:cxn>
                <a:cxn ang="0">
                  <a:pos x="49" y="127"/>
                </a:cxn>
                <a:cxn ang="0">
                  <a:pos x="45" y="130"/>
                </a:cxn>
                <a:cxn ang="0">
                  <a:pos x="41" y="128"/>
                </a:cxn>
                <a:cxn ang="0">
                  <a:pos x="41" y="124"/>
                </a:cxn>
                <a:cxn ang="0">
                  <a:pos x="43" y="119"/>
                </a:cxn>
                <a:cxn ang="0">
                  <a:pos x="41" y="117"/>
                </a:cxn>
                <a:cxn ang="0">
                  <a:pos x="25" y="119"/>
                </a:cxn>
                <a:cxn ang="0">
                  <a:pos x="17" y="113"/>
                </a:cxn>
                <a:cxn ang="0">
                  <a:pos x="36" y="89"/>
                </a:cxn>
                <a:cxn ang="0">
                  <a:pos x="52" y="76"/>
                </a:cxn>
                <a:cxn ang="0">
                  <a:pos x="49" y="69"/>
                </a:cxn>
                <a:cxn ang="0">
                  <a:pos x="34" y="63"/>
                </a:cxn>
                <a:cxn ang="0">
                  <a:pos x="17" y="53"/>
                </a:cxn>
                <a:cxn ang="0">
                  <a:pos x="4" y="35"/>
                </a:cxn>
                <a:cxn ang="0">
                  <a:pos x="0" y="23"/>
                </a:cxn>
                <a:cxn ang="0">
                  <a:pos x="6" y="12"/>
                </a:cxn>
                <a:cxn ang="0">
                  <a:pos x="14" y="13"/>
                </a:cxn>
                <a:cxn ang="0">
                  <a:pos x="30" y="4"/>
                </a:cxn>
              </a:cxnLst>
              <a:rect l="0" t="0" r="r" b="b"/>
              <a:pathLst>
                <a:path w="116" h="130">
                  <a:moveTo>
                    <a:pt x="37" y="0"/>
                  </a:moveTo>
                  <a:lnTo>
                    <a:pt x="45" y="2"/>
                  </a:lnTo>
                  <a:lnTo>
                    <a:pt x="52" y="5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8" y="8"/>
                  </a:lnTo>
                  <a:lnTo>
                    <a:pt x="84" y="12"/>
                  </a:lnTo>
                  <a:lnTo>
                    <a:pt x="85" y="17"/>
                  </a:lnTo>
                  <a:lnTo>
                    <a:pt x="82" y="23"/>
                  </a:lnTo>
                  <a:lnTo>
                    <a:pt x="71" y="34"/>
                  </a:lnTo>
                  <a:lnTo>
                    <a:pt x="67" y="39"/>
                  </a:lnTo>
                  <a:lnTo>
                    <a:pt x="67" y="42"/>
                  </a:lnTo>
                  <a:lnTo>
                    <a:pt x="73" y="49"/>
                  </a:lnTo>
                  <a:lnTo>
                    <a:pt x="80" y="58"/>
                  </a:lnTo>
                  <a:lnTo>
                    <a:pt x="88" y="69"/>
                  </a:lnTo>
                  <a:lnTo>
                    <a:pt x="95" y="76"/>
                  </a:lnTo>
                  <a:lnTo>
                    <a:pt x="101" y="82"/>
                  </a:lnTo>
                  <a:lnTo>
                    <a:pt x="108" y="89"/>
                  </a:lnTo>
                  <a:lnTo>
                    <a:pt x="114" y="97"/>
                  </a:lnTo>
                  <a:lnTo>
                    <a:pt x="116" y="104"/>
                  </a:lnTo>
                  <a:lnTo>
                    <a:pt x="115" y="112"/>
                  </a:lnTo>
                  <a:lnTo>
                    <a:pt x="110" y="119"/>
                  </a:lnTo>
                  <a:lnTo>
                    <a:pt x="101" y="124"/>
                  </a:lnTo>
                  <a:lnTo>
                    <a:pt x="95" y="127"/>
                  </a:lnTo>
                  <a:lnTo>
                    <a:pt x="86" y="126"/>
                  </a:lnTo>
                  <a:lnTo>
                    <a:pt x="77" y="123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4" y="123"/>
                  </a:lnTo>
                  <a:lnTo>
                    <a:pt x="49" y="127"/>
                  </a:lnTo>
                  <a:lnTo>
                    <a:pt x="47" y="128"/>
                  </a:lnTo>
                  <a:lnTo>
                    <a:pt x="45" y="130"/>
                  </a:lnTo>
                  <a:lnTo>
                    <a:pt x="43" y="130"/>
                  </a:lnTo>
                  <a:lnTo>
                    <a:pt x="41" y="128"/>
                  </a:lnTo>
                  <a:lnTo>
                    <a:pt x="40" y="126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33" y="119"/>
                  </a:lnTo>
                  <a:lnTo>
                    <a:pt x="25" y="119"/>
                  </a:lnTo>
                  <a:lnTo>
                    <a:pt x="18" y="117"/>
                  </a:lnTo>
                  <a:lnTo>
                    <a:pt x="17" y="113"/>
                  </a:lnTo>
                  <a:lnTo>
                    <a:pt x="19" y="108"/>
                  </a:lnTo>
                  <a:lnTo>
                    <a:pt x="36" y="89"/>
                  </a:lnTo>
                  <a:lnTo>
                    <a:pt x="45" y="80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49" y="69"/>
                  </a:lnTo>
                  <a:lnTo>
                    <a:pt x="43" y="67"/>
                  </a:lnTo>
                  <a:lnTo>
                    <a:pt x="34" y="63"/>
                  </a:lnTo>
                  <a:lnTo>
                    <a:pt x="26" y="60"/>
                  </a:lnTo>
                  <a:lnTo>
                    <a:pt x="17" y="53"/>
                  </a:lnTo>
                  <a:lnTo>
                    <a:pt x="10" y="43"/>
                  </a:lnTo>
                  <a:lnTo>
                    <a:pt x="4" y="35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21" y="13"/>
                  </a:lnTo>
                  <a:lnTo>
                    <a:pt x="30" y="4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67" name="Freeform 34"/>
            <p:cNvSpPr>
              <a:spLocks noEditPoints="1"/>
            </p:cNvSpPr>
            <p:nvPr/>
          </p:nvSpPr>
          <p:spPr bwMode="auto">
            <a:xfrm>
              <a:off x="3859213" y="1409700"/>
              <a:ext cx="3976688" cy="2686050"/>
            </a:xfrm>
            <a:custGeom>
              <a:avLst/>
              <a:gdLst/>
              <a:ahLst/>
              <a:cxnLst>
                <a:cxn ang="0">
                  <a:pos x="578" y="560"/>
                </a:cxn>
                <a:cxn ang="0">
                  <a:pos x="697" y="476"/>
                </a:cxn>
                <a:cxn ang="0">
                  <a:pos x="823" y="469"/>
                </a:cxn>
                <a:cxn ang="0">
                  <a:pos x="902" y="574"/>
                </a:cxn>
                <a:cxn ang="0">
                  <a:pos x="908" y="469"/>
                </a:cxn>
                <a:cxn ang="0">
                  <a:pos x="1567" y="16"/>
                </a:cxn>
                <a:cxn ang="0">
                  <a:pos x="1810" y="57"/>
                </a:cxn>
                <a:cxn ang="0">
                  <a:pos x="1998" y="63"/>
                </a:cxn>
                <a:cxn ang="0">
                  <a:pos x="2051" y="31"/>
                </a:cxn>
                <a:cxn ang="0">
                  <a:pos x="2147" y="101"/>
                </a:cxn>
                <a:cxn ang="0">
                  <a:pos x="2461" y="121"/>
                </a:cxn>
                <a:cxn ang="0">
                  <a:pos x="2412" y="252"/>
                </a:cxn>
                <a:cxn ang="0">
                  <a:pos x="2192" y="427"/>
                </a:cxn>
                <a:cxn ang="0">
                  <a:pos x="2256" y="258"/>
                </a:cxn>
                <a:cxn ang="0">
                  <a:pos x="1998" y="311"/>
                </a:cxn>
                <a:cxn ang="0">
                  <a:pos x="2025" y="363"/>
                </a:cxn>
                <a:cxn ang="0">
                  <a:pos x="2032" y="475"/>
                </a:cxn>
                <a:cxn ang="0">
                  <a:pos x="1864" y="561"/>
                </a:cxn>
                <a:cxn ang="0">
                  <a:pos x="1805" y="609"/>
                </a:cxn>
                <a:cxn ang="0">
                  <a:pos x="1721" y="582"/>
                </a:cxn>
                <a:cxn ang="0">
                  <a:pos x="1732" y="786"/>
                </a:cxn>
                <a:cxn ang="0">
                  <a:pos x="1601" y="874"/>
                </a:cxn>
                <a:cxn ang="0">
                  <a:pos x="1564" y="1050"/>
                </a:cxn>
                <a:cxn ang="0">
                  <a:pos x="1464" y="919"/>
                </a:cxn>
                <a:cxn ang="0">
                  <a:pos x="1363" y="844"/>
                </a:cxn>
                <a:cxn ang="0">
                  <a:pos x="1179" y="992"/>
                </a:cxn>
                <a:cxn ang="0">
                  <a:pos x="1067" y="787"/>
                </a:cxn>
                <a:cxn ang="0">
                  <a:pos x="838" y="726"/>
                </a:cxn>
                <a:cxn ang="0">
                  <a:pos x="982" y="828"/>
                </a:cxn>
                <a:cxn ang="0">
                  <a:pos x="752" y="892"/>
                </a:cxn>
                <a:cxn ang="0">
                  <a:pos x="725" y="922"/>
                </a:cxn>
                <a:cxn ang="0">
                  <a:pos x="827" y="1115"/>
                </a:cxn>
                <a:cxn ang="0">
                  <a:pos x="689" y="1442"/>
                </a:cxn>
                <a:cxn ang="0">
                  <a:pos x="543" y="1673"/>
                </a:cxn>
                <a:cxn ang="0">
                  <a:pos x="391" y="1470"/>
                </a:cxn>
                <a:cxn ang="0">
                  <a:pos x="339" y="1098"/>
                </a:cxn>
                <a:cxn ang="0">
                  <a:pos x="122" y="1111"/>
                </a:cxn>
                <a:cxn ang="0">
                  <a:pos x="22" y="878"/>
                </a:cxn>
                <a:cxn ang="0">
                  <a:pos x="198" y="635"/>
                </a:cxn>
                <a:cxn ang="0">
                  <a:pos x="373" y="672"/>
                </a:cxn>
                <a:cxn ang="0">
                  <a:pos x="573" y="720"/>
                </a:cxn>
                <a:cxn ang="0">
                  <a:pos x="614" y="623"/>
                </a:cxn>
                <a:cxn ang="0">
                  <a:pos x="520" y="613"/>
                </a:cxn>
                <a:cxn ang="0">
                  <a:pos x="435" y="546"/>
                </a:cxn>
                <a:cxn ang="0">
                  <a:pos x="350" y="512"/>
                </a:cxn>
                <a:cxn ang="0">
                  <a:pos x="194" y="616"/>
                </a:cxn>
                <a:cxn ang="0">
                  <a:pos x="105" y="546"/>
                </a:cxn>
                <a:cxn ang="0">
                  <a:pos x="245" y="412"/>
                </a:cxn>
                <a:cxn ang="0">
                  <a:pos x="360" y="316"/>
                </a:cxn>
                <a:cxn ang="0">
                  <a:pos x="526" y="295"/>
                </a:cxn>
                <a:cxn ang="0">
                  <a:pos x="514" y="211"/>
                </a:cxn>
                <a:cxn ang="0">
                  <a:pos x="451" y="283"/>
                </a:cxn>
                <a:cxn ang="0">
                  <a:pos x="298" y="286"/>
                </a:cxn>
                <a:cxn ang="0">
                  <a:pos x="613" y="109"/>
                </a:cxn>
                <a:cxn ang="0">
                  <a:pos x="689" y="200"/>
                </a:cxn>
                <a:cxn ang="0">
                  <a:pos x="785" y="178"/>
                </a:cxn>
                <a:cxn ang="0">
                  <a:pos x="905" y="143"/>
                </a:cxn>
                <a:cxn ang="0">
                  <a:pos x="1095" y="135"/>
                </a:cxn>
                <a:cxn ang="0">
                  <a:pos x="1132" y="164"/>
                </a:cxn>
                <a:cxn ang="0">
                  <a:pos x="1201" y="120"/>
                </a:cxn>
                <a:cxn ang="0">
                  <a:pos x="1191" y="102"/>
                </a:cxn>
                <a:cxn ang="0">
                  <a:pos x="1244" y="71"/>
                </a:cxn>
                <a:cxn ang="0">
                  <a:pos x="1475" y="26"/>
                </a:cxn>
              </a:cxnLst>
              <a:rect l="0" t="0" r="r" b="b"/>
              <a:pathLst>
                <a:path w="2505" h="1692">
                  <a:moveTo>
                    <a:pt x="643" y="1161"/>
                  </a:moveTo>
                  <a:lnTo>
                    <a:pt x="634" y="1163"/>
                  </a:lnTo>
                  <a:lnTo>
                    <a:pt x="630" y="1167"/>
                  </a:lnTo>
                  <a:lnTo>
                    <a:pt x="629" y="1174"/>
                  </a:lnTo>
                  <a:lnTo>
                    <a:pt x="628" y="1182"/>
                  </a:lnTo>
                  <a:lnTo>
                    <a:pt x="628" y="1193"/>
                  </a:lnTo>
                  <a:lnTo>
                    <a:pt x="629" y="1201"/>
                  </a:lnTo>
                  <a:lnTo>
                    <a:pt x="633" y="1205"/>
                  </a:lnTo>
                  <a:lnTo>
                    <a:pt x="640" y="1203"/>
                  </a:lnTo>
                  <a:lnTo>
                    <a:pt x="647" y="1196"/>
                  </a:lnTo>
                  <a:lnTo>
                    <a:pt x="652" y="1185"/>
                  </a:lnTo>
                  <a:lnTo>
                    <a:pt x="656" y="1172"/>
                  </a:lnTo>
                  <a:lnTo>
                    <a:pt x="655" y="1164"/>
                  </a:lnTo>
                  <a:lnTo>
                    <a:pt x="651" y="1161"/>
                  </a:lnTo>
                  <a:lnTo>
                    <a:pt x="643" y="1161"/>
                  </a:lnTo>
                  <a:close/>
                  <a:moveTo>
                    <a:pt x="619" y="467"/>
                  </a:moveTo>
                  <a:lnTo>
                    <a:pt x="617" y="468"/>
                  </a:lnTo>
                  <a:lnTo>
                    <a:pt x="613" y="469"/>
                  </a:lnTo>
                  <a:lnTo>
                    <a:pt x="610" y="474"/>
                  </a:lnTo>
                  <a:lnTo>
                    <a:pt x="606" y="479"/>
                  </a:lnTo>
                  <a:lnTo>
                    <a:pt x="599" y="491"/>
                  </a:lnTo>
                  <a:lnTo>
                    <a:pt x="592" y="502"/>
                  </a:lnTo>
                  <a:lnTo>
                    <a:pt x="580" y="515"/>
                  </a:lnTo>
                  <a:lnTo>
                    <a:pt x="576" y="522"/>
                  </a:lnTo>
                  <a:lnTo>
                    <a:pt x="574" y="528"/>
                  </a:lnTo>
                  <a:lnTo>
                    <a:pt x="580" y="537"/>
                  </a:lnTo>
                  <a:lnTo>
                    <a:pt x="580" y="543"/>
                  </a:lnTo>
                  <a:lnTo>
                    <a:pt x="578" y="550"/>
                  </a:lnTo>
                  <a:lnTo>
                    <a:pt x="577" y="556"/>
                  </a:lnTo>
                  <a:lnTo>
                    <a:pt x="577" y="559"/>
                  </a:lnTo>
                  <a:lnTo>
                    <a:pt x="578" y="560"/>
                  </a:lnTo>
                  <a:lnTo>
                    <a:pt x="580" y="559"/>
                  </a:lnTo>
                  <a:lnTo>
                    <a:pt x="588" y="554"/>
                  </a:lnTo>
                  <a:lnTo>
                    <a:pt x="591" y="552"/>
                  </a:lnTo>
                  <a:lnTo>
                    <a:pt x="595" y="550"/>
                  </a:lnTo>
                  <a:lnTo>
                    <a:pt x="606" y="550"/>
                  </a:lnTo>
                  <a:lnTo>
                    <a:pt x="617" y="552"/>
                  </a:lnTo>
                  <a:lnTo>
                    <a:pt x="625" y="550"/>
                  </a:lnTo>
                  <a:lnTo>
                    <a:pt x="632" y="545"/>
                  </a:lnTo>
                  <a:lnTo>
                    <a:pt x="637" y="539"/>
                  </a:lnTo>
                  <a:lnTo>
                    <a:pt x="647" y="537"/>
                  </a:lnTo>
                  <a:lnTo>
                    <a:pt x="658" y="537"/>
                  </a:lnTo>
                  <a:lnTo>
                    <a:pt x="669" y="538"/>
                  </a:lnTo>
                  <a:lnTo>
                    <a:pt x="693" y="549"/>
                  </a:lnTo>
                  <a:lnTo>
                    <a:pt x="704" y="553"/>
                  </a:lnTo>
                  <a:lnTo>
                    <a:pt x="726" y="553"/>
                  </a:lnTo>
                  <a:lnTo>
                    <a:pt x="738" y="550"/>
                  </a:lnTo>
                  <a:lnTo>
                    <a:pt x="748" y="549"/>
                  </a:lnTo>
                  <a:lnTo>
                    <a:pt x="752" y="545"/>
                  </a:lnTo>
                  <a:lnTo>
                    <a:pt x="752" y="537"/>
                  </a:lnTo>
                  <a:lnTo>
                    <a:pt x="748" y="528"/>
                  </a:lnTo>
                  <a:lnTo>
                    <a:pt x="740" y="520"/>
                  </a:lnTo>
                  <a:lnTo>
                    <a:pt x="726" y="509"/>
                  </a:lnTo>
                  <a:lnTo>
                    <a:pt x="714" y="500"/>
                  </a:lnTo>
                  <a:lnTo>
                    <a:pt x="701" y="491"/>
                  </a:lnTo>
                  <a:lnTo>
                    <a:pt x="696" y="490"/>
                  </a:lnTo>
                  <a:lnTo>
                    <a:pt x="693" y="487"/>
                  </a:lnTo>
                  <a:lnTo>
                    <a:pt x="690" y="486"/>
                  </a:lnTo>
                  <a:lnTo>
                    <a:pt x="688" y="483"/>
                  </a:lnTo>
                  <a:lnTo>
                    <a:pt x="688" y="482"/>
                  </a:lnTo>
                  <a:lnTo>
                    <a:pt x="689" y="480"/>
                  </a:lnTo>
                  <a:lnTo>
                    <a:pt x="697" y="476"/>
                  </a:lnTo>
                  <a:lnTo>
                    <a:pt x="701" y="472"/>
                  </a:lnTo>
                  <a:lnTo>
                    <a:pt x="703" y="469"/>
                  </a:lnTo>
                  <a:lnTo>
                    <a:pt x="703" y="468"/>
                  </a:lnTo>
                  <a:lnTo>
                    <a:pt x="701" y="467"/>
                  </a:lnTo>
                  <a:lnTo>
                    <a:pt x="699" y="467"/>
                  </a:lnTo>
                  <a:lnTo>
                    <a:pt x="689" y="468"/>
                  </a:lnTo>
                  <a:lnTo>
                    <a:pt x="681" y="471"/>
                  </a:lnTo>
                  <a:lnTo>
                    <a:pt x="677" y="476"/>
                  </a:lnTo>
                  <a:lnTo>
                    <a:pt x="675" y="482"/>
                  </a:lnTo>
                  <a:lnTo>
                    <a:pt x="671" y="486"/>
                  </a:lnTo>
                  <a:lnTo>
                    <a:pt x="669" y="490"/>
                  </a:lnTo>
                  <a:lnTo>
                    <a:pt x="665" y="493"/>
                  </a:lnTo>
                  <a:lnTo>
                    <a:pt x="663" y="494"/>
                  </a:lnTo>
                  <a:lnTo>
                    <a:pt x="660" y="496"/>
                  </a:lnTo>
                  <a:lnTo>
                    <a:pt x="658" y="498"/>
                  </a:lnTo>
                  <a:lnTo>
                    <a:pt x="652" y="501"/>
                  </a:lnTo>
                  <a:lnTo>
                    <a:pt x="648" y="501"/>
                  </a:lnTo>
                  <a:lnTo>
                    <a:pt x="643" y="490"/>
                  </a:lnTo>
                  <a:lnTo>
                    <a:pt x="632" y="471"/>
                  </a:lnTo>
                  <a:lnTo>
                    <a:pt x="626" y="467"/>
                  </a:lnTo>
                  <a:lnTo>
                    <a:pt x="619" y="467"/>
                  </a:lnTo>
                  <a:close/>
                  <a:moveTo>
                    <a:pt x="875" y="453"/>
                  </a:moveTo>
                  <a:lnTo>
                    <a:pt x="874" y="454"/>
                  </a:lnTo>
                  <a:lnTo>
                    <a:pt x="871" y="456"/>
                  </a:lnTo>
                  <a:lnTo>
                    <a:pt x="864" y="463"/>
                  </a:lnTo>
                  <a:lnTo>
                    <a:pt x="860" y="465"/>
                  </a:lnTo>
                  <a:lnTo>
                    <a:pt x="856" y="469"/>
                  </a:lnTo>
                  <a:lnTo>
                    <a:pt x="848" y="471"/>
                  </a:lnTo>
                  <a:lnTo>
                    <a:pt x="838" y="469"/>
                  </a:lnTo>
                  <a:lnTo>
                    <a:pt x="830" y="468"/>
                  </a:lnTo>
                  <a:lnTo>
                    <a:pt x="823" y="469"/>
                  </a:lnTo>
                  <a:lnTo>
                    <a:pt x="812" y="480"/>
                  </a:lnTo>
                  <a:lnTo>
                    <a:pt x="808" y="491"/>
                  </a:lnTo>
                  <a:lnTo>
                    <a:pt x="811" y="502"/>
                  </a:lnTo>
                  <a:lnTo>
                    <a:pt x="815" y="509"/>
                  </a:lnTo>
                  <a:lnTo>
                    <a:pt x="820" y="519"/>
                  </a:lnTo>
                  <a:lnTo>
                    <a:pt x="827" y="530"/>
                  </a:lnTo>
                  <a:lnTo>
                    <a:pt x="834" y="538"/>
                  </a:lnTo>
                  <a:lnTo>
                    <a:pt x="840" y="542"/>
                  </a:lnTo>
                  <a:lnTo>
                    <a:pt x="845" y="543"/>
                  </a:lnTo>
                  <a:lnTo>
                    <a:pt x="861" y="549"/>
                  </a:lnTo>
                  <a:lnTo>
                    <a:pt x="866" y="554"/>
                  </a:lnTo>
                  <a:lnTo>
                    <a:pt x="863" y="561"/>
                  </a:lnTo>
                  <a:lnTo>
                    <a:pt x="852" y="572"/>
                  </a:lnTo>
                  <a:lnTo>
                    <a:pt x="846" y="575"/>
                  </a:lnTo>
                  <a:lnTo>
                    <a:pt x="840" y="575"/>
                  </a:lnTo>
                  <a:lnTo>
                    <a:pt x="835" y="576"/>
                  </a:lnTo>
                  <a:lnTo>
                    <a:pt x="834" y="582"/>
                  </a:lnTo>
                  <a:lnTo>
                    <a:pt x="837" y="598"/>
                  </a:lnTo>
                  <a:lnTo>
                    <a:pt x="840" y="604"/>
                  </a:lnTo>
                  <a:lnTo>
                    <a:pt x="842" y="608"/>
                  </a:lnTo>
                  <a:lnTo>
                    <a:pt x="850" y="611"/>
                  </a:lnTo>
                  <a:lnTo>
                    <a:pt x="861" y="615"/>
                  </a:lnTo>
                  <a:lnTo>
                    <a:pt x="872" y="617"/>
                  </a:lnTo>
                  <a:lnTo>
                    <a:pt x="881" y="620"/>
                  </a:lnTo>
                  <a:lnTo>
                    <a:pt x="889" y="620"/>
                  </a:lnTo>
                  <a:lnTo>
                    <a:pt x="898" y="619"/>
                  </a:lnTo>
                  <a:lnTo>
                    <a:pt x="908" y="615"/>
                  </a:lnTo>
                  <a:lnTo>
                    <a:pt x="911" y="611"/>
                  </a:lnTo>
                  <a:lnTo>
                    <a:pt x="909" y="601"/>
                  </a:lnTo>
                  <a:lnTo>
                    <a:pt x="907" y="587"/>
                  </a:lnTo>
                  <a:lnTo>
                    <a:pt x="902" y="574"/>
                  </a:lnTo>
                  <a:lnTo>
                    <a:pt x="897" y="564"/>
                  </a:lnTo>
                  <a:lnTo>
                    <a:pt x="896" y="561"/>
                  </a:lnTo>
                  <a:lnTo>
                    <a:pt x="896" y="560"/>
                  </a:lnTo>
                  <a:lnTo>
                    <a:pt x="898" y="554"/>
                  </a:lnTo>
                  <a:lnTo>
                    <a:pt x="902" y="550"/>
                  </a:lnTo>
                  <a:lnTo>
                    <a:pt x="905" y="545"/>
                  </a:lnTo>
                  <a:lnTo>
                    <a:pt x="901" y="541"/>
                  </a:lnTo>
                  <a:lnTo>
                    <a:pt x="896" y="538"/>
                  </a:lnTo>
                  <a:lnTo>
                    <a:pt x="891" y="537"/>
                  </a:lnTo>
                  <a:lnTo>
                    <a:pt x="886" y="531"/>
                  </a:lnTo>
                  <a:lnTo>
                    <a:pt x="883" y="527"/>
                  </a:lnTo>
                  <a:lnTo>
                    <a:pt x="882" y="523"/>
                  </a:lnTo>
                  <a:lnTo>
                    <a:pt x="879" y="519"/>
                  </a:lnTo>
                  <a:lnTo>
                    <a:pt x="878" y="515"/>
                  </a:lnTo>
                  <a:lnTo>
                    <a:pt x="874" y="511"/>
                  </a:lnTo>
                  <a:lnTo>
                    <a:pt x="871" y="509"/>
                  </a:lnTo>
                  <a:lnTo>
                    <a:pt x="867" y="509"/>
                  </a:lnTo>
                  <a:lnTo>
                    <a:pt x="866" y="511"/>
                  </a:lnTo>
                  <a:lnTo>
                    <a:pt x="864" y="511"/>
                  </a:lnTo>
                  <a:lnTo>
                    <a:pt x="864" y="509"/>
                  </a:lnTo>
                  <a:lnTo>
                    <a:pt x="863" y="508"/>
                  </a:lnTo>
                  <a:lnTo>
                    <a:pt x="863" y="502"/>
                  </a:lnTo>
                  <a:lnTo>
                    <a:pt x="866" y="493"/>
                  </a:lnTo>
                  <a:lnTo>
                    <a:pt x="872" y="486"/>
                  </a:lnTo>
                  <a:lnTo>
                    <a:pt x="879" y="485"/>
                  </a:lnTo>
                  <a:lnTo>
                    <a:pt x="893" y="490"/>
                  </a:lnTo>
                  <a:lnTo>
                    <a:pt x="901" y="491"/>
                  </a:lnTo>
                  <a:lnTo>
                    <a:pt x="909" y="490"/>
                  </a:lnTo>
                  <a:lnTo>
                    <a:pt x="916" y="487"/>
                  </a:lnTo>
                  <a:lnTo>
                    <a:pt x="916" y="483"/>
                  </a:lnTo>
                  <a:lnTo>
                    <a:pt x="908" y="469"/>
                  </a:lnTo>
                  <a:lnTo>
                    <a:pt x="904" y="464"/>
                  </a:lnTo>
                  <a:lnTo>
                    <a:pt x="898" y="459"/>
                  </a:lnTo>
                  <a:lnTo>
                    <a:pt x="890" y="454"/>
                  </a:lnTo>
                  <a:lnTo>
                    <a:pt x="881" y="453"/>
                  </a:lnTo>
                  <a:lnTo>
                    <a:pt x="875" y="453"/>
                  </a:lnTo>
                  <a:close/>
                  <a:moveTo>
                    <a:pt x="624" y="243"/>
                  </a:moveTo>
                  <a:lnTo>
                    <a:pt x="617" y="245"/>
                  </a:lnTo>
                  <a:lnTo>
                    <a:pt x="613" y="250"/>
                  </a:lnTo>
                  <a:lnTo>
                    <a:pt x="614" y="257"/>
                  </a:lnTo>
                  <a:lnTo>
                    <a:pt x="621" y="261"/>
                  </a:lnTo>
                  <a:lnTo>
                    <a:pt x="629" y="265"/>
                  </a:lnTo>
                  <a:lnTo>
                    <a:pt x="637" y="265"/>
                  </a:lnTo>
                  <a:lnTo>
                    <a:pt x="643" y="263"/>
                  </a:lnTo>
                  <a:lnTo>
                    <a:pt x="643" y="257"/>
                  </a:lnTo>
                  <a:lnTo>
                    <a:pt x="639" y="252"/>
                  </a:lnTo>
                  <a:lnTo>
                    <a:pt x="632" y="246"/>
                  </a:lnTo>
                  <a:lnTo>
                    <a:pt x="624" y="243"/>
                  </a:lnTo>
                  <a:close/>
                  <a:moveTo>
                    <a:pt x="1520" y="0"/>
                  </a:moveTo>
                  <a:lnTo>
                    <a:pt x="1522" y="1"/>
                  </a:lnTo>
                  <a:lnTo>
                    <a:pt x="1522" y="2"/>
                  </a:lnTo>
                  <a:lnTo>
                    <a:pt x="1526" y="5"/>
                  </a:lnTo>
                  <a:lnTo>
                    <a:pt x="1531" y="5"/>
                  </a:lnTo>
                  <a:lnTo>
                    <a:pt x="1540" y="4"/>
                  </a:lnTo>
                  <a:lnTo>
                    <a:pt x="1551" y="5"/>
                  </a:lnTo>
                  <a:lnTo>
                    <a:pt x="1563" y="9"/>
                  </a:lnTo>
                  <a:lnTo>
                    <a:pt x="1567" y="12"/>
                  </a:lnTo>
                  <a:lnTo>
                    <a:pt x="1570" y="13"/>
                  </a:lnTo>
                  <a:lnTo>
                    <a:pt x="1572" y="13"/>
                  </a:lnTo>
                  <a:lnTo>
                    <a:pt x="1572" y="15"/>
                  </a:lnTo>
                  <a:lnTo>
                    <a:pt x="1567" y="15"/>
                  </a:lnTo>
                  <a:lnTo>
                    <a:pt x="1567" y="16"/>
                  </a:lnTo>
                  <a:lnTo>
                    <a:pt x="1568" y="17"/>
                  </a:lnTo>
                  <a:lnTo>
                    <a:pt x="1572" y="20"/>
                  </a:lnTo>
                  <a:lnTo>
                    <a:pt x="1578" y="19"/>
                  </a:lnTo>
                  <a:lnTo>
                    <a:pt x="1583" y="16"/>
                  </a:lnTo>
                  <a:lnTo>
                    <a:pt x="1593" y="13"/>
                  </a:lnTo>
                  <a:lnTo>
                    <a:pt x="1607" y="12"/>
                  </a:lnTo>
                  <a:lnTo>
                    <a:pt x="1619" y="13"/>
                  </a:lnTo>
                  <a:lnTo>
                    <a:pt x="1638" y="16"/>
                  </a:lnTo>
                  <a:lnTo>
                    <a:pt x="1649" y="16"/>
                  </a:lnTo>
                  <a:lnTo>
                    <a:pt x="1660" y="19"/>
                  </a:lnTo>
                  <a:lnTo>
                    <a:pt x="1669" y="23"/>
                  </a:lnTo>
                  <a:lnTo>
                    <a:pt x="1672" y="28"/>
                  </a:lnTo>
                  <a:lnTo>
                    <a:pt x="1671" y="35"/>
                  </a:lnTo>
                  <a:lnTo>
                    <a:pt x="1667" y="42"/>
                  </a:lnTo>
                  <a:lnTo>
                    <a:pt x="1661" y="49"/>
                  </a:lnTo>
                  <a:lnTo>
                    <a:pt x="1656" y="54"/>
                  </a:lnTo>
                  <a:lnTo>
                    <a:pt x="1657" y="56"/>
                  </a:lnTo>
                  <a:lnTo>
                    <a:pt x="1659" y="58"/>
                  </a:lnTo>
                  <a:lnTo>
                    <a:pt x="1661" y="58"/>
                  </a:lnTo>
                  <a:lnTo>
                    <a:pt x="1664" y="60"/>
                  </a:lnTo>
                  <a:lnTo>
                    <a:pt x="1700" y="60"/>
                  </a:lnTo>
                  <a:lnTo>
                    <a:pt x="1713" y="61"/>
                  </a:lnTo>
                  <a:lnTo>
                    <a:pt x="1726" y="63"/>
                  </a:lnTo>
                  <a:lnTo>
                    <a:pt x="1739" y="67"/>
                  </a:lnTo>
                  <a:lnTo>
                    <a:pt x="1749" y="71"/>
                  </a:lnTo>
                  <a:lnTo>
                    <a:pt x="1756" y="74"/>
                  </a:lnTo>
                  <a:lnTo>
                    <a:pt x="1764" y="72"/>
                  </a:lnTo>
                  <a:lnTo>
                    <a:pt x="1773" y="69"/>
                  </a:lnTo>
                  <a:lnTo>
                    <a:pt x="1787" y="61"/>
                  </a:lnTo>
                  <a:lnTo>
                    <a:pt x="1798" y="58"/>
                  </a:lnTo>
                  <a:lnTo>
                    <a:pt x="1810" y="57"/>
                  </a:lnTo>
                  <a:lnTo>
                    <a:pt x="1820" y="56"/>
                  </a:lnTo>
                  <a:lnTo>
                    <a:pt x="1839" y="56"/>
                  </a:lnTo>
                  <a:lnTo>
                    <a:pt x="1850" y="57"/>
                  </a:lnTo>
                  <a:lnTo>
                    <a:pt x="1855" y="58"/>
                  </a:lnTo>
                  <a:lnTo>
                    <a:pt x="1858" y="64"/>
                  </a:lnTo>
                  <a:lnTo>
                    <a:pt x="1860" y="74"/>
                  </a:lnTo>
                  <a:lnTo>
                    <a:pt x="1861" y="84"/>
                  </a:lnTo>
                  <a:lnTo>
                    <a:pt x="1862" y="89"/>
                  </a:lnTo>
                  <a:lnTo>
                    <a:pt x="1864" y="94"/>
                  </a:lnTo>
                  <a:lnTo>
                    <a:pt x="1870" y="101"/>
                  </a:lnTo>
                  <a:lnTo>
                    <a:pt x="1875" y="104"/>
                  </a:lnTo>
                  <a:lnTo>
                    <a:pt x="1879" y="105"/>
                  </a:lnTo>
                  <a:lnTo>
                    <a:pt x="1886" y="104"/>
                  </a:lnTo>
                  <a:lnTo>
                    <a:pt x="1894" y="98"/>
                  </a:lnTo>
                  <a:lnTo>
                    <a:pt x="1901" y="91"/>
                  </a:lnTo>
                  <a:lnTo>
                    <a:pt x="1906" y="87"/>
                  </a:lnTo>
                  <a:lnTo>
                    <a:pt x="1909" y="87"/>
                  </a:lnTo>
                  <a:lnTo>
                    <a:pt x="1910" y="89"/>
                  </a:lnTo>
                  <a:lnTo>
                    <a:pt x="1913" y="90"/>
                  </a:lnTo>
                  <a:lnTo>
                    <a:pt x="1917" y="94"/>
                  </a:lnTo>
                  <a:lnTo>
                    <a:pt x="1920" y="95"/>
                  </a:lnTo>
                  <a:lnTo>
                    <a:pt x="1921" y="94"/>
                  </a:lnTo>
                  <a:lnTo>
                    <a:pt x="1925" y="93"/>
                  </a:lnTo>
                  <a:lnTo>
                    <a:pt x="1954" y="93"/>
                  </a:lnTo>
                  <a:lnTo>
                    <a:pt x="1962" y="90"/>
                  </a:lnTo>
                  <a:lnTo>
                    <a:pt x="1969" y="87"/>
                  </a:lnTo>
                  <a:lnTo>
                    <a:pt x="1984" y="87"/>
                  </a:lnTo>
                  <a:lnTo>
                    <a:pt x="1994" y="78"/>
                  </a:lnTo>
                  <a:lnTo>
                    <a:pt x="1996" y="71"/>
                  </a:lnTo>
                  <a:lnTo>
                    <a:pt x="1998" y="65"/>
                  </a:lnTo>
                  <a:lnTo>
                    <a:pt x="1998" y="63"/>
                  </a:lnTo>
                  <a:lnTo>
                    <a:pt x="2000" y="57"/>
                  </a:lnTo>
                  <a:lnTo>
                    <a:pt x="2000" y="54"/>
                  </a:lnTo>
                  <a:lnTo>
                    <a:pt x="1998" y="49"/>
                  </a:lnTo>
                  <a:lnTo>
                    <a:pt x="1992" y="45"/>
                  </a:lnTo>
                  <a:lnTo>
                    <a:pt x="1984" y="43"/>
                  </a:lnTo>
                  <a:lnTo>
                    <a:pt x="1974" y="43"/>
                  </a:lnTo>
                  <a:lnTo>
                    <a:pt x="1962" y="41"/>
                  </a:lnTo>
                  <a:lnTo>
                    <a:pt x="1959" y="39"/>
                  </a:lnTo>
                  <a:lnTo>
                    <a:pt x="1957" y="37"/>
                  </a:lnTo>
                  <a:lnTo>
                    <a:pt x="1955" y="32"/>
                  </a:lnTo>
                  <a:lnTo>
                    <a:pt x="1957" y="30"/>
                  </a:lnTo>
                  <a:lnTo>
                    <a:pt x="1957" y="26"/>
                  </a:lnTo>
                  <a:lnTo>
                    <a:pt x="1958" y="23"/>
                  </a:lnTo>
                  <a:lnTo>
                    <a:pt x="1962" y="19"/>
                  </a:lnTo>
                  <a:lnTo>
                    <a:pt x="1965" y="19"/>
                  </a:lnTo>
                  <a:lnTo>
                    <a:pt x="1966" y="20"/>
                  </a:lnTo>
                  <a:lnTo>
                    <a:pt x="1968" y="23"/>
                  </a:lnTo>
                  <a:lnTo>
                    <a:pt x="1972" y="27"/>
                  </a:lnTo>
                  <a:lnTo>
                    <a:pt x="1979" y="26"/>
                  </a:lnTo>
                  <a:lnTo>
                    <a:pt x="2003" y="26"/>
                  </a:lnTo>
                  <a:lnTo>
                    <a:pt x="2004" y="24"/>
                  </a:lnTo>
                  <a:lnTo>
                    <a:pt x="2004" y="23"/>
                  </a:lnTo>
                  <a:lnTo>
                    <a:pt x="2006" y="23"/>
                  </a:lnTo>
                  <a:lnTo>
                    <a:pt x="2006" y="21"/>
                  </a:lnTo>
                  <a:lnTo>
                    <a:pt x="2007" y="21"/>
                  </a:lnTo>
                  <a:lnTo>
                    <a:pt x="2014" y="23"/>
                  </a:lnTo>
                  <a:lnTo>
                    <a:pt x="2024" y="24"/>
                  </a:lnTo>
                  <a:lnTo>
                    <a:pt x="2035" y="27"/>
                  </a:lnTo>
                  <a:lnTo>
                    <a:pt x="2043" y="28"/>
                  </a:lnTo>
                  <a:lnTo>
                    <a:pt x="2047" y="28"/>
                  </a:lnTo>
                  <a:lnTo>
                    <a:pt x="2051" y="31"/>
                  </a:lnTo>
                  <a:lnTo>
                    <a:pt x="2054" y="32"/>
                  </a:lnTo>
                  <a:lnTo>
                    <a:pt x="2058" y="35"/>
                  </a:lnTo>
                  <a:lnTo>
                    <a:pt x="2059" y="38"/>
                  </a:lnTo>
                  <a:lnTo>
                    <a:pt x="2062" y="39"/>
                  </a:lnTo>
                  <a:lnTo>
                    <a:pt x="2063" y="42"/>
                  </a:lnTo>
                  <a:lnTo>
                    <a:pt x="2061" y="43"/>
                  </a:lnTo>
                  <a:lnTo>
                    <a:pt x="2052" y="46"/>
                  </a:lnTo>
                  <a:lnTo>
                    <a:pt x="2033" y="52"/>
                  </a:lnTo>
                  <a:lnTo>
                    <a:pt x="2026" y="53"/>
                  </a:lnTo>
                  <a:lnTo>
                    <a:pt x="2024" y="53"/>
                  </a:lnTo>
                  <a:lnTo>
                    <a:pt x="2024" y="54"/>
                  </a:lnTo>
                  <a:lnTo>
                    <a:pt x="2022" y="57"/>
                  </a:lnTo>
                  <a:lnTo>
                    <a:pt x="2024" y="58"/>
                  </a:lnTo>
                  <a:lnTo>
                    <a:pt x="2025" y="61"/>
                  </a:lnTo>
                  <a:lnTo>
                    <a:pt x="2026" y="63"/>
                  </a:lnTo>
                  <a:lnTo>
                    <a:pt x="2029" y="63"/>
                  </a:lnTo>
                  <a:lnTo>
                    <a:pt x="2033" y="64"/>
                  </a:lnTo>
                  <a:lnTo>
                    <a:pt x="2039" y="65"/>
                  </a:lnTo>
                  <a:lnTo>
                    <a:pt x="2044" y="68"/>
                  </a:lnTo>
                  <a:lnTo>
                    <a:pt x="2050" y="72"/>
                  </a:lnTo>
                  <a:lnTo>
                    <a:pt x="2056" y="75"/>
                  </a:lnTo>
                  <a:lnTo>
                    <a:pt x="2067" y="75"/>
                  </a:lnTo>
                  <a:lnTo>
                    <a:pt x="2080" y="74"/>
                  </a:lnTo>
                  <a:lnTo>
                    <a:pt x="2089" y="72"/>
                  </a:lnTo>
                  <a:lnTo>
                    <a:pt x="2095" y="72"/>
                  </a:lnTo>
                  <a:lnTo>
                    <a:pt x="2107" y="76"/>
                  </a:lnTo>
                  <a:lnTo>
                    <a:pt x="2115" y="82"/>
                  </a:lnTo>
                  <a:lnTo>
                    <a:pt x="2125" y="89"/>
                  </a:lnTo>
                  <a:lnTo>
                    <a:pt x="2137" y="95"/>
                  </a:lnTo>
                  <a:lnTo>
                    <a:pt x="2144" y="100"/>
                  </a:lnTo>
                  <a:lnTo>
                    <a:pt x="2147" y="101"/>
                  </a:lnTo>
                  <a:lnTo>
                    <a:pt x="2158" y="101"/>
                  </a:lnTo>
                  <a:lnTo>
                    <a:pt x="2170" y="100"/>
                  </a:lnTo>
                  <a:lnTo>
                    <a:pt x="2197" y="97"/>
                  </a:lnTo>
                  <a:lnTo>
                    <a:pt x="2223" y="97"/>
                  </a:lnTo>
                  <a:lnTo>
                    <a:pt x="2230" y="100"/>
                  </a:lnTo>
                  <a:lnTo>
                    <a:pt x="2241" y="106"/>
                  </a:lnTo>
                  <a:lnTo>
                    <a:pt x="2255" y="116"/>
                  </a:lnTo>
                  <a:lnTo>
                    <a:pt x="2263" y="121"/>
                  </a:lnTo>
                  <a:lnTo>
                    <a:pt x="2271" y="121"/>
                  </a:lnTo>
                  <a:lnTo>
                    <a:pt x="2281" y="120"/>
                  </a:lnTo>
                  <a:lnTo>
                    <a:pt x="2298" y="117"/>
                  </a:lnTo>
                  <a:lnTo>
                    <a:pt x="2316" y="116"/>
                  </a:lnTo>
                  <a:lnTo>
                    <a:pt x="2337" y="116"/>
                  </a:lnTo>
                  <a:lnTo>
                    <a:pt x="2349" y="117"/>
                  </a:lnTo>
                  <a:lnTo>
                    <a:pt x="2361" y="120"/>
                  </a:lnTo>
                  <a:lnTo>
                    <a:pt x="2368" y="126"/>
                  </a:lnTo>
                  <a:lnTo>
                    <a:pt x="2371" y="131"/>
                  </a:lnTo>
                  <a:lnTo>
                    <a:pt x="2375" y="134"/>
                  </a:lnTo>
                  <a:lnTo>
                    <a:pt x="2378" y="135"/>
                  </a:lnTo>
                  <a:lnTo>
                    <a:pt x="2382" y="135"/>
                  </a:lnTo>
                  <a:lnTo>
                    <a:pt x="2383" y="132"/>
                  </a:lnTo>
                  <a:lnTo>
                    <a:pt x="2386" y="128"/>
                  </a:lnTo>
                  <a:lnTo>
                    <a:pt x="2389" y="121"/>
                  </a:lnTo>
                  <a:lnTo>
                    <a:pt x="2393" y="115"/>
                  </a:lnTo>
                  <a:lnTo>
                    <a:pt x="2397" y="111"/>
                  </a:lnTo>
                  <a:lnTo>
                    <a:pt x="2401" y="111"/>
                  </a:lnTo>
                  <a:lnTo>
                    <a:pt x="2408" y="112"/>
                  </a:lnTo>
                  <a:lnTo>
                    <a:pt x="2416" y="115"/>
                  </a:lnTo>
                  <a:lnTo>
                    <a:pt x="2423" y="119"/>
                  </a:lnTo>
                  <a:lnTo>
                    <a:pt x="2432" y="121"/>
                  </a:lnTo>
                  <a:lnTo>
                    <a:pt x="2461" y="121"/>
                  </a:lnTo>
                  <a:lnTo>
                    <a:pt x="2475" y="120"/>
                  </a:lnTo>
                  <a:lnTo>
                    <a:pt x="2484" y="121"/>
                  </a:lnTo>
                  <a:lnTo>
                    <a:pt x="2493" y="126"/>
                  </a:lnTo>
                  <a:lnTo>
                    <a:pt x="2501" y="131"/>
                  </a:lnTo>
                  <a:lnTo>
                    <a:pt x="2505" y="139"/>
                  </a:lnTo>
                  <a:lnTo>
                    <a:pt x="2499" y="153"/>
                  </a:lnTo>
                  <a:lnTo>
                    <a:pt x="2499" y="161"/>
                  </a:lnTo>
                  <a:lnTo>
                    <a:pt x="2505" y="178"/>
                  </a:lnTo>
                  <a:lnTo>
                    <a:pt x="2505" y="184"/>
                  </a:lnTo>
                  <a:lnTo>
                    <a:pt x="2504" y="189"/>
                  </a:lnTo>
                  <a:lnTo>
                    <a:pt x="2498" y="194"/>
                  </a:lnTo>
                  <a:lnTo>
                    <a:pt x="2495" y="195"/>
                  </a:lnTo>
                  <a:lnTo>
                    <a:pt x="2491" y="197"/>
                  </a:lnTo>
                  <a:lnTo>
                    <a:pt x="2489" y="198"/>
                  </a:lnTo>
                  <a:lnTo>
                    <a:pt x="2484" y="198"/>
                  </a:lnTo>
                  <a:lnTo>
                    <a:pt x="2482" y="201"/>
                  </a:lnTo>
                  <a:lnTo>
                    <a:pt x="2484" y="205"/>
                  </a:lnTo>
                  <a:lnTo>
                    <a:pt x="2489" y="212"/>
                  </a:lnTo>
                  <a:lnTo>
                    <a:pt x="2495" y="217"/>
                  </a:lnTo>
                  <a:lnTo>
                    <a:pt x="2501" y="223"/>
                  </a:lnTo>
                  <a:lnTo>
                    <a:pt x="2504" y="228"/>
                  </a:lnTo>
                  <a:lnTo>
                    <a:pt x="2502" y="231"/>
                  </a:lnTo>
                  <a:lnTo>
                    <a:pt x="2501" y="232"/>
                  </a:lnTo>
                  <a:lnTo>
                    <a:pt x="2491" y="232"/>
                  </a:lnTo>
                  <a:lnTo>
                    <a:pt x="2489" y="231"/>
                  </a:lnTo>
                  <a:lnTo>
                    <a:pt x="2482" y="230"/>
                  </a:lnTo>
                  <a:lnTo>
                    <a:pt x="2469" y="231"/>
                  </a:lnTo>
                  <a:lnTo>
                    <a:pt x="2456" y="235"/>
                  </a:lnTo>
                  <a:lnTo>
                    <a:pt x="2438" y="239"/>
                  </a:lnTo>
                  <a:lnTo>
                    <a:pt x="2424" y="245"/>
                  </a:lnTo>
                  <a:lnTo>
                    <a:pt x="2412" y="252"/>
                  </a:lnTo>
                  <a:lnTo>
                    <a:pt x="2402" y="257"/>
                  </a:lnTo>
                  <a:lnTo>
                    <a:pt x="2390" y="261"/>
                  </a:lnTo>
                  <a:lnTo>
                    <a:pt x="2376" y="264"/>
                  </a:lnTo>
                  <a:lnTo>
                    <a:pt x="2353" y="264"/>
                  </a:lnTo>
                  <a:lnTo>
                    <a:pt x="2345" y="263"/>
                  </a:lnTo>
                  <a:lnTo>
                    <a:pt x="2330" y="263"/>
                  </a:lnTo>
                  <a:lnTo>
                    <a:pt x="2313" y="264"/>
                  </a:lnTo>
                  <a:lnTo>
                    <a:pt x="2304" y="267"/>
                  </a:lnTo>
                  <a:lnTo>
                    <a:pt x="2298" y="272"/>
                  </a:lnTo>
                  <a:lnTo>
                    <a:pt x="2292" y="286"/>
                  </a:lnTo>
                  <a:lnTo>
                    <a:pt x="2290" y="290"/>
                  </a:lnTo>
                  <a:lnTo>
                    <a:pt x="2290" y="295"/>
                  </a:lnTo>
                  <a:lnTo>
                    <a:pt x="2292" y="297"/>
                  </a:lnTo>
                  <a:lnTo>
                    <a:pt x="2292" y="300"/>
                  </a:lnTo>
                  <a:lnTo>
                    <a:pt x="2293" y="301"/>
                  </a:lnTo>
                  <a:lnTo>
                    <a:pt x="2293" y="304"/>
                  </a:lnTo>
                  <a:lnTo>
                    <a:pt x="2292" y="306"/>
                  </a:lnTo>
                  <a:lnTo>
                    <a:pt x="2286" y="322"/>
                  </a:lnTo>
                  <a:lnTo>
                    <a:pt x="2283" y="337"/>
                  </a:lnTo>
                  <a:lnTo>
                    <a:pt x="2281" y="342"/>
                  </a:lnTo>
                  <a:lnTo>
                    <a:pt x="2272" y="345"/>
                  </a:lnTo>
                  <a:lnTo>
                    <a:pt x="2264" y="349"/>
                  </a:lnTo>
                  <a:lnTo>
                    <a:pt x="2257" y="354"/>
                  </a:lnTo>
                  <a:lnTo>
                    <a:pt x="2249" y="365"/>
                  </a:lnTo>
                  <a:lnTo>
                    <a:pt x="2237" y="380"/>
                  </a:lnTo>
                  <a:lnTo>
                    <a:pt x="2212" y="405"/>
                  </a:lnTo>
                  <a:lnTo>
                    <a:pt x="2203" y="413"/>
                  </a:lnTo>
                  <a:lnTo>
                    <a:pt x="2196" y="423"/>
                  </a:lnTo>
                  <a:lnTo>
                    <a:pt x="2192" y="428"/>
                  </a:lnTo>
                  <a:lnTo>
                    <a:pt x="2190" y="431"/>
                  </a:lnTo>
                  <a:lnTo>
                    <a:pt x="2192" y="427"/>
                  </a:lnTo>
                  <a:lnTo>
                    <a:pt x="2193" y="419"/>
                  </a:lnTo>
                  <a:lnTo>
                    <a:pt x="2197" y="406"/>
                  </a:lnTo>
                  <a:lnTo>
                    <a:pt x="2203" y="394"/>
                  </a:lnTo>
                  <a:lnTo>
                    <a:pt x="2205" y="385"/>
                  </a:lnTo>
                  <a:lnTo>
                    <a:pt x="2203" y="374"/>
                  </a:lnTo>
                  <a:lnTo>
                    <a:pt x="2195" y="352"/>
                  </a:lnTo>
                  <a:lnTo>
                    <a:pt x="2192" y="341"/>
                  </a:lnTo>
                  <a:lnTo>
                    <a:pt x="2192" y="330"/>
                  </a:lnTo>
                  <a:lnTo>
                    <a:pt x="2196" y="322"/>
                  </a:lnTo>
                  <a:lnTo>
                    <a:pt x="2201" y="313"/>
                  </a:lnTo>
                  <a:lnTo>
                    <a:pt x="2208" y="304"/>
                  </a:lnTo>
                  <a:lnTo>
                    <a:pt x="2219" y="294"/>
                  </a:lnTo>
                  <a:lnTo>
                    <a:pt x="2233" y="287"/>
                  </a:lnTo>
                  <a:lnTo>
                    <a:pt x="2245" y="280"/>
                  </a:lnTo>
                  <a:lnTo>
                    <a:pt x="2256" y="275"/>
                  </a:lnTo>
                  <a:lnTo>
                    <a:pt x="2262" y="271"/>
                  </a:lnTo>
                  <a:lnTo>
                    <a:pt x="2271" y="264"/>
                  </a:lnTo>
                  <a:lnTo>
                    <a:pt x="2282" y="256"/>
                  </a:lnTo>
                  <a:lnTo>
                    <a:pt x="2301" y="239"/>
                  </a:lnTo>
                  <a:lnTo>
                    <a:pt x="2308" y="234"/>
                  </a:lnTo>
                  <a:lnTo>
                    <a:pt x="2311" y="232"/>
                  </a:lnTo>
                  <a:lnTo>
                    <a:pt x="2309" y="232"/>
                  </a:lnTo>
                  <a:lnTo>
                    <a:pt x="2308" y="234"/>
                  </a:lnTo>
                  <a:lnTo>
                    <a:pt x="2305" y="235"/>
                  </a:lnTo>
                  <a:lnTo>
                    <a:pt x="2301" y="238"/>
                  </a:lnTo>
                  <a:lnTo>
                    <a:pt x="2296" y="241"/>
                  </a:lnTo>
                  <a:lnTo>
                    <a:pt x="2292" y="243"/>
                  </a:lnTo>
                  <a:lnTo>
                    <a:pt x="2281" y="250"/>
                  </a:lnTo>
                  <a:lnTo>
                    <a:pt x="2268" y="256"/>
                  </a:lnTo>
                  <a:lnTo>
                    <a:pt x="2259" y="258"/>
                  </a:lnTo>
                  <a:lnTo>
                    <a:pt x="2256" y="258"/>
                  </a:lnTo>
                  <a:lnTo>
                    <a:pt x="2255" y="256"/>
                  </a:lnTo>
                  <a:lnTo>
                    <a:pt x="2253" y="254"/>
                  </a:lnTo>
                  <a:lnTo>
                    <a:pt x="2252" y="250"/>
                  </a:lnTo>
                  <a:lnTo>
                    <a:pt x="2252" y="238"/>
                  </a:lnTo>
                  <a:lnTo>
                    <a:pt x="2249" y="234"/>
                  </a:lnTo>
                  <a:lnTo>
                    <a:pt x="2244" y="234"/>
                  </a:lnTo>
                  <a:lnTo>
                    <a:pt x="2236" y="235"/>
                  </a:lnTo>
                  <a:lnTo>
                    <a:pt x="2229" y="241"/>
                  </a:lnTo>
                  <a:lnTo>
                    <a:pt x="2214" y="256"/>
                  </a:lnTo>
                  <a:lnTo>
                    <a:pt x="2201" y="264"/>
                  </a:lnTo>
                  <a:lnTo>
                    <a:pt x="2186" y="275"/>
                  </a:lnTo>
                  <a:lnTo>
                    <a:pt x="2182" y="279"/>
                  </a:lnTo>
                  <a:lnTo>
                    <a:pt x="2178" y="282"/>
                  </a:lnTo>
                  <a:lnTo>
                    <a:pt x="2177" y="285"/>
                  </a:lnTo>
                  <a:lnTo>
                    <a:pt x="2174" y="287"/>
                  </a:lnTo>
                  <a:lnTo>
                    <a:pt x="2170" y="287"/>
                  </a:lnTo>
                  <a:lnTo>
                    <a:pt x="2169" y="289"/>
                  </a:lnTo>
                  <a:lnTo>
                    <a:pt x="2158" y="289"/>
                  </a:lnTo>
                  <a:lnTo>
                    <a:pt x="2148" y="285"/>
                  </a:lnTo>
                  <a:lnTo>
                    <a:pt x="2140" y="280"/>
                  </a:lnTo>
                  <a:lnTo>
                    <a:pt x="2133" y="275"/>
                  </a:lnTo>
                  <a:lnTo>
                    <a:pt x="2126" y="274"/>
                  </a:lnTo>
                  <a:lnTo>
                    <a:pt x="2119" y="276"/>
                  </a:lnTo>
                  <a:lnTo>
                    <a:pt x="2108" y="279"/>
                  </a:lnTo>
                  <a:lnTo>
                    <a:pt x="2093" y="282"/>
                  </a:lnTo>
                  <a:lnTo>
                    <a:pt x="2076" y="282"/>
                  </a:lnTo>
                  <a:lnTo>
                    <a:pt x="2058" y="280"/>
                  </a:lnTo>
                  <a:lnTo>
                    <a:pt x="2033" y="280"/>
                  </a:lnTo>
                  <a:lnTo>
                    <a:pt x="2026" y="283"/>
                  </a:lnTo>
                  <a:lnTo>
                    <a:pt x="2009" y="301"/>
                  </a:lnTo>
                  <a:lnTo>
                    <a:pt x="1998" y="311"/>
                  </a:lnTo>
                  <a:lnTo>
                    <a:pt x="1988" y="320"/>
                  </a:lnTo>
                  <a:lnTo>
                    <a:pt x="1979" y="326"/>
                  </a:lnTo>
                  <a:lnTo>
                    <a:pt x="1969" y="330"/>
                  </a:lnTo>
                  <a:lnTo>
                    <a:pt x="1959" y="335"/>
                  </a:lnTo>
                  <a:lnTo>
                    <a:pt x="1951" y="341"/>
                  </a:lnTo>
                  <a:lnTo>
                    <a:pt x="1947" y="346"/>
                  </a:lnTo>
                  <a:lnTo>
                    <a:pt x="1947" y="352"/>
                  </a:lnTo>
                  <a:lnTo>
                    <a:pt x="1948" y="354"/>
                  </a:lnTo>
                  <a:lnTo>
                    <a:pt x="1954" y="354"/>
                  </a:lnTo>
                  <a:lnTo>
                    <a:pt x="1961" y="348"/>
                  </a:lnTo>
                  <a:lnTo>
                    <a:pt x="1963" y="346"/>
                  </a:lnTo>
                  <a:lnTo>
                    <a:pt x="1966" y="343"/>
                  </a:lnTo>
                  <a:lnTo>
                    <a:pt x="1969" y="343"/>
                  </a:lnTo>
                  <a:lnTo>
                    <a:pt x="1969" y="353"/>
                  </a:lnTo>
                  <a:lnTo>
                    <a:pt x="1968" y="356"/>
                  </a:lnTo>
                  <a:lnTo>
                    <a:pt x="1969" y="359"/>
                  </a:lnTo>
                  <a:lnTo>
                    <a:pt x="1969" y="361"/>
                  </a:lnTo>
                  <a:lnTo>
                    <a:pt x="1970" y="363"/>
                  </a:lnTo>
                  <a:lnTo>
                    <a:pt x="1973" y="363"/>
                  </a:lnTo>
                  <a:lnTo>
                    <a:pt x="1981" y="361"/>
                  </a:lnTo>
                  <a:lnTo>
                    <a:pt x="1989" y="357"/>
                  </a:lnTo>
                  <a:lnTo>
                    <a:pt x="1998" y="354"/>
                  </a:lnTo>
                  <a:lnTo>
                    <a:pt x="2002" y="354"/>
                  </a:lnTo>
                  <a:lnTo>
                    <a:pt x="2007" y="356"/>
                  </a:lnTo>
                  <a:lnTo>
                    <a:pt x="2011" y="360"/>
                  </a:lnTo>
                  <a:lnTo>
                    <a:pt x="2017" y="371"/>
                  </a:lnTo>
                  <a:lnTo>
                    <a:pt x="2017" y="368"/>
                  </a:lnTo>
                  <a:lnTo>
                    <a:pt x="2018" y="365"/>
                  </a:lnTo>
                  <a:lnTo>
                    <a:pt x="2020" y="364"/>
                  </a:lnTo>
                  <a:lnTo>
                    <a:pt x="2022" y="364"/>
                  </a:lnTo>
                  <a:lnTo>
                    <a:pt x="2025" y="363"/>
                  </a:lnTo>
                  <a:lnTo>
                    <a:pt x="2040" y="363"/>
                  </a:lnTo>
                  <a:lnTo>
                    <a:pt x="2041" y="364"/>
                  </a:lnTo>
                  <a:lnTo>
                    <a:pt x="2041" y="365"/>
                  </a:lnTo>
                  <a:lnTo>
                    <a:pt x="2043" y="368"/>
                  </a:lnTo>
                  <a:lnTo>
                    <a:pt x="2043" y="369"/>
                  </a:lnTo>
                  <a:lnTo>
                    <a:pt x="2046" y="372"/>
                  </a:lnTo>
                  <a:lnTo>
                    <a:pt x="2046" y="376"/>
                  </a:lnTo>
                  <a:lnTo>
                    <a:pt x="2043" y="382"/>
                  </a:lnTo>
                  <a:lnTo>
                    <a:pt x="2040" y="383"/>
                  </a:lnTo>
                  <a:lnTo>
                    <a:pt x="2037" y="386"/>
                  </a:lnTo>
                  <a:lnTo>
                    <a:pt x="2037" y="389"/>
                  </a:lnTo>
                  <a:lnTo>
                    <a:pt x="2040" y="390"/>
                  </a:lnTo>
                  <a:lnTo>
                    <a:pt x="2041" y="393"/>
                  </a:lnTo>
                  <a:lnTo>
                    <a:pt x="2044" y="397"/>
                  </a:lnTo>
                  <a:lnTo>
                    <a:pt x="2047" y="400"/>
                  </a:lnTo>
                  <a:lnTo>
                    <a:pt x="2051" y="409"/>
                  </a:lnTo>
                  <a:lnTo>
                    <a:pt x="2054" y="419"/>
                  </a:lnTo>
                  <a:lnTo>
                    <a:pt x="2054" y="428"/>
                  </a:lnTo>
                  <a:lnTo>
                    <a:pt x="2052" y="432"/>
                  </a:lnTo>
                  <a:lnTo>
                    <a:pt x="2050" y="434"/>
                  </a:lnTo>
                  <a:lnTo>
                    <a:pt x="2047" y="437"/>
                  </a:lnTo>
                  <a:lnTo>
                    <a:pt x="2043" y="439"/>
                  </a:lnTo>
                  <a:lnTo>
                    <a:pt x="2041" y="443"/>
                  </a:lnTo>
                  <a:lnTo>
                    <a:pt x="2040" y="446"/>
                  </a:lnTo>
                  <a:lnTo>
                    <a:pt x="2041" y="452"/>
                  </a:lnTo>
                  <a:lnTo>
                    <a:pt x="2044" y="468"/>
                  </a:lnTo>
                  <a:lnTo>
                    <a:pt x="2044" y="475"/>
                  </a:lnTo>
                  <a:lnTo>
                    <a:pt x="2043" y="479"/>
                  </a:lnTo>
                  <a:lnTo>
                    <a:pt x="2037" y="479"/>
                  </a:lnTo>
                  <a:lnTo>
                    <a:pt x="2035" y="478"/>
                  </a:lnTo>
                  <a:lnTo>
                    <a:pt x="2032" y="475"/>
                  </a:lnTo>
                  <a:lnTo>
                    <a:pt x="2029" y="474"/>
                  </a:lnTo>
                  <a:lnTo>
                    <a:pt x="2028" y="471"/>
                  </a:lnTo>
                  <a:lnTo>
                    <a:pt x="2026" y="469"/>
                  </a:lnTo>
                  <a:lnTo>
                    <a:pt x="2025" y="463"/>
                  </a:lnTo>
                  <a:lnTo>
                    <a:pt x="2024" y="449"/>
                  </a:lnTo>
                  <a:lnTo>
                    <a:pt x="2024" y="408"/>
                  </a:lnTo>
                  <a:lnTo>
                    <a:pt x="2022" y="394"/>
                  </a:lnTo>
                  <a:lnTo>
                    <a:pt x="2018" y="378"/>
                  </a:lnTo>
                  <a:lnTo>
                    <a:pt x="2017" y="391"/>
                  </a:lnTo>
                  <a:lnTo>
                    <a:pt x="2013" y="404"/>
                  </a:lnTo>
                  <a:lnTo>
                    <a:pt x="2009" y="420"/>
                  </a:lnTo>
                  <a:lnTo>
                    <a:pt x="2003" y="438"/>
                  </a:lnTo>
                  <a:lnTo>
                    <a:pt x="1995" y="454"/>
                  </a:lnTo>
                  <a:lnTo>
                    <a:pt x="1981" y="471"/>
                  </a:lnTo>
                  <a:lnTo>
                    <a:pt x="1958" y="494"/>
                  </a:lnTo>
                  <a:lnTo>
                    <a:pt x="1946" y="505"/>
                  </a:lnTo>
                  <a:lnTo>
                    <a:pt x="1936" y="516"/>
                  </a:lnTo>
                  <a:lnTo>
                    <a:pt x="1931" y="523"/>
                  </a:lnTo>
                  <a:lnTo>
                    <a:pt x="1924" y="526"/>
                  </a:lnTo>
                  <a:lnTo>
                    <a:pt x="1916" y="526"/>
                  </a:lnTo>
                  <a:lnTo>
                    <a:pt x="1907" y="523"/>
                  </a:lnTo>
                  <a:lnTo>
                    <a:pt x="1902" y="519"/>
                  </a:lnTo>
                  <a:lnTo>
                    <a:pt x="1901" y="517"/>
                  </a:lnTo>
                  <a:lnTo>
                    <a:pt x="1899" y="519"/>
                  </a:lnTo>
                  <a:lnTo>
                    <a:pt x="1896" y="520"/>
                  </a:lnTo>
                  <a:lnTo>
                    <a:pt x="1884" y="533"/>
                  </a:lnTo>
                  <a:lnTo>
                    <a:pt x="1881" y="534"/>
                  </a:lnTo>
                  <a:lnTo>
                    <a:pt x="1875" y="539"/>
                  </a:lnTo>
                  <a:lnTo>
                    <a:pt x="1869" y="546"/>
                  </a:lnTo>
                  <a:lnTo>
                    <a:pt x="1866" y="556"/>
                  </a:lnTo>
                  <a:lnTo>
                    <a:pt x="1864" y="561"/>
                  </a:lnTo>
                  <a:lnTo>
                    <a:pt x="1858" y="564"/>
                  </a:lnTo>
                  <a:lnTo>
                    <a:pt x="1854" y="565"/>
                  </a:lnTo>
                  <a:lnTo>
                    <a:pt x="1849" y="568"/>
                  </a:lnTo>
                  <a:lnTo>
                    <a:pt x="1847" y="571"/>
                  </a:lnTo>
                  <a:lnTo>
                    <a:pt x="1846" y="572"/>
                  </a:lnTo>
                  <a:lnTo>
                    <a:pt x="1847" y="579"/>
                  </a:lnTo>
                  <a:lnTo>
                    <a:pt x="1853" y="589"/>
                  </a:lnTo>
                  <a:lnTo>
                    <a:pt x="1864" y="605"/>
                  </a:lnTo>
                  <a:lnTo>
                    <a:pt x="1865" y="613"/>
                  </a:lnTo>
                  <a:lnTo>
                    <a:pt x="1865" y="623"/>
                  </a:lnTo>
                  <a:lnTo>
                    <a:pt x="1862" y="634"/>
                  </a:lnTo>
                  <a:lnTo>
                    <a:pt x="1858" y="642"/>
                  </a:lnTo>
                  <a:lnTo>
                    <a:pt x="1853" y="649"/>
                  </a:lnTo>
                  <a:lnTo>
                    <a:pt x="1846" y="653"/>
                  </a:lnTo>
                  <a:lnTo>
                    <a:pt x="1840" y="657"/>
                  </a:lnTo>
                  <a:lnTo>
                    <a:pt x="1834" y="657"/>
                  </a:lnTo>
                  <a:lnTo>
                    <a:pt x="1825" y="653"/>
                  </a:lnTo>
                  <a:lnTo>
                    <a:pt x="1820" y="648"/>
                  </a:lnTo>
                  <a:lnTo>
                    <a:pt x="1821" y="641"/>
                  </a:lnTo>
                  <a:lnTo>
                    <a:pt x="1825" y="634"/>
                  </a:lnTo>
                  <a:lnTo>
                    <a:pt x="1829" y="626"/>
                  </a:lnTo>
                  <a:lnTo>
                    <a:pt x="1831" y="616"/>
                  </a:lnTo>
                  <a:lnTo>
                    <a:pt x="1828" y="609"/>
                  </a:lnTo>
                  <a:lnTo>
                    <a:pt x="1824" y="604"/>
                  </a:lnTo>
                  <a:lnTo>
                    <a:pt x="1821" y="600"/>
                  </a:lnTo>
                  <a:lnTo>
                    <a:pt x="1819" y="600"/>
                  </a:lnTo>
                  <a:lnTo>
                    <a:pt x="1816" y="602"/>
                  </a:lnTo>
                  <a:lnTo>
                    <a:pt x="1813" y="604"/>
                  </a:lnTo>
                  <a:lnTo>
                    <a:pt x="1809" y="608"/>
                  </a:lnTo>
                  <a:lnTo>
                    <a:pt x="1806" y="609"/>
                  </a:lnTo>
                  <a:lnTo>
                    <a:pt x="1805" y="609"/>
                  </a:lnTo>
                  <a:lnTo>
                    <a:pt x="1803" y="608"/>
                  </a:lnTo>
                  <a:lnTo>
                    <a:pt x="1803" y="598"/>
                  </a:lnTo>
                  <a:lnTo>
                    <a:pt x="1806" y="590"/>
                  </a:lnTo>
                  <a:lnTo>
                    <a:pt x="1808" y="583"/>
                  </a:lnTo>
                  <a:lnTo>
                    <a:pt x="1806" y="575"/>
                  </a:lnTo>
                  <a:lnTo>
                    <a:pt x="1803" y="568"/>
                  </a:lnTo>
                  <a:lnTo>
                    <a:pt x="1801" y="564"/>
                  </a:lnTo>
                  <a:lnTo>
                    <a:pt x="1797" y="565"/>
                  </a:lnTo>
                  <a:lnTo>
                    <a:pt x="1790" y="570"/>
                  </a:lnTo>
                  <a:lnTo>
                    <a:pt x="1782" y="576"/>
                  </a:lnTo>
                  <a:lnTo>
                    <a:pt x="1775" y="580"/>
                  </a:lnTo>
                  <a:lnTo>
                    <a:pt x="1768" y="582"/>
                  </a:lnTo>
                  <a:lnTo>
                    <a:pt x="1765" y="579"/>
                  </a:lnTo>
                  <a:lnTo>
                    <a:pt x="1764" y="572"/>
                  </a:lnTo>
                  <a:lnTo>
                    <a:pt x="1765" y="565"/>
                  </a:lnTo>
                  <a:lnTo>
                    <a:pt x="1768" y="557"/>
                  </a:lnTo>
                  <a:lnTo>
                    <a:pt x="1771" y="552"/>
                  </a:lnTo>
                  <a:lnTo>
                    <a:pt x="1771" y="549"/>
                  </a:lnTo>
                  <a:lnTo>
                    <a:pt x="1768" y="549"/>
                  </a:lnTo>
                  <a:lnTo>
                    <a:pt x="1765" y="550"/>
                  </a:lnTo>
                  <a:lnTo>
                    <a:pt x="1762" y="553"/>
                  </a:lnTo>
                  <a:lnTo>
                    <a:pt x="1760" y="554"/>
                  </a:lnTo>
                  <a:lnTo>
                    <a:pt x="1757" y="557"/>
                  </a:lnTo>
                  <a:lnTo>
                    <a:pt x="1750" y="563"/>
                  </a:lnTo>
                  <a:lnTo>
                    <a:pt x="1743" y="570"/>
                  </a:lnTo>
                  <a:lnTo>
                    <a:pt x="1736" y="575"/>
                  </a:lnTo>
                  <a:lnTo>
                    <a:pt x="1731" y="576"/>
                  </a:lnTo>
                  <a:lnTo>
                    <a:pt x="1728" y="576"/>
                  </a:lnTo>
                  <a:lnTo>
                    <a:pt x="1727" y="578"/>
                  </a:lnTo>
                  <a:lnTo>
                    <a:pt x="1724" y="579"/>
                  </a:lnTo>
                  <a:lnTo>
                    <a:pt x="1721" y="582"/>
                  </a:lnTo>
                  <a:lnTo>
                    <a:pt x="1720" y="585"/>
                  </a:lnTo>
                  <a:lnTo>
                    <a:pt x="1720" y="587"/>
                  </a:lnTo>
                  <a:lnTo>
                    <a:pt x="1721" y="591"/>
                  </a:lnTo>
                  <a:lnTo>
                    <a:pt x="1738" y="608"/>
                  </a:lnTo>
                  <a:lnTo>
                    <a:pt x="1741" y="609"/>
                  </a:lnTo>
                  <a:lnTo>
                    <a:pt x="1749" y="609"/>
                  </a:lnTo>
                  <a:lnTo>
                    <a:pt x="1757" y="607"/>
                  </a:lnTo>
                  <a:lnTo>
                    <a:pt x="1765" y="605"/>
                  </a:lnTo>
                  <a:lnTo>
                    <a:pt x="1768" y="605"/>
                  </a:lnTo>
                  <a:lnTo>
                    <a:pt x="1771" y="607"/>
                  </a:lnTo>
                  <a:lnTo>
                    <a:pt x="1773" y="609"/>
                  </a:lnTo>
                  <a:lnTo>
                    <a:pt x="1775" y="612"/>
                  </a:lnTo>
                  <a:lnTo>
                    <a:pt x="1775" y="622"/>
                  </a:lnTo>
                  <a:lnTo>
                    <a:pt x="1771" y="626"/>
                  </a:lnTo>
                  <a:lnTo>
                    <a:pt x="1762" y="631"/>
                  </a:lnTo>
                  <a:lnTo>
                    <a:pt x="1754" y="635"/>
                  </a:lnTo>
                  <a:lnTo>
                    <a:pt x="1747" y="638"/>
                  </a:lnTo>
                  <a:lnTo>
                    <a:pt x="1742" y="642"/>
                  </a:lnTo>
                  <a:lnTo>
                    <a:pt x="1742" y="646"/>
                  </a:lnTo>
                  <a:lnTo>
                    <a:pt x="1747" y="654"/>
                  </a:lnTo>
                  <a:lnTo>
                    <a:pt x="1757" y="667"/>
                  </a:lnTo>
                  <a:lnTo>
                    <a:pt x="1765" y="683"/>
                  </a:lnTo>
                  <a:lnTo>
                    <a:pt x="1771" y="701"/>
                  </a:lnTo>
                  <a:lnTo>
                    <a:pt x="1772" y="719"/>
                  </a:lnTo>
                  <a:lnTo>
                    <a:pt x="1773" y="734"/>
                  </a:lnTo>
                  <a:lnTo>
                    <a:pt x="1772" y="742"/>
                  </a:lnTo>
                  <a:lnTo>
                    <a:pt x="1765" y="752"/>
                  </a:lnTo>
                  <a:lnTo>
                    <a:pt x="1757" y="761"/>
                  </a:lnTo>
                  <a:lnTo>
                    <a:pt x="1747" y="772"/>
                  </a:lnTo>
                  <a:lnTo>
                    <a:pt x="1739" y="781"/>
                  </a:lnTo>
                  <a:lnTo>
                    <a:pt x="1732" y="786"/>
                  </a:lnTo>
                  <a:lnTo>
                    <a:pt x="1726" y="796"/>
                  </a:lnTo>
                  <a:lnTo>
                    <a:pt x="1717" y="807"/>
                  </a:lnTo>
                  <a:lnTo>
                    <a:pt x="1708" y="818"/>
                  </a:lnTo>
                  <a:lnTo>
                    <a:pt x="1697" y="827"/>
                  </a:lnTo>
                  <a:lnTo>
                    <a:pt x="1686" y="833"/>
                  </a:lnTo>
                  <a:lnTo>
                    <a:pt x="1672" y="838"/>
                  </a:lnTo>
                  <a:lnTo>
                    <a:pt x="1659" y="841"/>
                  </a:lnTo>
                  <a:lnTo>
                    <a:pt x="1648" y="844"/>
                  </a:lnTo>
                  <a:lnTo>
                    <a:pt x="1641" y="842"/>
                  </a:lnTo>
                  <a:lnTo>
                    <a:pt x="1638" y="841"/>
                  </a:lnTo>
                  <a:lnTo>
                    <a:pt x="1633" y="844"/>
                  </a:lnTo>
                  <a:lnTo>
                    <a:pt x="1628" y="846"/>
                  </a:lnTo>
                  <a:lnTo>
                    <a:pt x="1626" y="849"/>
                  </a:lnTo>
                  <a:lnTo>
                    <a:pt x="1623" y="853"/>
                  </a:lnTo>
                  <a:lnTo>
                    <a:pt x="1622" y="857"/>
                  </a:lnTo>
                  <a:lnTo>
                    <a:pt x="1622" y="863"/>
                  </a:lnTo>
                  <a:lnTo>
                    <a:pt x="1623" y="868"/>
                  </a:lnTo>
                  <a:lnTo>
                    <a:pt x="1626" y="874"/>
                  </a:lnTo>
                  <a:lnTo>
                    <a:pt x="1630" y="878"/>
                  </a:lnTo>
                  <a:lnTo>
                    <a:pt x="1630" y="879"/>
                  </a:lnTo>
                  <a:lnTo>
                    <a:pt x="1628" y="885"/>
                  </a:lnTo>
                  <a:lnTo>
                    <a:pt x="1624" y="892"/>
                  </a:lnTo>
                  <a:lnTo>
                    <a:pt x="1619" y="898"/>
                  </a:lnTo>
                  <a:lnTo>
                    <a:pt x="1615" y="905"/>
                  </a:lnTo>
                  <a:lnTo>
                    <a:pt x="1613" y="907"/>
                  </a:lnTo>
                  <a:lnTo>
                    <a:pt x="1608" y="907"/>
                  </a:lnTo>
                  <a:lnTo>
                    <a:pt x="1602" y="904"/>
                  </a:lnTo>
                  <a:lnTo>
                    <a:pt x="1601" y="901"/>
                  </a:lnTo>
                  <a:lnTo>
                    <a:pt x="1598" y="897"/>
                  </a:lnTo>
                  <a:lnTo>
                    <a:pt x="1598" y="886"/>
                  </a:lnTo>
                  <a:lnTo>
                    <a:pt x="1601" y="874"/>
                  </a:lnTo>
                  <a:lnTo>
                    <a:pt x="1605" y="864"/>
                  </a:lnTo>
                  <a:lnTo>
                    <a:pt x="1608" y="857"/>
                  </a:lnTo>
                  <a:lnTo>
                    <a:pt x="1609" y="850"/>
                  </a:lnTo>
                  <a:lnTo>
                    <a:pt x="1608" y="846"/>
                  </a:lnTo>
                  <a:lnTo>
                    <a:pt x="1607" y="844"/>
                  </a:lnTo>
                  <a:lnTo>
                    <a:pt x="1604" y="841"/>
                  </a:lnTo>
                  <a:lnTo>
                    <a:pt x="1601" y="839"/>
                  </a:lnTo>
                  <a:lnTo>
                    <a:pt x="1598" y="839"/>
                  </a:lnTo>
                  <a:lnTo>
                    <a:pt x="1596" y="841"/>
                  </a:lnTo>
                  <a:lnTo>
                    <a:pt x="1587" y="849"/>
                  </a:lnTo>
                  <a:lnTo>
                    <a:pt x="1581" y="857"/>
                  </a:lnTo>
                  <a:lnTo>
                    <a:pt x="1566" y="872"/>
                  </a:lnTo>
                  <a:lnTo>
                    <a:pt x="1570" y="881"/>
                  </a:lnTo>
                  <a:lnTo>
                    <a:pt x="1572" y="890"/>
                  </a:lnTo>
                  <a:lnTo>
                    <a:pt x="1578" y="898"/>
                  </a:lnTo>
                  <a:lnTo>
                    <a:pt x="1583" y="905"/>
                  </a:lnTo>
                  <a:lnTo>
                    <a:pt x="1592" y="915"/>
                  </a:lnTo>
                  <a:lnTo>
                    <a:pt x="1601" y="929"/>
                  </a:lnTo>
                  <a:lnTo>
                    <a:pt x="1612" y="945"/>
                  </a:lnTo>
                  <a:lnTo>
                    <a:pt x="1618" y="959"/>
                  </a:lnTo>
                  <a:lnTo>
                    <a:pt x="1618" y="972"/>
                  </a:lnTo>
                  <a:lnTo>
                    <a:pt x="1615" y="985"/>
                  </a:lnTo>
                  <a:lnTo>
                    <a:pt x="1612" y="996"/>
                  </a:lnTo>
                  <a:lnTo>
                    <a:pt x="1608" y="1004"/>
                  </a:lnTo>
                  <a:lnTo>
                    <a:pt x="1602" y="1008"/>
                  </a:lnTo>
                  <a:lnTo>
                    <a:pt x="1596" y="1011"/>
                  </a:lnTo>
                  <a:lnTo>
                    <a:pt x="1589" y="1012"/>
                  </a:lnTo>
                  <a:lnTo>
                    <a:pt x="1583" y="1015"/>
                  </a:lnTo>
                  <a:lnTo>
                    <a:pt x="1578" y="1020"/>
                  </a:lnTo>
                  <a:lnTo>
                    <a:pt x="1572" y="1031"/>
                  </a:lnTo>
                  <a:lnTo>
                    <a:pt x="1564" y="1050"/>
                  </a:lnTo>
                  <a:lnTo>
                    <a:pt x="1560" y="1059"/>
                  </a:lnTo>
                  <a:lnTo>
                    <a:pt x="1556" y="1064"/>
                  </a:lnTo>
                  <a:lnTo>
                    <a:pt x="1555" y="1064"/>
                  </a:lnTo>
                  <a:lnTo>
                    <a:pt x="1552" y="1059"/>
                  </a:lnTo>
                  <a:lnTo>
                    <a:pt x="1549" y="1048"/>
                  </a:lnTo>
                  <a:lnTo>
                    <a:pt x="1545" y="1037"/>
                  </a:lnTo>
                  <a:lnTo>
                    <a:pt x="1542" y="1026"/>
                  </a:lnTo>
                  <a:lnTo>
                    <a:pt x="1540" y="1018"/>
                  </a:lnTo>
                  <a:lnTo>
                    <a:pt x="1534" y="1007"/>
                  </a:lnTo>
                  <a:lnTo>
                    <a:pt x="1529" y="997"/>
                  </a:lnTo>
                  <a:lnTo>
                    <a:pt x="1523" y="989"/>
                  </a:lnTo>
                  <a:lnTo>
                    <a:pt x="1507" y="972"/>
                  </a:lnTo>
                  <a:lnTo>
                    <a:pt x="1503" y="970"/>
                  </a:lnTo>
                  <a:lnTo>
                    <a:pt x="1500" y="968"/>
                  </a:lnTo>
                  <a:lnTo>
                    <a:pt x="1499" y="968"/>
                  </a:lnTo>
                  <a:lnTo>
                    <a:pt x="1496" y="971"/>
                  </a:lnTo>
                  <a:lnTo>
                    <a:pt x="1496" y="975"/>
                  </a:lnTo>
                  <a:lnTo>
                    <a:pt x="1494" y="985"/>
                  </a:lnTo>
                  <a:lnTo>
                    <a:pt x="1492" y="997"/>
                  </a:lnTo>
                  <a:lnTo>
                    <a:pt x="1489" y="1008"/>
                  </a:lnTo>
                  <a:lnTo>
                    <a:pt x="1488" y="1016"/>
                  </a:lnTo>
                  <a:lnTo>
                    <a:pt x="1486" y="1016"/>
                  </a:lnTo>
                  <a:lnTo>
                    <a:pt x="1482" y="1012"/>
                  </a:lnTo>
                  <a:lnTo>
                    <a:pt x="1478" y="1005"/>
                  </a:lnTo>
                  <a:lnTo>
                    <a:pt x="1473" y="997"/>
                  </a:lnTo>
                  <a:lnTo>
                    <a:pt x="1468" y="987"/>
                  </a:lnTo>
                  <a:lnTo>
                    <a:pt x="1467" y="981"/>
                  </a:lnTo>
                  <a:lnTo>
                    <a:pt x="1467" y="964"/>
                  </a:lnTo>
                  <a:lnTo>
                    <a:pt x="1466" y="945"/>
                  </a:lnTo>
                  <a:lnTo>
                    <a:pt x="1466" y="926"/>
                  </a:lnTo>
                  <a:lnTo>
                    <a:pt x="1464" y="919"/>
                  </a:lnTo>
                  <a:lnTo>
                    <a:pt x="1462" y="916"/>
                  </a:lnTo>
                  <a:lnTo>
                    <a:pt x="1458" y="916"/>
                  </a:lnTo>
                  <a:lnTo>
                    <a:pt x="1452" y="919"/>
                  </a:lnTo>
                  <a:lnTo>
                    <a:pt x="1448" y="922"/>
                  </a:lnTo>
                  <a:lnTo>
                    <a:pt x="1444" y="923"/>
                  </a:lnTo>
                  <a:lnTo>
                    <a:pt x="1443" y="924"/>
                  </a:lnTo>
                  <a:lnTo>
                    <a:pt x="1441" y="927"/>
                  </a:lnTo>
                  <a:lnTo>
                    <a:pt x="1437" y="937"/>
                  </a:lnTo>
                  <a:lnTo>
                    <a:pt x="1433" y="948"/>
                  </a:lnTo>
                  <a:lnTo>
                    <a:pt x="1427" y="957"/>
                  </a:lnTo>
                  <a:lnTo>
                    <a:pt x="1423" y="967"/>
                  </a:lnTo>
                  <a:lnTo>
                    <a:pt x="1419" y="970"/>
                  </a:lnTo>
                  <a:lnTo>
                    <a:pt x="1418" y="967"/>
                  </a:lnTo>
                  <a:lnTo>
                    <a:pt x="1417" y="959"/>
                  </a:lnTo>
                  <a:lnTo>
                    <a:pt x="1418" y="946"/>
                  </a:lnTo>
                  <a:lnTo>
                    <a:pt x="1418" y="934"/>
                  </a:lnTo>
                  <a:lnTo>
                    <a:pt x="1419" y="922"/>
                  </a:lnTo>
                  <a:lnTo>
                    <a:pt x="1421" y="912"/>
                  </a:lnTo>
                  <a:lnTo>
                    <a:pt x="1419" y="898"/>
                  </a:lnTo>
                  <a:lnTo>
                    <a:pt x="1415" y="886"/>
                  </a:lnTo>
                  <a:lnTo>
                    <a:pt x="1411" y="878"/>
                  </a:lnTo>
                  <a:lnTo>
                    <a:pt x="1407" y="871"/>
                  </a:lnTo>
                  <a:lnTo>
                    <a:pt x="1399" y="861"/>
                  </a:lnTo>
                  <a:lnTo>
                    <a:pt x="1392" y="850"/>
                  </a:lnTo>
                  <a:lnTo>
                    <a:pt x="1386" y="838"/>
                  </a:lnTo>
                  <a:lnTo>
                    <a:pt x="1385" y="834"/>
                  </a:lnTo>
                  <a:lnTo>
                    <a:pt x="1384" y="831"/>
                  </a:lnTo>
                  <a:lnTo>
                    <a:pt x="1382" y="830"/>
                  </a:lnTo>
                  <a:lnTo>
                    <a:pt x="1378" y="830"/>
                  </a:lnTo>
                  <a:lnTo>
                    <a:pt x="1367" y="841"/>
                  </a:lnTo>
                  <a:lnTo>
                    <a:pt x="1363" y="844"/>
                  </a:lnTo>
                  <a:lnTo>
                    <a:pt x="1355" y="845"/>
                  </a:lnTo>
                  <a:lnTo>
                    <a:pt x="1341" y="845"/>
                  </a:lnTo>
                  <a:lnTo>
                    <a:pt x="1329" y="848"/>
                  </a:lnTo>
                  <a:lnTo>
                    <a:pt x="1321" y="852"/>
                  </a:lnTo>
                  <a:lnTo>
                    <a:pt x="1314" y="860"/>
                  </a:lnTo>
                  <a:lnTo>
                    <a:pt x="1310" y="868"/>
                  </a:lnTo>
                  <a:lnTo>
                    <a:pt x="1303" y="875"/>
                  </a:lnTo>
                  <a:lnTo>
                    <a:pt x="1284" y="897"/>
                  </a:lnTo>
                  <a:lnTo>
                    <a:pt x="1276" y="908"/>
                  </a:lnTo>
                  <a:lnTo>
                    <a:pt x="1265" y="916"/>
                  </a:lnTo>
                  <a:lnTo>
                    <a:pt x="1252" y="924"/>
                  </a:lnTo>
                  <a:lnTo>
                    <a:pt x="1246" y="933"/>
                  </a:lnTo>
                  <a:lnTo>
                    <a:pt x="1243" y="941"/>
                  </a:lnTo>
                  <a:lnTo>
                    <a:pt x="1244" y="950"/>
                  </a:lnTo>
                  <a:lnTo>
                    <a:pt x="1246" y="964"/>
                  </a:lnTo>
                  <a:lnTo>
                    <a:pt x="1247" y="979"/>
                  </a:lnTo>
                  <a:lnTo>
                    <a:pt x="1246" y="992"/>
                  </a:lnTo>
                  <a:lnTo>
                    <a:pt x="1239" y="1011"/>
                  </a:lnTo>
                  <a:lnTo>
                    <a:pt x="1226" y="1029"/>
                  </a:lnTo>
                  <a:lnTo>
                    <a:pt x="1221" y="1039"/>
                  </a:lnTo>
                  <a:lnTo>
                    <a:pt x="1217" y="1049"/>
                  </a:lnTo>
                  <a:lnTo>
                    <a:pt x="1211" y="1059"/>
                  </a:lnTo>
                  <a:lnTo>
                    <a:pt x="1206" y="1061"/>
                  </a:lnTo>
                  <a:lnTo>
                    <a:pt x="1202" y="1059"/>
                  </a:lnTo>
                  <a:lnTo>
                    <a:pt x="1199" y="1052"/>
                  </a:lnTo>
                  <a:lnTo>
                    <a:pt x="1198" y="1042"/>
                  </a:lnTo>
                  <a:lnTo>
                    <a:pt x="1198" y="1033"/>
                  </a:lnTo>
                  <a:lnTo>
                    <a:pt x="1196" y="1024"/>
                  </a:lnTo>
                  <a:lnTo>
                    <a:pt x="1191" y="1013"/>
                  </a:lnTo>
                  <a:lnTo>
                    <a:pt x="1184" y="1002"/>
                  </a:lnTo>
                  <a:lnTo>
                    <a:pt x="1179" y="992"/>
                  </a:lnTo>
                  <a:lnTo>
                    <a:pt x="1175" y="985"/>
                  </a:lnTo>
                  <a:lnTo>
                    <a:pt x="1172" y="978"/>
                  </a:lnTo>
                  <a:lnTo>
                    <a:pt x="1168" y="968"/>
                  </a:lnTo>
                  <a:lnTo>
                    <a:pt x="1162" y="957"/>
                  </a:lnTo>
                  <a:lnTo>
                    <a:pt x="1158" y="948"/>
                  </a:lnTo>
                  <a:lnTo>
                    <a:pt x="1155" y="939"/>
                  </a:lnTo>
                  <a:lnTo>
                    <a:pt x="1153" y="934"/>
                  </a:lnTo>
                  <a:lnTo>
                    <a:pt x="1151" y="926"/>
                  </a:lnTo>
                  <a:lnTo>
                    <a:pt x="1149" y="915"/>
                  </a:lnTo>
                  <a:lnTo>
                    <a:pt x="1146" y="902"/>
                  </a:lnTo>
                  <a:lnTo>
                    <a:pt x="1143" y="892"/>
                  </a:lnTo>
                  <a:lnTo>
                    <a:pt x="1143" y="839"/>
                  </a:lnTo>
                  <a:lnTo>
                    <a:pt x="1142" y="842"/>
                  </a:lnTo>
                  <a:lnTo>
                    <a:pt x="1136" y="846"/>
                  </a:lnTo>
                  <a:lnTo>
                    <a:pt x="1131" y="853"/>
                  </a:lnTo>
                  <a:lnTo>
                    <a:pt x="1124" y="857"/>
                  </a:lnTo>
                  <a:lnTo>
                    <a:pt x="1118" y="859"/>
                  </a:lnTo>
                  <a:lnTo>
                    <a:pt x="1112" y="853"/>
                  </a:lnTo>
                  <a:lnTo>
                    <a:pt x="1106" y="842"/>
                  </a:lnTo>
                  <a:lnTo>
                    <a:pt x="1105" y="827"/>
                  </a:lnTo>
                  <a:lnTo>
                    <a:pt x="1105" y="822"/>
                  </a:lnTo>
                  <a:lnTo>
                    <a:pt x="1102" y="816"/>
                  </a:lnTo>
                  <a:lnTo>
                    <a:pt x="1099" y="813"/>
                  </a:lnTo>
                  <a:lnTo>
                    <a:pt x="1097" y="812"/>
                  </a:lnTo>
                  <a:lnTo>
                    <a:pt x="1094" y="812"/>
                  </a:lnTo>
                  <a:lnTo>
                    <a:pt x="1090" y="811"/>
                  </a:lnTo>
                  <a:lnTo>
                    <a:pt x="1087" y="811"/>
                  </a:lnTo>
                  <a:lnTo>
                    <a:pt x="1084" y="809"/>
                  </a:lnTo>
                  <a:lnTo>
                    <a:pt x="1079" y="804"/>
                  </a:lnTo>
                  <a:lnTo>
                    <a:pt x="1073" y="796"/>
                  </a:lnTo>
                  <a:lnTo>
                    <a:pt x="1067" y="787"/>
                  </a:lnTo>
                  <a:lnTo>
                    <a:pt x="1062" y="783"/>
                  </a:lnTo>
                  <a:lnTo>
                    <a:pt x="1057" y="783"/>
                  </a:lnTo>
                  <a:lnTo>
                    <a:pt x="1054" y="785"/>
                  </a:lnTo>
                  <a:lnTo>
                    <a:pt x="1051" y="787"/>
                  </a:lnTo>
                  <a:lnTo>
                    <a:pt x="1049" y="791"/>
                  </a:lnTo>
                  <a:lnTo>
                    <a:pt x="1043" y="796"/>
                  </a:lnTo>
                  <a:lnTo>
                    <a:pt x="1024" y="798"/>
                  </a:lnTo>
                  <a:lnTo>
                    <a:pt x="1009" y="798"/>
                  </a:lnTo>
                  <a:lnTo>
                    <a:pt x="995" y="797"/>
                  </a:lnTo>
                  <a:lnTo>
                    <a:pt x="980" y="796"/>
                  </a:lnTo>
                  <a:lnTo>
                    <a:pt x="969" y="793"/>
                  </a:lnTo>
                  <a:lnTo>
                    <a:pt x="963" y="787"/>
                  </a:lnTo>
                  <a:lnTo>
                    <a:pt x="954" y="778"/>
                  </a:lnTo>
                  <a:lnTo>
                    <a:pt x="949" y="768"/>
                  </a:lnTo>
                  <a:lnTo>
                    <a:pt x="943" y="763"/>
                  </a:lnTo>
                  <a:lnTo>
                    <a:pt x="939" y="764"/>
                  </a:lnTo>
                  <a:lnTo>
                    <a:pt x="933" y="767"/>
                  </a:lnTo>
                  <a:lnTo>
                    <a:pt x="927" y="771"/>
                  </a:lnTo>
                  <a:lnTo>
                    <a:pt x="920" y="775"/>
                  </a:lnTo>
                  <a:lnTo>
                    <a:pt x="916" y="775"/>
                  </a:lnTo>
                  <a:lnTo>
                    <a:pt x="909" y="771"/>
                  </a:lnTo>
                  <a:lnTo>
                    <a:pt x="901" y="765"/>
                  </a:lnTo>
                  <a:lnTo>
                    <a:pt x="882" y="752"/>
                  </a:lnTo>
                  <a:lnTo>
                    <a:pt x="874" y="745"/>
                  </a:lnTo>
                  <a:lnTo>
                    <a:pt x="867" y="735"/>
                  </a:lnTo>
                  <a:lnTo>
                    <a:pt x="863" y="724"/>
                  </a:lnTo>
                  <a:lnTo>
                    <a:pt x="859" y="715"/>
                  </a:lnTo>
                  <a:lnTo>
                    <a:pt x="855" y="712"/>
                  </a:lnTo>
                  <a:lnTo>
                    <a:pt x="848" y="713"/>
                  </a:lnTo>
                  <a:lnTo>
                    <a:pt x="842" y="719"/>
                  </a:lnTo>
                  <a:lnTo>
                    <a:pt x="838" y="726"/>
                  </a:lnTo>
                  <a:lnTo>
                    <a:pt x="837" y="734"/>
                  </a:lnTo>
                  <a:lnTo>
                    <a:pt x="841" y="742"/>
                  </a:lnTo>
                  <a:lnTo>
                    <a:pt x="855" y="759"/>
                  </a:lnTo>
                  <a:lnTo>
                    <a:pt x="860" y="765"/>
                  </a:lnTo>
                  <a:lnTo>
                    <a:pt x="863" y="772"/>
                  </a:lnTo>
                  <a:lnTo>
                    <a:pt x="864" y="778"/>
                  </a:lnTo>
                  <a:lnTo>
                    <a:pt x="867" y="782"/>
                  </a:lnTo>
                  <a:lnTo>
                    <a:pt x="871" y="787"/>
                  </a:lnTo>
                  <a:lnTo>
                    <a:pt x="883" y="800"/>
                  </a:lnTo>
                  <a:lnTo>
                    <a:pt x="885" y="802"/>
                  </a:lnTo>
                  <a:lnTo>
                    <a:pt x="886" y="807"/>
                  </a:lnTo>
                  <a:lnTo>
                    <a:pt x="886" y="815"/>
                  </a:lnTo>
                  <a:lnTo>
                    <a:pt x="889" y="816"/>
                  </a:lnTo>
                  <a:lnTo>
                    <a:pt x="894" y="815"/>
                  </a:lnTo>
                  <a:lnTo>
                    <a:pt x="901" y="811"/>
                  </a:lnTo>
                  <a:lnTo>
                    <a:pt x="909" y="804"/>
                  </a:lnTo>
                  <a:lnTo>
                    <a:pt x="922" y="796"/>
                  </a:lnTo>
                  <a:lnTo>
                    <a:pt x="924" y="793"/>
                  </a:lnTo>
                  <a:lnTo>
                    <a:pt x="926" y="790"/>
                  </a:lnTo>
                  <a:lnTo>
                    <a:pt x="928" y="787"/>
                  </a:lnTo>
                  <a:lnTo>
                    <a:pt x="928" y="785"/>
                  </a:lnTo>
                  <a:lnTo>
                    <a:pt x="931" y="783"/>
                  </a:lnTo>
                  <a:lnTo>
                    <a:pt x="933" y="783"/>
                  </a:lnTo>
                  <a:lnTo>
                    <a:pt x="935" y="786"/>
                  </a:lnTo>
                  <a:lnTo>
                    <a:pt x="939" y="794"/>
                  </a:lnTo>
                  <a:lnTo>
                    <a:pt x="941" y="798"/>
                  </a:lnTo>
                  <a:lnTo>
                    <a:pt x="946" y="801"/>
                  </a:lnTo>
                  <a:lnTo>
                    <a:pt x="954" y="804"/>
                  </a:lnTo>
                  <a:lnTo>
                    <a:pt x="965" y="811"/>
                  </a:lnTo>
                  <a:lnTo>
                    <a:pt x="975" y="820"/>
                  </a:lnTo>
                  <a:lnTo>
                    <a:pt x="982" y="828"/>
                  </a:lnTo>
                  <a:lnTo>
                    <a:pt x="983" y="835"/>
                  </a:lnTo>
                  <a:lnTo>
                    <a:pt x="980" y="841"/>
                  </a:lnTo>
                  <a:lnTo>
                    <a:pt x="976" y="848"/>
                  </a:lnTo>
                  <a:lnTo>
                    <a:pt x="972" y="853"/>
                  </a:lnTo>
                  <a:lnTo>
                    <a:pt x="968" y="863"/>
                  </a:lnTo>
                  <a:lnTo>
                    <a:pt x="961" y="875"/>
                  </a:lnTo>
                  <a:lnTo>
                    <a:pt x="953" y="889"/>
                  </a:lnTo>
                  <a:lnTo>
                    <a:pt x="945" y="898"/>
                  </a:lnTo>
                  <a:lnTo>
                    <a:pt x="937" y="907"/>
                  </a:lnTo>
                  <a:lnTo>
                    <a:pt x="927" y="915"/>
                  </a:lnTo>
                  <a:lnTo>
                    <a:pt x="916" y="922"/>
                  </a:lnTo>
                  <a:lnTo>
                    <a:pt x="905" y="926"/>
                  </a:lnTo>
                  <a:lnTo>
                    <a:pt x="896" y="930"/>
                  </a:lnTo>
                  <a:lnTo>
                    <a:pt x="889" y="935"/>
                  </a:lnTo>
                  <a:lnTo>
                    <a:pt x="883" y="939"/>
                  </a:lnTo>
                  <a:lnTo>
                    <a:pt x="875" y="942"/>
                  </a:lnTo>
                  <a:lnTo>
                    <a:pt x="864" y="945"/>
                  </a:lnTo>
                  <a:lnTo>
                    <a:pt x="852" y="950"/>
                  </a:lnTo>
                  <a:lnTo>
                    <a:pt x="827" y="963"/>
                  </a:lnTo>
                  <a:lnTo>
                    <a:pt x="820" y="967"/>
                  </a:lnTo>
                  <a:lnTo>
                    <a:pt x="815" y="970"/>
                  </a:lnTo>
                  <a:lnTo>
                    <a:pt x="805" y="974"/>
                  </a:lnTo>
                  <a:lnTo>
                    <a:pt x="794" y="976"/>
                  </a:lnTo>
                  <a:lnTo>
                    <a:pt x="785" y="978"/>
                  </a:lnTo>
                  <a:lnTo>
                    <a:pt x="778" y="978"/>
                  </a:lnTo>
                  <a:lnTo>
                    <a:pt x="773" y="971"/>
                  </a:lnTo>
                  <a:lnTo>
                    <a:pt x="768" y="959"/>
                  </a:lnTo>
                  <a:lnTo>
                    <a:pt x="763" y="929"/>
                  </a:lnTo>
                  <a:lnTo>
                    <a:pt x="759" y="912"/>
                  </a:lnTo>
                  <a:lnTo>
                    <a:pt x="755" y="901"/>
                  </a:lnTo>
                  <a:lnTo>
                    <a:pt x="752" y="892"/>
                  </a:lnTo>
                  <a:lnTo>
                    <a:pt x="748" y="886"/>
                  </a:lnTo>
                  <a:lnTo>
                    <a:pt x="742" y="879"/>
                  </a:lnTo>
                  <a:lnTo>
                    <a:pt x="736" y="871"/>
                  </a:lnTo>
                  <a:lnTo>
                    <a:pt x="725" y="860"/>
                  </a:lnTo>
                  <a:lnTo>
                    <a:pt x="722" y="855"/>
                  </a:lnTo>
                  <a:lnTo>
                    <a:pt x="718" y="845"/>
                  </a:lnTo>
                  <a:lnTo>
                    <a:pt x="710" y="823"/>
                  </a:lnTo>
                  <a:lnTo>
                    <a:pt x="708" y="813"/>
                  </a:lnTo>
                  <a:lnTo>
                    <a:pt x="707" y="807"/>
                  </a:lnTo>
                  <a:lnTo>
                    <a:pt x="704" y="804"/>
                  </a:lnTo>
                  <a:lnTo>
                    <a:pt x="696" y="798"/>
                  </a:lnTo>
                  <a:lnTo>
                    <a:pt x="693" y="791"/>
                  </a:lnTo>
                  <a:lnTo>
                    <a:pt x="690" y="781"/>
                  </a:lnTo>
                  <a:lnTo>
                    <a:pt x="686" y="768"/>
                  </a:lnTo>
                  <a:lnTo>
                    <a:pt x="681" y="757"/>
                  </a:lnTo>
                  <a:lnTo>
                    <a:pt x="678" y="749"/>
                  </a:lnTo>
                  <a:lnTo>
                    <a:pt x="674" y="746"/>
                  </a:lnTo>
                  <a:lnTo>
                    <a:pt x="667" y="746"/>
                  </a:lnTo>
                  <a:lnTo>
                    <a:pt x="659" y="748"/>
                  </a:lnTo>
                  <a:lnTo>
                    <a:pt x="651" y="750"/>
                  </a:lnTo>
                  <a:lnTo>
                    <a:pt x="655" y="756"/>
                  </a:lnTo>
                  <a:lnTo>
                    <a:pt x="669" y="790"/>
                  </a:lnTo>
                  <a:lnTo>
                    <a:pt x="681" y="819"/>
                  </a:lnTo>
                  <a:lnTo>
                    <a:pt x="684" y="831"/>
                  </a:lnTo>
                  <a:lnTo>
                    <a:pt x="685" y="846"/>
                  </a:lnTo>
                  <a:lnTo>
                    <a:pt x="685" y="875"/>
                  </a:lnTo>
                  <a:lnTo>
                    <a:pt x="689" y="885"/>
                  </a:lnTo>
                  <a:lnTo>
                    <a:pt x="697" y="893"/>
                  </a:lnTo>
                  <a:lnTo>
                    <a:pt x="708" y="901"/>
                  </a:lnTo>
                  <a:lnTo>
                    <a:pt x="718" y="911"/>
                  </a:lnTo>
                  <a:lnTo>
                    <a:pt x="725" y="922"/>
                  </a:lnTo>
                  <a:lnTo>
                    <a:pt x="730" y="933"/>
                  </a:lnTo>
                  <a:lnTo>
                    <a:pt x="737" y="942"/>
                  </a:lnTo>
                  <a:lnTo>
                    <a:pt x="744" y="950"/>
                  </a:lnTo>
                  <a:lnTo>
                    <a:pt x="748" y="953"/>
                  </a:lnTo>
                  <a:lnTo>
                    <a:pt x="752" y="957"/>
                  </a:lnTo>
                  <a:lnTo>
                    <a:pt x="757" y="965"/>
                  </a:lnTo>
                  <a:lnTo>
                    <a:pt x="768" y="985"/>
                  </a:lnTo>
                  <a:lnTo>
                    <a:pt x="771" y="992"/>
                  </a:lnTo>
                  <a:lnTo>
                    <a:pt x="771" y="1009"/>
                  </a:lnTo>
                  <a:lnTo>
                    <a:pt x="774" y="1015"/>
                  </a:lnTo>
                  <a:lnTo>
                    <a:pt x="782" y="1018"/>
                  </a:lnTo>
                  <a:lnTo>
                    <a:pt x="794" y="1016"/>
                  </a:lnTo>
                  <a:lnTo>
                    <a:pt x="805" y="1012"/>
                  </a:lnTo>
                  <a:lnTo>
                    <a:pt x="815" y="1008"/>
                  </a:lnTo>
                  <a:lnTo>
                    <a:pt x="834" y="998"/>
                  </a:lnTo>
                  <a:lnTo>
                    <a:pt x="846" y="994"/>
                  </a:lnTo>
                  <a:lnTo>
                    <a:pt x="857" y="990"/>
                  </a:lnTo>
                  <a:lnTo>
                    <a:pt x="867" y="990"/>
                  </a:lnTo>
                  <a:lnTo>
                    <a:pt x="872" y="992"/>
                  </a:lnTo>
                  <a:lnTo>
                    <a:pt x="874" y="998"/>
                  </a:lnTo>
                  <a:lnTo>
                    <a:pt x="872" y="1009"/>
                  </a:lnTo>
                  <a:lnTo>
                    <a:pt x="870" y="1022"/>
                  </a:lnTo>
                  <a:lnTo>
                    <a:pt x="866" y="1033"/>
                  </a:lnTo>
                  <a:lnTo>
                    <a:pt x="864" y="1041"/>
                  </a:lnTo>
                  <a:lnTo>
                    <a:pt x="861" y="1048"/>
                  </a:lnTo>
                  <a:lnTo>
                    <a:pt x="855" y="1059"/>
                  </a:lnTo>
                  <a:lnTo>
                    <a:pt x="848" y="1072"/>
                  </a:lnTo>
                  <a:lnTo>
                    <a:pt x="840" y="1085"/>
                  </a:lnTo>
                  <a:lnTo>
                    <a:pt x="833" y="1097"/>
                  </a:lnTo>
                  <a:lnTo>
                    <a:pt x="830" y="1105"/>
                  </a:lnTo>
                  <a:lnTo>
                    <a:pt x="827" y="1115"/>
                  </a:lnTo>
                  <a:lnTo>
                    <a:pt x="819" y="1126"/>
                  </a:lnTo>
                  <a:lnTo>
                    <a:pt x="809" y="1134"/>
                  </a:lnTo>
                  <a:lnTo>
                    <a:pt x="800" y="1140"/>
                  </a:lnTo>
                  <a:lnTo>
                    <a:pt x="792" y="1145"/>
                  </a:lnTo>
                  <a:lnTo>
                    <a:pt x="781" y="1155"/>
                  </a:lnTo>
                  <a:lnTo>
                    <a:pt x="762" y="1179"/>
                  </a:lnTo>
                  <a:lnTo>
                    <a:pt x="755" y="1189"/>
                  </a:lnTo>
                  <a:lnTo>
                    <a:pt x="749" y="1197"/>
                  </a:lnTo>
                  <a:lnTo>
                    <a:pt x="736" y="1216"/>
                  </a:lnTo>
                  <a:lnTo>
                    <a:pt x="730" y="1224"/>
                  </a:lnTo>
                  <a:lnTo>
                    <a:pt x="725" y="1229"/>
                  </a:lnTo>
                  <a:lnTo>
                    <a:pt x="722" y="1234"/>
                  </a:lnTo>
                  <a:lnTo>
                    <a:pt x="719" y="1242"/>
                  </a:lnTo>
                  <a:lnTo>
                    <a:pt x="716" y="1253"/>
                  </a:lnTo>
                  <a:lnTo>
                    <a:pt x="715" y="1264"/>
                  </a:lnTo>
                  <a:lnTo>
                    <a:pt x="716" y="1270"/>
                  </a:lnTo>
                  <a:lnTo>
                    <a:pt x="719" y="1277"/>
                  </a:lnTo>
                  <a:lnTo>
                    <a:pt x="725" y="1298"/>
                  </a:lnTo>
                  <a:lnTo>
                    <a:pt x="730" y="1308"/>
                  </a:lnTo>
                  <a:lnTo>
                    <a:pt x="738" y="1318"/>
                  </a:lnTo>
                  <a:lnTo>
                    <a:pt x="741" y="1327"/>
                  </a:lnTo>
                  <a:lnTo>
                    <a:pt x="740" y="1335"/>
                  </a:lnTo>
                  <a:lnTo>
                    <a:pt x="737" y="1344"/>
                  </a:lnTo>
                  <a:lnTo>
                    <a:pt x="738" y="1355"/>
                  </a:lnTo>
                  <a:lnTo>
                    <a:pt x="740" y="1368"/>
                  </a:lnTo>
                  <a:lnTo>
                    <a:pt x="740" y="1381"/>
                  </a:lnTo>
                  <a:lnTo>
                    <a:pt x="736" y="1393"/>
                  </a:lnTo>
                  <a:lnTo>
                    <a:pt x="727" y="1405"/>
                  </a:lnTo>
                  <a:lnTo>
                    <a:pt x="708" y="1425"/>
                  </a:lnTo>
                  <a:lnTo>
                    <a:pt x="699" y="1433"/>
                  </a:lnTo>
                  <a:lnTo>
                    <a:pt x="689" y="1442"/>
                  </a:lnTo>
                  <a:lnTo>
                    <a:pt x="681" y="1452"/>
                  </a:lnTo>
                  <a:lnTo>
                    <a:pt x="673" y="1464"/>
                  </a:lnTo>
                  <a:lnTo>
                    <a:pt x="667" y="1474"/>
                  </a:lnTo>
                  <a:lnTo>
                    <a:pt x="667" y="1482"/>
                  </a:lnTo>
                  <a:lnTo>
                    <a:pt x="669" y="1489"/>
                  </a:lnTo>
                  <a:lnTo>
                    <a:pt x="671" y="1499"/>
                  </a:lnTo>
                  <a:lnTo>
                    <a:pt x="674" y="1511"/>
                  </a:lnTo>
                  <a:lnTo>
                    <a:pt x="677" y="1520"/>
                  </a:lnTo>
                  <a:lnTo>
                    <a:pt x="677" y="1527"/>
                  </a:lnTo>
                  <a:lnTo>
                    <a:pt x="673" y="1531"/>
                  </a:lnTo>
                  <a:lnTo>
                    <a:pt x="665" y="1535"/>
                  </a:lnTo>
                  <a:lnTo>
                    <a:pt x="655" y="1538"/>
                  </a:lnTo>
                  <a:lnTo>
                    <a:pt x="645" y="1542"/>
                  </a:lnTo>
                  <a:lnTo>
                    <a:pt x="639" y="1545"/>
                  </a:lnTo>
                  <a:lnTo>
                    <a:pt x="636" y="1549"/>
                  </a:lnTo>
                  <a:lnTo>
                    <a:pt x="637" y="1555"/>
                  </a:lnTo>
                  <a:lnTo>
                    <a:pt x="639" y="1562"/>
                  </a:lnTo>
                  <a:lnTo>
                    <a:pt x="643" y="1570"/>
                  </a:lnTo>
                  <a:lnTo>
                    <a:pt x="644" y="1577"/>
                  </a:lnTo>
                  <a:lnTo>
                    <a:pt x="643" y="1585"/>
                  </a:lnTo>
                  <a:lnTo>
                    <a:pt x="637" y="1594"/>
                  </a:lnTo>
                  <a:lnTo>
                    <a:pt x="629" y="1604"/>
                  </a:lnTo>
                  <a:lnTo>
                    <a:pt x="622" y="1612"/>
                  </a:lnTo>
                  <a:lnTo>
                    <a:pt x="615" y="1619"/>
                  </a:lnTo>
                  <a:lnTo>
                    <a:pt x="607" y="1630"/>
                  </a:lnTo>
                  <a:lnTo>
                    <a:pt x="599" y="1642"/>
                  </a:lnTo>
                  <a:lnTo>
                    <a:pt x="588" y="1655"/>
                  </a:lnTo>
                  <a:lnTo>
                    <a:pt x="580" y="1663"/>
                  </a:lnTo>
                  <a:lnTo>
                    <a:pt x="569" y="1668"/>
                  </a:lnTo>
                  <a:lnTo>
                    <a:pt x="557" y="1671"/>
                  </a:lnTo>
                  <a:lnTo>
                    <a:pt x="543" y="1673"/>
                  </a:lnTo>
                  <a:lnTo>
                    <a:pt x="532" y="1671"/>
                  </a:lnTo>
                  <a:lnTo>
                    <a:pt x="521" y="1673"/>
                  </a:lnTo>
                  <a:lnTo>
                    <a:pt x="507" y="1677"/>
                  </a:lnTo>
                  <a:lnTo>
                    <a:pt x="496" y="1683"/>
                  </a:lnTo>
                  <a:lnTo>
                    <a:pt x="490" y="1689"/>
                  </a:lnTo>
                  <a:lnTo>
                    <a:pt x="483" y="1692"/>
                  </a:lnTo>
                  <a:lnTo>
                    <a:pt x="476" y="1692"/>
                  </a:lnTo>
                  <a:lnTo>
                    <a:pt x="466" y="1688"/>
                  </a:lnTo>
                  <a:lnTo>
                    <a:pt x="458" y="1681"/>
                  </a:lnTo>
                  <a:lnTo>
                    <a:pt x="454" y="1670"/>
                  </a:lnTo>
                  <a:lnTo>
                    <a:pt x="451" y="1645"/>
                  </a:lnTo>
                  <a:lnTo>
                    <a:pt x="450" y="1638"/>
                  </a:lnTo>
                  <a:lnTo>
                    <a:pt x="448" y="1636"/>
                  </a:lnTo>
                  <a:lnTo>
                    <a:pt x="448" y="1631"/>
                  </a:lnTo>
                  <a:lnTo>
                    <a:pt x="446" y="1623"/>
                  </a:lnTo>
                  <a:lnTo>
                    <a:pt x="442" y="1612"/>
                  </a:lnTo>
                  <a:lnTo>
                    <a:pt x="436" y="1603"/>
                  </a:lnTo>
                  <a:lnTo>
                    <a:pt x="428" y="1593"/>
                  </a:lnTo>
                  <a:lnTo>
                    <a:pt x="423" y="1582"/>
                  </a:lnTo>
                  <a:lnTo>
                    <a:pt x="417" y="1574"/>
                  </a:lnTo>
                  <a:lnTo>
                    <a:pt x="416" y="1567"/>
                  </a:lnTo>
                  <a:lnTo>
                    <a:pt x="418" y="1559"/>
                  </a:lnTo>
                  <a:lnTo>
                    <a:pt x="421" y="1549"/>
                  </a:lnTo>
                  <a:lnTo>
                    <a:pt x="425" y="1540"/>
                  </a:lnTo>
                  <a:lnTo>
                    <a:pt x="427" y="1530"/>
                  </a:lnTo>
                  <a:lnTo>
                    <a:pt x="423" y="1519"/>
                  </a:lnTo>
                  <a:lnTo>
                    <a:pt x="416" y="1508"/>
                  </a:lnTo>
                  <a:lnTo>
                    <a:pt x="407" y="1499"/>
                  </a:lnTo>
                  <a:lnTo>
                    <a:pt x="401" y="1490"/>
                  </a:lnTo>
                  <a:lnTo>
                    <a:pt x="397" y="1482"/>
                  </a:lnTo>
                  <a:lnTo>
                    <a:pt x="391" y="1470"/>
                  </a:lnTo>
                  <a:lnTo>
                    <a:pt x="384" y="1457"/>
                  </a:lnTo>
                  <a:lnTo>
                    <a:pt x="380" y="1449"/>
                  </a:lnTo>
                  <a:lnTo>
                    <a:pt x="376" y="1437"/>
                  </a:lnTo>
                  <a:lnTo>
                    <a:pt x="372" y="1419"/>
                  </a:lnTo>
                  <a:lnTo>
                    <a:pt x="372" y="1397"/>
                  </a:lnTo>
                  <a:lnTo>
                    <a:pt x="375" y="1379"/>
                  </a:lnTo>
                  <a:lnTo>
                    <a:pt x="380" y="1366"/>
                  </a:lnTo>
                  <a:lnTo>
                    <a:pt x="386" y="1356"/>
                  </a:lnTo>
                  <a:lnTo>
                    <a:pt x="392" y="1349"/>
                  </a:lnTo>
                  <a:lnTo>
                    <a:pt x="398" y="1341"/>
                  </a:lnTo>
                  <a:lnTo>
                    <a:pt x="397" y="1330"/>
                  </a:lnTo>
                  <a:lnTo>
                    <a:pt x="390" y="1316"/>
                  </a:lnTo>
                  <a:lnTo>
                    <a:pt x="387" y="1307"/>
                  </a:lnTo>
                  <a:lnTo>
                    <a:pt x="387" y="1274"/>
                  </a:lnTo>
                  <a:lnTo>
                    <a:pt x="386" y="1267"/>
                  </a:lnTo>
                  <a:lnTo>
                    <a:pt x="381" y="1257"/>
                  </a:lnTo>
                  <a:lnTo>
                    <a:pt x="371" y="1224"/>
                  </a:lnTo>
                  <a:lnTo>
                    <a:pt x="364" y="1209"/>
                  </a:lnTo>
                  <a:lnTo>
                    <a:pt x="357" y="1200"/>
                  </a:lnTo>
                  <a:lnTo>
                    <a:pt x="350" y="1196"/>
                  </a:lnTo>
                  <a:lnTo>
                    <a:pt x="343" y="1193"/>
                  </a:lnTo>
                  <a:lnTo>
                    <a:pt x="339" y="1190"/>
                  </a:lnTo>
                  <a:lnTo>
                    <a:pt x="338" y="1183"/>
                  </a:lnTo>
                  <a:lnTo>
                    <a:pt x="339" y="1175"/>
                  </a:lnTo>
                  <a:lnTo>
                    <a:pt x="342" y="1161"/>
                  </a:lnTo>
                  <a:lnTo>
                    <a:pt x="345" y="1137"/>
                  </a:lnTo>
                  <a:lnTo>
                    <a:pt x="350" y="1127"/>
                  </a:lnTo>
                  <a:lnTo>
                    <a:pt x="354" y="1119"/>
                  </a:lnTo>
                  <a:lnTo>
                    <a:pt x="356" y="1112"/>
                  </a:lnTo>
                  <a:lnTo>
                    <a:pt x="351" y="1107"/>
                  </a:lnTo>
                  <a:lnTo>
                    <a:pt x="339" y="1098"/>
                  </a:lnTo>
                  <a:lnTo>
                    <a:pt x="335" y="1094"/>
                  </a:lnTo>
                  <a:lnTo>
                    <a:pt x="334" y="1094"/>
                  </a:lnTo>
                  <a:lnTo>
                    <a:pt x="332" y="1093"/>
                  </a:lnTo>
                  <a:lnTo>
                    <a:pt x="331" y="1094"/>
                  </a:lnTo>
                  <a:lnTo>
                    <a:pt x="328" y="1096"/>
                  </a:lnTo>
                  <a:lnTo>
                    <a:pt x="325" y="1098"/>
                  </a:lnTo>
                  <a:lnTo>
                    <a:pt x="317" y="1104"/>
                  </a:lnTo>
                  <a:lnTo>
                    <a:pt x="310" y="1108"/>
                  </a:lnTo>
                  <a:lnTo>
                    <a:pt x="302" y="1108"/>
                  </a:lnTo>
                  <a:lnTo>
                    <a:pt x="295" y="1104"/>
                  </a:lnTo>
                  <a:lnTo>
                    <a:pt x="291" y="1096"/>
                  </a:lnTo>
                  <a:lnTo>
                    <a:pt x="289" y="1087"/>
                  </a:lnTo>
                  <a:lnTo>
                    <a:pt x="284" y="1079"/>
                  </a:lnTo>
                  <a:lnTo>
                    <a:pt x="276" y="1071"/>
                  </a:lnTo>
                  <a:lnTo>
                    <a:pt x="265" y="1066"/>
                  </a:lnTo>
                  <a:lnTo>
                    <a:pt x="252" y="1064"/>
                  </a:lnTo>
                  <a:lnTo>
                    <a:pt x="241" y="1066"/>
                  </a:lnTo>
                  <a:lnTo>
                    <a:pt x="234" y="1067"/>
                  </a:lnTo>
                  <a:lnTo>
                    <a:pt x="230" y="1071"/>
                  </a:lnTo>
                  <a:lnTo>
                    <a:pt x="223" y="1079"/>
                  </a:lnTo>
                  <a:lnTo>
                    <a:pt x="215" y="1087"/>
                  </a:lnTo>
                  <a:lnTo>
                    <a:pt x="204" y="1093"/>
                  </a:lnTo>
                  <a:lnTo>
                    <a:pt x="190" y="1094"/>
                  </a:lnTo>
                  <a:lnTo>
                    <a:pt x="163" y="1092"/>
                  </a:lnTo>
                  <a:lnTo>
                    <a:pt x="152" y="1092"/>
                  </a:lnTo>
                  <a:lnTo>
                    <a:pt x="142" y="1093"/>
                  </a:lnTo>
                  <a:lnTo>
                    <a:pt x="135" y="1097"/>
                  </a:lnTo>
                  <a:lnTo>
                    <a:pt x="129" y="1111"/>
                  </a:lnTo>
                  <a:lnTo>
                    <a:pt x="127" y="1112"/>
                  </a:lnTo>
                  <a:lnTo>
                    <a:pt x="124" y="1112"/>
                  </a:lnTo>
                  <a:lnTo>
                    <a:pt x="122" y="1111"/>
                  </a:lnTo>
                  <a:lnTo>
                    <a:pt x="118" y="1108"/>
                  </a:lnTo>
                  <a:lnTo>
                    <a:pt x="103" y="1093"/>
                  </a:lnTo>
                  <a:lnTo>
                    <a:pt x="94" y="1086"/>
                  </a:lnTo>
                  <a:lnTo>
                    <a:pt x="90" y="1081"/>
                  </a:lnTo>
                  <a:lnTo>
                    <a:pt x="88" y="1078"/>
                  </a:lnTo>
                  <a:lnTo>
                    <a:pt x="86" y="1075"/>
                  </a:lnTo>
                  <a:lnTo>
                    <a:pt x="82" y="1068"/>
                  </a:lnTo>
                  <a:lnTo>
                    <a:pt x="78" y="1059"/>
                  </a:lnTo>
                  <a:lnTo>
                    <a:pt x="72" y="1046"/>
                  </a:lnTo>
                  <a:lnTo>
                    <a:pt x="64" y="1027"/>
                  </a:lnTo>
                  <a:lnTo>
                    <a:pt x="57" y="1019"/>
                  </a:lnTo>
                  <a:lnTo>
                    <a:pt x="48" y="1012"/>
                  </a:lnTo>
                  <a:lnTo>
                    <a:pt x="36" y="1007"/>
                  </a:lnTo>
                  <a:lnTo>
                    <a:pt x="21" y="1000"/>
                  </a:lnTo>
                  <a:lnTo>
                    <a:pt x="12" y="993"/>
                  </a:lnTo>
                  <a:lnTo>
                    <a:pt x="8" y="986"/>
                  </a:lnTo>
                  <a:lnTo>
                    <a:pt x="8" y="979"/>
                  </a:lnTo>
                  <a:lnTo>
                    <a:pt x="10" y="971"/>
                  </a:lnTo>
                  <a:lnTo>
                    <a:pt x="10" y="963"/>
                  </a:lnTo>
                  <a:lnTo>
                    <a:pt x="8" y="957"/>
                  </a:lnTo>
                  <a:lnTo>
                    <a:pt x="5" y="953"/>
                  </a:lnTo>
                  <a:lnTo>
                    <a:pt x="4" y="950"/>
                  </a:lnTo>
                  <a:lnTo>
                    <a:pt x="0" y="946"/>
                  </a:lnTo>
                  <a:lnTo>
                    <a:pt x="0" y="945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11" y="929"/>
                  </a:lnTo>
                  <a:lnTo>
                    <a:pt x="18" y="916"/>
                  </a:lnTo>
                  <a:lnTo>
                    <a:pt x="23" y="902"/>
                  </a:lnTo>
                  <a:lnTo>
                    <a:pt x="25" y="890"/>
                  </a:lnTo>
                  <a:lnTo>
                    <a:pt x="22" y="878"/>
                  </a:lnTo>
                  <a:lnTo>
                    <a:pt x="21" y="870"/>
                  </a:lnTo>
                  <a:lnTo>
                    <a:pt x="18" y="860"/>
                  </a:lnTo>
                  <a:lnTo>
                    <a:pt x="14" y="850"/>
                  </a:lnTo>
                  <a:lnTo>
                    <a:pt x="14" y="839"/>
                  </a:lnTo>
                  <a:lnTo>
                    <a:pt x="18" y="827"/>
                  </a:lnTo>
                  <a:lnTo>
                    <a:pt x="23" y="815"/>
                  </a:lnTo>
                  <a:lnTo>
                    <a:pt x="29" y="800"/>
                  </a:lnTo>
                  <a:lnTo>
                    <a:pt x="38" y="771"/>
                  </a:lnTo>
                  <a:lnTo>
                    <a:pt x="44" y="761"/>
                  </a:lnTo>
                  <a:lnTo>
                    <a:pt x="53" y="753"/>
                  </a:lnTo>
                  <a:lnTo>
                    <a:pt x="66" y="746"/>
                  </a:lnTo>
                  <a:lnTo>
                    <a:pt x="90" y="734"/>
                  </a:lnTo>
                  <a:lnTo>
                    <a:pt x="96" y="728"/>
                  </a:lnTo>
                  <a:lnTo>
                    <a:pt x="97" y="722"/>
                  </a:lnTo>
                  <a:lnTo>
                    <a:pt x="98" y="713"/>
                  </a:lnTo>
                  <a:lnTo>
                    <a:pt x="98" y="702"/>
                  </a:lnTo>
                  <a:lnTo>
                    <a:pt x="101" y="691"/>
                  </a:lnTo>
                  <a:lnTo>
                    <a:pt x="107" y="679"/>
                  </a:lnTo>
                  <a:lnTo>
                    <a:pt x="112" y="671"/>
                  </a:lnTo>
                  <a:lnTo>
                    <a:pt x="118" y="665"/>
                  </a:lnTo>
                  <a:lnTo>
                    <a:pt x="120" y="664"/>
                  </a:lnTo>
                  <a:lnTo>
                    <a:pt x="124" y="661"/>
                  </a:lnTo>
                  <a:lnTo>
                    <a:pt x="130" y="656"/>
                  </a:lnTo>
                  <a:lnTo>
                    <a:pt x="138" y="649"/>
                  </a:lnTo>
                  <a:lnTo>
                    <a:pt x="148" y="642"/>
                  </a:lnTo>
                  <a:lnTo>
                    <a:pt x="155" y="639"/>
                  </a:lnTo>
                  <a:lnTo>
                    <a:pt x="164" y="639"/>
                  </a:lnTo>
                  <a:lnTo>
                    <a:pt x="172" y="641"/>
                  </a:lnTo>
                  <a:lnTo>
                    <a:pt x="185" y="641"/>
                  </a:lnTo>
                  <a:lnTo>
                    <a:pt x="190" y="638"/>
                  </a:lnTo>
                  <a:lnTo>
                    <a:pt x="198" y="635"/>
                  </a:lnTo>
                  <a:lnTo>
                    <a:pt x="208" y="631"/>
                  </a:lnTo>
                  <a:lnTo>
                    <a:pt x="224" y="623"/>
                  </a:lnTo>
                  <a:lnTo>
                    <a:pt x="234" y="619"/>
                  </a:lnTo>
                  <a:lnTo>
                    <a:pt x="246" y="613"/>
                  </a:lnTo>
                  <a:lnTo>
                    <a:pt x="256" y="611"/>
                  </a:lnTo>
                  <a:lnTo>
                    <a:pt x="261" y="609"/>
                  </a:lnTo>
                  <a:lnTo>
                    <a:pt x="308" y="609"/>
                  </a:lnTo>
                  <a:lnTo>
                    <a:pt x="320" y="608"/>
                  </a:lnTo>
                  <a:lnTo>
                    <a:pt x="327" y="607"/>
                  </a:lnTo>
                  <a:lnTo>
                    <a:pt x="332" y="605"/>
                  </a:lnTo>
                  <a:lnTo>
                    <a:pt x="340" y="604"/>
                  </a:lnTo>
                  <a:lnTo>
                    <a:pt x="350" y="604"/>
                  </a:lnTo>
                  <a:lnTo>
                    <a:pt x="358" y="607"/>
                  </a:lnTo>
                  <a:lnTo>
                    <a:pt x="366" y="613"/>
                  </a:lnTo>
                  <a:lnTo>
                    <a:pt x="372" y="626"/>
                  </a:lnTo>
                  <a:lnTo>
                    <a:pt x="375" y="637"/>
                  </a:lnTo>
                  <a:lnTo>
                    <a:pt x="373" y="642"/>
                  </a:lnTo>
                  <a:lnTo>
                    <a:pt x="369" y="645"/>
                  </a:lnTo>
                  <a:lnTo>
                    <a:pt x="364" y="646"/>
                  </a:lnTo>
                  <a:lnTo>
                    <a:pt x="358" y="646"/>
                  </a:lnTo>
                  <a:lnTo>
                    <a:pt x="354" y="648"/>
                  </a:lnTo>
                  <a:lnTo>
                    <a:pt x="351" y="650"/>
                  </a:lnTo>
                  <a:lnTo>
                    <a:pt x="350" y="653"/>
                  </a:lnTo>
                  <a:lnTo>
                    <a:pt x="351" y="656"/>
                  </a:lnTo>
                  <a:lnTo>
                    <a:pt x="353" y="657"/>
                  </a:lnTo>
                  <a:lnTo>
                    <a:pt x="354" y="660"/>
                  </a:lnTo>
                  <a:lnTo>
                    <a:pt x="357" y="663"/>
                  </a:lnTo>
                  <a:lnTo>
                    <a:pt x="360" y="664"/>
                  </a:lnTo>
                  <a:lnTo>
                    <a:pt x="361" y="664"/>
                  </a:lnTo>
                  <a:lnTo>
                    <a:pt x="366" y="667"/>
                  </a:lnTo>
                  <a:lnTo>
                    <a:pt x="373" y="672"/>
                  </a:lnTo>
                  <a:lnTo>
                    <a:pt x="381" y="678"/>
                  </a:lnTo>
                  <a:lnTo>
                    <a:pt x="388" y="681"/>
                  </a:lnTo>
                  <a:lnTo>
                    <a:pt x="395" y="682"/>
                  </a:lnTo>
                  <a:lnTo>
                    <a:pt x="403" y="685"/>
                  </a:lnTo>
                  <a:lnTo>
                    <a:pt x="414" y="690"/>
                  </a:lnTo>
                  <a:lnTo>
                    <a:pt x="416" y="691"/>
                  </a:lnTo>
                  <a:lnTo>
                    <a:pt x="421" y="696"/>
                  </a:lnTo>
                  <a:lnTo>
                    <a:pt x="428" y="701"/>
                  </a:lnTo>
                  <a:lnTo>
                    <a:pt x="435" y="705"/>
                  </a:lnTo>
                  <a:lnTo>
                    <a:pt x="448" y="708"/>
                  </a:lnTo>
                  <a:lnTo>
                    <a:pt x="455" y="712"/>
                  </a:lnTo>
                  <a:lnTo>
                    <a:pt x="464" y="716"/>
                  </a:lnTo>
                  <a:lnTo>
                    <a:pt x="472" y="717"/>
                  </a:lnTo>
                  <a:lnTo>
                    <a:pt x="479" y="713"/>
                  </a:lnTo>
                  <a:lnTo>
                    <a:pt x="495" y="685"/>
                  </a:lnTo>
                  <a:lnTo>
                    <a:pt x="500" y="678"/>
                  </a:lnTo>
                  <a:lnTo>
                    <a:pt x="506" y="676"/>
                  </a:lnTo>
                  <a:lnTo>
                    <a:pt x="517" y="681"/>
                  </a:lnTo>
                  <a:lnTo>
                    <a:pt x="529" y="687"/>
                  </a:lnTo>
                  <a:lnTo>
                    <a:pt x="541" y="690"/>
                  </a:lnTo>
                  <a:lnTo>
                    <a:pt x="581" y="690"/>
                  </a:lnTo>
                  <a:lnTo>
                    <a:pt x="587" y="693"/>
                  </a:lnTo>
                  <a:lnTo>
                    <a:pt x="585" y="697"/>
                  </a:lnTo>
                  <a:lnTo>
                    <a:pt x="581" y="704"/>
                  </a:lnTo>
                  <a:lnTo>
                    <a:pt x="573" y="711"/>
                  </a:lnTo>
                  <a:lnTo>
                    <a:pt x="561" y="723"/>
                  </a:lnTo>
                  <a:lnTo>
                    <a:pt x="559" y="726"/>
                  </a:lnTo>
                  <a:lnTo>
                    <a:pt x="562" y="728"/>
                  </a:lnTo>
                  <a:lnTo>
                    <a:pt x="563" y="728"/>
                  </a:lnTo>
                  <a:lnTo>
                    <a:pt x="566" y="727"/>
                  </a:lnTo>
                  <a:lnTo>
                    <a:pt x="573" y="720"/>
                  </a:lnTo>
                  <a:lnTo>
                    <a:pt x="577" y="715"/>
                  </a:lnTo>
                  <a:lnTo>
                    <a:pt x="587" y="707"/>
                  </a:lnTo>
                  <a:lnTo>
                    <a:pt x="596" y="701"/>
                  </a:lnTo>
                  <a:lnTo>
                    <a:pt x="606" y="698"/>
                  </a:lnTo>
                  <a:lnTo>
                    <a:pt x="617" y="696"/>
                  </a:lnTo>
                  <a:lnTo>
                    <a:pt x="621" y="696"/>
                  </a:lnTo>
                  <a:lnTo>
                    <a:pt x="626" y="698"/>
                  </a:lnTo>
                  <a:lnTo>
                    <a:pt x="629" y="701"/>
                  </a:lnTo>
                  <a:lnTo>
                    <a:pt x="632" y="705"/>
                  </a:lnTo>
                  <a:lnTo>
                    <a:pt x="634" y="704"/>
                  </a:lnTo>
                  <a:lnTo>
                    <a:pt x="648" y="704"/>
                  </a:lnTo>
                  <a:lnTo>
                    <a:pt x="651" y="702"/>
                  </a:lnTo>
                  <a:lnTo>
                    <a:pt x="655" y="694"/>
                  </a:lnTo>
                  <a:lnTo>
                    <a:pt x="658" y="690"/>
                  </a:lnTo>
                  <a:lnTo>
                    <a:pt x="662" y="685"/>
                  </a:lnTo>
                  <a:lnTo>
                    <a:pt x="669" y="672"/>
                  </a:lnTo>
                  <a:lnTo>
                    <a:pt x="673" y="659"/>
                  </a:lnTo>
                  <a:lnTo>
                    <a:pt x="675" y="644"/>
                  </a:lnTo>
                  <a:lnTo>
                    <a:pt x="677" y="630"/>
                  </a:lnTo>
                  <a:lnTo>
                    <a:pt x="677" y="622"/>
                  </a:lnTo>
                  <a:lnTo>
                    <a:pt x="675" y="620"/>
                  </a:lnTo>
                  <a:lnTo>
                    <a:pt x="673" y="619"/>
                  </a:lnTo>
                  <a:lnTo>
                    <a:pt x="671" y="619"/>
                  </a:lnTo>
                  <a:lnTo>
                    <a:pt x="669" y="620"/>
                  </a:lnTo>
                  <a:lnTo>
                    <a:pt x="666" y="620"/>
                  </a:lnTo>
                  <a:lnTo>
                    <a:pt x="660" y="623"/>
                  </a:lnTo>
                  <a:lnTo>
                    <a:pt x="641" y="628"/>
                  </a:lnTo>
                  <a:lnTo>
                    <a:pt x="634" y="628"/>
                  </a:lnTo>
                  <a:lnTo>
                    <a:pt x="629" y="627"/>
                  </a:lnTo>
                  <a:lnTo>
                    <a:pt x="622" y="624"/>
                  </a:lnTo>
                  <a:lnTo>
                    <a:pt x="614" y="623"/>
                  </a:lnTo>
                  <a:lnTo>
                    <a:pt x="606" y="626"/>
                  </a:lnTo>
                  <a:lnTo>
                    <a:pt x="598" y="626"/>
                  </a:lnTo>
                  <a:lnTo>
                    <a:pt x="589" y="623"/>
                  </a:lnTo>
                  <a:lnTo>
                    <a:pt x="578" y="615"/>
                  </a:lnTo>
                  <a:lnTo>
                    <a:pt x="569" y="609"/>
                  </a:lnTo>
                  <a:lnTo>
                    <a:pt x="561" y="604"/>
                  </a:lnTo>
                  <a:lnTo>
                    <a:pt x="557" y="600"/>
                  </a:lnTo>
                  <a:lnTo>
                    <a:pt x="555" y="594"/>
                  </a:lnTo>
                  <a:lnTo>
                    <a:pt x="555" y="574"/>
                  </a:lnTo>
                  <a:lnTo>
                    <a:pt x="554" y="564"/>
                  </a:lnTo>
                  <a:lnTo>
                    <a:pt x="552" y="557"/>
                  </a:lnTo>
                  <a:lnTo>
                    <a:pt x="550" y="554"/>
                  </a:lnTo>
                  <a:lnTo>
                    <a:pt x="544" y="554"/>
                  </a:lnTo>
                  <a:lnTo>
                    <a:pt x="540" y="556"/>
                  </a:lnTo>
                  <a:lnTo>
                    <a:pt x="535" y="561"/>
                  </a:lnTo>
                  <a:lnTo>
                    <a:pt x="532" y="563"/>
                  </a:lnTo>
                  <a:lnTo>
                    <a:pt x="529" y="565"/>
                  </a:lnTo>
                  <a:lnTo>
                    <a:pt x="525" y="567"/>
                  </a:lnTo>
                  <a:lnTo>
                    <a:pt x="522" y="570"/>
                  </a:lnTo>
                  <a:lnTo>
                    <a:pt x="518" y="571"/>
                  </a:lnTo>
                  <a:lnTo>
                    <a:pt x="517" y="572"/>
                  </a:lnTo>
                  <a:lnTo>
                    <a:pt x="515" y="575"/>
                  </a:lnTo>
                  <a:lnTo>
                    <a:pt x="521" y="580"/>
                  </a:lnTo>
                  <a:lnTo>
                    <a:pt x="528" y="585"/>
                  </a:lnTo>
                  <a:lnTo>
                    <a:pt x="532" y="591"/>
                  </a:lnTo>
                  <a:lnTo>
                    <a:pt x="533" y="598"/>
                  </a:lnTo>
                  <a:lnTo>
                    <a:pt x="532" y="602"/>
                  </a:lnTo>
                  <a:lnTo>
                    <a:pt x="529" y="607"/>
                  </a:lnTo>
                  <a:lnTo>
                    <a:pt x="526" y="609"/>
                  </a:lnTo>
                  <a:lnTo>
                    <a:pt x="524" y="611"/>
                  </a:lnTo>
                  <a:lnTo>
                    <a:pt x="520" y="613"/>
                  </a:lnTo>
                  <a:lnTo>
                    <a:pt x="513" y="620"/>
                  </a:lnTo>
                  <a:lnTo>
                    <a:pt x="499" y="631"/>
                  </a:lnTo>
                  <a:lnTo>
                    <a:pt x="492" y="635"/>
                  </a:lnTo>
                  <a:lnTo>
                    <a:pt x="490" y="634"/>
                  </a:lnTo>
                  <a:lnTo>
                    <a:pt x="487" y="627"/>
                  </a:lnTo>
                  <a:lnTo>
                    <a:pt x="485" y="615"/>
                  </a:lnTo>
                  <a:lnTo>
                    <a:pt x="484" y="601"/>
                  </a:lnTo>
                  <a:lnTo>
                    <a:pt x="483" y="589"/>
                  </a:lnTo>
                  <a:lnTo>
                    <a:pt x="481" y="582"/>
                  </a:lnTo>
                  <a:lnTo>
                    <a:pt x="476" y="575"/>
                  </a:lnTo>
                  <a:lnTo>
                    <a:pt x="469" y="564"/>
                  </a:lnTo>
                  <a:lnTo>
                    <a:pt x="465" y="553"/>
                  </a:lnTo>
                  <a:lnTo>
                    <a:pt x="459" y="543"/>
                  </a:lnTo>
                  <a:lnTo>
                    <a:pt x="450" y="537"/>
                  </a:lnTo>
                  <a:lnTo>
                    <a:pt x="435" y="522"/>
                  </a:lnTo>
                  <a:lnTo>
                    <a:pt x="424" y="513"/>
                  </a:lnTo>
                  <a:lnTo>
                    <a:pt x="413" y="504"/>
                  </a:lnTo>
                  <a:lnTo>
                    <a:pt x="405" y="496"/>
                  </a:lnTo>
                  <a:lnTo>
                    <a:pt x="398" y="490"/>
                  </a:lnTo>
                  <a:lnTo>
                    <a:pt x="392" y="486"/>
                  </a:lnTo>
                  <a:lnTo>
                    <a:pt x="386" y="485"/>
                  </a:lnTo>
                  <a:lnTo>
                    <a:pt x="381" y="485"/>
                  </a:lnTo>
                  <a:lnTo>
                    <a:pt x="380" y="490"/>
                  </a:lnTo>
                  <a:lnTo>
                    <a:pt x="381" y="498"/>
                  </a:lnTo>
                  <a:lnTo>
                    <a:pt x="388" y="505"/>
                  </a:lnTo>
                  <a:lnTo>
                    <a:pt x="395" y="511"/>
                  </a:lnTo>
                  <a:lnTo>
                    <a:pt x="401" y="519"/>
                  </a:lnTo>
                  <a:lnTo>
                    <a:pt x="409" y="530"/>
                  </a:lnTo>
                  <a:lnTo>
                    <a:pt x="420" y="538"/>
                  </a:lnTo>
                  <a:lnTo>
                    <a:pt x="429" y="543"/>
                  </a:lnTo>
                  <a:lnTo>
                    <a:pt x="435" y="546"/>
                  </a:lnTo>
                  <a:lnTo>
                    <a:pt x="448" y="557"/>
                  </a:lnTo>
                  <a:lnTo>
                    <a:pt x="454" y="561"/>
                  </a:lnTo>
                  <a:lnTo>
                    <a:pt x="457" y="563"/>
                  </a:lnTo>
                  <a:lnTo>
                    <a:pt x="454" y="564"/>
                  </a:lnTo>
                  <a:lnTo>
                    <a:pt x="451" y="564"/>
                  </a:lnTo>
                  <a:lnTo>
                    <a:pt x="448" y="565"/>
                  </a:lnTo>
                  <a:lnTo>
                    <a:pt x="440" y="565"/>
                  </a:lnTo>
                  <a:lnTo>
                    <a:pt x="439" y="567"/>
                  </a:lnTo>
                  <a:lnTo>
                    <a:pt x="439" y="572"/>
                  </a:lnTo>
                  <a:lnTo>
                    <a:pt x="440" y="579"/>
                  </a:lnTo>
                  <a:lnTo>
                    <a:pt x="443" y="589"/>
                  </a:lnTo>
                  <a:lnTo>
                    <a:pt x="444" y="596"/>
                  </a:lnTo>
                  <a:lnTo>
                    <a:pt x="444" y="602"/>
                  </a:lnTo>
                  <a:lnTo>
                    <a:pt x="442" y="605"/>
                  </a:lnTo>
                  <a:lnTo>
                    <a:pt x="440" y="605"/>
                  </a:lnTo>
                  <a:lnTo>
                    <a:pt x="438" y="604"/>
                  </a:lnTo>
                  <a:lnTo>
                    <a:pt x="435" y="601"/>
                  </a:lnTo>
                  <a:lnTo>
                    <a:pt x="433" y="598"/>
                  </a:lnTo>
                  <a:lnTo>
                    <a:pt x="431" y="596"/>
                  </a:lnTo>
                  <a:lnTo>
                    <a:pt x="429" y="591"/>
                  </a:lnTo>
                  <a:lnTo>
                    <a:pt x="428" y="589"/>
                  </a:lnTo>
                  <a:lnTo>
                    <a:pt x="420" y="570"/>
                  </a:lnTo>
                  <a:lnTo>
                    <a:pt x="416" y="563"/>
                  </a:lnTo>
                  <a:lnTo>
                    <a:pt x="402" y="556"/>
                  </a:lnTo>
                  <a:lnTo>
                    <a:pt x="392" y="553"/>
                  </a:lnTo>
                  <a:lnTo>
                    <a:pt x="379" y="546"/>
                  </a:lnTo>
                  <a:lnTo>
                    <a:pt x="373" y="542"/>
                  </a:lnTo>
                  <a:lnTo>
                    <a:pt x="365" y="535"/>
                  </a:lnTo>
                  <a:lnTo>
                    <a:pt x="358" y="527"/>
                  </a:lnTo>
                  <a:lnTo>
                    <a:pt x="354" y="519"/>
                  </a:lnTo>
                  <a:lnTo>
                    <a:pt x="350" y="512"/>
                  </a:lnTo>
                  <a:lnTo>
                    <a:pt x="343" y="509"/>
                  </a:lnTo>
                  <a:lnTo>
                    <a:pt x="336" y="508"/>
                  </a:lnTo>
                  <a:lnTo>
                    <a:pt x="331" y="508"/>
                  </a:lnTo>
                  <a:lnTo>
                    <a:pt x="325" y="512"/>
                  </a:lnTo>
                  <a:lnTo>
                    <a:pt x="319" y="517"/>
                  </a:lnTo>
                  <a:lnTo>
                    <a:pt x="310" y="523"/>
                  </a:lnTo>
                  <a:lnTo>
                    <a:pt x="304" y="526"/>
                  </a:lnTo>
                  <a:lnTo>
                    <a:pt x="294" y="524"/>
                  </a:lnTo>
                  <a:lnTo>
                    <a:pt x="284" y="520"/>
                  </a:lnTo>
                  <a:lnTo>
                    <a:pt x="275" y="517"/>
                  </a:lnTo>
                  <a:lnTo>
                    <a:pt x="269" y="520"/>
                  </a:lnTo>
                  <a:lnTo>
                    <a:pt x="267" y="526"/>
                  </a:lnTo>
                  <a:lnTo>
                    <a:pt x="264" y="535"/>
                  </a:lnTo>
                  <a:lnTo>
                    <a:pt x="263" y="543"/>
                  </a:lnTo>
                  <a:lnTo>
                    <a:pt x="258" y="549"/>
                  </a:lnTo>
                  <a:lnTo>
                    <a:pt x="252" y="550"/>
                  </a:lnTo>
                  <a:lnTo>
                    <a:pt x="243" y="552"/>
                  </a:lnTo>
                  <a:lnTo>
                    <a:pt x="238" y="556"/>
                  </a:lnTo>
                  <a:lnTo>
                    <a:pt x="231" y="563"/>
                  </a:lnTo>
                  <a:lnTo>
                    <a:pt x="224" y="568"/>
                  </a:lnTo>
                  <a:lnTo>
                    <a:pt x="220" y="575"/>
                  </a:lnTo>
                  <a:lnTo>
                    <a:pt x="220" y="580"/>
                  </a:lnTo>
                  <a:lnTo>
                    <a:pt x="223" y="586"/>
                  </a:lnTo>
                  <a:lnTo>
                    <a:pt x="224" y="587"/>
                  </a:lnTo>
                  <a:lnTo>
                    <a:pt x="224" y="591"/>
                  </a:lnTo>
                  <a:lnTo>
                    <a:pt x="222" y="593"/>
                  </a:lnTo>
                  <a:lnTo>
                    <a:pt x="219" y="596"/>
                  </a:lnTo>
                  <a:lnTo>
                    <a:pt x="212" y="601"/>
                  </a:lnTo>
                  <a:lnTo>
                    <a:pt x="206" y="608"/>
                  </a:lnTo>
                  <a:lnTo>
                    <a:pt x="201" y="613"/>
                  </a:lnTo>
                  <a:lnTo>
                    <a:pt x="194" y="616"/>
                  </a:lnTo>
                  <a:lnTo>
                    <a:pt x="185" y="617"/>
                  </a:lnTo>
                  <a:lnTo>
                    <a:pt x="174" y="619"/>
                  </a:lnTo>
                  <a:lnTo>
                    <a:pt x="167" y="617"/>
                  </a:lnTo>
                  <a:lnTo>
                    <a:pt x="164" y="617"/>
                  </a:lnTo>
                  <a:lnTo>
                    <a:pt x="160" y="622"/>
                  </a:lnTo>
                  <a:lnTo>
                    <a:pt x="157" y="630"/>
                  </a:lnTo>
                  <a:lnTo>
                    <a:pt x="155" y="633"/>
                  </a:lnTo>
                  <a:lnTo>
                    <a:pt x="153" y="635"/>
                  </a:lnTo>
                  <a:lnTo>
                    <a:pt x="152" y="635"/>
                  </a:lnTo>
                  <a:lnTo>
                    <a:pt x="148" y="631"/>
                  </a:lnTo>
                  <a:lnTo>
                    <a:pt x="146" y="627"/>
                  </a:lnTo>
                  <a:lnTo>
                    <a:pt x="144" y="624"/>
                  </a:lnTo>
                  <a:lnTo>
                    <a:pt x="142" y="620"/>
                  </a:lnTo>
                  <a:lnTo>
                    <a:pt x="139" y="617"/>
                  </a:lnTo>
                  <a:lnTo>
                    <a:pt x="134" y="615"/>
                  </a:lnTo>
                  <a:lnTo>
                    <a:pt x="127" y="613"/>
                  </a:lnTo>
                  <a:lnTo>
                    <a:pt x="120" y="615"/>
                  </a:lnTo>
                  <a:lnTo>
                    <a:pt x="116" y="615"/>
                  </a:lnTo>
                  <a:lnTo>
                    <a:pt x="113" y="613"/>
                  </a:lnTo>
                  <a:lnTo>
                    <a:pt x="112" y="611"/>
                  </a:lnTo>
                  <a:lnTo>
                    <a:pt x="107" y="602"/>
                  </a:lnTo>
                  <a:lnTo>
                    <a:pt x="105" y="600"/>
                  </a:lnTo>
                  <a:lnTo>
                    <a:pt x="100" y="594"/>
                  </a:lnTo>
                  <a:lnTo>
                    <a:pt x="98" y="590"/>
                  </a:lnTo>
                  <a:lnTo>
                    <a:pt x="98" y="582"/>
                  </a:lnTo>
                  <a:lnTo>
                    <a:pt x="100" y="579"/>
                  </a:lnTo>
                  <a:lnTo>
                    <a:pt x="103" y="576"/>
                  </a:lnTo>
                  <a:lnTo>
                    <a:pt x="107" y="571"/>
                  </a:lnTo>
                  <a:lnTo>
                    <a:pt x="108" y="564"/>
                  </a:lnTo>
                  <a:lnTo>
                    <a:pt x="107" y="554"/>
                  </a:lnTo>
                  <a:lnTo>
                    <a:pt x="105" y="546"/>
                  </a:lnTo>
                  <a:lnTo>
                    <a:pt x="105" y="526"/>
                  </a:lnTo>
                  <a:lnTo>
                    <a:pt x="108" y="517"/>
                  </a:lnTo>
                  <a:lnTo>
                    <a:pt x="112" y="512"/>
                  </a:lnTo>
                  <a:lnTo>
                    <a:pt x="123" y="511"/>
                  </a:lnTo>
                  <a:lnTo>
                    <a:pt x="137" y="511"/>
                  </a:lnTo>
                  <a:lnTo>
                    <a:pt x="150" y="512"/>
                  </a:lnTo>
                  <a:lnTo>
                    <a:pt x="171" y="512"/>
                  </a:lnTo>
                  <a:lnTo>
                    <a:pt x="180" y="513"/>
                  </a:lnTo>
                  <a:lnTo>
                    <a:pt x="197" y="513"/>
                  </a:lnTo>
                  <a:lnTo>
                    <a:pt x="201" y="509"/>
                  </a:lnTo>
                  <a:lnTo>
                    <a:pt x="206" y="491"/>
                  </a:lnTo>
                  <a:lnTo>
                    <a:pt x="208" y="474"/>
                  </a:lnTo>
                  <a:lnTo>
                    <a:pt x="204" y="465"/>
                  </a:lnTo>
                  <a:lnTo>
                    <a:pt x="194" y="459"/>
                  </a:lnTo>
                  <a:lnTo>
                    <a:pt x="182" y="453"/>
                  </a:lnTo>
                  <a:lnTo>
                    <a:pt x="165" y="449"/>
                  </a:lnTo>
                  <a:lnTo>
                    <a:pt x="163" y="448"/>
                  </a:lnTo>
                  <a:lnTo>
                    <a:pt x="161" y="445"/>
                  </a:lnTo>
                  <a:lnTo>
                    <a:pt x="161" y="442"/>
                  </a:lnTo>
                  <a:lnTo>
                    <a:pt x="164" y="441"/>
                  </a:lnTo>
                  <a:lnTo>
                    <a:pt x="168" y="439"/>
                  </a:lnTo>
                  <a:lnTo>
                    <a:pt x="174" y="438"/>
                  </a:lnTo>
                  <a:lnTo>
                    <a:pt x="182" y="437"/>
                  </a:lnTo>
                  <a:lnTo>
                    <a:pt x="189" y="434"/>
                  </a:lnTo>
                  <a:lnTo>
                    <a:pt x="194" y="431"/>
                  </a:lnTo>
                  <a:lnTo>
                    <a:pt x="201" y="428"/>
                  </a:lnTo>
                  <a:lnTo>
                    <a:pt x="220" y="424"/>
                  </a:lnTo>
                  <a:lnTo>
                    <a:pt x="237" y="420"/>
                  </a:lnTo>
                  <a:lnTo>
                    <a:pt x="241" y="419"/>
                  </a:lnTo>
                  <a:lnTo>
                    <a:pt x="245" y="415"/>
                  </a:lnTo>
                  <a:lnTo>
                    <a:pt x="245" y="412"/>
                  </a:lnTo>
                  <a:lnTo>
                    <a:pt x="246" y="408"/>
                  </a:lnTo>
                  <a:lnTo>
                    <a:pt x="246" y="401"/>
                  </a:lnTo>
                  <a:lnTo>
                    <a:pt x="249" y="397"/>
                  </a:lnTo>
                  <a:lnTo>
                    <a:pt x="256" y="394"/>
                  </a:lnTo>
                  <a:lnTo>
                    <a:pt x="264" y="393"/>
                  </a:lnTo>
                  <a:lnTo>
                    <a:pt x="271" y="391"/>
                  </a:lnTo>
                  <a:lnTo>
                    <a:pt x="273" y="391"/>
                  </a:lnTo>
                  <a:lnTo>
                    <a:pt x="275" y="390"/>
                  </a:lnTo>
                  <a:lnTo>
                    <a:pt x="279" y="385"/>
                  </a:lnTo>
                  <a:lnTo>
                    <a:pt x="297" y="367"/>
                  </a:lnTo>
                  <a:lnTo>
                    <a:pt x="306" y="363"/>
                  </a:lnTo>
                  <a:lnTo>
                    <a:pt x="320" y="363"/>
                  </a:lnTo>
                  <a:lnTo>
                    <a:pt x="332" y="364"/>
                  </a:lnTo>
                  <a:lnTo>
                    <a:pt x="335" y="365"/>
                  </a:lnTo>
                  <a:lnTo>
                    <a:pt x="336" y="364"/>
                  </a:lnTo>
                  <a:lnTo>
                    <a:pt x="338" y="364"/>
                  </a:lnTo>
                  <a:lnTo>
                    <a:pt x="336" y="363"/>
                  </a:lnTo>
                  <a:lnTo>
                    <a:pt x="336" y="360"/>
                  </a:lnTo>
                  <a:lnTo>
                    <a:pt x="334" y="359"/>
                  </a:lnTo>
                  <a:lnTo>
                    <a:pt x="332" y="356"/>
                  </a:lnTo>
                  <a:lnTo>
                    <a:pt x="328" y="352"/>
                  </a:lnTo>
                  <a:lnTo>
                    <a:pt x="327" y="349"/>
                  </a:lnTo>
                  <a:lnTo>
                    <a:pt x="325" y="343"/>
                  </a:lnTo>
                  <a:lnTo>
                    <a:pt x="325" y="335"/>
                  </a:lnTo>
                  <a:lnTo>
                    <a:pt x="327" y="328"/>
                  </a:lnTo>
                  <a:lnTo>
                    <a:pt x="330" y="322"/>
                  </a:lnTo>
                  <a:lnTo>
                    <a:pt x="334" y="316"/>
                  </a:lnTo>
                  <a:lnTo>
                    <a:pt x="342" y="312"/>
                  </a:lnTo>
                  <a:lnTo>
                    <a:pt x="350" y="311"/>
                  </a:lnTo>
                  <a:lnTo>
                    <a:pt x="357" y="312"/>
                  </a:lnTo>
                  <a:lnTo>
                    <a:pt x="360" y="316"/>
                  </a:lnTo>
                  <a:lnTo>
                    <a:pt x="360" y="322"/>
                  </a:lnTo>
                  <a:lnTo>
                    <a:pt x="358" y="328"/>
                  </a:lnTo>
                  <a:lnTo>
                    <a:pt x="358" y="337"/>
                  </a:lnTo>
                  <a:lnTo>
                    <a:pt x="361" y="345"/>
                  </a:lnTo>
                  <a:lnTo>
                    <a:pt x="364" y="349"/>
                  </a:lnTo>
                  <a:lnTo>
                    <a:pt x="368" y="353"/>
                  </a:lnTo>
                  <a:lnTo>
                    <a:pt x="376" y="352"/>
                  </a:lnTo>
                  <a:lnTo>
                    <a:pt x="401" y="352"/>
                  </a:lnTo>
                  <a:lnTo>
                    <a:pt x="407" y="350"/>
                  </a:lnTo>
                  <a:lnTo>
                    <a:pt x="416" y="349"/>
                  </a:lnTo>
                  <a:lnTo>
                    <a:pt x="425" y="348"/>
                  </a:lnTo>
                  <a:lnTo>
                    <a:pt x="433" y="348"/>
                  </a:lnTo>
                  <a:lnTo>
                    <a:pt x="439" y="346"/>
                  </a:lnTo>
                  <a:lnTo>
                    <a:pt x="446" y="345"/>
                  </a:lnTo>
                  <a:lnTo>
                    <a:pt x="457" y="346"/>
                  </a:lnTo>
                  <a:lnTo>
                    <a:pt x="472" y="350"/>
                  </a:lnTo>
                  <a:lnTo>
                    <a:pt x="477" y="352"/>
                  </a:lnTo>
                  <a:lnTo>
                    <a:pt x="480" y="350"/>
                  </a:lnTo>
                  <a:lnTo>
                    <a:pt x="481" y="346"/>
                  </a:lnTo>
                  <a:lnTo>
                    <a:pt x="481" y="328"/>
                  </a:lnTo>
                  <a:lnTo>
                    <a:pt x="484" y="320"/>
                  </a:lnTo>
                  <a:lnTo>
                    <a:pt x="490" y="311"/>
                  </a:lnTo>
                  <a:lnTo>
                    <a:pt x="495" y="305"/>
                  </a:lnTo>
                  <a:lnTo>
                    <a:pt x="502" y="302"/>
                  </a:lnTo>
                  <a:lnTo>
                    <a:pt x="513" y="305"/>
                  </a:lnTo>
                  <a:lnTo>
                    <a:pt x="522" y="306"/>
                  </a:lnTo>
                  <a:lnTo>
                    <a:pt x="531" y="305"/>
                  </a:lnTo>
                  <a:lnTo>
                    <a:pt x="532" y="302"/>
                  </a:lnTo>
                  <a:lnTo>
                    <a:pt x="532" y="301"/>
                  </a:lnTo>
                  <a:lnTo>
                    <a:pt x="531" y="298"/>
                  </a:lnTo>
                  <a:lnTo>
                    <a:pt x="526" y="295"/>
                  </a:lnTo>
                  <a:lnTo>
                    <a:pt x="524" y="293"/>
                  </a:lnTo>
                  <a:lnTo>
                    <a:pt x="520" y="291"/>
                  </a:lnTo>
                  <a:lnTo>
                    <a:pt x="514" y="286"/>
                  </a:lnTo>
                  <a:lnTo>
                    <a:pt x="518" y="283"/>
                  </a:lnTo>
                  <a:lnTo>
                    <a:pt x="526" y="282"/>
                  </a:lnTo>
                  <a:lnTo>
                    <a:pt x="539" y="282"/>
                  </a:lnTo>
                  <a:lnTo>
                    <a:pt x="552" y="280"/>
                  </a:lnTo>
                  <a:lnTo>
                    <a:pt x="569" y="279"/>
                  </a:lnTo>
                  <a:lnTo>
                    <a:pt x="581" y="279"/>
                  </a:lnTo>
                  <a:lnTo>
                    <a:pt x="591" y="278"/>
                  </a:lnTo>
                  <a:lnTo>
                    <a:pt x="593" y="275"/>
                  </a:lnTo>
                  <a:lnTo>
                    <a:pt x="593" y="272"/>
                  </a:lnTo>
                  <a:lnTo>
                    <a:pt x="591" y="267"/>
                  </a:lnTo>
                  <a:lnTo>
                    <a:pt x="588" y="264"/>
                  </a:lnTo>
                  <a:lnTo>
                    <a:pt x="587" y="261"/>
                  </a:lnTo>
                  <a:lnTo>
                    <a:pt x="582" y="257"/>
                  </a:lnTo>
                  <a:lnTo>
                    <a:pt x="576" y="257"/>
                  </a:lnTo>
                  <a:lnTo>
                    <a:pt x="566" y="258"/>
                  </a:lnTo>
                  <a:lnTo>
                    <a:pt x="546" y="258"/>
                  </a:lnTo>
                  <a:lnTo>
                    <a:pt x="535" y="260"/>
                  </a:lnTo>
                  <a:lnTo>
                    <a:pt x="524" y="265"/>
                  </a:lnTo>
                  <a:lnTo>
                    <a:pt x="513" y="269"/>
                  </a:lnTo>
                  <a:lnTo>
                    <a:pt x="507" y="267"/>
                  </a:lnTo>
                  <a:lnTo>
                    <a:pt x="503" y="261"/>
                  </a:lnTo>
                  <a:lnTo>
                    <a:pt x="500" y="253"/>
                  </a:lnTo>
                  <a:lnTo>
                    <a:pt x="496" y="246"/>
                  </a:lnTo>
                  <a:lnTo>
                    <a:pt x="494" y="239"/>
                  </a:lnTo>
                  <a:lnTo>
                    <a:pt x="492" y="231"/>
                  </a:lnTo>
                  <a:lnTo>
                    <a:pt x="495" y="224"/>
                  </a:lnTo>
                  <a:lnTo>
                    <a:pt x="502" y="217"/>
                  </a:lnTo>
                  <a:lnTo>
                    <a:pt x="514" y="211"/>
                  </a:lnTo>
                  <a:lnTo>
                    <a:pt x="528" y="201"/>
                  </a:lnTo>
                  <a:lnTo>
                    <a:pt x="539" y="191"/>
                  </a:lnTo>
                  <a:lnTo>
                    <a:pt x="546" y="184"/>
                  </a:lnTo>
                  <a:lnTo>
                    <a:pt x="546" y="182"/>
                  </a:lnTo>
                  <a:lnTo>
                    <a:pt x="540" y="179"/>
                  </a:lnTo>
                  <a:lnTo>
                    <a:pt x="520" y="179"/>
                  </a:lnTo>
                  <a:lnTo>
                    <a:pt x="507" y="180"/>
                  </a:lnTo>
                  <a:lnTo>
                    <a:pt x="500" y="180"/>
                  </a:lnTo>
                  <a:lnTo>
                    <a:pt x="499" y="183"/>
                  </a:lnTo>
                  <a:lnTo>
                    <a:pt x="499" y="193"/>
                  </a:lnTo>
                  <a:lnTo>
                    <a:pt x="498" y="200"/>
                  </a:lnTo>
                  <a:lnTo>
                    <a:pt x="491" y="211"/>
                  </a:lnTo>
                  <a:lnTo>
                    <a:pt x="483" y="219"/>
                  </a:lnTo>
                  <a:lnTo>
                    <a:pt x="474" y="223"/>
                  </a:lnTo>
                  <a:lnTo>
                    <a:pt x="461" y="226"/>
                  </a:lnTo>
                  <a:lnTo>
                    <a:pt x="454" y="228"/>
                  </a:lnTo>
                  <a:lnTo>
                    <a:pt x="447" y="234"/>
                  </a:lnTo>
                  <a:lnTo>
                    <a:pt x="443" y="238"/>
                  </a:lnTo>
                  <a:lnTo>
                    <a:pt x="442" y="241"/>
                  </a:lnTo>
                  <a:lnTo>
                    <a:pt x="440" y="245"/>
                  </a:lnTo>
                  <a:lnTo>
                    <a:pt x="440" y="246"/>
                  </a:lnTo>
                  <a:lnTo>
                    <a:pt x="442" y="248"/>
                  </a:lnTo>
                  <a:lnTo>
                    <a:pt x="443" y="250"/>
                  </a:lnTo>
                  <a:lnTo>
                    <a:pt x="446" y="252"/>
                  </a:lnTo>
                  <a:lnTo>
                    <a:pt x="448" y="252"/>
                  </a:lnTo>
                  <a:lnTo>
                    <a:pt x="457" y="254"/>
                  </a:lnTo>
                  <a:lnTo>
                    <a:pt x="462" y="258"/>
                  </a:lnTo>
                  <a:lnTo>
                    <a:pt x="464" y="264"/>
                  </a:lnTo>
                  <a:lnTo>
                    <a:pt x="462" y="271"/>
                  </a:lnTo>
                  <a:lnTo>
                    <a:pt x="457" y="279"/>
                  </a:lnTo>
                  <a:lnTo>
                    <a:pt x="451" y="283"/>
                  </a:lnTo>
                  <a:lnTo>
                    <a:pt x="440" y="300"/>
                  </a:lnTo>
                  <a:lnTo>
                    <a:pt x="439" y="308"/>
                  </a:lnTo>
                  <a:lnTo>
                    <a:pt x="439" y="312"/>
                  </a:lnTo>
                  <a:lnTo>
                    <a:pt x="438" y="315"/>
                  </a:lnTo>
                  <a:lnTo>
                    <a:pt x="435" y="319"/>
                  </a:lnTo>
                  <a:lnTo>
                    <a:pt x="432" y="320"/>
                  </a:lnTo>
                  <a:lnTo>
                    <a:pt x="431" y="323"/>
                  </a:lnTo>
                  <a:lnTo>
                    <a:pt x="425" y="326"/>
                  </a:lnTo>
                  <a:lnTo>
                    <a:pt x="417" y="327"/>
                  </a:lnTo>
                  <a:lnTo>
                    <a:pt x="407" y="330"/>
                  </a:lnTo>
                  <a:lnTo>
                    <a:pt x="397" y="331"/>
                  </a:lnTo>
                  <a:lnTo>
                    <a:pt x="387" y="334"/>
                  </a:lnTo>
                  <a:lnTo>
                    <a:pt x="380" y="335"/>
                  </a:lnTo>
                  <a:lnTo>
                    <a:pt x="377" y="335"/>
                  </a:lnTo>
                  <a:lnTo>
                    <a:pt x="375" y="334"/>
                  </a:lnTo>
                  <a:lnTo>
                    <a:pt x="372" y="328"/>
                  </a:lnTo>
                  <a:lnTo>
                    <a:pt x="372" y="326"/>
                  </a:lnTo>
                  <a:lnTo>
                    <a:pt x="373" y="322"/>
                  </a:lnTo>
                  <a:lnTo>
                    <a:pt x="372" y="313"/>
                  </a:lnTo>
                  <a:lnTo>
                    <a:pt x="364" y="285"/>
                  </a:lnTo>
                  <a:lnTo>
                    <a:pt x="362" y="282"/>
                  </a:lnTo>
                  <a:lnTo>
                    <a:pt x="361" y="280"/>
                  </a:lnTo>
                  <a:lnTo>
                    <a:pt x="360" y="280"/>
                  </a:lnTo>
                  <a:lnTo>
                    <a:pt x="354" y="283"/>
                  </a:lnTo>
                  <a:lnTo>
                    <a:pt x="349" y="289"/>
                  </a:lnTo>
                  <a:lnTo>
                    <a:pt x="342" y="302"/>
                  </a:lnTo>
                  <a:lnTo>
                    <a:pt x="332" y="304"/>
                  </a:lnTo>
                  <a:lnTo>
                    <a:pt x="323" y="304"/>
                  </a:lnTo>
                  <a:lnTo>
                    <a:pt x="312" y="301"/>
                  </a:lnTo>
                  <a:lnTo>
                    <a:pt x="304" y="294"/>
                  </a:lnTo>
                  <a:lnTo>
                    <a:pt x="298" y="286"/>
                  </a:lnTo>
                  <a:lnTo>
                    <a:pt x="295" y="278"/>
                  </a:lnTo>
                  <a:lnTo>
                    <a:pt x="295" y="268"/>
                  </a:lnTo>
                  <a:lnTo>
                    <a:pt x="294" y="260"/>
                  </a:lnTo>
                  <a:lnTo>
                    <a:pt x="291" y="252"/>
                  </a:lnTo>
                  <a:lnTo>
                    <a:pt x="290" y="245"/>
                  </a:lnTo>
                  <a:lnTo>
                    <a:pt x="291" y="239"/>
                  </a:lnTo>
                  <a:lnTo>
                    <a:pt x="297" y="231"/>
                  </a:lnTo>
                  <a:lnTo>
                    <a:pt x="305" y="220"/>
                  </a:lnTo>
                  <a:lnTo>
                    <a:pt x="314" y="211"/>
                  </a:lnTo>
                  <a:lnTo>
                    <a:pt x="324" y="202"/>
                  </a:lnTo>
                  <a:lnTo>
                    <a:pt x="335" y="197"/>
                  </a:lnTo>
                  <a:lnTo>
                    <a:pt x="357" y="190"/>
                  </a:lnTo>
                  <a:lnTo>
                    <a:pt x="377" y="179"/>
                  </a:lnTo>
                  <a:lnTo>
                    <a:pt x="394" y="167"/>
                  </a:lnTo>
                  <a:lnTo>
                    <a:pt x="405" y="154"/>
                  </a:lnTo>
                  <a:lnTo>
                    <a:pt x="413" y="142"/>
                  </a:lnTo>
                  <a:lnTo>
                    <a:pt x="418" y="135"/>
                  </a:lnTo>
                  <a:lnTo>
                    <a:pt x="423" y="132"/>
                  </a:lnTo>
                  <a:lnTo>
                    <a:pt x="432" y="126"/>
                  </a:lnTo>
                  <a:lnTo>
                    <a:pt x="446" y="119"/>
                  </a:lnTo>
                  <a:lnTo>
                    <a:pt x="462" y="109"/>
                  </a:lnTo>
                  <a:lnTo>
                    <a:pt x="480" y="101"/>
                  </a:lnTo>
                  <a:lnTo>
                    <a:pt x="496" y="94"/>
                  </a:lnTo>
                  <a:lnTo>
                    <a:pt x="511" y="87"/>
                  </a:lnTo>
                  <a:lnTo>
                    <a:pt x="524" y="84"/>
                  </a:lnTo>
                  <a:lnTo>
                    <a:pt x="537" y="84"/>
                  </a:lnTo>
                  <a:lnTo>
                    <a:pt x="552" y="87"/>
                  </a:lnTo>
                  <a:lnTo>
                    <a:pt x="570" y="93"/>
                  </a:lnTo>
                  <a:lnTo>
                    <a:pt x="587" y="98"/>
                  </a:lnTo>
                  <a:lnTo>
                    <a:pt x="602" y="104"/>
                  </a:lnTo>
                  <a:lnTo>
                    <a:pt x="613" y="109"/>
                  </a:lnTo>
                  <a:lnTo>
                    <a:pt x="633" y="117"/>
                  </a:lnTo>
                  <a:lnTo>
                    <a:pt x="643" y="121"/>
                  </a:lnTo>
                  <a:lnTo>
                    <a:pt x="658" y="128"/>
                  </a:lnTo>
                  <a:lnTo>
                    <a:pt x="675" y="132"/>
                  </a:lnTo>
                  <a:lnTo>
                    <a:pt x="692" y="132"/>
                  </a:lnTo>
                  <a:lnTo>
                    <a:pt x="707" y="131"/>
                  </a:lnTo>
                  <a:lnTo>
                    <a:pt x="719" y="131"/>
                  </a:lnTo>
                  <a:lnTo>
                    <a:pt x="729" y="135"/>
                  </a:lnTo>
                  <a:lnTo>
                    <a:pt x="738" y="141"/>
                  </a:lnTo>
                  <a:lnTo>
                    <a:pt x="745" y="149"/>
                  </a:lnTo>
                  <a:lnTo>
                    <a:pt x="752" y="154"/>
                  </a:lnTo>
                  <a:lnTo>
                    <a:pt x="756" y="158"/>
                  </a:lnTo>
                  <a:lnTo>
                    <a:pt x="753" y="161"/>
                  </a:lnTo>
                  <a:lnTo>
                    <a:pt x="744" y="167"/>
                  </a:lnTo>
                  <a:lnTo>
                    <a:pt x="729" y="172"/>
                  </a:lnTo>
                  <a:lnTo>
                    <a:pt x="712" y="176"/>
                  </a:lnTo>
                  <a:lnTo>
                    <a:pt x="699" y="178"/>
                  </a:lnTo>
                  <a:lnTo>
                    <a:pt x="686" y="176"/>
                  </a:lnTo>
                  <a:lnTo>
                    <a:pt x="675" y="174"/>
                  </a:lnTo>
                  <a:lnTo>
                    <a:pt x="667" y="171"/>
                  </a:lnTo>
                  <a:lnTo>
                    <a:pt x="665" y="169"/>
                  </a:lnTo>
                  <a:lnTo>
                    <a:pt x="662" y="169"/>
                  </a:lnTo>
                  <a:lnTo>
                    <a:pt x="660" y="171"/>
                  </a:lnTo>
                  <a:lnTo>
                    <a:pt x="660" y="172"/>
                  </a:lnTo>
                  <a:lnTo>
                    <a:pt x="665" y="176"/>
                  </a:lnTo>
                  <a:lnTo>
                    <a:pt x="670" y="183"/>
                  </a:lnTo>
                  <a:lnTo>
                    <a:pt x="673" y="189"/>
                  </a:lnTo>
                  <a:lnTo>
                    <a:pt x="673" y="201"/>
                  </a:lnTo>
                  <a:lnTo>
                    <a:pt x="674" y="204"/>
                  </a:lnTo>
                  <a:lnTo>
                    <a:pt x="681" y="204"/>
                  </a:lnTo>
                  <a:lnTo>
                    <a:pt x="689" y="200"/>
                  </a:lnTo>
                  <a:lnTo>
                    <a:pt x="690" y="198"/>
                  </a:lnTo>
                  <a:lnTo>
                    <a:pt x="692" y="198"/>
                  </a:lnTo>
                  <a:lnTo>
                    <a:pt x="693" y="197"/>
                  </a:lnTo>
                  <a:lnTo>
                    <a:pt x="693" y="195"/>
                  </a:lnTo>
                  <a:lnTo>
                    <a:pt x="695" y="195"/>
                  </a:lnTo>
                  <a:lnTo>
                    <a:pt x="696" y="194"/>
                  </a:lnTo>
                  <a:lnTo>
                    <a:pt x="700" y="194"/>
                  </a:lnTo>
                  <a:lnTo>
                    <a:pt x="703" y="195"/>
                  </a:lnTo>
                  <a:lnTo>
                    <a:pt x="707" y="198"/>
                  </a:lnTo>
                  <a:lnTo>
                    <a:pt x="715" y="202"/>
                  </a:lnTo>
                  <a:lnTo>
                    <a:pt x="721" y="204"/>
                  </a:lnTo>
                  <a:lnTo>
                    <a:pt x="729" y="201"/>
                  </a:lnTo>
                  <a:lnTo>
                    <a:pt x="732" y="198"/>
                  </a:lnTo>
                  <a:lnTo>
                    <a:pt x="732" y="183"/>
                  </a:lnTo>
                  <a:lnTo>
                    <a:pt x="733" y="180"/>
                  </a:lnTo>
                  <a:lnTo>
                    <a:pt x="738" y="178"/>
                  </a:lnTo>
                  <a:lnTo>
                    <a:pt x="742" y="176"/>
                  </a:lnTo>
                  <a:lnTo>
                    <a:pt x="747" y="176"/>
                  </a:lnTo>
                  <a:lnTo>
                    <a:pt x="752" y="174"/>
                  </a:lnTo>
                  <a:lnTo>
                    <a:pt x="755" y="171"/>
                  </a:lnTo>
                  <a:lnTo>
                    <a:pt x="759" y="169"/>
                  </a:lnTo>
                  <a:lnTo>
                    <a:pt x="764" y="167"/>
                  </a:lnTo>
                  <a:lnTo>
                    <a:pt x="770" y="165"/>
                  </a:lnTo>
                  <a:lnTo>
                    <a:pt x="771" y="165"/>
                  </a:lnTo>
                  <a:lnTo>
                    <a:pt x="773" y="167"/>
                  </a:lnTo>
                  <a:lnTo>
                    <a:pt x="774" y="169"/>
                  </a:lnTo>
                  <a:lnTo>
                    <a:pt x="775" y="174"/>
                  </a:lnTo>
                  <a:lnTo>
                    <a:pt x="778" y="179"/>
                  </a:lnTo>
                  <a:lnTo>
                    <a:pt x="781" y="180"/>
                  </a:lnTo>
                  <a:lnTo>
                    <a:pt x="783" y="180"/>
                  </a:lnTo>
                  <a:lnTo>
                    <a:pt x="785" y="178"/>
                  </a:lnTo>
                  <a:lnTo>
                    <a:pt x="785" y="168"/>
                  </a:lnTo>
                  <a:lnTo>
                    <a:pt x="783" y="164"/>
                  </a:lnTo>
                  <a:lnTo>
                    <a:pt x="783" y="161"/>
                  </a:lnTo>
                  <a:lnTo>
                    <a:pt x="782" y="160"/>
                  </a:lnTo>
                  <a:lnTo>
                    <a:pt x="779" y="152"/>
                  </a:lnTo>
                  <a:lnTo>
                    <a:pt x="779" y="143"/>
                  </a:lnTo>
                  <a:lnTo>
                    <a:pt x="781" y="137"/>
                  </a:lnTo>
                  <a:lnTo>
                    <a:pt x="786" y="134"/>
                  </a:lnTo>
                  <a:lnTo>
                    <a:pt x="796" y="132"/>
                  </a:lnTo>
                  <a:lnTo>
                    <a:pt x="805" y="132"/>
                  </a:lnTo>
                  <a:lnTo>
                    <a:pt x="812" y="135"/>
                  </a:lnTo>
                  <a:lnTo>
                    <a:pt x="814" y="141"/>
                  </a:lnTo>
                  <a:lnTo>
                    <a:pt x="811" y="149"/>
                  </a:lnTo>
                  <a:lnTo>
                    <a:pt x="807" y="157"/>
                  </a:lnTo>
                  <a:lnTo>
                    <a:pt x="807" y="164"/>
                  </a:lnTo>
                  <a:lnTo>
                    <a:pt x="808" y="167"/>
                  </a:lnTo>
                  <a:lnTo>
                    <a:pt x="812" y="167"/>
                  </a:lnTo>
                  <a:lnTo>
                    <a:pt x="814" y="164"/>
                  </a:lnTo>
                  <a:lnTo>
                    <a:pt x="819" y="158"/>
                  </a:lnTo>
                  <a:lnTo>
                    <a:pt x="820" y="154"/>
                  </a:lnTo>
                  <a:lnTo>
                    <a:pt x="823" y="152"/>
                  </a:lnTo>
                  <a:lnTo>
                    <a:pt x="829" y="149"/>
                  </a:lnTo>
                  <a:lnTo>
                    <a:pt x="846" y="149"/>
                  </a:lnTo>
                  <a:lnTo>
                    <a:pt x="860" y="148"/>
                  </a:lnTo>
                  <a:lnTo>
                    <a:pt x="868" y="145"/>
                  </a:lnTo>
                  <a:lnTo>
                    <a:pt x="874" y="142"/>
                  </a:lnTo>
                  <a:lnTo>
                    <a:pt x="882" y="137"/>
                  </a:lnTo>
                  <a:lnTo>
                    <a:pt x="887" y="137"/>
                  </a:lnTo>
                  <a:lnTo>
                    <a:pt x="896" y="139"/>
                  </a:lnTo>
                  <a:lnTo>
                    <a:pt x="901" y="141"/>
                  </a:lnTo>
                  <a:lnTo>
                    <a:pt x="905" y="143"/>
                  </a:lnTo>
                  <a:lnTo>
                    <a:pt x="909" y="143"/>
                  </a:lnTo>
                  <a:lnTo>
                    <a:pt x="911" y="145"/>
                  </a:lnTo>
                  <a:lnTo>
                    <a:pt x="912" y="145"/>
                  </a:lnTo>
                  <a:lnTo>
                    <a:pt x="913" y="143"/>
                  </a:lnTo>
                  <a:lnTo>
                    <a:pt x="915" y="141"/>
                  </a:lnTo>
                  <a:lnTo>
                    <a:pt x="916" y="139"/>
                  </a:lnTo>
                  <a:lnTo>
                    <a:pt x="922" y="137"/>
                  </a:lnTo>
                  <a:lnTo>
                    <a:pt x="938" y="137"/>
                  </a:lnTo>
                  <a:lnTo>
                    <a:pt x="946" y="135"/>
                  </a:lnTo>
                  <a:lnTo>
                    <a:pt x="950" y="134"/>
                  </a:lnTo>
                  <a:lnTo>
                    <a:pt x="953" y="132"/>
                  </a:lnTo>
                  <a:lnTo>
                    <a:pt x="956" y="132"/>
                  </a:lnTo>
                  <a:lnTo>
                    <a:pt x="958" y="134"/>
                  </a:lnTo>
                  <a:lnTo>
                    <a:pt x="964" y="139"/>
                  </a:lnTo>
                  <a:lnTo>
                    <a:pt x="967" y="141"/>
                  </a:lnTo>
                  <a:lnTo>
                    <a:pt x="974" y="141"/>
                  </a:lnTo>
                  <a:lnTo>
                    <a:pt x="982" y="137"/>
                  </a:lnTo>
                  <a:lnTo>
                    <a:pt x="987" y="130"/>
                  </a:lnTo>
                  <a:lnTo>
                    <a:pt x="991" y="126"/>
                  </a:lnTo>
                  <a:lnTo>
                    <a:pt x="997" y="123"/>
                  </a:lnTo>
                  <a:lnTo>
                    <a:pt x="1013" y="120"/>
                  </a:lnTo>
                  <a:lnTo>
                    <a:pt x="1021" y="121"/>
                  </a:lnTo>
                  <a:lnTo>
                    <a:pt x="1031" y="124"/>
                  </a:lnTo>
                  <a:lnTo>
                    <a:pt x="1039" y="127"/>
                  </a:lnTo>
                  <a:lnTo>
                    <a:pt x="1049" y="128"/>
                  </a:lnTo>
                  <a:lnTo>
                    <a:pt x="1056" y="130"/>
                  </a:lnTo>
                  <a:lnTo>
                    <a:pt x="1064" y="132"/>
                  </a:lnTo>
                  <a:lnTo>
                    <a:pt x="1075" y="138"/>
                  </a:lnTo>
                  <a:lnTo>
                    <a:pt x="1088" y="141"/>
                  </a:lnTo>
                  <a:lnTo>
                    <a:pt x="1094" y="139"/>
                  </a:lnTo>
                  <a:lnTo>
                    <a:pt x="1095" y="135"/>
                  </a:lnTo>
                  <a:lnTo>
                    <a:pt x="1094" y="132"/>
                  </a:lnTo>
                  <a:lnTo>
                    <a:pt x="1091" y="128"/>
                  </a:lnTo>
                  <a:lnTo>
                    <a:pt x="1086" y="123"/>
                  </a:lnTo>
                  <a:lnTo>
                    <a:pt x="1077" y="119"/>
                  </a:lnTo>
                  <a:lnTo>
                    <a:pt x="1069" y="111"/>
                  </a:lnTo>
                  <a:lnTo>
                    <a:pt x="1068" y="102"/>
                  </a:lnTo>
                  <a:lnTo>
                    <a:pt x="1071" y="95"/>
                  </a:lnTo>
                  <a:lnTo>
                    <a:pt x="1077" y="93"/>
                  </a:lnTo>
                  <a:lnTo>
                    <a:pt x="1082" y="91"/>
                  </a:lnTo>
                  <a:lnTo>
                    <a:pt x="1084" y="90"/>
                  </a:lnTo>
                  <a:lnTo>
                    <a:pt x="1086" y="89"/>
                  </a:lnTo>
                  <a:lnTo>
                    <a:pt x="1087" y="86"/>
                  </a:lnTo>
                  <a:lnTo>
                    <a:pt x="1092" y="80"/>
                  </a:lnTo>
                  <a:lnTo>
                    <a:pt x="1099" y="75"/>
                  </a:lnTo>
                  <a:lnTo>
                    <a:pt x="1106" y="67"/>
                  </a:lnTo>
                  <a:lnTo>
                    <a:pt x="1112" y="61"/>
                  </a:lnTo>
                  <a:lnTo>
                    <a:pt x="1118" y="60"/>
                  </a:lnTo>
                  <a:lnTo>
                    <a:pt x="1132" y="68"/>
                  </a:lnTo>
                  <a:lnTo>
                    <a:pt x="1146" y="78"/>
                  </a:lnTo>
                  <a:lnTo>
                    <a:pt x="1151" y="83"/>
                  </a:lnTo>
                  <a:lnTo>
                    <a:pt x="1150" y="89"/>
                  </a:lnTo>
                  <a:lnTo>
                    <a:pt x="1144" y="100"/>
                  </a:lnTo>
                  <a:lnTo>
                    <a:pt x="1144" y="108"/>
                  </a:lnTo>
                  <a:lnTo>
                    <a:pt x="1146" y="117"/>
                  </a:lnTo>
                  <a:lnTo>
                    <a:pt x="1147" y="128"/>
                  </a:lnTo>
                  <a:lnTo>
                    <a:pt x="1150" y="134"/>
                  </a:lnTo>
                  <a:lnTo>
                    <a:pt x="1151" y="138"/>
                  </a:lnTo>
                  <a:lnTo>
                    <a:pt x="1149" y="145"/>
                  </a:lnTo>
                  <a:lnTo>
                    <a:pt x="1144" y="152"/>
                  </a:lnTo>
                  <a:lnTo>
                    <a:pt x="1139" y="158"/>
                  </a:lnTo>
                  <a:lnTo>
                    <a:pt x="1132" y="164"/>
                  </a:lnTo>
                  <a:lnTo>
                    <a:pt x="1125" y="171"/>
                  </a:lnTo>
                  <a:lnTo>
                    <a:pt x="1121" y="178"/>
                  </a:lnTo>
                  <a:lnTo>
                    <a:pt x="1121" y="180"/>
                  </a:lnTo>
                  <a:lnTo>
                    <a:pt x="1125" y="180"/>
                  </a:lnTo>
                  <a:lnTo>
                    <a:pt x="1132" y="178"/>
                  </a:lnTo>
                  <a:lnTo>
                    <a:pt x="1140" y="174"/>
                  </a:lnTo>
                  <a:lnTo>
                    <a:pt x="1147" y="171"/>
                  </a:lnTo>
                  <a:lnTo>
                    <a:pt x="1150" y="169"/>
                  </a:lnTo>
                  <a:lnTo>
                    <a:pt x="1151" y="167"/>
                  </a:lnTo>
                  <a:lnTo>
                    <a:pt x="1157" y="161"/>
                  </a:lnTo>
                  <a:lnTo>
                    <a:pt x="1162" y="153"/>
                  </a:lnTo>
                  <a:lnTo>
                    <a:pt x="1168" y="146"/>
                  </a:lnTo>
                  <a:lnTo>
                    <a:pt x="1173" y="141"/>
                  </a:lnTo>
                  <a:lnTo>
                    <a:pt x="1177" y="138"/>
                  </a:lnTo>
                  <a:lnTo>
                    <a:pt x="1181" y="137"/>
                  </a:lnTo>
                  <a:lnTo>
                    <a:pt x="1184" y="135"/>
                  </a:lnTo>
                  <a:lnTo>
                    <a:pt x="1188" y="137"/>
                  </a:lnTo>
                  <a:lnTo>
                    <a:pt x="1190" y="138"/>
                  </a:lnTo>
                  <a:lnTo>
                    <a:pt x="1191" y="142"/>
                  </a:lnTo>
                  <a:lnTo>
                    <a:pt x="1196" y="148"/>
                  </a:lnTo>
                  <a:lnTo>
                    <a:pt x="1205" y="149"/>
                  </a:lnTo>
                  <a:lnTo>
                    <a:pt x="1216" y="146"/>
                  </a:lnTo>
                  <a:lnTo>
                    <a:pt x="1220" y="145"/>
                  </a:lnTo>
                  <a:lnTo>
                    <a:pt x="1220" y="141"/>
                  </a:lnTo>
                  <a:lnTo>
                    <a:pt x="1218" y="138"/>
                  </a:lnTo>
                  <a:lnTo>
                    <a:pt x="1217" y="134"/>
                  </a:lnTo>
                  <a:lnTo>
                    <a:pt x="1216" y="131"/>
                  </a:lnTo>
                  <a:lnTo>
                    <a:pt x="1214" y="126"/>
                  </a:lnTo>
                  <a:lnTo>
                    <a:pt x="1213" y="121"/>
                  </a:lnTo>
                  <a:lnTo>
                    <a:pt x="1207" y="120"/>
                  </a:lnTo>
                  <a:lnTo>
                    <a:pt x="1201" y="120"/>
                  </a:lnTo>
                  <a:lnTo>
                    <a:pt x="1194" y="123"/>
                  </a:lnTo>
                  <a:lnTo>
                    <a:pt x="1187" y="124"/>
                  </a:lnTo>
                  <a:lnTo>
                    <a:pt x="1179" y="127"/>
                  </a:lnTo>
                  <a:lnTo>
                    <a:pt x="1170" y="135"/>
                  </a:lnTo>
                  <a:lnTo>
                    <a:pt x="1168" y="137"/>
                  </a:lnTo>
                  <a:lnTo>
                    <a:pt x="1166" y="138"/>
                  </a:lnTo>
                  <a:lnTo>
                    <a:pt x="1165" y="137"/>
                  </a:lnTo>
                  <a:lnTo>
                    <a:pt x="1164" y="134"/>
                  </a:lnTo>
                  <a:lnTo>
                    <a:pt x="1164" y="130"/>
                  </a:lnTo>
                  <a:lnTo>
                    <a:pt x="1165" y="126"/>
                  </a:lnTo>
                  <a:lnTo>
                    <a:pt x="1165" y="109"/>
                  </a:lnTo>
                  <a:lnTo>
                    <a:pt x="1162" y="101"/>
                  </a:lnTo>
                  <a:lnTo>
                    <a:pt x="1161" y="94"/>
                  </a:lnTo>
                  <a:lnTo>
                    <a:pt x="1161" y="91"/>
                  </a:lnTo>
                  <a:lnTo>
                    <a:pt x="1162" y="90"/>
                  </a:lnTo>
                  <a:lnTo>
                    <a:pt x="1162" y="89"/>
                  </a:lnTo>
                  <a:lnTo>
                    <a:pt x="1164" y="86"/>
                  </a:lnTo>
                  <a:lnTo>
                    <a:pt x="1169" y="80"/>
                  </a:lnTo>
                  <a:lnTo>
                    <a:pt x="1173" y="72"/>
                  </a:lnTo>
                  <a:lnTo>
                    <a:pt x="1175" y="71"/>
                  </a:lnTo>
                  <a:lnTo>
                    <a:pt x="1177" y="74"/>
                  </a:lnTo>
                  <a:lnTo>
                    <a:pt x="1179" y="76"/>
                  </a:lnTo>
                  <a:lnTo>
                    <a:pt x="1179" y="89"/>
                  </a:lnTo>
                  <a:lnTo>
                    <a:pt x="1180" y="91"/>
                  </a:lnTo>
                  <a:lnTo>
                    <a:pt x="1180" y="95"/>
                  </a:lnTo>
                  <a:lnTo>
                    <a:pt x="1181" y="100"/>
                  </a:lnTo>
                  <a:lnTo>
                    <a:pt x="1183" y="102"/>
                  </a:lnTo>
                  <a:lnTo>
                    <a:pt x="1184" y="102"/>
                  </a:lnTo>
                  <a:lnTo>
                    <a:pt x="1185" y="104"/>
                  </a:lnTo>
                  <a:lnTo>
                    <a:pt x="1188" y="104"/>
                  </a:lnTo>
                  <a:lnTo>
                    <a:pt x="1191" y="102"/>
                  </a:lnTo>
                  <a:lnTo>
                    <a:pt x="1192" y="101"/>
                  </a:lnTo>
                  <a:lnTo>
                    <a:pt x="1195" y="101"/>
                  </a:lnTo>
                  <a:lnTo>
                    <a:pt x="1199" y="98"/>
                  </a:lnTo>
                  <a:lnTo>
                    <a:pt x="1201" y="91"/>
                  </a:lnTo>
                  <a:lnTo>
                    <a:pt x="1202" y="83"/>
                  </a:lnTo>
                  <a:lnTo>
                    <a:pt x="1205" y="76"/>
                  </a:lnTo>
                  <a:lnTo>
                    <a:pt x="1211" y="72"/>
                  </a:lnTo>
                  <a:lnTo>
                    <a:pt x="1221" y="72"/>
                  </a:lnTo>
                  <a:lnTo>
                    <a:pt x="1232" y="79"/>
                  </a:lnTo>
                  <a:lnTo>
                    <a:pt x="1239" y="84"/>
                  </a:lnTo>
                  <a:lnTo>
                    <a:pt x="1243" y="87"/>
                  </a:lnTo>
                  <a:lnTo>
                    <a:pt x="1255" y="91"/>
                  </a:lnTo>
                  <a:lnTo>
                    <a:pt x="1261" y="94"/>
                  </a:lnTo>
                  <a:lnTo>
                    <a:pt x="1265" y="95"/>
                  </a:lnTo>
                  <a:lnTo>
                    <a:pt x="1268" y="98"/>
                  </a:lnTo>
                  <a:lnTo>
                    <a:pt x="1269" y="101"/>
                  </a:lnTo>
                  <a:lnTo>
                    <a:pt x="1269" y="105"/>
                  </a:lnTo>
                  <a:lnTo>
                    <a:pt x="1270" y="109"/>
                  </a:lnTo>
                  <a:lnTo>
                    <a:pt x="1270" y="113"/>
                  </a:lnTo>
                  <a:lnTo>
                    <a:pt x="1272" y="117"/>
                  </a:lnTo>
                  <a:lnTo>
                    <a:pt x="1277" y="120"/>
                  </a:lnTo>
                  <a:lnTo>
                    <a:pt x="1283" y="120"/>
                  </a:lnTo>
                  <a:lnTo>
                    <a:pt x="1285" y="119"/>
                  </a:lnTo>
                  <a:lnTo>
                    <a:pt x="1287" y="113"/>
                  </a:lnTo>
                  <a:lnTo>
                    <a:pt x="1287" y="106"/>
                  </a:lnTo>
                  <a:lnTo>
                    <a:pt x="1285" y="100"/>
                  </a:lnTo>
                  <a:lnTo>
                    <a:pt x="1283" y="94"/>
                  </a:lnTo>
                  <a:lnTo>
                    <a:pt x="1277" y="90"/>
                  </a:lnTo>
                  <a:lnTo>
                    <a:pt x="1266" y="84"/>
                  </a:lnTo>
                  <a:lnTo>
                    <a:pt x="1254" y="78"/>
                  </a:lnTo>
                  <a:lnTo>
                    <a:pt x="1244" y="71"/>
                  </a:lnTo>
                  <a:lnTo>
                    <a:pt x="1243" y="68"/>
                  </a:lnTo>
                  <a:lnTo>
                    <a:pt x="1242" y="67"/>
                  </a:lnTo>
                  <a:lnTo>
                    <a:pt x="1244" y="64"/>
                  </a:lnTo>
                  <a:lnTo>
                    <a:pt x="1247" y="64"/>
                  </a:lnTo>
                  <a:lnTo>
                    <a:pt x="1250" y="63"/>
                  </a:lnTo>
                  <a:lnTo>
                    <a:pt x="1277" y="63"/>
                  </a:lnTo>
                  <a:lnTo>
                    <a:pt x="1284" y="64"/>
                  </a:lnTo>
                  <a:lnTo>
                    <a:pt x="1287" y="64"/>
                  </a:lnTo>
                  <a:lnTo>
                    <a:pt x="1289" y="63"/>
                  </a:lnTo>
                  <a:lnTo>
                    <a:pt x="1299" y="60"/>
                  </a:lnTo>
                  <a:lnTo>
                    <a:pt x="1309" y="56"/>
                  </a:lnTo>
                  <a:lnTo>
                    <a:pt x="1318" y="50"/>
                  </a:lnTo>
                  <a:lnTo>
                    <a:pt x="1328" y="43"/>
                  </a:lnTo>
                  <a:lnTo>
                    <a:pt x="1347" y="35"/>
                  </a:lnTo>
                  <a:lnTo>
                    <a:pt x="1359" y="32"/>
                  </a:lnTo>
                  <a:lnTo>
                    <a:pt x="1374" y="32"/>
                  </a:lnTo>
                  <a:lnTo>
                    <a:pt x="1386" y="34"/>
                  </a:lnTo>
                  <a:lnTo>
                    <a:pt x="1396" y="32"/>
                  </a:lnTo>
                  <a:lnTo>
                    <a:pt x="1406" y="28"/>
                  </a:lnTo>
                  <a:lnTo>
                    <a:pt x="1415" y="23"/>
                  </a:lnTo>
                  <a:lnTo>
                    <a:pt x="1421" y="19"/>
                  </a:lnTo>
                  <a:lnTo>
                    <a:pt x="1425" y="13"/>
                  </a:lnTo>
                  <a:lnTo>
                    <a:pt x="1434" y="4"/>
                  </a:lnTo>
                  <a:lnTo>
                    <a:pt x="1437" y="4"/>
                  </a:lnTo>
                  <a:lnTo>
                    <a:pt x="1440" y="6"/>
                  </a:lnTo>
                  <a:lnTo>
                    <a:pt x="1441" y="17"/>
                  </a:lnTo>
                  <a:lnTo>
                    <a:pt x="1444" y="20"/>
                  </a:lnTo>
                  <a:lnTo>
                    <a:pt x="1452" y="23"/>
                  </a:lnTo>
                  <a:lnTo>
                    <a:pt x="1462" y="24"/>
                  </a:lnTo>
                  <a:lnTo>
                    <a:pt x="1470" y="26"/>
                  </a:lnTo>
                  <a:lnTo>
                    <a:pt x="1475" y="26"/>
                  </a:lnTo>
                  <a:lnTo>
                    <a:pt x="1482" y="24"/>
                  </a:lnTo>
                  <a:lnTo>
                    <a:pt x="1492" y="20"/>
                  </a:lnTo>
                  <a:lnTo>
                    <a:pt x="1507" y="13"/>
                  </a:lnTo>
                  <a:lnTo>
                    <a:pt x="1512" y="9"/>
                  </a:lnTo>
                  <a:lnTo>
                    <a:pt x="1516" y="6"/>
                  </a:lnTo>
                  <a:lnTo>
                    <a:pt x="1519" y="2"/>
                  </a:lnTo>
                  <a:lnTo>
                    <a:pt x="15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68" name="Freeform 35"/>
            <p:cNvSpPr>
              <a:spLocks/>
            </p:cNvSpPr>
            <p:nvPr/>
          </p:nvSpPr>
          <p:spPr bwMode="auto">
            <a:xfrm>
              <a:off x="6270625" y="1398588"/>
              <a:ext cx="476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3" y="1"/>
                </a:cxn>
                <a:cxn ang="0">
                  <a:pos x="3" y="4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69" name="Freeform 36"/>
            <p:cNvSpPr>
              <a:spLocks/>
            </p:cNvSpPr>
            <p:nvPr/>
          </p:nvSpPr>
          <p:spPr bwMode="auto">
            <a:xfrm>
              <a:off x="5248275" y="1422400"/>
              <a:ext cx="352425" cy="166688"/>
            </a:xfrm>
            <a:custGeom>
              <a:avLst/>
              <a:gdLst/>
              <a:ahLst/>
              <a:cxnLst>
                <a:cxn ang="0">
                  <a:pos x="211" y="0"/>
                </a:cxn>
                <a:cxn ang="0">
                  <a:pos x="217" y="1"/>
                </a:cxn>
                <a:cxn ang="0">
                  <a:pos x="222" y="5"/>
                </a:cxn>
                <a:cxn ang="0">
                  <a:pos x="222" y="9"/>
                </a:cxn>
                <a:cxn ang="0">
                  <a:pos x="217" y="16"/>
                </a:cxn>
                <a:cxn ang="0">
                  <a:pos x="209" y="24"/>
                </a:cxn>
                <a:cxn ang="0">
                  <a:pos x="201" y="31"/>
                </a:cxn>
                <a:cxn ang="0">
                  <a:pos x="192" y="35"/>
                </a:cxn>
                <a:cxn ang="0">
                  <a:pos x="183" y="35"/>
                </a:cxn>
                <a:cxn ang="0">
                  <a:pos x="174" y="34"/>
                </a:cxn>
                <a:cxn ang="0">
                  <a:pos x="160" y="33"/>
                </a:cxn>
                <a:cxn ang="0">
                  <a:pos x="144" y="33"/>
                </a:cxn>
                <a:cxn ang="0">
                  <a:pos x="130" y="34"/>
                </a:cxn>
                <a:cxn ang="0">
                  <a:pos x="118" y="35"/>
                </a:cxn>
                <a:cxn ang="0">
                  <a:pos x="101" y="41"/>
                </a:cxn>
                <a:cxn ang="0">
                  <a:pos x="86" y="49"/>
                </a:cxn>
                <a:cxn ang="0">
                  <a:pos x="73" y="59"/>
                </a:cxn>
                <a:cxn ang="0">
                  <a:pos x="67" y="63"/>
                </a:cxn>
                <a:cxn ang="0">
                  <a:pos x="64" y="66"/>
                </a:cxn>
                <a:cxn ang="0">
                  <a:pos x="63" y="70"/>
                </a:cxn>
                <a:cxn ang="0">
                  <a:pos x="63" y="76"/>
                </a:cxn>
                <a:cxn ang="0">
                  <a:pos x="64" y="78"/>
                </a:cxn>
                <a:cxn ang="0">
                  <a:pos x="70" y="81"/>
                </a:cxn>
                <a:cxn ang="0">
                  <a:pos x="74" y="89"/>
                </a:cxn>
                <a:cxn ang="0">
                  <a:pos x="74" y="97"/>
                </a:cxn>
                <a:cxn ang="0">
                  <a:pos x="71" y="100"/>
                </a:cxn>
                <a:cxn ang="0">
                  <a:pos x="64" y="105"/>
                </a:cxn>
                <a:cxn ang="0">
                  <a:pos x="55" y="105"/>
                </a:cxn>
                <a:cxn ang="0">
                  <a:pos x="45" y="104"/>
                </a:cxn>
                <a:cxn ang="0">
                  <a:pos x="36" y="100"/>
                </a:cxn>
                <a:cxn ang="0">
                  <a:pos x="23" y="93"/>
                </a:cxn>
                <a:cxn ang="0">
                  <a:pos x="11" y="90"/>
                </a:cxn>
                <a:cxn ang="0">
                  <a:pos x="3" y="87"/>
                </a:cxn>
                <a:cxn ang="0">
                  <a:pos x="0" y="83"/>
                </a:cxn>
                <a:cxn ang="0">
                  <a:pos x="1" y="76"/>
                </a:cxn>
                <a:cxn ang="0">
                  <a:pos x="6" y="70"/>
                </a:cxn>
                <a:cxn ang="0">
                  <a:pos x="11" y="66"/>
                </a:cxn>
                <a:cxn ang="0">
                  <a:pos x="30" y="56"/>
                </a:cxn>
                <a:cxn ang="0">
                  <a:pos x="42" y="49"/>
                </a:cxn>
                <a:cxn ang="0">
                  <a:pos x="55" y="44"/>
                </a:cxn>
                <a:cxn ang="0">
                  <a:pos x="64" y="37"/>
                </a:cxn>
                <a:cxn ang="0">
                  <a:pos x="71" y="29"/>
                </a:cxn>
                <a:cxn ang="0">
                  <a:pos x="78" y="23"/>
                </a:cxn>
                <a:cxn ang="0">
                  <a:pos x="85" y="20"/>
                </a:cxn>
                <a:cxn ang="0">
                  <a:pos x="93" y="19"/>
                </a:cxn>
                <a:cxn ang="0">
                  <a:pos x="107" y="18"/>
                </a:cxn>
                <a:cxn ang="0">
                  <a:pos x="122" y="15"/>
                </a:cxn>
                <a:cxn ang="0">
                  <a:pos x="135" y="12"/>
                </a:cxn>
                <a:cxn ang="0">
                  <a:pos x="146" y="9"/>
                </a:cxn>
                <a:cxn ang="0">
                  <a:pos x="153" y="9"/>
                </a:cxn>
                <a:cxn ang="0">
                  <a:pos x="160" y="11"/>
                </a:cxn>
                <a:cxn ang="0">
                  <a:pos x="170" y="12"/>
                </a:cxn>
                <a:cxn ang="0">
                  <a:pos x="182" y="12"/>
                </a:cxn>
                <a:cxn ang="0">
                  <a:pos x="192" y="9"/>
                </a:cxn>
                <a:cxn ang="0">
                  <a:pos x="198" y="5"/>
                </a:cxn>
                <a:cxn ang="0">
                  <a:pos x="204" y="1"/>
                </a:cxn>
                <a:cxn ang="0">
                  <a:pos x="211" y="0"/>
                </a:cxn>
              </a:cxnLst>
              <a:rect l="0" t="0" r="r" b="b"/>
              <a:pathLst>
                <a:path w="222" h="105">
                  <a:moveTo>
                    <a:pt x="211" y="0"/>
                  </a:moveTo>
                  <a:lnTo>
                    <a:pt x="217" y="1"/>
                  </a:lnTo>
                  <a:lnTo>
                    <a:pt x="222" y="5"/>
                  </a:lnTo>
                  <a:lnTo>
                    <a:pt x="222" y="9"/>
                  </a:lnTo>
                  <a:lnTo>
                    <a:pt x="217" y="16"/>
                  </a:lnTo>
                  <a:lnTo>
                    <a:pt x="209" y="24"/>
                  </a:lnTo>
                  <a:lnTo>
                    <a:pt x="201" y="31"/>
                  </a:lnTo>
                  <a:lnTo>
                    <a:pt x="192" y="35"/>
                  </a:lnTo>
                  <a:lnTo>
                    <a:pt x="183" y="35"/>
                  </a:lnTo>
                  <a:lnTo>
                    <a:pt x="174" y="34"/>
                  </a:lnTo>
                  <a:lnTo>
                    <a:pt x="160" y="33"/>
                  </a:lnTo>
                  <a:lnTo>
                    <a:pt x="144" y="33"/>
                  </a:lnTo>
                  <a:lnTo>
                    <a:pt x="130" y="34"/>
                  </a:lnTo>
                  <a:lnTo>
                    <a:pt x="118" y="35"/>
                  </a:lnTo>
                  <a:lnTo>
                    <a:pt x="101" y="41"/>
                  </a:lnTo>
                  <a:lnTo>
                    <a:pt x="86" y="49"/>
                  </a:lnTo>
                  <a:lnTo>
                    <a:pt x="73" y="59"/>
                  </a:lnTo>
                  <a:lnTo>
                    <a:pt x="67" y="63"/>
                  </a:lnTo>
                  <a:lnTo>
                    <a:pt x="64" y="66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4" y="78"/>
                  </a:lnTo>
                  <a:lnTo>
                    <a:pt x="70" y="81"/>
                  </a:lnTo>
                  <a:lnTo>
                    <a:pt x="74" y="89"/>
                  </a:lnTo>
                  <a:lnTo>
                    <a:pt x="74" y="97"/>
                  </a:lnTo>
                  <a:lnTo>
                    <a:pt x="71" y="100"/>
                  </a:lnTo>
                  <a:lnTo>
                    <a:pt x="64" y="105"/>
                  </a:lnTo>
                  <a:lnTo>
                    <a:pt x="55" y="105"/>
                  </a:lnTo>
                  <a:lnTo>
                    <a:pt x="45" y="104"/>
                  </a:lnTo>
                  <a:lnTo>
                    <a:pt x="36" y="100"/>
                  </a:lnTo>
                  <a:lnTo>
                    <a:pt x="23" y="93"/>
                  </a:lnTo>
                  <a:lnTo>
                    <a:pt x="11" y="90"/>
                  </a:lnTo>
                  <a:lnTo>
                    <a:pt x="3" y="87"/>
                  </a:lnTo>
                  <a:lnTo>
                    <a:pt x="0" y="83"/>
                  </a:lnTo>
                  <a:lnTo>
                    <a:pt x="1" y="76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30" y="56"/>
                  </a:lnTo>
                  <a:lnTo>
                    <a:pt x="42" y="49"/>
                  </a:lnTo>
                  <a:lnTo>
                    <a:pt x="55" y="44"/>
                  </a:lnTo>
                  <a:lnTo>
                    <a:pt x="64" y="37"/>
                  </a:lnTo>
                  <a:lnTo>
                    <a:pt x="71" y="29"/>
                  </a:lnTo>
                  <a:lnTo>
                    <a:pt x="78" y="23"/>
                  </a:lnTo>
                  <a:lnTo>
                    <a:pt x="85" y="20"/>
                  </a:lnTo>
                  <a:lnTo>
                    <a:pt x="93" y="19"/>
                  </a:lnTo>
                  <a:lnTo>
                    <a:pt x="107" y="18"/>
                  </a:lnTo>
                  <a:lnTo>
                    <a:pt x="122" y="15"/>
                  </a:lnTo>
                  <a:lnTo>
                    <a:pt x="135" y="12"/>
                  </a:lnTo>
                  <a:lnTo>
                    <a:pt x="146" y="9"/>
                  </a:lnTo>
                  <a:lnTo>
                    <a:pt x="153" y="9"/>
                  </a:lnTo>
                  <a:lnTo>
                    <a:pt x="160" y="11"/>
                  </a:lnTo>
                  <a:lnTo>
                    <a:pt x="170" y="12"/>
                  </a:lnTo>
                  <a:lnTo>
                    <a:pt x="182" y="12"/>
                  </a:lnTo>
                  <a:lnTo>
                    <a:pt x="192" y="9"/>
                  </a:lnTo>
                  <a:lnTo>
                    <a:pt x="198" y="5"/>
                  </a:lnTo>
                  <a:lnTo>
                    <a:pt x="204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7021513" y="2189163"/>
              <a:ext cx="134938" cy="7461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7" y="0"/>
                </a:cxn>
                <a:cxn ang="0">
                  <a:pos x="40" y="3"/>
                </a:cxn>
                <a:cxn ang="0">
                  <a:pos x="43" y="5"/>
                </a:cxn>
                <a:cxn ang="0">
                  <a:pos x="47" y="9"/>
                </a:cxn>
                <a:cxn ang="0">
                  <a:pos x="49" y="10"/>
                </a:cxn>
                <a:cxn ang="0">
                  <a:pos x="52" y="13"/>
                </a:cxn>
                <a:cxn ang="0">
                  <a:pos x="66" y="13"/>
                </a:cxn>
                <a:cxn ang="0">
                  <a:pos x="74" y="15"/>
                </a:cxn>
                <a:cxn ang="0">
                  <a:pos x="81" y="20"/>
                </a:cxn>
                <a:cxn ang="0">
                  <a:pos x="85" y="25"/>
                </a:cxn>
                <a:cxn ang="0">
                  <a:pos x="85" y="28"/>
                </a:cxn>
                <a:cxn ang="0">
                  <a:pos x="82" y="33"/>
                </a:cxn>
                <a:cxn ang="0">
                  <a:pos x="79" y="35"/>
                </a:cxn>
                <a:cxn ang="0">
                  <a:pos x="77" y="35"/>
                </a:cxn>
                <a:cxn ang="0">
                  <a:pos x="74" y="36"/>
                </a:cxn>
                <a:cxn ang="0">
                  <a:pos x="66" y="36"/>
                </a:cxn>
                <a:cxn ang="0">
                  <a:pos x="63" y="37"/>
                </a:cxn>
                <a:cxn ang="0">
                  <a:pos x="56" y="39"/>
                </a:cxn>
                <a:cxn ang="0">
                  <a:pos x="47" y="42"/>
                </a:cxn>
                <a:cxn ang="0">
                  <a:pos x="25" y="44"/>
                </a:cxn>
                <a:cxn ang="0">
                  <a:pos x="17" y="47"/>
                </a:cxn>
                <a:cxn ang="0">
                  <a:pos x="8" y="47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4" y="31"/>
                </a:cxn>
                <a:cxn ang="0">
                  <a:pos x="12" y="26"/>
                </a:cxn>
                <a:cxn ang="0">
                  <a:pos x="19" y="22"/>
                </a:cxn>
                <a:cxn ang="0">
                  <a:pos x="22" y="20"/>
                </a:cxn>
                <a:cxn ang="0">
                  <a:pos x="22" y="18"/>
                </a:cxn>
                <a:cxn ang="0">
                  <a:pos x="23" y="15"/>
                </a:cxn>
                <a:cxn ang="0">
                  <a:pos x="23" y="11"/>
                </a:cxn>
                <a:cxn ang="0">
                  <a:pos x="25" y="9"/>
                </a:cxn>
                <a:cxn ang="0">
                  <a:pos x="28" y="5"/>
                </a:cxn>
                <a:cxn ang="0">
                  <a:pos x="30" y="2"/>
                </a:cxn>
                <a:cxn ang="0">
                  <a:pos x="33" y="0"/>
                </a:cxn>
              </a:cxnLst>
              <a:rect l="0" t="0" r="r" b="b"/>
              <a:pathLst>
                <a:path w="85" h="47">
                  <a:moveTo>
                    <a:pt x="33" y="0"/>
                  </a:moveTo>
                  <a:lnTo>
                    <a:pt x="37" y="0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7" y="9"/>
                  </a:lnTo>
                  <a:lnTo>
                    <a:pt x="49" y="10"/>
                  </a:lnTo>
                  <a:lnTo>
                    <a:pt x="52" y="13"/>
                  </a:lnTo>
                  <a:lnTo>
                    <a:pt x="66" y="13"/>
                  </a:lnTo>
                  <a:lnTo>
                    <a:pt x="74" y="15"/>
                  </a:lnTo>
                  <a:lnTo>
                    <a:pt x="81" y="20"/>
                  </a:lnTo>
                  <a:lnTo>
                    <a:pt x="85" y="25"/>
                  </a:lnTo>
                  <a:lnTo>
                    <a:pt x="85" y="28"/>
                  </a:lnTo>
                  <a:lnTo>
                    <a:pt x="82" y="33"/>
                  </a:lnTo>
                  <a:lnTo>
                    <a:pt x="79" y="35"/>
                  </a:lnTo>
                  <a:lnTo>
                    <a:pt x="77" y="35"/>
                  </a:lnTo>
                  <a:lnTo>
                    <a:pt x="74" y="36"/>
                  </a:lnTo>
                  <a:lnTo>
                    <a:pt x="66" y="36"/>
                  </a:lnTo>
                  <a:lnTo>
                    <a:pt x="63" y="37"/>
                  </a:lnTo>
                  <a:lnTo>
                    <a:pt x="56" y="39"/>
                  </a:lnTo>
                  <a:lnTo>
                    <a:pt x="47" y="42"/>
                  </a:lnTo>
                  <a:lnTo>
                    <a:pt x="25" y="44"/>
                  </a:lnTo>
                  <a:lnTo>
                    <a:pt x="17" y="47"/>
                  </a:lnTo>
                  <a:lnTo>
                    <a:pt x="8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4" y="31"/>
                  </a:lnTo>
                  <a:lnTo>
                    <a:pt x="12" y="26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5" y="9"/>
                  </a:lnTo>
                  <a:lnTo>
                    <a:pt x="28" y="5"/>
                  </a:lnTo>
                  <a:lnTo>
                    <a:pt x="30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71" name="Freeform 38"/>
            <p:cNvSpPr>
              <a:spLocks/>
            </p:cNvSpPr>
            <p:nvPr/>
          </p:nvSpPr>
          <p:spPr bwMode="auto">
            <a:xfrm>
              <a:off x="6818313" y="2265363"/>
              <a:ext cx="254000" cy="250825"/>
            </a:xfrm>
            <a:custGeom>
              <a:avLst/>
              <a:gdLst/>
              <a:ahLst/>
              <a:cxnLst>
                <a:cxn ang="0">
                  <a:pos x="146" y="3"/>
                </a:cxn>
                <a:cxn ang="0">
                  <a:pos x="151" y="18"/>
                </a:cxn>
                <a:cxn ang="0">
                  <a:pos x="158" y="35"/>
                </a:cxn>
                <a:cxn ang="0">
                  <a:pos x="160" y="44"/>
                </a:cxn>
                <a:cxn ang="0">
                  <a:pos x="153" y="48"/>
                </a:cxn>
                <a:cxn ang="0">
                  <a:pos x="149" y="54"/>
                </a:cxn>
                <a:cxn ang="0">
                  <a:pos x="147" y="72"/>
                </a:cxn>
                <a:cxn ang="0">
                  <a:pos x="146" y="87"/>
                </a:cxn>
                <a:cxn ang="0">
                  <a:pos x="131" y="98"/>
                </a:cxn>
                <a:cxn ang="0">
                  <a:pos x="108" y="109"/>
                </a:cxn>
                <a:cxn ang="0">
                  <a:pos x="95" y="115"/>
                </a:cxn>
                <a:cxn ang="0">
                  <a:pos x="94" y="120"/>
                </a:cxn>
                <a:cxn ang="0">
                  <a:pos x="91" y="124"/>
                </a:cxn>
                <a:cxn ang="0">
                  <a:pos x="86" y="126"/>
                </a:cxn>
                <a:cxn ang="0">
                  <a:pos x="78" y="126"/>
                </a:cxn>
                <a:cxn ang="0">
                  <a:pos x="72" y="122"/>
                </a:cxn>
                <a:cxn ang="0">
                  <a:pos x="71" y="115"/>
                </a:cxn>
                <a:cxn ang="0">
                  <a:pos x="69" y="117"/>
                </a:cxn>
                <a:cxn ang="0">
                  <a:pos x="65" y="128"/>
                </a:cxn>
                <a:cxn ang="0">
                  <a:pos x="58" y="136"/>
                </a:cxn>
                <a:cxn ang="0">
                  <a:pos x="49" y="137"/>
                </a:cxn>
                <a:cxn ang="0">
                  <a:pos x="38" y="133"/>
                </a:cxn>
                <a:cxn ang="0">
                  <a:pos x="32" y="139"/>
                </a:cxn>
                <a:cxn ang="0">
                  <a:pos x="31" y="148"/>
                </a:cxn>
                <a:cxn ang="0">
                  <a:pos x="26" y="155"/>
                </a:cxn>
                <a:cxn ang="0">
                  <a:pos x="17" y="158"/>
                </a:cxn>
                <a:cxn ang="0">
                  <a:pos x="4" y="143"/>
                </a:cxn>
                <a:cxn ang="0">
                  <a:pos x="0" y="121"/>
                </a:cxn>
                <a:cxn ang="0">
                  <a:pos x="4" y="117"/>
                </a:cxn>
                <a:cxn ang="0">
                  <a:pos x="9" y="115"/>
                </a:cxn>
                <a:cxn ang="0">
                  <a:pos x="15" y="114"/>
                </a:cxn>
                <a:cxn ang="0">
                  <a:pos x="27" y="103"/>
                </a:cxn>
                <a:cxn ang="0">
                  <a:pos x="35" y="94"/>
                </a:cxn>
                <a:cxn ang="0">
                  <a:pos x="46" y="92"/>
                </a:cxn>
                <a:cxn ang="0">
                  <a:pos x="64" y="95"/>
                </a:cxn>
                <a:cxn ang="0">
                  <a:pos x="78" y="94"/>
                </a:cxn>
                <a:cxn ang="0">
                  <a:pos x="94" y="81"/>
                </a:cxn>
                <a:cxn ang="0">
                  <a:pos x="110" y="76"/>
                </a:cxn>
                <a:cxn ang="0">
                  <a:pos x="117" y="66"/>
                </a:cxn>
                <a:cxn ang="0">
                  <a:pos x="127" y="46"/>
                </a:cxn>
                <a:cxn ang="0">
                  <a:pos x="131" y="25"/>
                </a:cxn>
                <a:cxn ang="0">
                  <a:pos x="132" y="9"/>
                </a:cxn>
                <a:cxn ang="0">
                  <a:pos x="142" y="0"/>
                </a:cxn>
              </a:cxnLst>
              <a:rect l="0" t="0" r="r" b="b"/>
              <a:pathLst>
                <a:path w="160" h="158">
                  <a:moveTo>
                    <a:pt x="142" y="0"/>
                  </a:moveTo>
                  <a:lnTo>
                    <a:pt x="146" y="3"/>
                  </a:lnTo>
                  <a:lnTo>
                    <a:pt x="149" y="10"/>
                  </a:lnTo>
                  <a:lnTo>
                    <a:pt x="151" y="18"/>
                  </a:lnTo>
                  <a:lnTo>
                    <a:pt x="156" y="29"/>
                  </a:lnTo>
                  <a:lnTo>
                    <a:pt x="158" y="35"/>
                  </a:lnTo>
                  <a:lnTo>
                    <a:pt x="160" y="39"/>
                  </a:lnTo>
                  <a:lnTo>
                    <a:pt x="160" y="44"/>
                  </a:lnTo>
                  <a:lnTo>
                    <a:pt x="156" y="48"/>
                  </a:lnTo>
                  <a:lnTo>
                    <a:pt x="153" y="48"/>
                  </a:lnTo>
                  <a:lnTo>
                    <a:pt x="151" y="50"/>
                  </a:lnTo>
                  <a:lnTo>
                    <a:pt x="149" y="54"/>
                  </a:lnTo>
                  <a:lnTo>
                    <a:pt x="147" y="62"/>
                  </a:lnTo>
                  <a:lnTo>
                    <a:pt x="147" y="72"/>
                  </a:lnTo>
                  <a:lnTo>
                    <a:pt x="146" y="81"/>
                  </a:lnTo>
                  <a:lnTo>
                    <a:pt x="146" y="87"/>
                  </a:lnTo>
                  <a:lnTo>
                    <a:pt x="140" y="92"/>
                  </a:lnTo>
                  <a:lnTo>
                    <a:pt x="131" y="98"/>
                  </a:lnTo>
                  <a:lnTo>
                    <a:pt x="117" y="106"/>
                  </a:lnTo>
                  <a:lnTo>
                    <a:pt x="108" y="109"/>
                  </a:lnTo>
                  <a:lnTo>
                    <a:pt x="99" y="113"/>
                  </a:lnTo>
                  <a:lnTo>
                    <a:pt x="95" y="115"/>
                  </a:lnTo>
                  <a:lnTo>
                    <a:pt x="95" y="117"/>
                  </a:lnTo>
                  <a:lnTo>
                    <a:pt x="94" y="120"/>
                  </a:lnTo>
                  <a:lnTo>
                    <a:pt x="94" y="122"/>
                  </a:lnTo>
                  <a:lnTo>
                    <a:pt x="91" y="124"/>
                  </a:lnTo>
                  <a:lnTo>
                    <a:pt x="90" y="126"/>
                  </a:lnTo>
                  <a:lnTo>
                    <a:pt x="86" y="126"/>
                  </a:lnTo>
                  <a:lnTo>
                    <a:pt x="82" y="128"/>
                  </a:lnTo>
                  <a:lnTo>
                    <a:pt x="78" y="126"/>
                  </a:lnTo>
                  <a:lnTo>
                    <a:pt x="75" y="124"/>
                  </a:lnTo>
                  <a:lnTo>
                    <a:pt x="72" y="122"/>
                  </a:lnTo>
                  <a:lnTo>
                    <a:pt x="71" y="118"/>
                  </a:lnTo>
                  <a:lnTo>
                    <a:pt x="71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68" y="124"/>
                  </a:lnTo>
                  <a:lnTo>
                    <a:pt x="65" y="128"/>
                  </a:lnTo>
                  <a:lnTo>
                    <a:pt x="63" y="133"/>
                  </a:lnTo>
                  <a:lnTo>
                    <a:pt x="58" y="136"/>
                  </a:lnTo>
                  <a:lnTo>
                    <a:pt x="54" y="137"/>
                  </a:lnTo>
                  <a:lnTo>
                    <a:pt x="49" y="137"/>
                  </a:lnTo>
                  <a:lnTo>
                    <a:pt x="43" y="135"/>
                  </a:lnTo>
                  <a:lnTo>
                    <a:pt x="38" y="133"/>
                  </a:lnTo>
                  <a:lnTo>
                    <a:pt x="34" y="133"/>
                  </a:lnTo>
                  <a:lnTo>
                    <a:pt x="32" y="139"/>
                  </a:lnTo>
                  <a:lnTo>
                    <a:pt x="32" y="144"/>
                  </a:lnTo>
                  <a:lnTo>
                    <a:pt x="31" y="148"/>
                  </a:lnTo>
                  <a:lnTo>
                    <a:pt x="28" y="152"/>
                  </a:lnTo>
                  <a:lnTo>
                    <a:pt x="26" y="155"/>
                  </a:lnTo>
                  <a:lnTo>
                    <a:pt x="20" y="158"/>
                  </a:lnTo>
                  <a:lnTo>
                    <a:pt x="17" y="158"/>
                  </a:lnTo>
                  <a:lnTo>
                    <a:pt x="11" y="154"/>
                  </a:lnTo>
                  <a:lnTo>
                    <a:pt x="4" y="143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120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9" y="115"/>
                  </a:lnTo>
                  <a:lnTo>
                    <a:pt x="13" y="114"/>
                  </a:lnTo>
                  <a:lnTo>
                    <a:pt x="15" y="114"/>
                  </a:lnTo>
                  <a:lnTo>
                    <a:pt x="17" y="113"/>
                  </a:lnTo>
                  <a:lnTo>
                    <a:pt x="27" y="103"/>
                  </a:lnTo>
                  <a:lnTo>
                    <a:pt x="31" y="98"/>
                  </a:lnTo>
                  <a:lnTo>
                    <a:pt x="35" y="94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56" y="94"/>
                  </a:lnTo>
                  <a:lnTo>
                    <a:pt x="64" y="95"/>
                  </a:lnTo>
                  <a:lnTo>
                    <a:pt x="72" y="95"/>
                  </a:lnTo>
                  <a:lnTo>
                    <a:pt x="78" y="94"/>
                  </a:lnTo>
                  <a:lnTo>
                    <a:pt x="84" y="87"/>
                  </a:lnTo>
                  <a:lnTo>
                    <a:pt x="94" y="81"/>
                  </a:lnTo>
                  <a:lnTo>
                    <a:pt x="105" y="77"/>
                  </a:lnTo>
                  <a:lnTo>
                    <a:pt x="110" y="76"/>
                  </a:lnTo>
                  <a:lnTo>
                    <a:pt x="113" y="73"/>
                  </a:lnTo>
                  <a:lnTo>
                    <a:pt x="117" y="66"/>
                  </a:lnTo>
                  <a:lnTo>
                    <a:pt x="121" y="57"/>
                  </a:lnTo>
                  <a:lnTo>
                    <a:pt x="127" y="46"/>
                  </a:lnTo>
                  <a:lnTo>
                    <a:pt x="130" y="36"/>
                  </a:lnTo>
                  <a:lnTo>
                    <a:pt x="131" y="25"/>
                  </a:lnTo>
                  <a:lnTo>
                    <a:pt x="131" y="15"/>
                  </a:lnTo>
                  <a:lnTo>
                    <a:pt x="132" y="9"/>
                  </a:lnTo>
                  <a:lnTo>
                    <a:pt x="136" y="3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6629400" y="2668588"/>
              <a:ext cx="38100" cy="66675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3" y="1"/>
                </a:cxn>
                <a:cxn ang="0">
                  <a:pos x="24" y="7"/>
                </a:cxn>
                <a:cxn ang="0">
                  <a:pos x="23" y="15"/>
                </a:cxn>
                <a:cxn ang="0">
                  <a:pos x="20" y="25"/>
                </a:cxn>
                <a:cxn ang="0">
                  <a:pos x="16" y="33"/>
                </a:cxn>
                <a:cxn ang="0">
                  <a:pos x="11" y="40"/>
                </a:cxn>
                <a:cxn ang="0">
                  <a:pos x="5" y="42"/>
                </a:cxn>
                <a:cxn ang="0">
                  <a:pos x="1" y="40"/>
                </a:cxn>
                <a:cxn ang="0">
                  <a:pos x="0" y="31"/>
                </a:cxn>
                <a:cxn ang="0">
                  <a:pos x="1" y="22"/>
                </a:cxn>
                <a:cxn ang="0">
                  <a:pos x="5" y="12"/>
                </a:cxn>
                <a:cxn ang="0">
                  <a:pos x="11" y="4"/>
                </a:cxn>
                <a:cxn ang="0">
                  <a:pos x="19" y="0"/>
                </a:cxn>
              </a:cxnLst>
              <a:rect l="0" t="0" r="r" b="b"/>
              <a:pathLst>
                <a:path w="24" h="42">
                  <a:moveTo>
                    <a:pt x="19" y="0"/>
                  </a:moveTo>
                  <a:lnTo>
                    <a:pt x="23" y="1"/>
                  </a:lnTo>
                  <a:lnTo>
                    <a:pt x="24" y="7"/>
                  </a:lnTo>
                  <a:lnTo>
                    <a:pt x="23" y="15"/>
                  </a:lnTo>
                  <a:lnTo>
                    <a:pt x="20" y="25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1" y="40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2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7707313" y="4097338"/>
              <a:ext cx="95250" cy="1539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3" y="4"/>
                </a:cxn>
                <a:cxn ang="0">
                  <a:pos x="15" y="10"/>
                </a:cxn>
                <a:cxn ang="0">
                  <a:pos x="18" y="17"/>
                </a:cxn>
                <a:cxn ang="0">
                  <a:pos x="22" y="25"/>
                </a:cxn>
                <a:cxn ang="0">
                  <a:pos x="25" y="29"/>
                </a:cxn>
                <a:cxn ang="0">
                  <a:pos x="26" y="32"/>
                </a:cxn>
                <a:cxn ang="0">
                  <a:pos x="28" y="33"/>
                </a:cxn>
                <a:cxn ang="0">
                  <a:pos x="28" y="36"/>
                </a:cxn>
                <a:cxn ang="0">
                  <a:pos x="29" y="36"/>
                </a:cxn>
                <a:cxn ang="0">
                  <a:pos x="30" y="37"/>
                </a:cxn>
                <a:cxn ang="0">
                  <a:pos x="33" y="38"/>
                </a:cxn>
                <a:cxn ang="0">
                  <a:pos x="36" y="41"/>
                </a:cxn>
                <a:cxn ang="0">
                  <a:pos x="40" y="44"/>
                </a:cxn>
                <a:cxn ang="0">
                  <a:pos x="47" y="44"/>
                </a:cxn>
                <a:cxn ang="0">
                  <a:pos x="49" y="43"/>
                </a:cxn>
                <a:cxn ang="0">
                  <a:pos x="51" y="41"/>
                </a:cxn>
                <a:cxn ang="0">
                  <a:pos x="54" y="41"/>
                </a:cxn>
                <a:cxn ang="0">
                  <a:pos x="58" y="45"/>
                </a:cxn>
                <a:cxn ang="0">
                  <a:pos x="59" y="49"/>
                </a:cxn>
                <a:cxn ang="0">
                  <a:pos x="60" y="52"/>
                </a:cxn>
                <a:cxn ang="0">
                  <a:pos x="59" y="55"/>
                </a:cxn>
                <a:cxn ang="0">
                  <a:pos x="56" y="58"/>
                </a:cxn>
                <a:cxn ang="0">
                  <a:pos x="48" y="67"/>
                </a:cxn>
                <a:cxn ang="0">
                  <a:pos x="41" y="80"/>
                </a:cxn>
                <a:cxn ang="0">
                  <a:pos x="40" y="84"/>
                </a:cxn>
                <a:cxn ang="0">
                  <a:pos x="37" y="88"/>
                </a:cxn>
                <a:cxn ang="0">
                  <a:pos x="36" y="90"/>
                </a:cxn>
                <a:cxn ang="0">
                  <a:pos x="33" y="95"/>
                </a:cxn>
                <a:cxn ang="0">
                  <a:pos x="28" y="97"/>
                </a:cxn>
                <a:cxn ang="0">
                  <a:pos x="23" y="97"/>
                </a:cxn>
                <a:cxn ang="0">
                  <a:pos x="21" y="96"/>
                </a:cxn>
                <a:cxn ang="0">
                  <a:pos x="19" y="95"/>
                </a:cxn>
                <a:cxn ang="0">
                  <a:pos x="19" y="92"/>
                </a:cxn>
                <a:cxn ang="0">
                  <a:pos x="21" y="89"/>
                </a:cxn>
                <a:cxn ang="0">
                  <a:pos x="21" y="86"/>
                </a:cxn>
                <a:cxn ang="0">
                  <a:pos x="22" y="84"/>
                </a:cxn>
                <a:cxn ang="0">
                  <a:pos x="23" y="80"/>
                </a:cxn>
                <a:cxn ang="0">
                  <a:pos x="25" y="77"/>
                </a:cxn>
                <a:cxn ang="0">
                  <a:pos x="25" y="74"/>
                </a:cxn>
                <a:cxn ang="0">
                  <a:pos x="21" y="73"/>
                </a:cxn>
                <a:cxn ang="0">
                  <a:pos x="8" y="73"/>
                </a:cxn>
                <a:cxn ang="0">
                  <a:pos x="3" y="70"/>
                </a:cxn>
                <a:cxn ang="0">
                  <a:pos x="0" y="67"/>
                </a:cxn>
                <a:cxn ang="0">
                  <a:pos x="0" y="64"/>
                </a:cxn>
                <a:cxn ang="0">
                  <a:pos x="2" y="62"/>
                </a:cxn>
                <a:cxn ang="0">
                  <a:pos x="4" y="60"/>
                </a:cxn>
                <a:cxn ang="0">
                  <a:pos x="7" y="58"/>
                </a:cxn>
                <a:cxn ang="0">
                  <a:pos x="10" y="56"/>
                </a:cxn>
                <a:cxn ang="0">
                  <a:pos x="14" y="52"/>
                </a:cxn>
                <a:cxn ang="0">
                  <a:pos x="14" y="44"/>
                </a:cxn>
                <a:cxn ang="0">
                  <a:pos x="11" y="32"/>
                </a:cxn>
                <a:cxn ang="0">
                  <a:pos x="8" y="23"/>
                </a:cxn>
                <a:cxn ang="0">
                  <a:pos x="4" y="18"/>
                </a:cxn>
                <a:cxn ang="0">
                  <a:pos x="2" y="11"/>
                </a:cxn>
                <a:cxn ang="0">
                  <a:pos x="2" y="6"/>
                </a:cxn>
                <a:cxn ang="0">
                  <a:pos x="3" y="1"/>
                </a:cxn>
                <a:cxn ang="0">
                  <a:pos x="8" y="0"/>
                </a:cxn>
              </a:cxnLst>
              <a:rect l="0" t="0" r="r" b="b"/>
              <a:pathLst>
                <a:path w="60" h="97">
                  <a:moveTo>
                    <a:pt x="8" y="0"/>
                  </a:moveTo>
                  <a:lnTo>
                    <a:pt x="13" y="4"/>
                  </a:lnTo>
                  <a:lnTo>
                    <a:pt x="15" y="10"/>
                  </a:lnTo>
                  <a:lnTo>
                    <a:pt x="18" y="17"/>
                  </a:lnTo>
                  <a:lnTo>
                    <a:pt x="22" y="25"/>
                  </a:lnTo>
                  <a:lnTo>
                    <a:pt x="25" y="29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30" y="37"/>
                  </a:lnTo>
                  <a:lnTo>
                    <a:pt x="33" y="38"/>
                  </a:lnTo>
                  <a:lnTo>
                    <a:pt x="36" y="41"/>
                  </a:lnTo>
                  <a:lnTo>
                    <a:pt x="40" y="44"/>
                  </a:lnTo>
                  <a:lnTo>
                    <a:pt x="47" y="44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4" y="41"/>
                  </a:lnTo>
                  <a:lnTo>
                    <a:pt x="58" y="45"/>
                  </a:lnTo>
                  <a:lnTo>
                    <a:pt x="59" y="49"/>
                  </a:lnTo>
                  <a:lnTo>
                    <a:pt x="60" y="52"/>
                  </a:lnTo>
                  <a:lnTo>
                    <a:pt x="59" y="55"/>
                  </a:lnTo>
                  <a:lnTo>
                    <a:pt x="56" y="58"/>
                  </a:lnTo>
                  <a:lnTo>
                    <a:pt x="48" y="67"/>
                  </a:lnTo>
                  <a:lnTo>
                    <a:pt x="41" y="80"/>
                  </a:lnTo>
                  <a:lnTo>
                    <a:pt x="40" y="84"/>
                  </a:lnTo>
                  <a:lnTo>
                    <a:pt x="37" y="88"/>
                  </a:lnTo>
                  <a:lnTo>
                    <a:pt x="36" y="90"/>
                  </a:lnTo>
                  <a:lnTo>
                    <a:pt x="33" y="95"/>
                  </a:lnTo>
                  <a:lnTo>
                    <a:pt x="28" y="97"/>
                  </a:lnTo>
                  <a:lnTo>
                    <a:pt x="23" y="97"/>
                  </a:lnTo>
                  <a:lnTo>
                    <a:pt x="21" y="96"/>
                  </a:lnTo>
                  <a:lnTo>
                    <a:pt x="19" y="95"/>
                  </a:lnTo>
                  <a:lnTo>
                    <a:pt x="19" y="92"/>
                  </a:lnTo>
                  <a:lnTo>
                    <a:pt x="21" y="89"/>
                  </a:lnTo>
                  <a:lnTo>
                    <a:pt x="21" y="86"/>
                  </a:lnTo>
                  <a:lnTo>
                    <a:pt x="22" y="84"/>
                  </a:lnTo>
                  <a:lnTo>
                    <a:pt x="23" y="80"/>
                  </a:lnTo>
                  <a:lnTo>
                    <a:pt x="25" y="77"/>
                  </a:lnTo>
                  <a:lnTo>
                    <a:pt x="25" y="74"/>
                  </a:lnTo>
                  <a:lnTo>
                    <a:pt x="21" y="73"/>
                  </a:lnTo>
                  <a:lnTo>
                    <a:pt x="8" y="73"/>
                  </a:lnTo>
                  <a:lnTo>
                    <a:pt x="3" y="70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4" y="60"/>
                  </a:lnTo>
                  <a:lnTo>
                    <a:pt x="7" y="58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4" y="44"/>
                  </a:lnTo>
                  <a:lnTo>
                    <a:pt x="11" y="32"/>
                  </a:lnTo>
                  <a:lnTo>
                    <a:pt x="8" y="23"/>
                  </a:lnTo>
                  <a:lnTo>
                    <a:pt x="4" y="18"/>
                  </a:lnTo>
                  <a:lnTo>
                    <a:pt x="2" y="11"/>
                  </a:lnTo>
                  <a:lnTo>
                    <a:pt x="2" y="6"/>
                  </a:lnTo>
                  <a:lnTo>
                    <a:pt x="3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74" name="Freeform 41"/>
            <p:cNvSpPr>
              <a:spLocks/>
            </p:cNvSpPr>
            <p:nvPr/>
          </p:nvSpPr>
          <p:spPr bwMode="auto">
            <a:xfrm>
              <a:off x="7569200" y="4230688"/>
              <a:ext cx="155575" cy="149225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5" y="0"/>
                </a:cxn>
                <a:cxn ang="0">
                  <a:pos x="87" y="1"/>
                </a:cxn>
                <a:cxn ang="0">
                  <a:pos x="89" y="4"/>
                </a:cxn>
                <a:cxn ang="0">
                  <a:pos x="94" y="9"/>
                </a:cxn>
                <a:cxn ang="0">
                  <a:pos x="97" y="11"/>
                </a:cxn>
                <a:cxn ang="0">
                  <a:pos x="98" y="13"/>
                </a:cxn>
                <a:cxn ang="0">
                  <a:pos x="98" y="16"/>
                </a:cxn>
                <a:cxn ang="0">
                  <a:pos x="97" y="24"/>
                </a:cxn>
                <a:cxn ang="0">
                  <a:pos x="93" y="35"/>
                </a:cxn>
                <a:cxn ang="0">
                  <a:pos x="85" y="45"/>
                </a:cxn>
                <a:cxn ang="0">
                  <a:pos x="71" y="57"/>
                </a:cxn>
                <a:cxn ang="0">
                  <a:pos x="60" y="68"/>
                </a:cxn>
                <a:cxn ang="0">
                  <a:pos x="48" y="82"/>
                </a:cxn>
                <a:cxn ang="0">
                  <a:pos x="42" y="89"/>
                </a:cxn>
                <a:cxn ang="0">
                  <a:pos x="38" y="93"/>
                </a:cxn>
                <a:cxn ang="0">
                  <a:pos x="35" y="94"/>
                </a:cxn>
                <a:cxn ang="0">
                  <a:pos x="31" y="94"/>
                </a:cxn>
                <a:cxn ang="0">
                  <a:pos x="23" y="93"/>
                </a:cxn>
                <a:cxn ang="0">
                  <a:pos x="12" y="91"/>
                </a:cxn>
                <a:cxn ang="0">
                  <a:pos x="4" y="87"/>
                </a:cxn>
                <a:cxn ang="0">
                  <a:pos x="0" y="80"/>
                </a:cxn>
                <a:cxn ang="0">
                  <a:pos x="1" y="74"/>
                </a:cxn>
                <a:cxn ang="0">
                  <a:pos x="8" y="64"/>
                </a:cxn>
                <a:cxn ang="0">
                  <a:pos x="19" y="54"/>
                </a:cxn>
                <a:cxn ang="0">
                  <a:pos x="46" y="35"/>
                </a:cxn>
                <a:cxn ang="0">
                  <a:pos x="54" y="28"/>
                </a:cxn>
                <a:cxn ang="0">
                  <a:pos x="60" y="24"/>
                </a:cxn>
                <a:cxn ang="0">
                  <a:pos x="61" y="20"/>
                </a:cxn>
                <a:cxn ang="0">
                  <a:pos x="63" y="17"/>
                </a:cxn>
                <a:cxn ang="0">
                  <a:pos x="65" y="13"/>
                </a:cxn>
                <a:cxn ang="0">
                  <a:pos x="68" y="11"/>
                </a:cxn>
                <a:cxn ang="0">
                  <a:pos x="72" y="8"/>
                </a:cxn>
                <a:cxn ang="0">
                  <a:pos x="75" y="6"/>
                </a:cxn>
                <a:cxn ang="0">
                  <a:pos x="78" y="4"/>
                </a:cxn>
                <a:cxn ang="0">
                  <a:pos x="80" y="2"/>
                </a:cxn>
                <a:cxn ang="0">
                  <a:pos x="82" y="0"/>
                </a:cxn>
              </a:cxnLst>
              <a:rect l="0" t="0" r="r" b="b"/>
              <a:pathLst>
                <a:path w="98" h="94">
                  <a:moveTo>
                    <a:pt x="82" y="0"/>
                  </a:moveTo>
                  <a:lnTo>
                    <a:pt x="85" y="0"/>
                  </a:lnTo>
                  <a:lnTo>
                    <a:pt x="87" y="1"/>
                  </a:lnTo>
                  <a:lnTo>
                    <a:pt x="89" y="4"/>
                  </a:lnTo>
                  <a:lnTo>
                    <a:pt x="94" y="9"/>
                  </a:lnTo>
                  <a:lnTo>
                    <a:pt x="97" y="11"/>
                  </a:lnTo>
                  <a:lnTo>
                    <a:pt x="98" y="13"/>
                  </a:lnTo>
                  <a:lnTo>
                    <a:pt x="98" y="16"/>
                  </a:lnTo>
                  <a:lnTo>
                    <a:pt x="97" y="24"/>
                  </a:lnTo>
                  <a:lnTo>
                    <a:pt x="93" y="35"/>
                  </a:lnTo>
                  <a:lnTo>
                    <a:pt x="85" y="45"/>
                  </a:lnTo>
                  <a:lnTo>
                    <a:pt x="71" y="57"/>
                  </a:lnTo>
                  <a:lnTo>
                    <a:pt x="60" y="68"/>
                  </a:lnTo>
                  <a:lnTo>
                    <a:pt x="48" y="82"/>
                  </a:lnTo>
                  <a:lnTo>
                    <a:pt x="42" y="89"/>
                  </a:lnTo>
                  <a:lnTo>
                    <a:pt x="38" y="93"/>
                  </a:lnTo>
                  <a:lnTo>
                    <a:pt x="35" y="94"/>
                  </a:lnTo>
                  <a:lnTo>
                    <a:pt x="31" y="94"/>
                  </a:lnTo>
                  <a:lnTo>
                    <a:pt x="23" y="93"/>
                  </a:lnTo>
                  <a:lnTo>
                    <a:pt x="12" y="91"/>
                  </a:lnTo>
                  <a:lnTo>
                    <a:pt x="4" y="87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8" y="64"/>
                  </a:lnTo>
                  <a:lnTo>
                    <a:pt x="19" y="54"/>
                  </a:lnTo>
                  <a:lnTo>
                    <a:pt x="46" y="35"/>
                  </a:lnTo>
                  <a:lnTo>
                    <a:pt x="54" y="28"/>
                  </a:lnTo>
                  <a:lnTo>
                    <a:pt x="60" y="24"/>
                  </a:lnTo>
                  <a:lnTo>
                    <a:pt x="61" y="20"/>
                  </a:lnTo>
                  <a:lnTo>
                    <a:pt x="63" y="17"/>
                  </a:lnTo>
                  <a:lnTo>
                    <a:pt x="65" y="13"/>
                  </a:lnTo>
                  <a:lnTo>
                    <a:pt x="68" y="11"/>
                  </a:lnTo>
                  <a:lnTo>
                    <a:pt x="72" y="8"/>
                  </a:lnTo>
                  <a:lnTo>
                    <a:pt x="75" y="6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75" name="Freeform 42"/>
            <p:cNvSpPr>
              <a:spLocks/>
            </p:cNvSpPr>
            <p:nvPr/>
          </p:nvSpPr>
          <p:spPr bwMode="auto">
            <a:xfrm>
              <a:off x="7123113" y="4233863"/>
              <a:ext cx="79375" cy="73025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50" y="2"/>
                </a:cxn>
                <a:cxn ang="0">
                  <a:pos x="50" y="9"/>
                </a:cxn>
                <a:cxn ang="0">
                  <a:pos x="47" y="18"/>
                </a:cxn>
                <a:cxn ang="0">
                  <a:pos x="43" y="29"/>
                </a:cxn>
                <a:cxn ang="0">
                  <a:pos x="37" y="37"/>
                </a:cxn>
                <a:cxn ang="0">
                  <a:pos x="32" y="43"/>
                </a:cxn>
                <a:cxn ang="0">
                  <a:pos x="29" y="43"/>
                </a:cxn>
                <a:cxn ang="0">
                  <a:pos x="25" y="44"/>
                </a:cxn>
                <a:cxn ang="0">
                  <a:pos x="22" y="44"/>
                </a:cxn>
                <a:cxn ang="0">
                  <a:pos x="20" y="46"/>
                </a:cxn>
                <a:cxn ang="0">
                  <a:pos x="17" y="44"/>
                </a:cxn>
                <a:cxn ang="0">
                  <a:pos x="14" y="44"/>
                </a:cxn>
                <a:cxn ang="0">
                  <a:pos x="13" y="41"/>
                </a:cxn>
                <a:cxn ang="0">
                  <a:pos x="13" y="29"/>
                </a:cxn>
                <a:cxn ang="0">
                  <a:pos x="5" y="21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3" y="7"/>
                </a:cxn>
                <a:cxn ang="0">
                  <a:pos x="5" y="7"/>
                </a:cxn>
                <a:cxn ang="0">
                  <a:pos x="6" y="9"/>
                </a:cxn>
                <a:cxn ang="0">
                  <a:pos x="11" y="11"/>
                </a:cxn>
                <a:cxn ang="0">
                  <a:pos x="15" y="13"/>
                </a:cxn>
                <a:cxn ang="0">
                  <a:pos x="18" y="13"/>
                </a:cxn>
                <a:cxn ang="0">
                  <a:pos x="21" y="14"/>
                </a:cxn>
                <a:cxn ang="0">
                  <a:pos x="25" y="13"/>
                </a:cxn>
                <a:cxn ang="0">
                  <a:pos x="31" y="10"/>
                </a:cxn>
                <a:cxn ang="0">
                  <a:pos x="37" y="6"/>
                </a:cxn>
                <a:cxn ang="0">
                  <a:pos x="43" y="2"/>
                </a:cxn>
                <a:cxn ang="0">
                  <a:pos x="47" y="0"/>
                </a:cxn>
              </a:cxnLst>
              <a:rect l="0" t="0" r="r" b="b"/>
              <a:pathLst>
                <a:path w="50" h="46">
                  <a:moveTo>
                    <a:pt x="47" y="0"/>
                  </a:moveTo>
                  <a:lnTo>
                    <a:pt x="50" y="2"/>
                  </a:lnTo>
                  <a:lnTo>
                    <a:pt x="50" y="9"/>
                  </a:lnTo>
                  <a:lnTo>
                    <a:pt x="47" y="18"/>
                  </a:lnTo>
                  <a:lnTo>
                    <a:pt x="43" y="29"/>
                  </a:lnTo>
                  <a:lnTo>
                    <a:pt x="37" y="37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4"/>
                  </a:lnTo>
                  <a:lnTo>
                    <a:pt x="13" y="41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9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1" y="10"/>
                  </a:lnTo>
                  <a:lnTo>
                    <a:pt x="37" y="6"/>
                  </a:lnTo>
                  <a:lnTo>
                    <a:pt x="43" y="2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76" name="Freeform 43"/>
            <p:cNvSpPr>
              <a:spLocks/>
            </p:cNvSpPr>
            <p:nvPr/>
          </p:nvSpPr>
          <p:spPr bwMode="auto">
            <a:xfrm>
              <a:off x="6470650" y="3516313"/>
              <a:ext cx="857250" cy="690563"/>
            </a:xfrm>
            <a:custGeom>
              <a:avLst/>
              <a:gdLst/>
              <a:ahLst/>
              <a:cxnLst>
                <a:cxn ang="0">
                  <a:pos x="390" y="21"/>
                </a:cxn>
                <a:cxn ang="0">
                  <a:pos x="421" y="69"/>
                </a:cxn>
                <a:cxn ang="0">
                  <a:pos x="435" y="117"/>
                </a:cxn>
                <a:cxn ang="0">
                  <a:pos x="461" y="140"/>
                </a:cxn>
                <a:cxn ang="0">
                  <a:pos x="489" y="154"/>
                </a:cxn>
                <a:cxn ang="0">
                  <a:pos x="504" y="208"/>
                </a:cxn>
                <a:cxn ang="0">
                  <a:pos x="539" y="289"/>
                </a:cxn>
                <a:cxn ang="0">
                  <a:pos x="515" y="339"/>
                </a:cxn>
                <a:cxn ang="0">
                  <a:pos x="483" y="392"/>
                </a:cxn>
                <a:cxn ang="0">
                  <a:pos x="469" y="413"/>
                </a:cxn>
                <a:cxn ang="0">
                  <a:pos x="436" y="429"/>
                </a:cxn>
                <a:cxn ang="0">
                  <a:pos x="416" y="422"/>
                </a:cxn>
                <a:cxn ang="0">
                  <a:pos x="396" y="432"/>
                </a:cxn>
                <a:cxn ang="0">
                  <a:pos x="387" y="428"/>
                </a:cxn>
                <a:cxn ang="0">
                  <a:pos x="358" y="413"/>
                </a:cxn>
                <a:cxn ang="0">
                  <a:pos x="353" y="383"/>
                </a:cxn>
                <a:cxn ang="0">
                  <a:pos x="340" y="372"/>
                </a:cxn>
                <a:cxn ang="0">
                  <a:pos x="334" y="358"/>
                </a:cxn>
                <a:cxn ang="0">
                  <a:pos x="325" y="363"/>
                </a:cxn>
                <a:cxn ang="0">
                  <a:pos x="318" y="340"/>
                </a:cxn>
                <a:cxn ang="0">
                  <a:pos x="302" y="361"/>
                </a:cxn>
                <a:cxn ang="0">
                  <a:pos x="284" y="366"/>
                </a:cxn>
                <a:cxn ang="0">
                  <a:pos x="287" y="341"/>
                </a:cxn>
                <a:cxn ang="0">
                  <a:pos x="253" y="322"/>
                </a:cxn>
                <a:cxn ang="0">
                  <a:pos x="238" y="310"/>
                </a:cxn>
                <a:cxn ang="0">
                  <a:pos x="194" y="325"/>
                </a:cxn>
                <a:cxn ang="0">
                  <a:pos x="176" y="322"/>
                </a:cxn>
                <a:cxn ang="0">
                  <a:pos x="154" y="347"/>
                </a:cxn>
                <a:cxn ang="0">
                  <a:pos x="148" y="369"/>
                </a:cxn>
                <a:cxn ang="0">
                  <a:pos x="98" y="363"/>
                </a:cxn>
                <a:cxn ang="0">
                  <a:pos x="63" y="378"/>
                </a:cxn>
                <a:cxn ang="0">
                  <a:pos x="37" y="363"/>
                </a:cxn>
                <a:cxn ang="0">
                  <a:pos x="53" y="326"/>
                </a:cxn>
                <a:cxn ang="0">
                  <a:pos x="37" y="296"/>
                </a:cxn>
                <a:cxn ang="0">
                  <a:pos x="20" y="258"/>
                </a:cxn>
                <a:cxn ang="0">
                  <a:pos x="23" y="232"/>
                </a:cxn>
                <a:cxn ang="0">
                  <a:pos x="0" y="204"/>
                </a:cxn>
                <a:cxn ang="0">
                  <a:pos x="26" y="169"/>
                </a:cxn>
                <a:cxn ang="0">
                  <a:pos x="61" y="144"/>
                </a:cxn>
                <a:cxn ang="0">
                  <a:pos x="111" y="136"/>
                </a:cxn>
                <a:cxn ang="0">
                  <a:pos x="116" y="113"/>
                </a:cxn>
                <a:cxn ang="0">
                  <a:pos x="130" y="78"/>
                </a:cxn>
                <a:cxn ang="0">
                  <a:pos x="157" y="82"/>
                </a:cxn>
                <a:cxn ang="0">
                  <a:pos x="172" y="52"/>
                </a:cxn>
                <a:cxn ang="0">
                  <a:pos x="194" y="52"/>
                </a:cxn>
                <a:cxn ang="0">
                  <a:pos x="217" y="56"/>
                </a:cxn>
                <a:cxn ang="0">
                  <a:pos x="221" y="47"/>
                </a:cxn>
                <a:cxn ang="0">
                  <a:pos x="231" y="33"/>
                </a:cxn>
                <a:cxn ang="0">
                  <a:pos x="236" y="17"/>
                </a:cxn>
                <a:cxn ang="0">
                  <a:pos x="253" y="37"/>
                </a:cxn>
                <a:cxn ang="0">
                  <a:pos x="261" y="13"/>
                </a:cxn>
                <a:cxn ang="0">
                  <a:pos x="273" y="25"/>
                </a:cxn>
                <a:cxn ang="0">
                  <a:pos x="308" y="22"/>
                </a:cxn>
                <a:cxn ang="0">
                  <a:pos x="303" y="62"/>
                </a:cxn>
                <a:cxn ang="0">
                  <a:pos x="338" y="91"/>
                </a:cxn>
                <a:cxn ang="0">
                  <a:pos x="368" y="100"/>
                </a:cxn>
                <a:cxn ang="0">
                  <a:pos x="373" y="41"/>
                </a:cxn>
                <a:cxn ang="0">
                  <a:pos x="381" y="0"/>
                </a:cxn>
              </a:cxnLst>
              <a:rect l="0" t="0" r="r" b="b"/>
              <a:pathLst>
                <a:path w="540" h="435">
                  <a:moveTo>
                    <a:pt x="381" y="0"/>
                  </a:moveTo>
                  <a:lnTo>
                    <a:pt x="383" y="2"/>
                  </a:lnTo>
                  <a:lnTo>
                    <a:pt x="385" y="10"/>
                  </a:lnTo>
                  <a:lnTo>
                    <a:pt x="390" y="21"/>
                  </a:lnTo>
                  <a:lnTo>
                    <a:pt x="395" y="33"/>
                  </a:lnTo>
                  <a:lnTo>
                    <a:pt x="401" y="43"/>
                  </a:lnTo>
                  <a:lnTo>
                    <a:pt x="411" y="56"/>
                  </a:lnTo>
                  <a:lnTo>
                    <a:pt x="421" y="69"/>
                  </a:lnTo>
                  <a:lnTo>
                    <a:pt x="428" y="82"/>
                  </a:lnTo>
                  <a:lnTo>
                    <a:pt x="431" y="92"/>
                  </a:lnTo>
                  <a:lnTo>
                    <a:pt x="433" y="104"/>
                  </a:lnTo>
                  <a:lnTo>
                    <a:pt x="435" y="117"/>
                  </a:lnTo>
                  <a:lnTo>
                    <a:pt x="439" y="126"/>
                  </a:lnTo>
                  <a:lnTo>
                    <a:pt x="444" y="133"/>
                  </a:lnTo>
                  <a:lnTo>
                    <a:pt x="451" y="137"/>
                  </a:lnTo>
                  <a:lnTo>
                    <a:pt x="461" y="140"/>
                  </a:lnTo>
                  <a:lnTo>
                    <a:pt x="472" y="143"/>
                  </a:lnTo>
                  <a:lnTo>
                    <a:pt x="480" y="145"/>
                  </a:lnTo>
                  <a:lnTo>
                    <a:pt x="487" y="148"/>
                  </a:lnTo>
                  <a:lnTo>
                    <a:pt x="489" y="154"/>
                  </a:lnTo>
                  <a:lnTo>
                    <a:pt x="489" y="163"/>
                  </a:lnTo>
                  <a:lnTo>
                    <a:pt x="492" y="177"/>
                  </a:lnTo>
                  <a:lnTo>
                    <a:pt x="498" y="192"/>
                  </a:lnTo>
                  <a:lnTo>
                    <a:pt x="504" y="208"/>
                  </a:lnTo>
                  <a:lnTo>
                    <a:pt x="511" y="222"/>
                  </a:lnTo>
                  <a:lnTo>
                    <a:pt x="519" y="237"/>
                  </a:lnTo>
                  <a:lnTo>
                    <a:pt x="533" y="273"/>
                  </a:lnTo>
                  <a:lnTo>
                    <a:pt x="539" y="289"/>
                  </a:lnTo>
                  <a:lnTo>
                    <a:pt x="540" y="302"/>
                  </a:lnTo>
                  <a:lnTo>
                    <a:pt x="536" y="314"/>
                  </a:lnTo>
                  <a:lnTo>
                    <a:pt x="526" y="326"/>
                  </a:lnTo>
                  <a:lnTo>
                    <a:pt x="515" y="339"/>
                  </a:lnTo>
                  <a:lnTo>
                    <a:pt x="503" y="351"/>
                  </a:lnTo>
                  <a:lnTo>
                    <a:pt x="495" y="361"/>
                  </a:lnTo>
                  <a:lnTo>
                    <a:pt x="487" y="377"/>
                  </a:lnTo>
                  <a:lnTo>
                    <a:pt x="483" y="392"/>
                  </a:lnTo>
                  <a:lnTo>
                    <a:pt x="478" y="403"/>
                  </a:lnTo>
                  <a:lnTo>
                    <a:pt x="477" y="406"/>
                  </a:lnTo>
                  <a:lnTo>
                    <a:pt x="472" y="411"/>
                  </a:lnTo>
                  <a:lnTo>
                    <a:pt x="469" y="413"/>
                  </a:lnTo>
                  <a:lnTo>
                    <a:pt x="465" y="414"/>
                  </a:lnTo>
                  <a:lnTo>
                    <a:pt x="459" y="415"/>
                  </a:lnTo>
                  <a:lnTo>
                    <a:pt x="443" y="424"/>
                  </a:lnTo>
                  <a:lnTo>
                    <a:pt x="436" y="429"/>
                  </a:lnTo>
                  <a:lnTo>
                    <a:pt x="431" y="432"/>
                  </a:lnTo>
                  <a:lnTo>
                    <a:pt x="428" y="430"/>
                  </a:lnTo>
                  <a:lnTo>
                    <a:pt x="422" y="426"/>
                  </a:lnTo>
                  <a:lnTo>
                    <a:pt x="416" y="422"/>
                  </a:lnTo>
                  <a:lnTo>
                    <a:pt x="409" y="421"/>
                  </a:lnTo>
                  <a:lnTo>
                    <a:pt x="403" y="422"/>
                  </a:lnTo>
                  <a:lnTo>
                    <a:pt x="399" y="430"/>
                  </a:lnTo>
                  <a:lnTo>
                    <a:pt x="396" y="432"/>
                  </a:lnTo>
                  <a:lnTo>
                    <a:pt x="395" y="435"/>
                  </a:lnTo>
                  <a:lnTo>
                    <a:pt x="391" y="435"/>
                  </a:lnTo>
                  <a:lnTo>
                    <a:pt x="390" y="432"/>
                  </a:lnTo>
                  <a:lnTo>
                    <a:pt x="387" y="428"/>
                  </a:lnTo>
                  <a:lnTo>
                    <a:pt x="380" y="420"/>
                  </a:lnTo>
                  <a:lnTo>
                    <a:pt x="370" y="415"/>
                  </a:lnTo>
                  <a:lnTo>
                    <a:pt x="364" y="414"/>
                  </a:lnTo>
                  <a:lnTo>
                    <a:pt x="358" y="413"/>
                  </a:lnTo>
                  <a:lnTo>
                    <a:pt x="357" y="409"/>
                  </a:lnTo>
                  <a:lnTo>
                    <a:pt x="355" y="400"/>
                  </a:lnTo>
                  <a:lnTo>
                    <a:pt x="355" y="385"/>
                  </a:lnTo>
                  <a:lnTo>
                    <a:pt x="353" y="383"/>
                  </a:lnTo>
                  <a:lnTo>
                    <a:pt x="351" y="380"/>
                  </a:lnTo>
                  <a:lnTo>
                    <a:pt x="349" y="377"/>
                  </a:lnTo>
                  <a:lnTo>
                    <a:pt x="343" y="374"/>
                  </a:lnTo>
                  <a:lnTo>
                    <a:pt x="340" y="372"/>
                  </a:lnTo>
                  <a:lnTo>
                    <a:pt x="336" y="363"/>
                  </a:lnTo>
                  <a:lnTo>
                    <a:pt x="336" y="356"/>
                  </a:lnTo>
                  <a:lnTo>
                    <a:pt x="335" y="356"/>
                  </a:lnTo>
                  <a:lnTo>
                    <a:pt x="334" y="358"/>
                  </a:lnTo>
                  <a:lnTo>
                    <a:pt x="334" y="361"/>
                  </a:lnTo>
                  <a:lnTo>
                    <a:pt x="328" y="366"/>
                  </a:lnTo>
                  <a:lnTo>
                    <a:pt x="327" y="366"/>
                  </a:lnTo>
                  <a:lnTo>
                    <a:pt x="325" y="363"/>
                  </a:lnTo>
                  <a:lnTo>
                    <a:pt x="324" y="356"/>
                  </a:lnTo>
                  <a:lnTo>
                    <a:pt x="324" y="340"/>
                  </a:lnTo>
                  <a:lnTo>
                    <a:pt x="323" y="339"/>
                  </a:lnTo>
                  <a:lnTo>
                    <a:pt x="318" y="340"/>
                  </a:lnTo>
                  <a:lnTo>
                    <a:pt x="312" y="346"/>
                  </a:lnTo>
                  <a:lnTo>
                    <a:pt x="306" y="351"/>
                  </a:lnTo>
                  <a:lnTo>
                    <a:pt x="303" y="355"/>
                  </a:lnTo>
                  <a:lnTo>
                    <a:pt x="302" y="361"/>
                  </a:lnTo>
                  <a:lnTo>
                    <a:pt x="298" y="365"/>
                  </a:lnTo>
                  <a:lnTo>
                    <a:pt x="295" y="365"/>
                  </a:lnTo>
                  <a:lnTo>
                    <a:pt x="291" y="366"/>
                  </a:lnTo>
                  <a:lnTo>
                    <a:pt x="284" y="366"/>
                  </a:lnTo>
                  <a:lnTo>
                    <a:pt x="282" y="363"/>
                  </a:lnTo>
                  <a:lnTo>
                    <a:pt x="283" y="356"/>
                  </a:lnTo>
                  <a:lnTo>
                    <a:pt x="286" y="350"/>
                  </a:lnTo>
                  <a:lnTo>
                    <a:pt x="287" y="341"/>
                  </a:lnTo>
                  <a:lnTo>
                    <a:pt x="283" y="335"/>
                  </a:lnTo>
                  <a:lnTo>
                    <a:pt x="275" y="329"/>
                  </a:lnTo>
                  <a:lnTo>
                    <a:pt x="264" y="326"/>
                  </a:lnTo>
                  <a:lnTo>
                    <a:pt x="253" y="322"/>
                  </a:lnTo>
                  <a:lnTo>
                    <a:pt x="247" y="317"/>
                  </a:lnTo>
                  <a:lnTo>
                    <a:pt x="247" y="313"/>
                  </a:lnTo>
                  <a:lnTo>
                    <a:pt x="245" y="311"/>
                  </a:lnTo>
                  <a:lnTo>
                    <a:pt x="238" y="310"/>
                  </a:lnTo>
                  <a:lnTo>
                    <a:pt x="228" y="311"/>
                  </a:lnTo>
                  <a:lnTo>
                    <a:pt x="212" y="317"/>
                  </a:lnTo>
                  <a:lnTo>
                    <a:pt x="201" y="321"/>
                  </a:lnTo>
                  <a:lnTo>
                    <a:pt x="194" y="325"/>
                  </a:lnTo>
                  <a:lnTo>
                    <a:pt x="193" y="326"/>
                  </a:lnTo>
                  <a:lnTo>
                    <a:pt x="190" y="325"/>
                  </a:lnTo>
                  <a:lnTo>
                    <a:pt x="184" y="324"/>
                  </a:lnTo>
                  <a:lnTo>
                    <a:pt x="176" y="322"/>
                  </a:lnTo>
                  <a:lnTo>
                    <a:pt x="168" y="322"/>
                  </a:lnTo>
                  <a:lnTo>
                    <a:pt x="161" y="326"/>
                  </a:lnTo>
                  <a:lnTo>
                    <a:pt x="157" y="335"/>
                  </a:lnTo>
                  <a:lnTo>
                    <a:pt x="154" y="347"/>
                  </a:lnTo>
                  <a:lnTo>
                    <a:pt x="152" y="358"/>
                  </a:lnTo>
                  <a:lnTo>
                    <a:pt x="150" y="366"/>
                  </a:lnTo>
                  <a:lnTo>
                    <a:pt x="150" y="370"/>
                  </a:lnTo>
                  <a:lnTo>
                    <a:pt x="148" y="369"/>
                  </a:lnTo>
                  <a:lnTo>
                    <a:pt x="141" y="367"/>
                  </a:lnTo>
                  <a:lnTo>
                    <a:pt x="112" y="359"/>
                  </a:lnTo>
                  <a:lnTo>
                    <a:pt x="107" y="359"/>
                  </a:lnTo>
                  <a:lnTo>
                    <a:pt x="98" y="363"/>
                  </a:lnTo>
                  <a:lnTo>
                    <a:pt x="90" y="369"/>
                  </a:lnTo>
                  <a:lnTo>
                    <a:pt x="79" y="374"/>
                  </a:lnTo>
                  <a:lnTo>
                    <a:pt x="71" y="377"/>
                  </a:lnTo>
                  <a:lnTo>
                    <a:pt x="63" y="378"/>
                  </a:lnTo>
                  <a:lnTo>
                    <a:pt x="55" y="378"/>
                  </a:lnTo>
                  <a:lnTo>
                    <a:pt x="48" y="376"/>
                  </a:lnTo>
                  <a:lnTo>
                    <a:pt x="42" y="370"/>
                  </a:lnTo>
                  <a:lnTo>
                    <a:pt x="37" y="363"/>
                  </a:lnTo>
                  <a:lnTo>
                    <a:pt x="34" y="356"/>
                  </a:lnTo>
                  <a:lnTo>
                    <a:pt x="34" y="350"/>
                  </a:lnTo>
                  <a:lnTo>
                    <a:pt x="50" y="333"/>
                  </a:lnTo>
                  <a:lnTo>
                    <a:pt x="53" y="326"/>
                  </a:lnTo>
                  <a:lnTo>
                    <a:pt x="52" y="319"/>
                  </a:lnTo>
                  <a:lnTo>
                    <a:pt x="45" y="310"/>
                  </a:lnTo>
                  <a:lnTo>
                    <a:pt x="40" y="303"/>
                  </a:lnTo>
                  <a:lnTo>
                    <a:pt x="37" y="296"/>
                  </a:lnTo>
                  <a:lnTo>
                    <a:pt x="37" y="287"/>
                  </a:lnTo>
                  <a:lnTo>
                    <a:pt x="34" y="280"/>
                  </a:lnTo>
                  <a:lnTo>
                    <a:pt x="27" y="270"/>
                  </a:lnTo>
                  <a:lnTo>
                    <a:pt x="20" y="258"/>
                  </a:lnTo>
                  <a:lnTo>
                    <a:pt x="18" y="247"/>
                  </a:lnTo>
                  <a:lnTo>
                    <a:pt x="19" y="239"/>
                  </a:lnTo>
                  <a:lnTo>
                    <a:pt x="23" y="235"/>
                  </a:lnTo>
                  <a:lnTo>
                    <a:pt x="23" y="232"/>
                  </a:lnTo>
                  <a:lnTo>
                    <a:pt x="19" y="226"/>
                  </a:lnTo>
                  <a:lnTo>
                    <a:pt x="5" y="215"/>
                  </a:lnTo>
                  <a:lnTo>
                    <a:pt x="1" y="210"/>
                  </a:lnTo>
                  <a:lnTo>
                    <a:pt x="0" y="204"/>
                  </a:lnTo>
                  <a:lnTo>
                    <a:pt x="3" y="196"/>
                  </a:lnTo>
                  <a:lnTo>
                    <a:pt x="14" y="180"/>
                  </a:lnTo>
                  <a:lnTo>
                    <a:pt x="19" y="174"/>
                  </a:lnTo>
                  <a:lnTo>
                    <a:pt x="26" y="169"/>
                  </a:lnTo>
                  <a:lnTo>
                    <a:pt x="35" y="161"/>
                  </a:lnTo>
                  <a:lnTo>
                    <a:pt x="46" y="152"/>
                  </a:lnTo>
                  <a:lnTo>
                    <a:pt x="56" y="147"/>
                  </a:lnTo>
                  <a:lnTo>
                    <a:pt x="61" y="144"/>
                  </a:lnTo>
                  <a:lnTo>
                    <a:pt x="79" y="144"/>
                  </a:lnTo>
                  <a:lnTo>
                    <a:pt x="89" y="141"/>
                  </a:lnTo>
                  <a:lnTo>
                    <a:pt x="94" y="139"/>
                  </a:lnTo>
                  <a:lnTo>
                    <a:pt x="111" y="136"/>
                  </a:lnTo>
                  <a:lnTo>
                    <a:pt x="116" y="135"/>
                  </a:lnTo>
                  <a:lnTo>
                    <a:pt x="119" y="132"/>
                  </a:lnTo>
                  <a:lnTo>
                    <a:pt x="119" y="125"/>
                  </a:lnTo>
                  <a:lnTo>
                    <a:pt x="116" y="113"/>
                  </a:lnTo>
                  <a:lnTo>
                    <a:pt x="116" y="87"/>
                  </a:lnTo>
                  <a:lnTo>
                    <a:pt x="117" y="80"/>
                  </a:lnTo>
                  <a:lnTo>
                    <a:pt x="122" y="78"/>
                  </a:lnTo>
                  <a:lnTo>
                    <a:pt x="130" y="78"/>
                  </a:lnTo>
                  <a:lnTo>
                    <a:pt x="138" y="81"/>
                  </a:lnTo>
                  <a:lnTo>
                    <a:pt x="146" y="82"/>
                  </a:lnTo>
                  <a:lnTo>
                    <a:pt x="153" y="84"/>
                  </a:lnTo>
                  <a:lnTo>
                    <a:pt x="157" y="82"/>
                  </a:lnTo>
                  <a:lnTo>
                    <a:pt x="160" y="76"/>
                  </a:lnTo>
                  <a:lnTo>
                    <a:pt x="164" y="66"/>
                  </a:lnTo>
                  <a:lnTo>
                    <a:pt x="168" y="58"/>
                  </a:lnTo>
                  <a:lnTo>
                    <a:pt x="172" y="52"/>
                  </a:lnTo>
                  <a:lnTo>
                    <a:pt x="178" y="48"/>
                  </a:lnTo>
                  <a:lnTo>
                    <a:pt x="182" y="45"/>
                  </a:lnTo>
                  <a:lnTo>
                    <a:pt x="187" y="45"/>
                  </a:lnTo>
                  <a:lnTo>
                    <a:pt x="194" y="52"/>
                  </a:lnTo>
                  <a:lnTo>
                    <a:pt x="201" y="61"/>
                  </a:lnTo>
                  <a:lnTo>
                    <a:pt x="208" y="65"/>
                  </a:lnTo>
                  <a:lnTo>
                    <a:pt x="213" y="63"/>
                  </a:lnTo>
                  <a:lnTo>
                    <a:pt x="217" y="56"/>
                  </a:lnTo>
                  <a:lnTo>
                    <a:pt x="219" y="52"/>
                  </a:lnTo>
                  <a:lnTo>
                    <a:pt x="220" y="50"/>
                  </a:lnTo>
                  <a:lnTo>
                    <a:pt x="220" y="48"/>
                  </a:lnTo>
                  <a:lnTo>
                    <a:pt x="221" y="47"/>
                  </a:lnTo>
                  <a:lnTo>
                    <a:pt x="221" y="44"/>
                  </a:lnTo>
                  <a:lnTo>
                    <a:pt x="225" y="40"/>
                  </a:lnTo>
                  <a:lnTo>
                    <a:pt x="228" y="36"/>
                  </a:lnTo>
                  <a:lnTo>
                    <a:pt x="231" y="33"/>
                  </a:lnTo>
                  <a:lnTo>
                    <a:pt x="232" y="29"/>
                  </a:lnTo>
                  <a:lnTo>
                    <a:pt x="232" y="14"/>
                  </a:lnTo>
                  <a:lnTo>
                    <a:pt x="234" y="14"/>
                  </a:lnTo>
                  <a:lnTo>
                    <a:pt x="236" y="17"/>
                  </a:lnTo>
                  <a:lnTo>
                    <a:pt x="245" y="28"/>
                  </a:lnTo>
                  <a:lnTo>
                    <a:pt x="249" y="32"/>
                  </a:lnTo>
                  <a:lnTo>
                    <a:pt x="250" y="34"/>
                  </a:lnTo>
                  <a:lnTo>
                    <a:pt x="253" y="37"/>
                  </a:lnTo>
                  <a:lnTo>
                    <a:pt x="253" y="21"/>
                  </a:lnTo>
                  <a:lnTo>
                    <a:pt x="256" y="15"/>
                  </a:lnTo>
                  <a:lnTo>
                    <a:pt x="258" y="13"/>
                  </a:lnTo>
                  <a:lnTo>
                    <a:pt x="261" y="13"/>
                  </a:lnTo>
                  <a:lnTo>
                    <a:pt x="267" y="18"/>
                  </a:lnTo>
                  <a:lnTo>
                    <a:pt x="269" y="19"/>
                  </a:lnTo>
                  <a:lnTo>
                    <a:pt x="272" y="22"/>
                  </a:lnTo>
                  <a:lnTo>
                    <a:pt x="273" y="25"/>
                  </a:lnTo>
                  <a:lnTo>
                    <a:pt x="275" y="25"/>
                  </a:lnTo>
                  <a:lnTo>
                    <a:pt x="279" y="24"/>
                  </a:lnTo>
                  <a:lnTo>
                    <a:pt x="288" y="22"/>
                  </a:lnTo>
                  <a:lnTo>
                    <a:pt x="308" y="22"/>
                  </a:lnTo>
                  <a:lnTo>
                    <a:pt x="313" y="26"/>
                  </a:lnTo>
                  <a:lnTo>
                    <a:pt x="313" y="33"/>
                  </a:lnTo>
                  <a:lnTo>
                    <a:pt x="305" y="52"/>
                  </a:lnTo>
                  <a:lnTo>
                    <a:pt x="303" y="62"/>
                  </a:lnTo>
                  <a:lnTo>
                    <a:pt x="305" y="69"/>
                  </a:lnTo>
                  <a:lnTo>
                    <a:pt x="314" y="76"/>
                  </a:lnTo>
                  <a:lnTo>
                    <a:pt x="327" y="84"/>
                  </a:lnTo>
                  <a:lnTo>
                    <a:pt x="338" y="91"/>
                  </a:lnTo>
                  <a:lnTo>
                    <a:pt x="351" y="102"/>
                  </a:lnTo>
                  <a:lnTo>
                    <a:pt x="358" y="106"/>
                  </a:lnTo>
                  <a:lnTo>
                    <a:pt x="364" y="106"/>
                  </a:lnTo>
                  <a:lnTo>
                    <a:pt x="368" y="100"/>
                  </a:lnTo>
                  <a:lnTo>
                    <a:pt x="372" y="88"/>
                  </a:lnTo>
                  <a:lnTo>
                    <a:pt x="376" y="74"/>
                  </a:lnTo>
                  <a:lnTo>
                    <a:pt x="379" y="61"/>
                  </a:lnTo>
                  <a:lnTo>
                    <a:pt x="373" y="41"/>
                  </a:lnTo>
                  <a:lnTo>
                    <a:pt x="373" y="28"/>
                  </a:lnTo>
                  <a:lnTo>
                    <a:pt x="376" y="15"/>
                  </a:lnTo>
                  <a:lnTo>
                    <a:pt x="379" y="4"/>
                  </a:lnTo>
                  <a:lnTo>
                    <a:pt x="3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77" name="Freeform 44"/>
            <p:cNvSpPr>
              <a:spLocks/>
            </p:cNvSpPr>
            <p:nvPr/>
          </p:nvSpPr>
          <p:spPr bwMode="auto">
            <a:xfrm>
              <a:off x="7793038" y="3649663"/>
              <a:ext cx="49213" cy="4286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8" y="0"/>
                </a:cxn>
                <a:cxn ang="0">
                  <a:pos x="31" y="4"/>
                </a:cxn>
                <a:cxn ang="0">
                  <a:pos x="28" y="9"/>
                </a:cxn>
                <a:cxn ang="0">
                  <a:pos x="23" y="18"/>
                </a:cxn>
                <a:cxn ang="0">
                  <a:pos x="15" y="23"/>
                </a:cxn>
                <a:cxn ang="0">
                  <a:pos x="8" y="27"/>
                </a:cxn>
                <a:cxn ang="0">
                  <a:pos x="0" y="26"/>
                </a:cxn>
                <a:cxn ang="0">
                  <a:pos x="1" y="23"/>
                </a:cxn>
                <a:cxn ang="0">
                  <a:pos x="5" y="18"/>
                </a:cxn>
                <a:cxn ang="0">
                  <a:pos x="11" y="11"/>
                </a:cxn>
                <a:cxn ang="0">
                  <a:pos x="16" y="5"/>
                </a:cxn>
                <a:cxn ang="0">
                  <a:pos x="23" y="0"/>
                </a:cxn>
              </a:cxnLst>
              <a:rect l="0" t="0" r="r" b="b"/>
              <a:pathLst>
                <a:path w="31" h="27">
                  <a:moveTo>
                    <a:pt x="23" y="0"/>
                  </a:moveTo>
                  <a:lnTo>
                    <a:pt x="28" y="0"/>
                  </a:lnTo>
                  <a:lnTo>
                    <a:pt x="31" y="4"/>
                  </a:lnTo>
                  <a:lnTo>
                    <a:pt x="28" y="9"/>
                  </a:lnTo>
                  <a:lnTo>
                    <a:pt x="23" y="18"/>
                  </a:lnTo>
                  <a:lnTo>
                    <a:pt x="15" y="23"/>
                  </a:lnTo>
                  <a:lnTo>
                    <a:pt x="8" y="27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78" name="Freeform 45"/>
            <p:cNvSpPr>
              <a:spLocks/>
            </p:cNvSpPr>
            <p:nvPr/>
          </p:nvSpPr>
          <p:spPr bwMode="auto">
            <a:xfrm>
              <a:off x="7524750" y="3757613"/>
              <a:ext cx="50800" cy="460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0" y="2"/>
                </a:cxn>
                <a:cxn ang="0">
                  <a:pos x="21" y="6"/>
                </a:cxn>
                <a:cxn ang="0">
                  <a:pos x="28" y="11"/>
                </a:cxn>
                <a:cxn ang="0">
                  <a:pos x="30" y="17"/>
                </a:cxn>
                <a:cxn ang="0">
                  <a:pos x="32" y="22"/>
                </a:cxn>
                <a:cxn ang="0">
                  <a:pos x="28" y="28"/>
                </a:cxn>
                <a:cxn ang="0">
                  <a:pos x="22" y="29"/>
                </a:cxn>
                <a:cxn ang="0">
                  <a:pos x="15" y="25"/>
                </a:cxn>
                <a:cxn ang="0">
                  <a:pos x="10" y="17"/>
                </a:cxn>
                <a:cxn ang="0">
                  <a:pos x="9" y="14"/>
                </a:cxn>
                <a:cxn ang="0">
                  <a:pos x="6" y="11"/>
                </a:cxn>
                <a:cxn ang="0">
                  <a:pos x="4" y="9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2" h="29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21" y="6"/>
                  </a:lnTo>
                  <a:lnTo>
                    <a:pt x="28" y="11"/>
                  </a:lnTo>
                  <a:lnTo>
                    <a:pt x="30" y="17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5" y="25"/>
                  </a:lnTo>
                  <a:lnTo>
                    <a:pt x="10" y="1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79" name="Freeform 46"/>
            <p:cNvSpPr>
              <a:spLocks/>
            </p:cNvSpPr>
            <p:nvPr/>
          </p:nvSpPr>
          <p:spPr bwMode="auto">
            <a:xfrm>
              <a:off x="6129338" y="3133725"/>
              <a:ext cx="228600" cy="28098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1" y="0"/>
                </a:cxn>
                <a:cxn ang="0">
                  <a:pos x="21" y="4"/>
                </a:cxn>
                <a:cxn ang="0">
                  <a:pos x="30" y="11"/>
                </a:cxn>
                <a:cxn ang="0">
                  <a:pos x="41" y="21"/>
                </a:cxn>
                <a:cxn ang="0">
                  <a:pos x="54" y="32"/>
                </a:cxn>
                <a:cxn ang="0">
                  <a:pos x="67" y="47"/>
                </a:cxn>
                <a:cxn ang="0">
                  <a:pos x="80" y="60"/>
                </a:cxn>
                <a:cxn ang="0">
                  <a:pos x="93" y="71"/>
                </a:cxn>
                <a:cxn ang="0">
                  <a:pos x="105" y="82"/>
                </a:cxn>
                <a:cxn ang="0">
                  <a:pos x="115" y="92"/>
                </a:cxn>
                <a:cxn ang="0">
                  <a:pos x="123" y="101"/>
                </a:cxn>
                <a:cxn ang="0">
                  <a:pos x="129" y="108"/>
                </a:cxn>
                <a:cxn ang="0">
                  <a:pos x="136" y="111"/>
                </a:cxn>
                <a:cxn ang="0">
                  <a:pos x="138" y="111"/>
                </a:cxn>
                <a:cxn ang="0">
                  <a:pos x="141" y="112"/>
                </a:cxn>
                <a:cxn ang="0">
                  <a:pos x="144" y="118"/>
                </a:cxn>
                <a:cxn ang="0">
                  <a:pos x="144" y="122"/>
                </a:cxn>
                <a:cxn ang="0">
                  <a:pos x="142" y="125"/>
                </a:cxn>
                <a:cxn ang="0">
                  <a:pos x="141" y="129"/>
                </a:cxn>
                <a:cxn ang="0">
                  <a:pos x="137" y="138"/>
                </a:cxn>
                <a:cxn ang="0">
                  <a:pos x="134" y="152"/>
                </a:cxn>
                <a:cxn ang="0">
                  <a:pos x="133" y="167"/>
                </a:cxn>
                <a:cxn ang="0">
                  <a:pos x="133" y="171"/>
                </a:cxn>
                <a:cxn ang="0">
                  <a:pos x="130" y="177"/>
                </a:cxn>
                <a:cxn ang="0">
                  <a:pos x="127" y="177"/>
                </a:cxn>
                <a:cxn ang="0">
                  <a:pos x="125" y="175"/>
                </a:cxn>
                <a:cxn ang="0">
                  <a:pos x="121" y="171"/>
                </a:cxn>
                <a:cxn ang="0">
                  <a:pos x="119" y="167"/>
                </a:cxn>
                <a:cxn ang="0">
                  <a:pos x="114" y="162"/>
                </a:cxn>
                <a:cxn ang="0">
                  <a:pos x="103" y="156"/>
                </a:cxn>
                <a:cxn ang="0">
                  <a:pos x="90" y="152"/>
                </a:cxn>
                <a:cxn ang="0">
                  <a:pos x="80" y="148"/>
                </a:cxn>
                <a:cxn ang="0">
                  <a:pos x="73" y="144"/>
                </a:cxn>
                <a:cxn ang="0">
                  <a:pos x="69" y="137"/>
                </a:cxn>
                <a:cxn ang="0">
                  <a:pos x="64" y="123"/>
                </a:cxn>
                <a:cxn ang="0">
                  <a:pos x="62" y="107"/>
                </a:cxn>
                <a:cxn ang="0">
                  <a:pos x="59" y="92"/>
                </a:cxn>
                <a:cxn ang="0">
                  <a:pos x="58" y="81"/>
                </a:cxn>
                <a:cxn ang="0">
                  <a:pos x="55" y="73"/>
                </a:cxn>
                <a:cxn ang="0">
                  <a:pos x="49" y="63"/>
                </a:cxn>
                <a:cxn ang="0">
                  <a:pos x="43" y="54"/>
                </a:cxn>
                <a:cxn ang="0">
                  <a:pos x="36" y="45"/>
                </a:cxn>
                <a:cxn ang="0">
                  <a:pos x="29" y="38"/>
                </a:cxn>
                <a:cxn ang="0">
                  <a:pos x="26" y="34"/>
                </a:cxn>
                <a:cxn ang="0">
                  <a:pos x="18" y="26"/>
                </a:cxn>
                <a:cxn ang="0">
                  <a:pos x="11" y="2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3" y="0"/>
                </a:cxn>
              </a:cxnLst>
              <a:rect l="0" t="0" r="r" b="b"/>
              <a:pathLst>
                <a:path w="144" h="177">
                  <a:moveTo>
                    <a:pt x="3" y="0"/>
                  </a:moveTo>
                  <a:lnTo>
                    <a:pt x="11" y="0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41" y="21"/>
                  </a:lnTo>
                  <a:lnTo>
                    <a:pt x="54" y="32"/>
                  </a:lnTo>
                  <a:lnTo>
                    <a:pt x="67" y="47"/>
                  </a:lnTo>
                  <a:lnTo>
                    <a:pt x="80" y="60"/>
                  </a:lnTo>
                  <a:lnTo>
                    <a:pt x="93" y="71"/>
                  </a:lnTo>
                  <a:lnTo>
                    <a:pt x="105" y="82"/>
                  </a:lnTo>
                  <a:lnTo>
                    <a:pt x="115" y="92"/>
                  </a:lnTo>
                  <a:lnTo>
                    <a:pt x="123" y="101"/>
                  </a:lnTo>
                  <a:lnTo>
                    <a:pt x="129" y="108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1" y="112"/>
                  </a:lnTo>
                  <a:lnTo>
                    <a:pt x="144" y="118"/>
                  </a:lnTo>
                  <a:lnTo>
                    <a:pt x="144" y="122"/>
                  </a:lnTo>
                  <a:lnTo>
                    <a:pt x="142" y="125"/>
                  </a:lnTo>
                  <a:lnTo>
                    <a:pt x="141" y="129"/>
                  </a:lnTo>
                  <a:lnTo>
                    <a:pt x="137" y="138"/>
                  </a:lnTo>
                  <a:lnTo>
                    <a:pt x="134" y="152"/>
                  </a:lnTo>
                  <a:lnTo>
                    <a:pt x="133" y="167"/>
                  </a:lnTo>
                  <a:lnTo>
                    <a:pt x="133" y="171"/>
                  </a:lnTo>
                  <a:lnTo>
                    <a:pt x="130" y="177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1" y="171"/>
                  </a:lnTo>
                  <a:lnTo>
                    <a:pt x="119" y="167"/>
                  </a:lnTo>
                  <a:lnTo>
                    <a:pt x="114" y="162"/>
                  </a:lnTo>
                  <a:lnTo>
                    <a:pt x="103" y="156"/>
                  </a:lnTo>
                  <a:lnTo>
                    <a:pt x="90" y="152"/>
                  </a:lnTo>
                  <a:lnTo>
                    <a:pt x="80" y="148"/>
                  </a:lnTo>
                  <a:lnTo>
                    <a:pt x="73" y="144"/>
                  </a:lnTo>
                  <a:lnTo>
                    <a:pt x="69" y="137"/>
                  </a:lnTo>
                  <a:lnTo>
                    <a:pt x="64" y="123"/>
                  </a:lnTo>
                  <a:lnTo>
                    <a:pt x="62" y="107"/>
                  </a:lnTo>
                  <a:lnTo>
                    <a:pt x="59" y="92"/>
                  </a:lnTo>
                  <a:lnTo>
                    <a:pt x="58" y="81"/>
                  </a:lnTo>
                  <a:lnTo>
                    <a:pt x="55" y="73"/>
                  </a:lnTo>
                  <a:lnTo>
                    <a:pt x="49" y="63"/>
                  </a:lnTo>
                  <a:lnTo>
                    <a:pt x="43" y="54"/>
                  </a:lnTo>
                  <a:lnTo>
                    <a:pt x="36" y="45"/>
                  </a:lnTo>
                  <a:lnTo>
                    <a:pt x="29" y="38"/>
                  </a:lnTo>
                  <a:lnTo>
                    <a:pt x="26" y="34"/>
                  </a:lnTo>
                  <a:lnTo>
                    <a:pt x="18" y="26"/>
                  </a:lnTo>
                  <a:lnTo>
                    <a:pt x="11" y="2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80" name="Freeform 47"/>
            <p:cNvSpPr>
              <a:spLocks/>
            </p:cNvSpPr>
            <p:nvPr/>
          </p:nvSpPr>
          <p:spPr bwMode="auto">
            <a:xfrm>
              <a:off x="6189663" y="3025775"/>
              <a:ext cx="133350" cy="2190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2"/>
                </a:cxn>
                <a:cxn ang="0">
                  <a:pos x="14" y="6"/>
                </a:cxn>
                <a:cxn ang="0">
                  <a:pos x="28" y="23"/>
                </a:cxn>
                <a:cxn ang="0">
                  <a:pos x="32" y="30"/>
                </a:cxn>
                <a:cxn ang="0">
                  <a:pos x="37" y="38"/>
                </a:cxn>
                <a:cxn ang="0">
                  <a:pos x="46" y="46"/>
                </a:cxn>
                <a:cxn ang="0">
                  <a:pos x="54" y="58"/>
                </a:cxn>
                <a:cxn ang="0">
                  <a:pos x="61" y="74"/>
                </a:cxn>
                <a:cxn ang="0">
                  <a:pos x="66" y="87"/>
                </a:cxn>
                <a:cxn ang="0">
                  <a:pos x="72" y="106"/>
                </a:cxn>
                <a:cxn ang="0">
                  <a:pos x="83" y="126"/>
                </a:cxn>
                <a:cxn ang="0">
                  <a:pos x="84" y="128"/>
                </a:cxn>
                <a:cxn ang="0">
                  <a:pos x="80" y="137"/>
                </a:cxn>
                <a:cxn ang="0">
                  <a:pos x="76" y="138"/>
                </a:cxn>
                <a:cxn ang="0">
                  <a:pos x="70" y="135"/>
                </a:cxn>
                <a:cxn ang="0">
                  <a:pos x="63" y="130"/>
                </a:cxn>
                <a:cxn ang="0">
                  <a:pos x="55" y="122"/>
                </a:cxn>
                <a:cxn ang="0">
                  <a:pos x="47" y="115"/>
                </a:cxn>
                <a:cxn ang="0">
                  <a:pos x="42" y="108"/>
                </a:cxn>
                <a:cxn ang="0">
                  <a:pos x="37" y="98"/>
                </a:cxn>
                <a:cxn ang="0">
                  <a:pos x="32" y="85"/>
                </a:cxn>
                <a:cxn ang="0">
                  <a:pos x="26" y="69"/>
                </a:cxn>
                <a:cxn ang="0">
                  <a:pos x="21" y="53"/>
                </a:cxn>
                <a:cxn ang="0">
                  <a:pos x="17" y="42"/>
                </a:cxn>
                <a:cxn ang="0">
                  <a:pos x="14" y="35"/>
                </a:cxn>
                <a:cxn ang="0">
                  <a:pos x="6" y="30"/>
                </a:cxn>
                <a:cxn ang="0">
                  <a:pos x="3" y="27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7" y="0"/>
                </a:cxn>
              </a:cxnLst>
              <a:rect l="0" t="0" r="r" b="b"/>
              <a:pathLst>
                <a:path w="84" h="138">
                  <a:moveTo>
                    <a:pt x="7" y="0"/>
                  </a:moveTo>
                  <a:lnTo>
                    <a:pt x="9" y="2"/>
                  </a:lnTo>
                  <a:lnTo>
                    <a:pt x="14" y="6"/>
                  </a:lnTo>
                  <a:lnTo>
                    <a:pt x="28" y="23"/>
                  </a:lnTo>
                  <a:lnTo>
                    <a:pt x="32" y="30"/>
                  </a:lnTo>
                  <a:lnTo>
                    <a:pt x="37" y="38"/>
                  </a:lnTo>
                  <a:lnTo>
                    <a:pt x="46" y="46"/>
                  </a:lnTo>
                  <a:lnTo>
                    <a:pt x="54" y="58"/>
                  </a:lnTo>
                  <a:lnTo>
                    <a:pt x="61" y="74"/>
                  </a:lnTo>
                  <a:lnTo>
                    <a:pt x="66" y="87"/>
                  </a:lnTo>
                  <a:lnTo>
                    <a:pt x="72" y="106"/>
                  </a:lnTo>
                  <a:lnTo>
                    <a:pt x="83" y="126"/>
                  </a:lnTo>
                  <a:lnTo>
                    <a:pt x="84" y="128"/>
                  </a:lnTo>
                  <a:lnTo>
                    <a:pt x="80" y="137"/>
                  </a:lnTo>
                  <a:lnTo>
                    <a:pt x="76" y="138"/>
                  </a:lnTo>
                  <a:lnTo>
                    <a:pt x="70" y="135"/>
                  </a:lnTo>
                  <a:lnTo>
                    <a:pt x="63" y="130"/>
                  </a:lnTo>
                  <a:lnTo>
                    <a:pt x="55" y="122"/>
                  </a:lnTo>
                  <a:lnTo>
                    <a:pt x="47" y="115"/>
                  </a:lnTo>
                  <a:lnTo>
                    <a:pt x="42" y="108"/>
                  </a:lnTo>
                  <a:lnTo>
                    <a:pt x="37" y="98"/>
                  </a:lnTo>
                  <a:lnTo>
                    <a:pt x="32" y="85"/>
                  </a:lnTo>
                  <a:lnTo>
                    <a:pt x="26" y="69"/>
                  </a:lnTo>
                  <a:lnTo>
                    <a:pt x="21" y="53"/>
                  </a:lnTo>
                  <a:lnTo>
                    <a:pt x="17" y="42"/>
                  </a:lnTo>
                  <a:lnTo>
                    <a:pt x="14" y="35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81" name="Freeform 48"/>
            <p:cNvSpPr>
              <a:spLocks/>
            </p:cNvSpPr>
            <p:nvPr/>
          </p:nvSpPr>
          <p:spPr bwMode="auto">
            <a:xfrm>
              <a:off x="6340475" y="3402013"/>
              <a:ext cx="182563" cy="682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1" y="0"/>
                </a:cxn>
                <a:cxn ang="0">
                  <a:pos x="15" y="4"/>
                </a:cxn>
                <a:cxn ang="0">
                  <a:pos x="18" y="8"/>
                </a:cxn>
                <a:cxn ang="0">
                  <a:pos x="22" y="12"/>
                </a:cxn>
                <a:cxn ang="0">
                  <a:pos x="38" y="15"/>
                </a:cxn>
                <a:cxn ang="0">
                  <a:pos x="48" y="17"/>
                </a:cxn>
                <a:cxn ang="0">
                  <a:pos x="52" y="22"/>
                </a:cxn>
                <a:cxn ang="0">
                  <a:pos x="53" y="20"/>
                </a:cxn>
                <a:cxn ang="0">
                  <a:pos x="57" y="17"/>
                </a:cxn>
                <a:cxn ang="0">
                  <a:pos x="65" y="15"/>
                </a:cxn>
                <a:cxn ang="0">
                  <a:pos x="68" y="16"/>
                </a:cxn>
                <a:cxn ang="0">
                  <a:pos x="75" y="17"/>
                </a:cxn>
                <a:cxn ang="0">
                  <a:pos x="91" y="20"/>
                </a:cxn>
                <a:cxn ang="0">
                  <a:pos x="97" y="22"/>
                </a:cxn>
                <a:cxn ang="0">
                  <a:pos x="100" y="23"/>
                </a:cxn>
                <a:cxn ang="0">
                  <a:pos x="104" y="24"/>
                </a:cxn>
                <a:cxn ang="0">
                  <a:pos x="106" y="27"/>
                </a:cxn>
                <a:cxn ang="0">
                  <a:pos x="111" y="30"/>
                </a:cxn>
                <a:cxn ang="0">
                  <a:pos x="113" y="34"/>
                </a:cxn>
                <a:cxn ang="0">
                  <a:pos x="115" y="38"/>
                </a:cxn>
                <a:cxn ang="0">
                  <a:pos x="115" y="41"/>
                </a:cxn>
                <a:cxn ang="0">
                  <a:pos x="112" y="43"/>
                </a:cxn>
                <a:cxn ang="0">
                  <a:pos x="106" y="43"/>
                </a:cxn>
                <a:cxn ang="0">
                  <a:pos x="98" y="42"/>
                </a:cxn>
                <a:cxn ang="0">
                  <a:pos x="89" y="41"/>
                </a:cxn>
                <a:cxn ang="0">
                  <a:pos x="70" y="41"/>
                </a:cxn>
                <a:cxn ang="0">
                  <a:pos x="63" y="37"/>
                </a:cxn>
                <a:cxn ang="0">
                  <a:pos x="55" y="30"/>
                </a:cxn>
                <a:cxn ang="0">
                  <a:pos x="53" y="28"/>
                </a:cxn>
                <a:cxn ang="0">
                  <a:pos x="52" y="26"/>
                </a:cxn>
                <a:cxn ang="0">
                  <a:pos x="49" y="27"/>
                </a:cxn>
                <a:cxn ang="0">
                  <a:pos x="45" y="28"/>
                </a:cxn>
                <a:cxn ang="0">
                  <a:pos x="34" y="31"/>
                </a:cxn>
                <a:cxn ang="0">
                  <a:pos x="23" y="31"/>
                </a:cxn>
                <a:cxn ang="0">
                  <a:pos x="14" y="30"/>
                </a:cxn>
                <a:cxn ang="0">
                  <a:pos x="8" y="27"/>
                </a:cxn>
                <a:cxn ang="0">
                  <a:pos x="5" y="24"/>
                </a:cxn>
                <a:cxn ang="0">
                  <a:pos x="1" y="19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5" y="1"/>
                </a:cxn>
                <a:cxn ang="0">
                  <a:pos x="8" y="0"/>
                </a:cxn>
              </a:cxnLst>
              <a:rect l="0" t="0" r="r" b="b"/>
              <a:pathLst>
                <a:path w="115" h="43">
                  <a:moveTo>
                    <a:pt x="8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38" y="15"/>
                  </a:lnTo>
                  <a:lnTo>
                    <a:pt x="48" y="17"/>
                  </a:lnTo>
                  <a:lnTo>
                    <a:pt x="52" y="22"/>
                  </a:lnTo>
                  <a:lnTo>
                    <a:pt x="53" y="20"/>
                  </a:lnTo>
                  <a:lnTo>
                    <a:pt x="57" y="17"/>
                  </a:lnTo>
                  <a:lnTo>
                    <a:pt x="65" y="15"/>
                  </a:lnTo>
                  <a:lnTo>
                    <a:pt x="68" y="16"/>
                  </a:lnTo>
                  <a:lnTo>
                    <a:pt x="75" y="17"/>
                  </a:lnTo>
                  <a:lnTo>
                    <a:pt x="91" y="20"/>
                  </a:lnTo>
                  <a:lnTo>
                    <a:pt x="97" y="22"/>
                  </a:lnTo>
                  <a:lnTo>
                    <a:pt x="100" y="23"/>
                  </a:lnTo>
                  <a:lnTo>
                    <a:pt x="104" y="24"/>
                  </a:lnTo>
                  <a:lnTo>
                    <a:pt x="106" y="27"/>
                  </a:lnTo>
                  <a:lnTo>
                    <a:pt x="111" y="30"/>
                  </a:lnTo>
                  <a:lnTo>
                    <a:pt x="113" y="34"/>
                  </a:lnTo>
                  <a:lnTo>
                    <a:pt x="115" y="38"/>
                  </a:lnTo>
                  <a:lnTo>
                    <a:pt x="115" y="41"/>
                  </a:lnTo>
                  <a:lnTo>
                    <a:pt x="112" y="43"/>
                  </a:lnTo>
                  <a:lnTo>
                    <a:pt x="106" y="43"/>
                  </a:lnTo>
                  <a:lnTo>
                    <a:pt x="98" y="42"/>
                  </a:lnTo>
                  <a:lnTo>
                    <a:pt x="89" y="41"/>
                  </a:lnTo>
                  <a:lnTo>
                    <a:pt x="70" y="41"/>
                  </a:lnTo>
                  <a:lnTo>
                    <a:pt x="63" y="37"/>
                  </a:lnTo>
                  <a:lnTo>
                    <a:pt x="55" y="30"/>
                  </a:lnTo>
                  <a:lnTo>
                    <a:pt x="53" y="28"/>
                  </a:lnTo>
                  <a:lnTo>
                    <a:pt x="52" y="26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34" y="31"/>
                  </a:lnTo>
                  <a:lnTo>
                    <a:pt x="23" y="31"/>
                  </a:lnTo>
                  <a:lnTo>
                    <a:pt x="14" y="30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82" name="Freeform 49"/>
            <p:cNvSpPr>
              <a:spLocks/>
            </p:cNvSpPr>
            <p:nvPr/>
          </p:nvSpPr>
          <p:spPr bwMode="auto">
            <a:xfrm>
              <a:off x="6611938" y="3481388"/>
              <a:ext cx="25400" cy="269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6" y="6"/>
                </a:cxn>
                <a:cxn ang="0">
                  <a:pos x="16" y="14"/>
                </a:cxn>
                <a:cxn ang="0">
                  <a:pos x="11" y="17"/>
                </a:cxn>
                <a:cxn ang="0">
                  <a:pos x="5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0"/>
                </a:cxn>
              </a:cxnLst>
              <a:rect l="0" t="0" r="r" b="b"/>
              <a:pathLst>
                <a:path w="16" h="17">
                  <a:moveTo>
                    <a:pt x="2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83" name="Freeform 50"/>
            <p:cNvSpPr>
              <a:spLocks/>
            </p:cNvSpPr>
            <p:nvPr/>
          </p:nvSpPr>
          <p:spPr bwMode="auto">
            <a:xfrm>
              <a:off x="6702425" y="3451225"/>
              <a:ext cx="63500" cy="603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8" y="1"/>
                </a:cxn>
                <a:cxn ang="0">
                  <a:pos x="33" y="4"/>
                </a:cxn>
                <a:cxn ang="0">
                  <a:pos x="38" y="10"/>
                </a:cxn>
                <a:cxn ang="0">
                  <a:pos x="40" y="15"/>
                </a:cxn>
                <a:cxn ang="0">
                  <a:pos x="37" y="21"/>
                </a:cxn>
                <a:cxn ang="0">
                  <a:pos x="33" y="23"/>
                </a:cxn>
                <a:cxn ang="0">
                  <a:pos x="30" y="25"/>
                </a:cxn>
                <a:cxn ang="0">
                  <a:pos x="26" y="25"/>
                </a:cxn>
                <a:cxn ang="0">
                  <a:pos x="25" y="26"/>
                </a:cxn>
                <a:cxn ang="0">
                  <a:pos x="23" y="26"/>
                </a:cxn>
                <a:cxn ang="0">
                  <a:pos x="18" y="32"/>
                </a:cxn>
                <a:cxn ang="0">
                  <a:pos x="12" y="36"/>
                </a:cxn>
                <a:cxn ang="0">
                  <a:pos x="7" y="38"/>
                </a:cxn>
                <a:cxn ang="0">
                  <a:pos x="3" y="38"/>
                </a:cxn>
                <a:cxn ang="0">
                  <a:pos x="0" y="34"/>
                </a:cxn>
                <a:cxn ang="0">
                  <a:pos x="3" y="25"/>
                </a:cxn>
                <a:cxn ang="0">
                  <a:pos x="8" y="15"/>
                </a:cxn>
                <a:cxn ang="0">
                  <a:pos x="17" y="4"/>
                </a:cxn>
                <a:cxn ang="0">
                  <a:pos x="22" y="0"/>
                </a:cxn>
              </a:cxnLst>
              <a:rect l="0" t="0" r="r" b="b"/>
              <a:pathLst>
                <a:path w="40" h="38">
                  <a:moveTo>
                    <a:pt x="22" y="0"/>
                  </a:moveTo>
                  <a:lnTo>
                    <a:pt x="28" y="1"/>
                  </a:lnTo>
                  <a:lnTo>
                    <a:pt x="33" y="4"/>
                  </a:lnTo>
                  <a:lnTo>
                    <a:pt x="38" y="10"/>
                  </a:lnTo>
                  <a:lnTo>
                    <a:pt x="40" y="15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0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3" y="26"/>
                  </a:lnTo>
                  <a:lnTo>
                    <a:pt x="18" y="32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8" y="15"/>
                  </a:lnTo>
                  <a:lnTo>
                    <a:pt x="17" y="4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84" name="Freeform 51"/>
            <p:cNvSpPr>
              <a:spLocks/>
            </p:cNvSpPr>
            <p:nvPr/>
          </p:nvSpPr>
          <p:spPr bwMode="auto">
            <a:xfrm>
              <a:off x="6605588" y="3279775"/>
              <a:ext cx="95250" cy="1127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5" y="0"/>
                </a:cxn>
                <a:cxn ang="0">
                  <a:pos x="16" y="1"/>
                </a:cxn>
                <a:cxn ang="0">
                  <a:pos x="19" y="3"/>
                </a:cxn>
                <a:cxn ang="0">
                  <a:pos x="23" y="4"/>
                </a:cxn>
                <a:cxn ang="0">
                  <a:pos x="30" y="4"/>
                </a:cxn>
                <a:cxn ang="0">
                  <a:pos x="37" y="3"/>
                </a:cxn>
                <a:cxn ang="0">
                  <a:pos x="54" y="3"/>
                </a:cxn>
                <a:cxn ang="0">
                  <a:pos x="60" y="7"/>
                </a:cxn>
                <a:cxn ang="0">
                  <a:pos x="60" y="14"/>
                </a:cxn>
                <a:cxn ang="0">
                  <a:pos x="57" y="16"/>
                </a:cxn>
                <a:cxn ang="0">
                  <a:pos x="53" y="18"/>
                </a:cxn>
                <a:cxn ang="0">
                  <a:pos x="48" y="19"/>
                </a:cxn>
                <a:cxn ang="0">
                  <a:pos x="34" y="19"/>
                </a:cxn>
                <a:cxn ang="0">
                  <a:pos x="34" y="20"/>
                </a:cxn>
                <a:cxn ang="0">
                  <a:pos x="35" y="23"/>
                </a:cxn>
                <a:cxn ang="0">
                  <a:pos x="42" y="30"/>
                </a:cxn>
                <a:cxn ang="0">
                  <a:pos x="46" y="33"/>
                </a:cxn>
                <a:cxn ang="0">
                  <a:pos x="52" y="40"/>
                </a:cxn>
                <a:cxn ang="0">
                  <a:pos x="56" y="49"/>
                </a:cxn>
                <a:cxn ang="0">
                  <a:pos x="58" y="60"/>
                </a:cxn>
                <a:cxn ang="0">
                  <a:pos x="60" y="68"/>
                </a:cxn>
                <a:cxn ang="0">
                  <a:pos x="60" y="71"/>
                </a:cxn>
                <a:cxn ang="0">
                  <a:pos x="57" y="71"/>
                </a:cxn>
                <a:cxn ang="0">
                  <a:pos x="52" y="70"/>
                </a:cxn>
                <a:cxn ang="0">
                  <a:pos x="45" y="67"/>
                </a:cxn>
                <a:cxn ang="0">
                  <a:pos x="38" y="60"/>
                </a:cxn>
                <a:cxn ang="0">
                  <a:pos x="34" y="53"/>
                </a:cxn>
                <a:cxn ang="0">
                  <a:pos x="32" y="48"/>
                </a:cxn>
                <a:cxn ang="0">
                  <a:pos x="32" y="42"/>
                </a:cxn>
                <a:cxn ang="0">
                  <a:pos x="31" y="37"/>
                </a:cxn>
                <a:cxn ang="0">
                  <a:pos x="28" y="36"/>
                </a:cxn>
                <a:cxn ang="0">
                  <a:pos x="24" y="37"/>
                </a:cxn>
                <a:cxn ang="0">
                  <a:pos x="19" y="42"/>
                </a:cxn>
                <a:cxn ang="0">
                  <a:pos x="12" y="46"/>
                </a:cxn>
                <a:cxn ang="0">
                  <a:pos x="6" y="51"/>
                </a:cxn>
                <a:cxn ang="0">
                  <a:pos x="2" y="49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2" y="30"/>
                </a:cxn>
                <a:cxn ang="0">
                  <a:pos x="5" y="20"/>
                </a:cxn>
                <a:cxn ang="0">
                  <a:pos x="6" y="14"/>
                </a:cxn>
                <a:cxn ang="0">
                  <a:pos x="8" y="8"/>
                </a:cxn>
                <a:cxn ang="0">
                  <a:pos x="8" y="5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60" h="71">
                  <a:moveTo>
                    <a:pt x="13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9" y="3"/>
                  </a:lnTo>
                  <a:lnTo>
                    <a:pt x="23" y="4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0" y="14"/>
                  </a:lnTo>
                  <a:lnTo>
                    <a:pt x="57" y="16"/>
                  </a:lnTo>
                  <a:lnTo>
                    <a:pt x="53" y="18"/>
                  </a:lnTo>
                  <a:lnTo>
                    <a:pt x="48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3"/>
                  </a:lnTo>
                  <a:lnTo>
                    <a:pt x="42" y="30"/>
                  </a:lnTo>
                  <a:lnTo>
                    <a:pt x="46" y="33"/>
                  </a:lnTo>
                  <a:lnTo>
                    <a:pt x="52" y="40"/>
                  </a:lnTo>
                  <a:lnTo>
                    <a:pt x="56" y="49"/>
                  </a:lnTo>
                  <a:lnTo>
                    <a:pt x="58" y="60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57" y="71"/>
                  </a:lnTo>
                  <a:lnTo>
                    <a:pt x="52" y="70"/>
                  </a:lnTo>
                  <a:lnTo>
                    <a:pt x="45" y="67"/>
                  </a:lnTo>
                  <a:lnTo>
                    <a:pt x="38" y="60"/>
                  </a:lnTo>
                  <a:lnTo>
                    <a:pt x="34" y="53"/>
                  </a:lnTo>
                  <a:lnTo>
                    <a:pt x="32" y="48"/>
                  </a:lnTo>
                  <a:lnTo>
                    <a:pt x="32" y="42"/>
                  </a:lnTo>
                  <a:lnTo>
                    <a:pt x="31" y="37"/>
                  </a:lnTo>
                  <a:lnTo>
                    <a:pt x="28" y="36"/>
                  </a:lnTo>
                  <a:lnTo>
                    <a:pt x="24" y="37"/>
                  </a:lnTo>
                  <a:lnTo>
                    <a:pt x="19" y="42"/>
                  </a:lnTo>
                  <a:lnTo>
                    <a:pt x="12" y="46"/>
                  </a:lnTo>
                  <a:lnTo>
                    <a:pt x="6" y="51"/>
                  </a:lnTo>
                  <a:lnTo>
                    <a:pt x="2" y="49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0"/>
                  </a:lnTo>
                  <a:lnTo>
                    <a:pt x="6" y="14"/>
                  </a:lnTo>
                  <a:lnTo>
                    <a:pt x="8" y="8"/>
                  </a:lnTo>
                  <a:lnTo>
                    <a:pt x="8" y="5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85" name="Freeform 52"/>
            <p:cNvSpPr>
              <a:spLocks/>
            </p:cNvSpPr>
            <p:nvPr/>
          </p:nvSpPr>
          <p:spPr bwMode="auto">
            <a:xfrm>
              <a:off x="6630988" y="3228975"/>
              <a:ext cx="104775" cy="349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6" y="2"/>
                </a:cxn>
                <a:cxn ang="0">
                  <a:pos x="66" y="3"/>
                </a:cxn>
                <a:cxn ang="0">
                  <a:pos x="62" y="11"/>
                </a:cxn>
                <a:cxn ang="0">
                  <a:pos x="57" y="15"/>
                </a:cxn>
                <a:cxn ang="0">
                  <a:pos x="55" y="17"/>
                </a:cxn>
                <a:cxn ang="0">
                  <a:pos x="48" y="17"/>
                </a:cxn>
                <a:cxn ang="0">
                  <a:pos x="37" y="20"/>
                </a:cxn>
                <a:cxn ang="0">
                  <a:pos x="25" y="21"/>
                </a:cxn>
                <a:cxn ang="0">
                  <a:pos x="14" y="22"/>
                </a:cxn>
                <a:cxn ang="0">
                  <a:pos x="8" y="22"/>
                </a:cxn>
                <a:cxn ang="0">
                  <a:pos x="3" y="20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0"/>
                </a:cxn>
                <a:cxn ang="0">
                  <a:pos x="4" y="6"/>
                </a:cxn>
                <a:cxn ang="0">
                  <a:pos x="7" y="6"/>
                </a:cxn>
                <a:cxn ang="0">
                  <a:pos x="14" y="7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30" y="7"/>
                </a:cxn>
                <a:cxn ang="0">
                  <a:pos x="40" y="4"/>
                </a:cxn>
                <a:cxn ang="0">
                  <a:pos x="59" y="2"/>
                </a:cxn>
                <a:cxn ang="0">
                  <a:pos x="64" y="0"/>
                </a:cxn>
              </a:cxnLst>
              <a:rect l="0" t="0" r="r" b="b"/>
              <a:pathLst>
                <a:path w="66" h="22">
                  <a:moveTo>
                    <a:pt x="64" y="0"/>
                  </a:moveTo>
                  <a:lnTo>
                    <a:pt x="66" y="2"/>
                  </a:lnTo>
                  <a:lnTo>
                    <a:pt x="66" y="3"/>
                  </a:lnTo>
                  <a:lnTo>
                    <a:pt x="62" y="11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17"/>
                  </a:lnTo>
                  <a:lnTo>
                    <a:pt x="37" y="20"/>
                  </a:lnTo>
                  <a:lnTo>
                    <a:pt x="25" y="21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86" name="Freeform 53"/>
            <p:cNvSpPr>
              <a:spLocks/>
            </p:cNvSpPr>
            <p:nvPr/>
          </p:nvSpPr>
          <p:spPr bwMode="auto">
            <a:xfrm>
              <a:off x="6780213" y="3209925"/>
              <a:ext cx="34925" cy="7461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0" y="0"/>
                </a:cxn>
                <a:cxn ang="0">
                  <a:pos x="22" y="6"/>
                </a:cxn>
                <a:cxn ang="0">
                  <a:pos x="21" y="15"/>
                </a:cxn>
                <a:cxn ang="0">
                  <a:pos x="20" y="26"/>
                </a:cxn>
                <a:cxn ang="0">
                  <a:pos x="15" y="37"/>
                </a:cxn>
                <a:cxn ang="0">
                  <a:pos x="10" y="44"/>
                </a:cxn>
                <a:cxn ang="0">
                  <a:pos x="5" y="47"/>
                </a:cxn>
                <a:cxn ang="0">
                  <a:pos x="0" y="43"/>
                </a:cxn>
                <a:cxn ang="0">
                  <a:pos x="0" y="34"/>
                </a:cxn>
                <a:cxn ang="0">
                  <a:pos x="2" y="25"/>
                </a:cxn>
                <a:cxn ang="0">
                  <a:pos x="10" y="6"/>
                </a:cxn>
                <a:cxn ang="0">
                  <a:pos x="15" y="0"/>
                </a:cxn>
              </a:cxnLst>
              <a:rect l="0" t="0" r="r" b="b"/>
              <a:pathLst>
                <a:path w="22" h="47">
                  <a:moveTo>
                    <a:pt x="15" y="0"/>
                  </a:moveTo>
                  <a:lnTo>
                    <a:pt x="20" y="0"/>
                  </a:lnTo>
                  <a:lnTo>
                    <a:pt x="22" y="6"/>
                  </a:lnTo>
                  <a:lnTo>
                    <a:pt x="21" y="15"/>
                  </a:lnTo>
                  <a:lnTo>
                    <a:pt x="20" y="26"/>
                  </a:lnTo>
                  <a:lnTo>
                    <a:pt x="15" y="37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10" y="6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87" name="Freeform 54"/>
            <p:cNvSpPr>
              <a:spLocks/>
            </p:cNvSpPr>
            <p:nvPr/>
          </p:nvSpPr>
          <p:spPr bwMode="auto">
            <a:xfrm>
              <a:off x="6410325" y="3098800"/>
              <a:ext cx="198438" cy="257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106" y="17"/>
                </a:cxn>
                <a:cxn ang="0">
                  <a:pos x="114" y="28"/>
                </a:cxn>
                <a:cxn ang="0">
                  <a:pos x="124" y="25"/>
                </a:cxn>
                <a:cxn ang="0">
                  <a:pos x="125" y="29"/>
                </a:cxn>
                <a:cxn ang="0">
                  <a:pos x="113" y="40"/>
                </a:cxn>
                <a:cxn ang="0">
                  <a:pos x="106" y="49"/>
                </a:cxn>
                <a:cxn ang="0">
                  <a:pos x="113" y="67"/>
                </a:cxn>
                <a:cxn ang="0">
                  <a:pos x="119" y="89"/>
                </a:cxn>
                <a:cxn ang="0">
                  <a:pos x="110" y="104"/>
                </a:cxn>
                <a:cxn ang="0">
                  <a:pos x="97" y="122"/>
                </a:cxn>
                <a:cxn ang="0">
                  <a:pos x="93" y="144"/>
                </a:cxn>
                <a:cxn ang="0">
                  <a:pos x="93" y="159"/>
                </a:cxn>
                <a:cxn ang="0">
                  <a:pos x="78" y="162"/>
                </a:cxn>
                <a:cxn ang="0">
                  <a:pos x="62" y="159"/>
                </a:cxn>
                <a:cxn ang="0">
                  <a:pos x="39" y="156"/>
                </a:cxn>
                <a:cxn ang="0">
                  <a:pos x="24" y="148"/>
                </a:cxn>
                <a:cxn ang="0">
                  <a:pos x="6" y="123"/>
                </a:cxn>
                <a:cxn ang="0">
                  <a:pos x="0" y="93"/>
                </a:cxn>
                <a:cxn ang="0">
                  <a:pos x="1" y="74"/>
                </a:cxn>
                <a:cxn ang="0">
                  <a:pos x="5" y="73"/>
                </a:cxn>
                <a:cxn ang="0">
                  <a:pos x="9" y="76"/>
                </a:cxn>
                <a:cxn ang="0">
                  <a:pos x="17" y="81"/>
                </a:cxn>
                <a:cxn ang="0">
                  <a:pos x="20" y="82"/>
                </a:cxn>
                <a:cxn ang="0">
                  <a:pos x="24" y="73"/>
                </a:cxn>
                <a:cxn ang="0">
                  <a:pos x="28" y="66"/>
                </a:cxn>
                <a:cxn ang="0">
                  <a:pos x="35" y="62"/>
                </a:cxn>
                <a:cxn ang="0">
                  <a:pos x="45" y="58"/>
                </a:cxn>
                <a:cxn ang="0">
                  <a:pos x="52" y="54"/>
                </a:cxn>
                <a:cxn ang="0">
                  <a:pos x="57" y="44"/>
                </a:cxn>
                <a:cxn ang="0">
                  <a:pos x="68" y="32"/>
                </a:cxn>
                <a:cxn ang="0">
                  <a:pos x="83" y="30"/>
                </a:cxn>
                <a:cxn ang="0">
                  <a:pos x="88" y="29"/>
                </a:cxn>
                <a:cxn ang="0">
                  <a:pos x="90" y="26"/>
                </a:cxn>
                <a:cxn ang="0">
                  <a:pos x="88" y="22"/>
                </a:cxn>
                <a:cxn ang="0">
                  <a:pos x="87" y="11"/>
                </a:cxn>
                <a:cxn ang="0">
                  <a:pos x="91" y="6"/>
                </a:cxn>
                <a:cxn ang="0">
                  <a:pos x="98" y="0"/>
                </a:cxn>
              </a:cxnLst>
              <a:rect l="0" t="0" r="r" b="b"/>
              <a:pathLst>
                <a:path w="125" h="162">
                  <a:moveTo>
                    <a:pt x="98" y="0"/>
                  </a:moveTo>
                  <a:lnTo>
                    <a:pt x="105" y="0"/>
                  </a:lnTo>
                  <a:lnTo>
                    <a:pt x="105" y="3"/>
                  </a:lnTo>
                  <a:lnTo>
                    <a:pt x="106" y="17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5" y="29"/>
                  </a:lnTo>
                  <a:lnTo>
                    <a:pt x="117" y="37"/>
                  </a:lnTo>
                  <a:lnTo>
                    <a:pt x="113" y="40"/>
                  </a:lnTo>
                  <a:lnTo>
                    <a:pt x="109" y="44"/>
                  </a:lnTo>
                  <a:lnTo>
                    <a:pt x="106" y="49"/>
                  </a:lnTo>
                  <a:lnTo>
                    <a:pt x="109" y="58"/>
                  </a:lnTo>
                  <a:lnTo>
                    <a:pt x="113" y="67"/>
                  </a:lnTo>
                  <a:lnTo>
                    <a:pt x="117" y="78"/>
                  </a:lnTo>
                  <a:lnTo>
                    <a:pt x="119" y="89"/>
                  </a:lnTo>
                  <a:lnTo>
                    <a:pt x="116" y="97"/>
                  </a:lnTo>
                  <a:lnTo>
                    <a:pt x="110" y="104"/>
                  </a:lnTo>
                  <a:lnTo>
                    <a:pt x="102" y="113"/>
                  </a:lnTo>
                  <a:lnTo>
                    <a:pt x="97" y="122"/>
                  </a:lnTo>
                  <a:lnTo>
                    <a:pt x="94" y="133"/>
                  </a:lnTo>
                  <a:lnTo>
                    <a:pt x="93" y="144"/>
                  </a:lnTo>
                  <a:lnTo>
                    <a:pt x="94" y="154"/>
                  </a:lnTo>
                  <a:lnTo>
                    <a:pt x="93" y="159"/>
                  </a:lnTo>
                  <a:lnTo>
                    <a:pt x="86" y="160"/>
                  </a:lnTo>
                  <a:lnTo>
                    <a:pt x="78" y="162"/>
                  </a:lnTo>
                  <a:lnTo>
                    <a:pt x="69" y="160"/>
                  </a:lnTo>
                  <a:lnTo>
                    <a:pt x="62" y="159"/>
                  </a:lnTo>
                  <a:lnTo>
                    <a:pt x="50" y="156"/>
                  </a:lnTo>
                  <a:lnTo>
                    <a:pt x="39" y="156"/>
                  </a:lnTo>
                  <a:lnTo>
                    <a:pt x="32" y="154"/>
                  </a:lnTo>
                  <a:lnTo>
                    <a:pt x="24" y="148"/>
                  </a:lnTo>
                  <a:lnTo>
                    <a:pt x="15" y="137"/>
                  </a:lnTo>
                  <a:lnTo>
                    <a:pt x="6" y="123"/>
                  </a:lnTo>
                  <a:lnTo>
                    <a:pt x="2" y="108"/>
                  </a:lnTo>
                  <a:lnTo>
                    <a:pt x="0" y="93"/>
                  </a:lnTo>
                  <a:lnTo>
                    <a:pt x="0" y="81"/>
                  </a:lnTo>
                  <a:lnTo>
                    <a:pt x="1" y="74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6" y="74"/>
                  </a:lnTo>
                  <a:lnTo>
                    <a:pt x="9" y="76"/>
                  </a:lnTo>
                  <a:lnTo>
                    <a:pt x="12" y="78"/>
                  </a:lnTo>
                  <a:lnTo>
                    <a:pt x="17" y="81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1"/>
                  </a:lnTo>
                  <a:lnTo>
                    <a:pt x="24" y="73"/>
                  </a:lnTo>
                  <a:lnTo>
                    <a:pt x="27" y="70"/>
                  </a:lnTo>
                  <a:lnTo>
                    <a:pt x="28" y="66"/>
                  </a:lnTo>
                  <a:lnTo>
                    <a:pt x="31" y="63"/>
                  </a:lnTo>
                  <a:lnTo>
                    <a:pt x="35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49" y="56"/>
                  </a:lnTo>
                  <a:lnTo>
                    <a:pt x="52" y="54"/>
                  </a:lnTo>
                  <a:lnTo>
                    <a:pt x="54" y="49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8" y="32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6" y="29"/>
                  </a:lnTo>
                  <a:lnTo>
                    <a:pt x="88" y="29"/>
                  </a:lnTo>
                  <a:lnTo>
                    <a:pt x="90" y="28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7" y="19"/>
                  </a:lnTo>
                  <a:lnTo>
                    <a:pt x="87" y="11"/>
                  </a:lnTo>
                  <a:lnTo>
                    <a:pt x="88" y="8"/>
                  </a:lnTo>
                  <a:lnTo>
                    <a:pt x="91" y="6"/>
                  </a:lnTo>
                  <a:lnTo>
                    <a:pt x="94" y="4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88" name="Freeform 55"/>
            <p:cNvSpPr>
              <a:spLocks/>
            </p:cNvSpPr>
            <p:nvPr/>
          </p:nvSpPr>
          <p:spPr bwMode="auto">
            <a:xfrm>
              <a:off x="6618288" y="2817813"/>
              <a:ext cx="100013" cy="18573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9" y="0"/>
                </a:cxn>
                <a:cxn ang="0">
                  <a:pos x="37" y="5"/>
                </a:cxn>
                <a:cxn ang="0">
                  <a:pos x="42" y="13"/>
                </a:cxn>
                <a:cxn ang="0">
                  <a:pos x="44" y="20"/>
                </a:cxn>
                <a:cxn ang="0">
                  <a:pos x="44" y="26"/>
                </a:cxn>
                <a:cxn ang="0">
                  <a:pos x="41" y="32"/>
                </a:cxn>
                <a:cxn ang="0">
                  <a:pos x="35" y="36"/>
                </a:cxn>
                <a:cxn ang="0">
                  <a:pos x="30" y="42"/>
                </a:cxn>
                <a:cxn ang="0">
                  <a:pos x="26" y="51"/>
                </a:cxn>
                <a:cxn ang="0">
                  <a:pos x="24" y="55"/>
                </a:cxn>
                <a:cxn ang="0">
                  <a:pos x="24" y="61"/>
                </a:cxn>
                <a:cxn ang="0">
                  <a:pos x="26" y="62"/>
                </a:cxn>
                <a:cxn ang="0">
                  <a:pos x="30" y="62"/>
                </a:cxn>
                <a:cxn ang="0">
                  <a:pos x="31" y="61"/>
                </a:cxn>
                <a:cxn ang="0">
                  <a:pos x="37" y="61"/>
                </a:cxn>
                <a:cxn ang="0">
                  <a:pos x="40" y="59"/>
                </a:cxn>
                <a:cxn ang="0">
                  <a:pos x="42" y="61"/>
                </a:cxn>
                <a:cxn ang="0">
                  <a:pos x="48" y="62"/>
                </a:cxn>
                <a:cxn ang="0">
                  <a:pos x="52" y="65"/>
                </a:cxn>
                <a:cxn ang="0">
                  <a:pos x="56" y="66"/>
                </a:cxn>
                <a:cxn ang="0">
                  <a:pos x="60" y="66"/>
                </a:cxn>
                <a:cxn ang="0">
                  <a:pos x="61" y="68"/>
                </a:cxn>
                <a:cxn ang="0">
                  <a:pos x="63" y="68"/>
                </a:cxn>
                <a:cxn ang="0">
                  <a:pos x="63" y="69"/>
                </a:cxn>
                <a:cxn ang="0">
                  <a:pos x="60" y="74"/>
                </a:cxn>
                <a:cxn ang="0">
                  <a:pos x="56" y="77"/>
                </a:cxn>
                <a:cxn ang="0">
                  <a:pos x="49" y="78"/>
                </a:cxn>
                <a:cxn ang="0">
                  <a:pos x="41" y="80"/>
                </a:cxn>
                <a:cxn ang="0">
                  <a:pos x="34" y="85"/>
                </a:cxn>
                <a:cxn ang="0">
                  <a:pos x="30" y="91"/>
                </a:cxn>
                <a:cxn ang="0">
                  <a:pos x="24" y="98"/>
                </a:cxn>
                <a:cxn ang="0">
                  <a:pos x="11" y="111"/>
                </a:cxn>
                <a:cxn ang="0">
                  <a:pos x="5" y="115"/>
                </a:cxn>
                <a:cxn ang="0">
                  <a:pos x="1" y="117"/>
                </a:cxn>
                <a:cxn ang="0">
                  <a:pos x="1" y="114"/>
                </a:cxn>
                <a:cxn ang="0">
                  <a:pos x="5" y="106"/>
                </a:cxn>
                <a:cxn ang="0">
                  <a:pos x="11" y="98"/>
                </a:cxn>
                <a:cxn ang="0">
                  <a:pos x="24" y="84"/>
                </a:cxn>
                <a:cxn ang="0">
                  <a:pos x="24" y="80"/>
                </a:cxn>
                <a:cxn ang="0">
                  <a:pos x="20" y="74"/>
                </a:cxn>
                <a:cxn ang="0">
                  <a:pos x="14" y="68"/>
                </a:cxn>
                <a:cxn ang="0">
                  <a:pos x="7" y="59"/>
                </a:cxn>
                <a:cxn ang="0">
                  <a:pos x="1" y="51"/>
                </a:cxn>
                <a:cxn ang="0">
                  <a:pos x="0" y="43"/>
                </a:cxn>
                <a:cxn ang="0">
                  <a:pos x="1" y="37"/>
                </a:cxn>
                <a:cxn ang="0">
                  <a:pos x="5" y="32"/>
                </a:cxn>
                <a:cxn ang="0">
                  <a:pos x="11" y="28"/>
                </a:cxn>
                <a:cxn ang="0">
                  <a:pos x="18" y="22"/>
                </a:cxn>
                <a:cxn ang="0">
                  <a:pos x="22" y="17"/>
                </a:cxn>
                <a:cxn ang="0">
                  <a:pos x="23" y="11"/>
                </a:cxn>
                <a:cxn ang="0">
                  <a:pos x="23" y="6"/>
                </a:cxn>
                <a:cxn ang="0">
                  <a:pos x="24" y="2"/>
                </a:cxn>
                <a:cxn ang="0">
                  <a:pos x="27" y="0"/>
                </a:cxn>
              </a:cxnLst>
              <a:rect l="0" t="0" r="r" b="b"/>
              <a:pathLst>
                <a:path w="63" h="117">
                  <a:moveTo>
                    <a:pt x="27" y="0"/>
                  </a:moveTo>
                  <a:lnTo>
                    <a:pt x="29" y="0"/>
                  </a:lnTo>
                  <a:lnTo>
                    <a:pt x="37" y="5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35" y="36"/>
                  </a:lnTo>
                  <a:lnTo>
                    <a:pt x="30" y="42"/>
                  </a:lnTo>
                  <a:lnTo>
                    <a:pt x="26" y="51"/>
                  </a:lnTo>
                  <a:lnTo>
                    <a:pt x="24" y="55"/>
                  </a:lnTo>
                  <a:lnTo>
                    <a:pt x="24" y="61"/>
                  </a:lnTo>
                  <a:lnTo>
                    <a:pt x="26" y="62"/>
                  </a:lnTo>
                  <a:lnTo>
                    <a:pt x="30" y="62"/>
                  </a:lnTo>
                  <a:lnTo>
                    <a:pt x="31" y="61"/>
                  </a:lnTo>
                  <a:lnTo>
                    <a:pt x="37" y="61"/>
                  </a:lnTo>
                  <a:lnTo>
                    <a:pt x="40" y="59"/>
                  </a:lnTo>
                  <a:lnTo>
                    <a:pt x="42" y="61"/>
                  </a:lnTo>
                  <a:lnTo>
                    <a:pt x="48" y="62"/>
                  </a:lnTo>
                  <a:lnTo>
                    <a:pt x="52" y="65"/>
                  </a:lnTo>
                  <a:lnTo>
                    <a:pt x="56" y="66"/>
                  </a:lnTo>
                  <a:lnTo>
                    <a:pt x="60" y="66"/>
                  </a:lnTo>
                  <a:lnTo>
                    <a:pt x="61" y="68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0" y="74"/>
                  </a:lnTo>
                  <a:lnTo>
                    <a:pt x="56" y="77"/>
                  </a:lnTo>
                  <a:lnTo>
                    <a:pt x="49" y="78"/>
                  </a:lnTo>
                  <a:lnTo>
                    <a:pt x="41" y="80"/>
                  </a:lnTo>
                  <a:lnTo>
                    <a:pt x="34" y="85"/>
                  </a:lnTo>
                  <a:lnTo>
                    <a:pt x="30" y="91"/>
                  </a:lnTo>
                  <a:lnTo>
                    <a:pt x="24" y="98"/>
                  </a:lnTo>
                  <a:lnTo>
                    <a:pt x="11" y="111"/>
                  </a:lnTo>
                  <a:lnTo>
                    <a:pt x="5" y="115"/>
                  </a:lnTo>
                  <a:lnTo>
                    <a:pt x="1" y="117"/>
                  </a:lnTo>
                  <a:lnTo>
                    <a:pt x="1" y="114"/>
                  </a:lnTo>
                  <a:lnTo>
                    <a:pt x="5" y="106"/>
                  </a:lnTo>
                  <a:lnTo>
                    <a:pt x="11" y="98"/>
                  </a:lnTo>
                  <a:lnTo>
                    <a:pt x="24" y="84"/>
                  </a:lnTo>
                  <a:lnTo>
                    <a:pt x="24" y="80"/>
                  </a:lnTo>
                  <a:lnTo>
                    <a:pt x="20" y="74"/>
                  </a:lnTo>
                  <a:lnTo>
                    <a:pt x="14" y="68"/>
                  </a:lnTo>
                  <a:lnTo>
                    <a:pt x="7" y="59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5" y="32"/>
                  </a:lnTo>
                  <a:lnTo>
                    <a:pt x="11" y="28"/>
                  </a:lnTo>
                  <a:lnTo>
                    <a:pt x="18" y="22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24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89" name="Freeform 56"/>
            <p:cNvSpPr>
              <a:spLocks/>
            </p:cNvSpPr>
            <p:nvPr/>
          </p:nvSpPr>
          <p:spPr bwMode="auto">
            <a:xfrm>
              <a:off x="6665913" y="2994025"/>
              <a:ext cx="52388" cy="396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5" y="0"/>
                </a:cxn>
                <a:cxn ang="0">
                  <a:pos x="29" y="14"/>
                </a:cxn>
                <a:cxn ang="0">
                  <a:pos x="33" y="21"/>
                </a:cxn>
                <a:cxn ang="0">
                  <a:pos x="33" y="24"/>
                </a:cxn>
                <a:cxn ang="0">
                  <a:pos x="29" y="25"/>
                </a:cxn>
                <a:cxn ang="0">
                  <a:pos x="22" y="25"/>
                </a:cxn>
                <a:cxn ang="0">
                  <a:pos x="14" y="24"/>
                </a:cxn>
                <a:cxn ang="0">
                  <a:pos x="5" y="24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1" y="9"/>
                </a:cxn>
                <a:cxn ang="0">
                  <a:pos x="4" y="3"/>
                </a:cxn>
                <a:cxn ang="0">
                  <a:pos x="7" y="0"/>
                </a:cxn>
              </a:cxnLst>
              <a:rect l="0" t="0" r="r" b="b"/>
              <a:pathLst>
                <a:path w="33" h="25">
                  <a:moveTo>
                    <a:pt x="7" y="0"/>
                  </a:moveTo>
                  <a:lnTo>
                    <a:pt x="15" y="0"/>
                  </a:lnTo>
                  <a:lnTo>
                    <a:pt x="29" y="14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90" name="Freeform 57"/>
            <p:cNvSpPr>
              <a:spLocks/>
            </p:cNvSpPr>
            <p:nvPr/>
          </p:nvSpPr>
          <p:spPr bwMode="auto">
            <a:xfrm>
              <a:off x="6718300" y="2963863"/>
              <a:ext cx="36513" cy="396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6" y="3"/>
                </a:cxn>
                <a:cxn ang="0">
                  <a:pos x="20" y="7"/>
                </a:cxn>
                <a:cxn ang="0">
                  <a:pos x="23" y="13"/>
                </a:cxn>
                <a:cxn ang="0">
                  <a:pos x="22" y="18"/>
                </a:cxn>
                <a:cxn ang="0">
                  <a:pos x="18" y="22"/>
                </a:cxn>
                <a:cxn ang="0">
                  <a:pos x="9" y="25"/>
                </a:cxn>
                <a:cxn ang="0">
                  <a:pos x="2" y="23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6"/>
                </a:cxn>
                <a:cxn ang="0">
                  <a:pos x="7" y="2"/>
                </a:cxn>
                <a:cxn ang="0">
                  <a:pos x="9" y="0"/>
                </a:cxn>
              </a:cxnLst>
              <a:rect l="0" t="0" r="r" b="b"/>
              <a:pathLst>
                <a:path w="23" h="25">
                  <a:moveTo>
                    <a:pt x="9" y="0"/>
                  </a:moveTo>
                  <a:lnTo>
                    <a:pt x="16" y="3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18" y="22"/>
                  </a:lnTo>
                  <a:lnTo>
                    <a:pt x="9" y="25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91" name="Freeform 58"/>
            <p:cNvSpPr>
              <a:spLocks/>
            </p:cNvSpPr>
            <p:nvPr/>
          </p:nvSpPr>
          <p:spPr bwMode="auto">
            <a:xfrm>
              <a:off x="6659563" y="3038475"/>
              <a:ext cx="106363" cy="825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" y="7"/>
                </a:cxn>
                <a:cxn ang="0">
                  <a:pos x="63" y="15"/>
                </a:cxn>
                <a:cxn ang="0">
                  <a:pos x="67" y="22"/>
                </a:cxn>
                <a:cxn ang="0">
                  <a:pos x="67" y="30"/>
                </a:cxn>
                <a:cxn ang="0">
                  <a:pos x="63" y="38"/>
                </a:cxn>
                <a:cxn ang="0">
                  <a:pos x="56" y="46"/>
                </a:cxn>
                <a:cxn ang="0">
                  <a:pos x="48" y="50"/>
                </a:cxn>
                <a:cxn ang="0">
                  <a:pos x="44" y="52"/>
                </a:cxn>
                <a:cxn ang="0">
                  <a:pos x="39" y="52"/>
                </a:cxn>
                <a:cxn ang="0">
                  <a:pos x="38" y="50"/>
                </a:cxn>
                <a:cxn ang="0">
                  <a:pos x="35" y="49"/>
                </a:cxn>
                <a:cxn ang="0">
                  <a:pos x="34" y="45"/>
                </a:cxn>
                <a:cxn ang="0">
                  <a:pos x="31" y="41"/>
                </a:cxn>
                <a:cxn ang="0">
                  <a:pos x="27" y="35"/>
                </a:cxn>
                <a:cxn ang="0">
                  <a:pos x="11" y="33"/>
                </a:cxn>
                <a:cxn ang="0">
                  <a:pos x="4" y="33"/>
                </a:cxn>
                <a:cxn ang="0">
                  <a:pos x="0" y="30"/>
                </a:cxn>
                <a:cxn ang="0">
                  <a:pos x="0" y="26"/>
                </a:cxn>
                <a:cxn ang="0">
                  <a:pos x="4" y="20"/>
                </a:cxn>
                <a:cxn ang="0">
                  <a:pos x="9" y="15"/>
                </a:cxn>
                <a:cxn ang="0">
                  <a:pos x="18" y="12"/>
                </a:cxn>
                <a:cxn ang="0">
                  <a:pos x="24" y="12"/>
                </a:cxn>
                <a:cxn ang="0">
                  <a:pos x="30" y="15"/>
                </a:cxn>
                <a:cxn ang="0">
                  <a:pos x="34" y="16"/>
                </a:cxn>
                <a:cxn ang="0">
                  <a:pos x="37" y="16"/>
                </a:cxn>
                <a:cxn ang="0">
                  <a:pos x="42" y="11"/>
                </a:cxn>
                <a:cxn ang="0">
                  <a:pos x="49" y="0"/>
                </a:cxn>
              </a:cxnLst>
              <a:rect l="0" t="0" r="r" b="b"/>
              <a:pathLst>
                <a:path w="67" h="52">
                  <a:moveTo>
                    <a:pt x="49" y="0"/>
                  </a:moveTo>
                  <a:lnTo>
                    <a:pt x="56" y="7"/>
                  </a:lnTo>
                  <a:lnTo>
                    <a:pt x="63" y="15"/>
                  </a:lnTo>
                  <a:lnTo>
                    <a:pt x="67" y="22"/>
                  </a:lnTo>
                  <a:lnTo>
                    <a:pt x="67" y="30"/>
                  </a:lnTo>
                  <a:lnTo>
                    <a:pt x="63" y="38"/>
                  </a:lnTo>
                  <a:lnTo>
                    <a:pt x="56" y="46"/>
                  </a:lnTo>
                  <a:lnTo>
                    <a:pt x="48" y="50"/>
                  </a:lnTo>
                  <a:lnTo>
                    <a:pt x="44" y="52"/>
                  </a:lnTo>
                  <a:lnTo>
                    <a:pt x="39" y="52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7" y="35"/>
                  </a:lnTo>
                  <a:lnTo>
                    <a:pt x="11" y="33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9" y="15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5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2" y="1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  <p:sp>
          <p:nvSpPr>
            <p:cNvPr id="92" name="Freeform 59"/>
            <p:cNvSpPr>
              <a:spLocks/>
            </p:cNvSpPr>
            <p:nvPr/>
          </p:nvSpPr>
          <p:spPr bwMode="auto">
            <a:xfrm>
              <a:off x="6843713" y="3263900"/>
              <a:ext cx="390525" cy="25876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4"/>
                </a:cxn>
                <a:cxn ang="0">
                  <a:pos x="30" y="13"/>
                </a:cxn>
                <a:cxn ang="0">
                  <a:pos x="52" y="17"/>
                </a:cxn>
                <a:cxn ang="0">
                  <a:pos x="64" y="25"/>
                </a:cxn>
                <a:cxn ang="0">
                  <a:pos x="66" y="22"/>
                </a:cxn>
                <a:cxn ang="0">
                  <a:pos x="81" y="18"/>
                </a:cxn>
                <a:cxn ang="0">
                  <a:pos x="111" y="21"/>
                </a:cxn>
                <a:cxn ang="0">
                  <a:pos x="137" y="35"/>
                </a:cxn>
                <a:cxn ang="0">
                  <a:pos x="160" y="47"/>
                </a:cxn>
                <a:cxn ang="0">
                  <a:pos x="178" y="59"/>
                </a:cxn>
                <a:cxn ang="0">
                  <a:pos x="189" y="74"/>
                </a:cxn>
                <a:cxn ang="0">
                  <a:pos x="196" y="80"/>
                </a:cxn>
                <a:cxn ang="0">
                  <a:pos x="202" y="84"/>
                </a:cxn>
                <a:cxn ang="0">
                  <a:pos x="208" y="92"/>
                </a:cxn>
                <a:cxn ang="0">
                  <a:pos x="216" y="111"/>
                </a:cxn>
                <a:cxn ang="0">
                  <a:pos x="231" y="126"/>
                </a:cxn>
                <a:cxn ang="0">
                  <a:pos x="242" y="143"/>
                </a:cxn>
                <a:cxn ang="0">
                  <a:pos x="246" y="161"/>
                </a:cxn>
                <a:cxn ang="0">
                  <a:pos x="237" y="162"/>
                </a:cxn>
                <a:cxn ang="0">
                  <a:pos x="217" y="152"/>
                </a:cxn>
                <a:cxn ang="0">
                  <a:pos x="200" y="133"/>
                </a:cxn>
                <a:cxn ang="0">
                  <a:pos x="193" y="117"/>
                </a:cxn>
                <a:cxn ang="0">
                  <a:pos x="172" y="117"/>
                </a:cxn>
                <a:cxn ang="0">
                  <a:pos x="163" y="128"/>
                </a:cxn>
                <a:cxn ang="0">
                  <a:pos x="150" y="147"/>
                </a:cxn>
                <a:cxn ang="0">
                  <a:pos x="135" y="148"/>
                </a:cxn>
                <a:cxn ang="0">
                  <a:pos x="124" y="130"/>
                </a:cxn>
                <a:cxn ang="0">
                  <a:pos x="118" y="122"/>
                </a:cxn>
                <a:cxn ang="0">
                  <a:pos x="94" y="124"/>
                </a:cxn>
                <a:cxn ang="0">
                  <a:pos x="93" y="118"/>
                </a:cxn>
                <a:cxn ang="0">
                  <a:pos x="103" y="110"/>
                </a:cxn>
                <a:cxn ang="0">
                  <a:pos x="109" y="109"/>
                </a:cxn>
                <a:cxn ang="0">
                  <a:pos x="105" y="98"/>
                </a:cxn>
                <a:cxn ang="0">
                  <a:pos x="97" y="88"/>
                </a:cxn>
                <a:cxn ang="0">
                  <a:pos x="89" y="80"/>
                </a:cxn>
                <a:cxn ang="0">
                  <a:pos x="67" y="70"/>
                </a:cxn>
                <a:cxn ang="0">
                  <a:pos x="56" y="69"/>
                </a:cxn>
                <a:cxn ang="0">
                  <a:pos x="51" y="65"/>
                </a:cxn>
                <a:cxn ang="0">
                  <a:pos x="47" y="58"/>
                </a:cxn>
                <a:cxn ang="0">
                  <a:pos x="29" y="61"/>
                </a:cxn>
                <a:cxn ang="0">
                  <a:pos x="19" y="58"/>
                </a:cxn>
                <a:cxn ang="0">
                  <a:pos x="29" y="36"/>
                </a:cxn>
                <a:cxn ang="0">
                  <a:pos x="33" y="30"/>
                </a:cxn>
                <a:cxn ang="0">
                  <a:pos x="32" y="28"/>
                </a:cxn>
                <a:cxn ang="0">
                  <a:pos x="25" y="25"/>
                </a:cxn>
                <a:cxn ang="0">
                  <a:pos x="12" y="22"/>
                </a:cxn>
                <a:cxn ang="0">
                  <a:pos x="3" y="19"/>
                </a:cxn>
                <a:cxn ang="0">
                  <a:pos x="0" y="15"/>
                </a:cxn>
                <a:cxn ang="0">
                  <a:pos x="15" y="2"/>
                </a:cxn>
              </a:cxnLst>
              <a:rect l="0" t="0" r="r" b="b"/>
              <a:pathLst>
                <a:path w="246" h="163">
                  <a:moveTo>
                    <a:pt x="18" y="0"/>
                  </a:moveTo>
                  <a:lnTo>
                    <a:pt x="21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7" y="9"/>
                  </a:lnTo>
                  <a:lnTo>
                    <a:pt x="30" y="13"/>
                  </a:lnTo>
                  <a:lnTo>
                    <a:pt x="36" y="14"/>
                  </a:lnTo>
                  <a:lnTo>
                    <a:pt x="52" y="17"/>
                  </a:lnTo>
                  <a:lnTo>
                    <a:pt x="60" y="21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6" y="22"/>
                  </a:lnTo>
                  <a:lnTo>
                    <a:pt x="71" y="19"/>
                  </a:lnTo>
                  <a:lnTo>
                    <a:pt x="81" y="18"/>
                  </a:lnTo>
                  <a:lnTo>
                    <a:pt x="96" y="18"/>
                  </a:lnTo>
                  <a:lnTo>
                    <a:pt x="111" y="21"/>
                  </a:lnTo>
                  <a:lnTo>
                    <a:pt x="123" y="26"/>
                  </a:lnTo>
                  <a:lnTo>
                    <a:pt x="137" y="35"/>
                  </a:lnTo>
                  <a:lnTo>
                    <a:pt x="146" y="41"/>
                  </a:lnTo>
                  <a:lnTo>
                    <a:pt x="160" y="47"/>
                  </a:lnTo>
                  <a:lnTo>
                    <a:pt x="171" y="51"/>
                  </a:lnTo>
                  <a:lnTo>
                    <a:pt x="178" y="59"/>
                  </a:lnTo>
                  <a:lnTo>
                    <a:pt x="183" y="67"/>
                  </a:lnTo>
                  <a:lnTo>
                    <a:pt x="189" y="74"/>
                  </a:lnTo>
                  <a:lnTo>
                    <a:pt x="191" y="77"/>
                  </a:lnTo>
                  <a:lnTo>
                    <a:pt x="196" y="80"/>
                  </a:lnTo>
                  <a:lnTo>
                    <a:pt x="198" y="81"/>
                  </a:lnTo>
                  <a:lnTo>
                    <a:pt x="202" y="84"/>
                  </a:lnTo>
                  <a:lnTo>
                    <a:pt x="205" y="87"/>
                  </a:lnTo>
                  <a:lnTo>
                    <a:pt x="208" y="92"/>
                  </a:lnTo>
                  <a:lnTo>
                    <a:pt x="211" y="100"/>
                  </a:lnTo>
                  <a:lnTo>
                    <a:pt x="216" y="111"/>
                  </a:lnTo>
                  <a:lnTo>
                    <a:pt x="224" y="121"/>
                  </a:lnTo>
                  <a:lnTo>
                    <a:pt x="231" y="126"/>
                  </a:lnTo>
                  <a:lnTo>
                    <a:pt x="237" y="133"/>
                  </a:lnTo>
                  <a:lnTo>
                    <a:pt x="242" y="143"/>
                  </a:lnTo>
                  <a:lnTo>
                    <a:pt x="246" y="154"/>
                  </a:lnTo>
                  <a:lnTo>
                    <a:pt x="246" y="161"/>
                  </a:lnTo>
                  <a:lnTo>
                    <a:pt x="243" y="163"/>
                  </a:lnTo>
                  <a:lnTo>
                    <a:pt x="237" y="162"/>
                  </a:lnTo>
                  <a:lnTo>
                    <a:pt x="227" y="158"/>
                  </a:lnTo>
                  <a:lnTo>
                    <a:pt x="217" y="152"/>
                  </a:lnTo>
                  <a:lnTo>
                    <a:pt x="207" y="143"/>
                  </a:lnTo>
                  <a:lnTo>
                    <a:pt x="200" y="133"/>
                  </a:lnTo>
                  <a:lnTo>
                    <a:pt x="196" y="122"/>
                  </a:lnTo>
                  <a:lnTo>
                    <a:pt x="193" y="117"/>
                  </a:lnTo>
                  <a:lnTo>
                    <a:pt x="186" y="114"/>
                  </a:lnTo>
                  <a:lnTo>
                    <a:pt x="172" y="117"/>
                  </a:lnTo>
                  <a:lnTo>
                    <a:pt x="167" y="121"/>
                  </a:lnTo>
                  <a:lnTo>
                    <a:pt x="163" y="128"/>
                  </a:lnTo>
                  <a:lnTo>
                    <a:pt x="157" y="137"/>
                  </a:lnTo>
                  <a:lnTo>
                    <a:pt x="150" y="147"/>
                  </a:lnTo>
                  <a:lnTo>
                    <a:pt x="144" y="151"/>
                  </a:lnTo>
                  <a:lnTo>
                    <a:pt x="135" y="148"/>
                  </a:lnTo>
                  <a:lnTo>
                    <a:pt x="129" y="140"/>
                  </a:lnTo>
                  <a:lnTo>
                    <a:pt x="124" y="130"/>
                  </a:lnTo>
                  <a:lnTo>
                    <a:pt x="122" y="124"/>
                  </a:lnTo>
                  <a:lnTo>
                    <a:pt x="118" y="122"/>
                  </a:lnTo>
                  <a:lnTo>
                    <a:pt x="111" y="124"/>
                  </a:lnTo>
                  <a:lnTo>
                    <a:pt x="94" y="124"/>
                  </a:lnTo>
                  <a:lnTo>
                    <a:pt x="92" y="121"/>
                  </a:lnTo>
                  <a:lnTo>
                    <a:pt x="93" y="118"/>
                  </a:lnTo>
                  <a:lnTo>
                    <a:pt x="100" y="111"/>
                  </a:lnTo>
                  <a:lnTo>
                    <a:pt x="103" y="110"/>
                  </a:lnTo>
                  <a:lnTo>
                    <a:pt x="107" y="110"/>
                  </a:lnTo>
                  <a:lnTo>
                    <a:pt x="109" y="109"/>
                  </a:lnTo>
                  <a:lnTo>
                    <a:pt x="108" y="104"/>
                  </a:lnTo>
                  <a:lnTo>
                    <a:pt x="105" y="98"/>
                  </a:lnTo>
                  <a:lnTo>
                    <a:pt x="101" y="92"/>
                  </a:lnTo>
                  <a:lnTo>
                    <a:pt x="97" y="88"/>
                  </a:lnTo>
                  <a:lnTo>
                    <a:pt x="94" y="84"/>
                  </a:lnTo>
                  <a:lnTo>
                    <a:pt x="89" y="80"/>
                  </a:lnTo>
                  <a:lnTo>
                    <a:pt x="81" y="74"/>
                  </a:lnTo>
                  <a:lnTo>
                    <a:pt x="67" y="70"/>
                  </a:lnTo>
                  <a:lnTo>
                    <a:pt x="60" y="69"/>
                  </a:lnTo>
                  <a:lnTo>
                    <a:pt x="56" y="69"/>
                  </a:lnTo>
                  <a:lnTo>
                    <a:pt x="53" y="67"/>
                  </a:lnTo>
                  <a:lnTo>
                    <a:pt x="51" y="65"/>
                  </a:lnTo>
                  <a:lnTo>
                    <a:pt x="51" y="61"/>
                  </a:lnTo>
                  <a:lnTo>
                    <a:pt x="47" y="58"/>
                  </a:lnTo>
                  <a:lnTo>
                    <a:pt x="38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58"/>
                  </a:lnTo>
                  <a:lnTo>
                    <a:pt x="21" y="52"/>
                  </a:lnTo>
                  <a:lnTo>
                    <a:pt x="29" y="36"/>
                  </a:lnTo>
                  <a:lnTo>
                    <a:pt x="32" y="33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6"/>
                  </a:lnTo>
                  <a:lnTo>
                    <a:pt x="25" y="25"/>
                  </a:lnTo>
                  <a:lnTo>
                    <a:pt x="19" y="24"/>
                  </a:lnTo>
                  <a:lnTo>
                    <a:pt x="12" y="22"/>
                  </a:lnTo>
                  <a:lnTo>
                    <a:pt x="7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6554357" y="2229947"/>
            <a:ext cx="2525785" cy="2946136"/>
            <a:chOff x="4572834" y="486871"/>
            <a:chExt cx="2774223" cy="2431196"/>
          </a:xfrm>
        </p:grpSpPr>
        <p:sp>
          <p:nvSpPr>
            <p:cNvPr id="105" name="Rectangle 104"/>
            <p:cNvSpPr/>
            <p:nvPr/>
          </p:nvSpPr>
          <p:spPr>
            <a:xfrm>
              <a:off x="4698552" y="1241246"/>
              <a:ext cx="2632786" cy="1676821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5400000" scaled="0"/>
            </a:gra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>
              <a:reflection blurRad="6350" stA="52000" endA="300" endPos="20000" dir="5400000" sy="-100000" algn="bl" rotWithShape="0"/>
            </a:effectLst>
          </p:spPr>
          <p:txBody>
            <a:bodyPr lIns="121888" tIns="121888" rIns="121888" bIns="121888" rtlCol="0" anchor="t"/>
            <a:lstStyle/>
            <a:p>
              <a:endParaRPr lang="en-GB" sz="2133" ker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Calibri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4698552" y="582625"/>
              <a:ext cx="2648505" cy="632075"/>
            </a:xfrm>
            <a:prstGeom prst="rect">
              <a:avLst/>
            </a:prstGeom>
            <a:solidFill>
              <a:srgbClr val="006A9A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199"/>
            </a:p>
          </p:txBody>
        </p:sp>
        <p:sp>
          <p:nvSpPr>
            <p:cNvPr id="107" name="Rounded Rectangle 106"/>
            <p:cNvSpPr/>
            <p:nvPr/>
          </p:nvSpPr>
          <p:spPr>
            <a:xfrm>
              <a:off x="4770921" y="617390"/>
              <a:ext cx="2515402" cy="530939"/>
            </a:xfrm>
            <a:prstGeom prst="roundRect">
              <a:avLst/>
            </a:prstGeom>
            <a:solidFill>
              <a:srgbClr val="006A9A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133" b="1" dirty="0">
                  <a:solidFill>
                    <a:schemeClr val="bg1"/>
                  </a:solidFill>
                </a:rPr>
                <a:t>Step TWO</a:t>
              </a:r>
              <a:endParaRPr lang="en-GB" sz="2133" b="1" dirty="0">
                <a:solidFill>
                  <a:schemeClr val="bg1"/>
                </a:solidFill>
              </a:endParaRPr>
            </a:p>
          </p:txBody>
        </p:sp>
        <p:sp>
          <p:nvSpPr>
            <p:cNvPr id="109" name="Oval 108"/>
            <p:cNvSpPr/>
            <p:nvPr/>
          </p:nvSpPr>
          <p:spPr>
            <a:xfrm>
              <a:off x="4572834" y="486871"/>
              <a:ext cx="424640" cy="318563"/>
            </a:xfrm>
            <a:prstGeom prst="ellipse">
              <a:avLst/>
            </a:prstGeom>
            <a:solidFill>
              <a:srgbClr val="007FB8"/>
            </a:solidFill>
            <a:ln w="9525">
              <a:solidFill>
                <a:srgbClr val="006A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GB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770921" y="1267840"/>
              <a:ext cx="2539340" cy="279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Edit this text here.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900892" y="3901340"/>
            <a:ext cx="1979562" cy="1726750"/>
            <a:chOff x="3898596" y="2926097"/>
            <a:chExt cx="1485058" cy="1295400"/>
          </a:xfrm>
        </p:grpSpPr>
        <p:sp>
          <p:nvSpPr>
            <p:cNvPr id="93" name="Freeform 62"/>
            <p:cNvSpPr>
              <a:spLocks/>
            </p:cNvSpPr>
            <p:nvPr/>
          </p:nvSpPr>
          <p:spPr bwMode="auto">
            <a:xfrm>
              <a:off x="4638065" y="2926097"/>
              <a:ext cx="745589" cy="7459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125" y="4"/>
                </a:cxn>
                <a:cxn ang="0">
                  <a:pos x="242" y="14"/>
                </a:cxn>
                <a:cxn ang="0">
                  <a:pos x="356" y="32"/>
                </a:cxn>
                <a:cxn ang="0">
                  <a:pos x="468" y="56"/>
                </a:cxn>
                <a:cxn ang="0">
                  <a:pos x="577" y="85"/>
                </a:cxn>
                <a:cxn ang="0">
                  <a:pos x="684" y="122"/>
                </a:cxn>
                <a:cxn ang="0">
                  <a:pos x="789" y="165"/>
                </a:cxn>
                <a:cxn ang="0">
                  <a:pos x="889" y="213"/>
                </a:cxn>
                <a:cxn ang="0">
                  <a:pos x="986" y="266"/>
                </a:cxn>
                <a:cxn ang="0">
                  <a:pos x="1080" y="325"/>
                </a:cxn>
                <a:cxn ang="0">
                  <a:pos x="1171" y="390"/>
                </a:cxn>
                <a:cxn ang="0">
                  <a:pos x="1258" y="459"/>
                </a:cxn>
                <a:cxn ang="0">
                  <a:pos x="1340" y="533"/>
                </a:cxn>
                <a:cxn ang="0">
                  <a:pos x="1418" y="611"/>
                </a:cxn>
                <a:cxn ang="0">
                  <a:pos x="1492" y="694"/>
                </a:cxn>
                <a:cxn ang="0">
                  <a:pos x="1560" y="781"/>
                </a:cxn>
                <a:cxn ang="0">
                  <a:pos x="1625" y="871"/>
                </a:cxn>
                <a:cxn ang="0">
                  <a:pos x="1684" y="966"/>
                </a:cxn>
                <a:cxn ang="0">
                  <a:pos x="1737" y="1064"/>
                </a:cxn>
                <a:cxn ang="0">
                  <a:pos x="1785" y="1165"/>
                </a:cxn>
                <a:cxn ang="0">
                  <a:pos x="1827" y="1269"/>
                </a:cxn>
                <a:cxn ang="0">
                  <a:pos x="1864" y="1377"/>
                </a:cxn>
                <a:cxn ang="0">
                  <a:pos x="1893" y="1487"/>
                </a:cxn>
                <a:cxn ang="0">
                  <a:pos x="1917" y="1599"/>
                </a:cxn>
                <a:cxn ang="0">
                  <a:pos x="1934" y="1715"/>
                </a:cxn>
                <a:cxn ang="0">
                  <a:pos x="1945" y="1832"/>
                </a:cxn>
                <a:cxn ang="0">
                  <a:pos x="1949" y="1950"/>
                </a:cxn>
                <a:cxn ang="0">
                  <a:pos x="1109" y="1950"/>
                </a:cxn>
                <a:cxn ang="0">
                  <a:pos x="1105" y="1859"/>
                </a:cxn>
                <a:cxn ang="0">
                  <a:pos x="1095" y="1771"/>
                </a:cxn>
                <a:cxn ang="0">
                  <a:pos x="1077" y="1684"/>
                </a:cxn>
                <a:cxn ang="0">
                  <a:pos x="1052" y="1602"/>
                </a:cxn>
                <a:cxn ang="0">
                  <a:pos x="1022" y="1520"/>
                </a:cxn>
                <a:cxn ang="0">
                  <a:pos x="986" y="1442"/>
                </a:cxn>
                <a:cxn ang="0">
                  <a:pos x="944" y="1369"/>
                </a:cxn>
                <a:cxn ang="0">
                  <a:pos x="896" y="1298"/>
                </a:cxn>
                <a:cxn ang="0">
                  <a:pos x="844" y="1232"/>
                </a:cxn>
                <a:cxn ang="0">
                  <a:pos x="786" y="1169"/>
                </a:cxn>
                <a:cxn ang="0">
                  <a:pos x="724" y="1111"/>
                </a:cxn>
                <a:cxn ang="0">
                  <a:pos x="658" y="1059"/>
                </a:cxn>
                <a:cxn ang="0">
                  <a:pos x="588" y="1011"/>
                </a:cxn>
                <a:cxn ang="0">
                  <a:pos x="514" y="968"/>
                </a:cxn>
                <a:cxn ang="0">
                  <a:pos x="436" y="933"/>
                </a:cxn>
                <a:cxn ang="0">
                  <a:pos x="355" y="902"/>
                </a:cxn>
                <a:cxn ang="0">
                  <a:pos x="271" y="877"/>
                </a:cxn>
                <a:cxn ang="0">
                  <a:pos x="185" y="859"/>
                </a:cxn>
                <a:cxn ang="0">
                  <a:pos x="97" y="849"/>
                </a:cxn>
                <a:cxn ang="0">
                  <a:pos x="7" y="845"/>
                </a:cxn>
                <a:cxn ang="0">
                  <a:pos x="0" y="845"/>
                </a:cxn>
                <a:cxn ang="0">
                  <a:pos x="0" y="0"/>
                </a:cxn>
              </a:cxnLst>
              <a:rect l="0" t="0" r="r" b="b"/>
              <a:pathLst>
                <a:path w="1949" h="1950">
                  <a:moveTo>
                    <a:pt x="0" y="0"/>
                  </a:moveTo>
                  <a:lnTo>
                    <a:pt x="7" y="0"/>
                  </a:lnTo>
                  <a:lnTo>
                    <a:pt x="125" y="4"/>
                  </a:lnTo>
                  <a:lnTo>
                    <a:pt x="242" y="14"/>
                  </a:lnTo>
                  <a:lnTo>
                    <a:pt x="356" y="32"/>
                  </a:lnTo>
                  <a:lnTo>
                    <a:pt x="468" y="56"/>
                  </a:lnTo>
                  <a:lnTo>
                    <a:pt x="577" y="85"/>
                  </a:lnTo>
                  <a:lnTo>
                    <a:pt x="684" y="122"/>
                  </a:lnTo>
                  <a:lnTo>
                    <a:pt x="789" y="165"/>
                  </a:lnTo>
                  <a:lnTo>
                    <a:pt x="889" y="213"/>
                  </a:lnTo>
                  <a:lnTo>
                    <a:pt x="986" y="266"/>
                  </a:lnTo>
                  <a:lnTo>
                    <a:pt x="1080" y="325"/>
                  </a:lnTo>
                  <a:lnTo>
                    <a:pt x="1171" y="390"/>
                  </a:lnTo>
                  <a:lnTo>
                    <a:pt x="1258" y="459"/>
                  </a:lnTo>
                  <a:lnTo>
                    <a:pt x="1340" y="533"/>
                  </a:lnTo>
                  <a:lnTo>
                    <a:pt x="1418" y="611"/>
                  </a:lnTo>
                  <a:lnTo>
                    <a:pt x="1492" y="694"/>
                  </a:lnTo>
                  <a:lnTo>
                    <a:pt x="1560" y="781"/>
                  </a:lnTo>
                  <a:lnTo>
                    <a:pt x="1625" y="871"/>
                  </a:lnTo>
                  <a:lnTo>
                    <a:pt x="1684" y="966"/>
                  </a:lnTo>
                  <a:lnTo>
                    <a:pt x="1737" y="1064"/>
                  </a:lnTo>
                  <a:lnTo>
                    <a:pt x="1785" y="1165"/>
                  </a:lnTo>
                  <a:lnTo>
                    <a:pt x="1827" y="1269"/>
                  </a:lnTo>
                  <a:lnTo>
                    <a:pt x="1864" y="1377"/>
                  </a:lnTo>
                  <a:lnTo>
                    <a:pt x="1893" y="1487"/>
                  </a:lnTo>
                  <a:lnTo>
                    <a:pt x="1917" y="1599"/>
                  </a:lnTo>
                  <a:lnTo>
                    <a:pt x="1934" y="1715"/>
                  </a:lnTo>
                  <a:lnTo>
                    <a:pt x="1945" y="1832"/>
                  </a:lnTo>
                  <a:lnTo>
                    <a:pt x="1949" y="1950"/>
                  </a:lnTo>
                  <a:lnTo>
                    <a:pt x="1109" y="1950"/>
                  </a:lnTo>
                  <a:lnTo>
                    <a:pt x="1105" y="1859"/>
                  </a:lnTo>
                  <a:lnTo>
                    <a:pt x="1095" y="1771"/>
                  </a:lnTo>
                  <a:lnTo>
                    <a:pt x="1077" y="1684"/>
                  </a:lnTo>
                  <a:lnTo>
                    <a:pt x="1052" y="1602"/>
                  </a:lnTo>
                  <a:lnTo>
                    <a:pt x="1022" y="1520"/>
                  </a:lnTo>
                  <a:lnTo>
                    <a:pt x="986" y="1442"/>
                  </a:lnTo>
                  <a:lnTo>
                    <a:pt x="944" y="1369"/>
                  </a:lnTo>
                  <a:lnTo>
                    <a:pt x="896" y="1298"/>
                  </a:lnTo>
                  <a:lnTo>
                    <a:pt x="844" y="1232"/>
                  </a:lnTo>
                  <a:lnTo>
                    <a:pt x="786" y="1169"/>
                  </a:lnTo>
                  <a:lnTo>
                    <a:pt x="724" y="1111"/>
                  </a:lnTo>
                  <a:lnTo>
                    <a:pt x="658" y="1059"/>
                  </a:lnTo>
                  <a:lnTo>
                    <a:pt x="588" y="1011"/>
                  </a:lnTo>
                  <a:lnTo>
                    <a:pt x="514" y="968"/>
                  </a:lnTo>
                  <a:lnTo>
                    <a:pt x="436" y="933"/>
                  </a:lnTo>
                  <a:lnTo>
                    <a:pt x="355" y="902"/>
                  </a:lnTo>
                  <a:lnTo>
                    <a:pt x="271" y="877"/>
                  </a:lnTo>
                  <a:lnTo>
                    <a:pt x="185" y="859"/>
                  </a:lnTo>
                  <a:lnTo>
                    <a:pt x="97" y="849"/>
                  </a:lnTo>
                  <a:lnTo>
                    <a:pt x="7" y="845"/>
                  </a:lnTo>
                  <a:lnTo>
                    <a:pt x="0" y="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/>
            </a:p>
          </p:txBody>
        </p:sp>
        <p:sp>
          <p:nvSpPr>
            <p:cNvPr id="94" name="Freeform 63"/>
            <p:cNvSpPr>
              <a:spLocks/>
            </p:cNvSpPr>
            <p:nvPr/>
          </p:nvSpPr>
          <p:spPr bwMode="auto">
            <a:xfrm>
              <a:off x="3898596" y="2926097"/>
              <a:ext cx="739469" cy="745972"/>
            </a:xfrm>
            <a:custGeom>
              <a:avLst/>
              <a:gdLst/>
              <a:ahLst/>
              <a:cxnLst>
                <a:cxn ang="0">
                  <a:pos x="1933" y="0"/>
                </a:cxn>
                <a:cxn ang="0">
                  <a:pos x="1933" y="845"/>
                </a:cxn>
                <a:cxn ang="0">
                  <a:pos x="1843" y="850"/>
                </a:cxn>
                <a:cxn ang="0">
                  <a:pos x="1755" y="861"/>
                </a:cxn>
                <a:cxn ang="0">
                  <a:pos x="1670" y="878"/>
                </a:cxn>
                <a:cxn ang="0">
                  <a:pos x="1587" y="903"/>
                </a:cxn>
                <a:cxn ang="0">
                  <a:pos x="1507" y="934"/>
                </a:cxn>
                <a:cxn ang="0">
                  <a:pos x="1430" y="970"/>
                </a:cxn>
                <a:cxn ang="0">
                  <a:pos x="1357" y="1013"/>
                </a:cxn>
                <a:cxn ang="0">
                  <a:pos x="1287" y="1060"/>
                </a:cxn>
                <a:cxn ang="0">
                  <a:pos x="1221" y="1113"/>
                </a:cxn>
                <a:cxn ang="0">
                  <a:pos x="1160" y="1171"/>
                </a:cxn>
                <a:cxn ang="0">
                  <a:pos x="1103" y="1233"/>
                </a:cxn>
                <a:cxn ang="0">
                  <a:pos x="1050" y="1300"/>
                </a:cxn>
                <a:cxn ang="0">
                  <a:pos x="1003" y="1370"/>
                </a:cxn>
                <a:cxn ang="0">
                  <a:pos x="962" y="1444"/>
                </a:cxn>
                <a:cxn ang="0">
                  <a:pos x="926" y="1521"/>
                </a:cxn>
                <a:cxn ang="0">
                  <a:pos x="895" y="1603"/>
                </a:cxn>
                <a:cxn ang="0">
                  <a:pos x="872" y="1685"/>
                </a:cxn>
                <a:cxn ang="0">
                  <a:pos x="854" y="1772"/>
                </a:cxn>
                <a:cxn ang="0">
                  <a:pos x="843" y="1860"/>
                </a:cxn>
                <a:cxn ang="0">
                  <a:pos x="840" y="1950"/>
                </a:cxn>
                <a:cxn ang="0">
                  <a:pos x="0" y="1950"/>
                </a:cxn>
                <a:cxn ang="0">
                  <a:pos x="4" y="1832"/>
                </a:cxn>
                <a:cxn ang="0">
                  <a:pos x="14" y="1715"/>
                </a:cxn>
                <a:cxn ang="0">
                  <a:pos x="31" y="1600"/>
                </a:cxn>
                <a:cxn ang="0">
                  <a:pos x="55" y="1488"/>
                </a:cxn>
                <a:cxn ang="0">
                  <a:pos x="85" y="1378"/>
                </a:cxn>
                <a:cxn ang="0">
                  <a:pos x="121" y="1272"/>
                </a:cxn>
                <a:cxn ang="0">
                  <a:pos x="162" y="1167"/>
                </a:cxn>
                <a:cxn ang="0">
                  <a:pos x="211" y="1066"/>
                </a:cxn>
                <a:cxn ang="0">
                  <a:pos x="263" y="968"/>
                </a:cxn>
                <a:cxn ang="0">
                  <a:pos x="322" y="874"/>
                </a:cxn>
                <a:cxn ang="0">
                  <a:pos x="386" y="784"/>
                </a:cxn>
                <a:cxn ang="0">
                  <a:pos x="454" y="696"/>
                </a:cxn>
                <a:cxn ang="0">
                  <a:pos x="527" y="614"/>
                </a:cxn>
                <a:cxn ang="0">
                  <a:pos x="605" y="536"/>
                </a:cxn>
                <a:cxn ang="0">
                  <a:pos x="687" y="461"/>
                </a:cxn>
                <a:cxn ang="0">
                  <a:pos x="773" y="393"/>
                </a:cxn>
                <a:cxn ang="0">
                  <a:pos x="863" y="329"/>
                </a:cxn>
                <a:cxn ang="0">
                  <a:pos x="956" y="270"/>
                </a:cxn>
                <a:cxn ang="0">
                  <a:pos x="1054" y="215"/>
                </a:cxn>
                <a:cxn ang="0">
                  <a:pos x="1154" y="167"/>
                </a:cxn>
                <a:cxn ang="0">
                  <a:pos x="1257" y="124"/>
                </a:cxn>
                <a:cxn ang="0">
                  <a:pos x="1364" y="88"/>
                </a:cxn>
                <a:cxn ang="0">
                  <a:pos x="1474" y="57"/>
                </a:cxn>
                <a:cxn ang="0">
                  <a:pos x="1586" y="33"/>
                </a:cxn>
                <a:cxn ang="0">
                  <a:pos x="1698" y="16"/>
                </a:cxn>
                <a:cxn ang="0">
                  <a:pos x="1815" y="4"/>
                </a:cxn>
                <a:cxn ang="0">
                  <a:pos x="1933" y="0"/>
                </a:cxn>
              </a:cxnLst>
              <a:rect l="0" t="0" r="r" b="b"/>
              <a:pathLst>
                <a:path w="1933" h="1950">
                  <a:moveTo>
                    <a:pt x="1933" y="0"/>
                  </a:moveTo>
                  <a:lnTo>
                    <a:pt x="1933" y="845"/>
                  </a:lnTo>
                  <a:lnTo>
                    <a:pt x="1843" y="850"/>
                  </a:lnTo>
                  <a:lnTo>
                    <a:pt x="1755" y="861"/>
                  </a:lnTo>
                  <a:lnTo>
                    <a:pt x="1670" y="878"/>
                  </a:lnTo>
                  <a:lnTo>
                    <a:pt x="1587" y="903"/>
                  </a:lnTo>
                  <a:lnTo>
                    <a:pt x="1507" y="934"/>
                  </a:lnTo>
                  <a:lnTo>
                    <a:pt x="1430" y="970"/>
                  </a:lnTo>
                  <a:lnTo>
                    <a:pt x="1357" y="1013"/>
                  </a:lnTo>
                  <a:lnTo>
                    <a:pt x="1287" y="1060"/>
                  </a:lnTo>
                  <a:lnTo>
                    <a:pt x="1221" y="1113"/>
                  </a:lnTo>
                  <a:lnTo>
                    <a:pt x="1160" y="1171"/>
                  </a:lnTo>
                  <a:lnTo>
                    <a:pt x="1103" y="1233"/>
                  </a:lnTo>
                  <a:lnTo>
                    <a:pt x="1050" y="1300"/>
                  </a:lnTo>
                  <a:lnTo>
                    <a:pt x="1003" y="1370"/>
                  </a:lnTo>
                  <a:lnTo>
                    <a:pt x="962" y="1444"/>
                  </a:lnTo>
                  <a:lnTo>
                    <a:pt x="926" y="1521"/>
                  </a:lnTo>
                  <a:lnTo>
                    <a:pt x="895" y="1603"/>
                  </a:lnTo>
                  <a:lnTo>
                    <a:pt x="872" y="1685"/>
                  </a:lnTo>
                  <a:lnTo>
                    <a:pt x="854" y="1772"/>
                  </a:lnTo>
                  <a:lnTo>
                    <a:pt x="843" y="1860"/>
                  </a:lnTo>
                  <a:lnTo>
                    <a:pt x="840" y="1950"/>
                  </a:lnTo>
                  <a:lnTo>
                    <a:pt x="0" y="1950"/>
                  </a:lnTo>
                  <a:lnTo>
                    <a:pt x="4" y="1832"/>
                  </a:lnTo>
                  <a:lnTo>
                    <a:pt x="14" y="1715"/>
                  </a:lnTo>
                  <a:lnTo>
                    <a:pt x="31" y="1600"/>
                  </a:lnTo>
                  <a:lnTo>
                    <a:pt x="55" y="1488"/>
                  </a:lnTo>
                  <a:lnTo>
                    <a:pt x="85" y="1378"/>
                  </a:lnTo>
                  <a:lnTo>
                    <a:pt x="121" y="1272"/>
                  </a:lnTo>
                  <a:lnTo>
                    <a:pt x="162" y="1167"/>
                  </a:lnTo>
                  <a:lnTo>
                    <a:pt x="211" y="1066"/>
                  </a:lnTo>
                  <a:lnTo>
                    <a:pt x="263" y="968"/>
                  </a:lnTo>
                  <a:lnTo>
                    <a:pt x="322" y="874"/>
                  </a:lnTo>
                  <a:lnTo>
                    <a:pt x="386" y="784"/>
                  </a:lnTo>
                  <a:lnTo>
                    <a:pt x="454" y="696"/>
                  </a:lnTo>
                  <a:lnTo>
                    <a:pt x="527" y="614"/>
                  </a:lnTo>
                  <a:lnTo>
                    <a:pt x="605" y="536"/>
                  </a:lnTo>
                  <a:lnTo>
                    <a:pt x="687" y="461"/>
                  </a:lnTo>
                  <a:lnTo>
                    <a:pt x="773" y="393"/>
                  </a:lnTo>
                  <a:lnTo>
                    <a:pt x="863" y="329"/>
                  </a:lnTo>
                  <a:lnTo>
                    <a:pt x="956" y="270"/>
                  </a:lnTo>
                  <a:lnTo>
                    <a:pt x="1054" y="215"/>
                  </a:lnTo>
                  <a:lnTo>
                    <a:pt x="1154" y="167"/>
                  </a:lnTo>
                  <a:lnTo>
                    <a:pt x="1257" y="124"/>
                  </a:lnTo>
                  <a:lnTo>
                    <a:pt x="1364" y="88"/>
                  </a:lnTo>
                  <a:lnTo>
                    <a:pt x="1474" y="57"/>
                  </a:lnTo>
                  <a:lnTo>
                    <a:pt x="1586" y="33"/>
                  </a:lnTo>
                  <a:lnTo>
                    <a:pt x="1698" y="16"/>
                  </a:lnTo>
                  <a:lnTo>
                    <a:pt x="1815" y="4"/>
                  </a:lnTo>
                  <a:lnTo>
                    <a:pt x="1933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endParaRPr lang="en-US" sz="3199"/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4066236" y="3054671"/>
              <a:ext cx="1143000" cy="1166826"/>
              <a:chOff x="1371600" y="1481124"/>
              <a:chExt cx="1143000" cy="1166826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1371600" y="1504950"/>
                <a:ext cx="1143000" cy="1143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199"/>
              </a:p>
            </p:txBody>
          </p:sp>
          <p:grpSp>
            <p:nvGrpSpPr>
              <p:cNvPr id="97" name="Group 96"/>
              <p:cNvGrpSpPr/>
              <p:nvPr/>
            </p:nvGrpSpPr>
            <p:grpSpPr>
              <a:xfrm>
                <a:off x="1680552" y="1481124"/>
                <a:ext cx="346901" cy="683999"/>
                <a:chOff x="1680552" y="1481124"/>
                <a:chExt cx="346901" cy="683999"/>
              </a:xfrm>
            </p:grpSpPr>
            <p:sp>
              <p:nvSpPr>
                <p:cNvPr id="98" name="Freeform 64"/>
                <p:cNvSpPr>
                  <a:spLocks/>
                </p:cNvSpPr>
                <p:nvPr/>
              </p:nvSpPr>
              <p:spPr bwMode="auto">
                <a:xfrm rot="19081725">
                  <a:off x="1858748" y="1991715"/>
                  <a:ext cx="168705" cy="169470"/>
                </a:xfrm>
                <a:custGeom>
                  <a:avLst/>
                  <a:gdLst/>
                  <a:ahLst/>
                  <a:cxnLst>
                    <a:cxn ang="0">
                      <a:pos x="220" y="0"/>
                    </a:cxn>
                    <a:cxn ang="0">
                      <a:pos x="260" y="4"/>
                    </a:cxn>
                    <a:cxn ang="0">
                      <a:pos x="297" y="14"/>
                    </a:cxn>
                    <a:cxn ang="0">
                      <a:pos x="331" y="31"/>
                    </a:cxn>
                    <a:cxn ang="0">
                      <a:pos x="362" y="52"/>
                    </a:cxn>
                    <a:cxn ang="0">
                      <a:pos x="389" y="79"/>
                    </a:cxn>
                    <a:cxn ang="0">
                      <a:pos x="410" y="110"/>
                    </a:cxn>
                    <a:cxn ang="0">
                      <a:pos x="427" y="144"/>
                    </a:cxn>
                    <a:cxn ang="0">
                      <a:pos x="437" y="181"/>
                    </a:cxn>
                    <a:cxn ang="0">
                      <a:pos x="441" y="221"/>
                    </a:cxn>
                    <a:cxn ang="0">
                      <a:pos x="437" y="261"/>
                    </a:cxn>
                    <a:cxn ang="0">
                      <a:pos x="427" y="299"/>
                    </a:cxn>
                    <a:cxn ang="0">
                      <a:pos x="410" y="333"/>
                    </a:cxn>
                    <a:cxn ang="0">
                      <a:pos x="389" y="364"/>
                    </a:cxn>
                    <a:cxn ang="0">
                      <a:pos x="362" y="391"/>
                    </a:cxn>
                    <a:cxn ang="0">
                      <a:pos x="331" y="413"/>
                    </a:cxn>
                    <a:cxn ang="0">
                      <a:pos x="297" y="429"/>
                    </a:cxn>
                    <a:cxn ang="0">
                      <a:pos x="260" y="440"/>
                    </a:cxn>
                    <a:cxn ang="0">
                      <a:pos x="220" y="443"/>
                    </a:cxn>
                    <a:cxn ang="0">
                      <a:pos x="180" y="440"/>
                    </a:cxn>
                    <a:cxn ang="0">
                      <a:pos x="143" y="429"/>
                    </a:cxn>
                    <a:cxn ang="0">
                      <a:pos x="109" y="413"/>
                    </a:cxn>
                    <a:cxn ang="0">
                      <a:pos x="78" y="391"/>
                    </a:cxn>
                    <a:cxn ang="0">
                      <a:pos x="51" y="364"/>
                    </a:cxn>
                    <a:cxn ang="0">
                      <a:pos x="30" y="333"/>
                    </a:cxn>
                    <a:cxn ang="0">
                      <a:pos x="14" y="299"/>
                    </a:cxn>
                    <a:cxn ang="0">
                      <a:pos x="3" y="261"/>
                    </a:cxn>
                    <a:cxn ang="0">
                      <a:pos x="0" y="221"/>
                    </a:cxn>
                    <a:cxn ang="0">
                      <a:pos x="3" y="181"/>
                    </a:cxn>
                    <a:cxn ang="0">
                      <a:pos x="14" y="144"/>
                    </a:cxn>
                    <a:cxn ang="0">
                      <a:pos x="30" y="110"/>
                    </a:cxn>
                    <a:cxn ang="0">
                      <a:pos x="51" y="79"/>
                    </a:cxn>
                    <a:cxn ang="0">
                      <a:pos x="78" y="52"/>
                    </a:cxn>
                    <a:cxn ang="0">
                      <a:pos x="109" y="31"/>
                    </a:cxn>
                    <a:cxn ang="0">
                      <a:pos x="143" y="14"/>
                    </a:cxn>
                    <a:cxn ang="0">
                      <a:pos x="180" y="4"/>
                    </a:cxn>
                    <a:cxn ang="0">
                      <a:pos x="220" y="0"/>
                    </a:cxn>
                  </a:cxnLst>
                  <a:rect l="0" t="0" r="r" b="b"/>
                  <a:pathLst>
                    <a:path w="441" h="443">
                      <a:moveTo>
                        <a:pt x="220" y="0"/>
                      </a:moveTo>
                      <a:lnTo>
                        <a:pt x="260" y="4"/>
                      </a:lnTo>
                      <a:lnTo>
                        <a:pt x="297" y="14"/>
                      </a:lnTo>
                      <a:lnTo>
                        <a:pt x="331" y="31"/>
                      </a:lnTo>
                      <a:lnTo>
                        <a:pt x="362" y="52"/>
                      </a:lnTo>
                      <a:lnTo>
                        <a:pt x="389" y="79"/>
                      </a:lnTo>
                      <a:lnTo>
                        <a:pt x="410" y="110"/>
                      </a:lnTo>
                      <a:lnTo>
                        <a:pt x="427" y="144"/>
                      </a:lnTo>
                      <a:lnTo>
                        <a:pt x="437" y="181"/>
                      </a:lnTo>
                      <a:lnTo>
                        <a:pt x="441" y="221"/>
                      </a:lnTo>
                      <a:lnTo>
                        <a:pt x="437" y="261"/>
                      </a:lnTo>
                      <a:lnTo>
                        <a:pt x="427" y="299"/>
                      </a:lnTo>
                      <a:lnTo>
                        <a:pt x="410" y="333"/>
                      </a:lnTo>
                      <a:lnTo>
                        <a:pt x="389" y="364"/>
                      </a:lnTo>
                      <a:lnTo>
                        <a:pt x="362" y="391"/>
                      </a:lnTo>
                      <a:lnTo>
                        <a:pt x="331" y="413"/>
                      </a:lnTo>
                      <a:lnTo>
                        <a:pt x="297" y="429"/>
                      </a:lnTo>
                      <a:lnTo>
                        <a:pt x="260" y="440"/>
                      </a:lnTo>
                      <a:lnTo>
                        <a:pt x="220" y="443"/>
                      </a:lnTo>
                      <a:lnTo>
                        <a:pt x="180" y="440"/>
                      </a:lnTo>
                      <a:lnTo>
                        <a:pt x="143" y="429"/>
                      </a:lnTo>
                      <a:lnTo>
                        <a:pt x="109" y="413"/>
                      </a:lnTo>
                      <a:lnTo>
                        <a:pt x="78" y="391"/>
                      </a:lnTo>
                      <a:lnTo>
                        <a:pt x="51" y="364"/>
                      </a:lnTo>
                      <a:lnTo>
                        <a:pt x="30" y="333"/>
                      </a:lnTo>
                      <a:lnTo>
                        <a:pt x="14" y="299"/>
                      </a:lnTo>
                      <a:lnTo>
                        <a:pt x="3" y="261"/>
                      </a:lnTo>
                      <a:lnTo>
                        <a:pt x="0" y="221"/>
                      </a:lnTo>
                      <a:lnTo>
                        <a:pt x="3" y="181"/>
                      </a:lnTo>
                      <a:lnTo>
                        <a:pt x="14" y="144"/>
                      </a:lnTo>
                      <a:lnTo>
                        <a:pt x="30" y="110"/>
                      </a:lnTo>
                      <a:lnTo>
                        <a:pt x="51" y="79"/>
                      </a:lnTo>
                      <a:lnTo>
                        <a:pt x="78" y="52"/>
                      </a:lnTo>
                      <a:lnTo>
                        <a:pt x="109" y="31"/>
                      </a:lnTo>
                      <a:lnTo>
                        <a:pt x="143" y="14"/>
                      </a:lnTo>
                      <a:lnTo>
                        <a:pt x="180" y="4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rgbClr val="FCB04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121888" tIns="60944" rIns="121888" bIns="6094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199"/>
                </a:p>
              </p:txBody>
            </p:sp>
            <p:sp>
              <p:nvSpPr>
                <p:cNvPr id="99" name="Freeform 65"/>
                <p:cNvSpPr>
                  <a:spLocks/>
                </p:cNvSpPr>
                <p:nvPr/>
              </p:nvSpPr>
              <p:spPr bwMode="auto">
                <a:xfrm rot="19081725">
                  <a:off x="1680552" y="1481124"/>
                  <a:ext cx="71919" cy="683999"/>
                </a:xfrm>
                <a:custGeom>
                  <a:avLst/>
                  <a:gdLst/>
                  <a:ahLst/>
                  <a:cxnLst>
                    <a:cxn ang="0">
                      <a:pos x="86" y="0"/>
                    </a:cxn>
                    <a:cxn ang="0">
                      <a:pos x="117" y="0"/>
                    </a:cxn>
                    <a:cxn ang="0">
                      <a:pos x="188" y="1788"/>
                    </a:cxn>
                    <a:cxn ang="0">
                      <a:pos x="0" y="1788"/>
                    </a:cxn>
                    <a:cxn ang="0">
                      <a:pos x="86" y="0"/>
                    </a:cxn>
                  </a:cxnLst>
                  <a:rect l="0" t="0" r="r" b="b"/>
                  <a:pathLst>
                    <a:path w="188" h="1788">
                      <a:moveTo>
                        <a:pt x="86" y="0"/>
                      </a:moveTo>
                      <a:lnTo>
                        <a:pt x="117" y="0"/>
                      </a:lnTo>
                      <a:lnTo>
                        <a:pt x="188" y="1788"/>
                      </a:lnTo>
                      <a:lnTo>
                        <a:pt x="0" y="1788"/>
                      </a:lnTo>
                      <a:lnTo>
                        <a:pt x="86" y="0"/>
                      </a:lnTo>
                      <a:close/>
                    </a:path>
                  </a:pathLst>
                </a:custGeom>
                <a:solidFill>
                  <a:srgbClr val="FCB04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121888" tIns="60944" rIns="121888" bIns="6094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199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26898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/>
          </p:cNvSpPr>
          <p:nvPr/>
        </p:nvSpPr>
        <p:spPr>
          <a:xfrm>
            <a:off x="1929897" y="2813209"/>
            <a:ext cx="8505158" cy="396771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perspectiveRelaxedModerately" fov="7200000">
              <a:rot lat="17090630" lon="0" rev="0"/>
            </a:camera>
            <a:lightRig rig="twoPt" dir="t"/>
          </a:scene3d>
          <a:sp3d extrusionH="762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endParaRPr lang="en-US" sz="2399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62479" y="3160554"/>
            <a:ext cx="5652035" cy="2031980"/>
          </a:xfrm>
          <a:prstGeom prst="rect">
            <a:avLst/>
          </a:prstGeom>
          <a:gradFill>
            <a:gsLst>
              <a:gs pos="100000">
                <a:sysClr val="window" lastClr="FFFFFF">
                  <a:lumMod val="75000"/>
                </a:sysClr>
              </a:gs>
              <a:gs pos="0">
                <a:sysClr val="window" lastClr="FFFFFF">
                  <a:lumMod val="95000"/>
                </a:sysClr>
              </a:gs>
            </a:gsLst>
            <a:lin ang="5400000" scaled="0"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reflection blurRad="6350" stA="52000" endA="300" endPos="20000" dir="5400000" sy="-100000" algn="bl" rotWithShape="0"/>
          </a:effectLst>
        </p:spPr>
        <p:txBody>
          <a:bodyPr lIns="121888" tIns="121888" rIns="121888" bIns="121888" rtlCol="0" anchor="t"/>
          <a:lstStyle/>
          <a:p>
            <a:pPr defTabSz="1218895"/>
            <a:endParaRPr lang="en-GB" sz="2133" kern="0">
              <a:solidFill>
                <a:sysClr val="windowText" lastClr="000000">
                  <a:lumMod val="85000"/>
                  <a:lumOff val="15000"/>
                </a:sys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352762" y="2362433"/>
            <a:ext cx="5685778" cy="765952"/>
          </a:xfrm>
          <a:prstGeom prst="rect">
            <a:avLst/>
          </a:prstGeom>
          <a:solidFill>
            <a:srgbClr val="006A9A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endParaRPr lang="en-GB" sz="2399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500930" y="2404562"/>
            <a:ext cx="5400036" cy="643395"/>
          </a:xfrm>
          <a:prstGeom prst="roundRect">
            <a:avLst/>
          </a:prstGeom>
          <a:solidFill>
            <a:srgbClr val="006A9A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r>
              <a:rPr lang="en-GB" sz="2133" b="1" dirty="0" smtClean="0">
                <a:solidFill>
                  <a:prstClr val="white"/>
                </a:solidFill>
              </a:rPr>
              <a:t>Enter a Title Here</a:t>
            </a:r>
            <a:endParaRPr lang="en-GB" sz="2133" b="1" dirty="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86132" y="3329133"/>
            <a:ext cx="54514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895"/>
            <a:r>
              <a:rPr lang="en-GB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Edit this text here.</a:t>
            </a:r>
          </a:p>
        </p:txBody>
      </p:sp>
      <p:sp>
        <p:nvSpPr>
          <p:cNvPr id="35" name="Oval 34"/>
          <p:cNvSpPr/>
          <p:nvPr/>
        </p:nvSpPr>
        <p:spPr>
          <a:xfrm>
            <a:off x="-101574" y="5562045"/>
            <a:ext cx="12151237" cy="1210267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7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95">
              <a:defRPr/>
            </a:pPr>
            <a:endParaRPr lang="en-US" sz="2399" kern="0">
              <a:solidFill>
                <a:sysClr val="window" lastClr="FFFFFF"/>
              </a:solidFill>
            </a:endParaRPr>
          </a:p>
        </p:txBody>
      </p:sp>
      <p:sp>
        <p:nvSpPr>
          <p:cNvPr id="36" name="Title 40"/>
          <p:cNvSpPr>
            <a:spLocks noGrp="1"/>
          </p:cNvSpPr>
          <p:nvPr>
            <p:ph type="title"/>
          </p:nvPr>
        </p:nvSpPr>
        <p:spPr>
          <a:xfrm>
            <a:off x="609441" y="275461"/>
            <a:ext cx="10969943" cy="7157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Simple Platform Textbox</a:t>
            </a:r>
            <a:endParaRPr lang="en-US" dirty="0"/>
          </a:p>
        </p:txBody>
      </p:sp>
      <p:sp>
        <p:nvSpPr>
          <p:cNvPr id="37" name="Text Placeholder 4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5222064" y="3901340"/>
            <a:ext cx="1979562" cy="1726750"/>
            <a:chOff x="3898596" y="2926097"/>
            <a:chExt cx="1485058" cy="1295400"/>
          </a:xfrm>
        </p:grpSpPr>
        <p:sp>
          <p:nvSpPr>
            <p:cNvPr id="93" name="Freeform 62"/>
            <p:cNvSpPr>
              <a:spLocks/>
            </p:cNvSpPr>
            <p:nvPr/>
          </p:nvSpPr>
          <p:spPr bwMode="auto">
            <a:xfrm>
              <a:off x="4638065" y="2926097"/>
              <a:ext cx="745589" cy="7459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125" y="4"/>
                </a:cxn>
                <a:cxn ang="0">
                  <a:pos x="242" y="14"/>
                </a:cxn>
                <a:cxn ang="0">
                  <a:pos x="356" y="32"/>
                </a:cxn>
                <a:cxn ang="0">
                  <a:pos x="468" y="56"/>
                </a:cxn>
                <a:cxn ang="0">
                  <a:pos x="577" y="85"/>
                </a:cxn>
                <a:cxn ang="0">
                  <a:pos x="684" y="122"/>
                </a:cxn>
                <a:cxn ang="0">
                  <a:pos x="789" y="165"/>
                </a:cxn>
                <a:cxn ang="0">
                  <a:pos x="889" y="213"/>
                </a:cxn>
                <a:cxn ang="0">
                  <a:pos x="986" y="266"/>
                </a:cxn>
                <a:cxn ang="0">
                  <a:pos x="1080" y="325"/>
                </a:cxn>
                <a:cxn ang="0">
                  <a:pos x="1171" y="390"/>
                </a:cxn>
                <a:cxn ang="0">
                  <a:pos x="1258" y="459"/>
                </a:cxn>
                <a:cxn ang="0">
                  <a:pos x="1340" y="533"/>
                </a:cxn>
                <a:cxn ang="0">
                  <a:pos x="1418" y="611"/>
                </a:cxn>
                <a:cxn ang="0">
                  <a:pos x="1492" y="694"/>
                </a:cxn>
                <a:cxn ang="0">
                  <a:pos x="1560" y="781"/>
                </a:cxn>
                <a:cxn ang="0">
                  <a:pos x="1625" y="871"/>
                </a:cxn>
                <a:cxn ang="0">
                  <a:pos x="1684" y="966"/>
                </a:cxn>
                <a:cxn ang="0">
                  <a:pos x="1737" y="1064"/>
                </a:cxn>
                <a:cxn ang="0">
                  <a:pos x="1785" y="1165"/>
                </a:cxn>
                <a:cxn ang="0">
                  <a:pos x="1827" y="1269"/>
                </a:cxn>
                <a:cxn ang="0">
                  <a:pos x="1864" y="1377"/>
                </a:cxn>
                <a:cxn ang="0">
                  <a:pos x="1893" y="1487"/>
                </a:cxn>
                <a:cxn ang="0">
                  <a:pos x="1917" y="1599"/>
                </a:cxn>
                <a:cxn ang="0">
                  <a:pos x="1934" y="1715"/>
                </a:cxn>
                <a:cxn ang="0">
                  <a:pos x="1945" y="1832"/>
                </a:cxn>
                <a:cxn ang="0">
                  <a:pos x="1949" y="1950"/>
                </a:cxn>
                <a:cxn ang="0">
                  <a:pos x="1109" y="1950"/>
                </a:cxn>
                <a:cxn ang="0">
                  <a:pos x="1105" y="1859"/>
                </a:cxn>
                <a:cxn ang="0">
                  <a:pos x="1095" y="1771"/>
                </a:cxn>
                <a:cxn ang="0">
                  <a:pos x="1077" y="1684"/>
                </a:cxn>
                <a:cxn ang="0">
                  <a:pos x="1052" y="1602"/>
                </a:cxn>
                <a:cxn ang="0">
                  <a:pos x="1022" y="1520"/>
                </a:cxn>
                <a:cxn ang="0">
                  <a:pos x="986" y="1442"/>
                </a:cxn>
                <a:cxn ang="0">
                  <a:pos x="944" y="1369"/>
                </a:cxn>
                <a:cxn ang="0">
                  <a:pos x="896" y="1298"/>
                </a:cxn>
                <a:cxn ang="0">
                  <a:pos x="844" y="1232"/>
                </a:cxn>
                <a:cxn ang="0">
                  <a:pos x="786" y="1169"/>
                </a:cxn>
                <a:cxn ang="0">
                  <a:pos x="724" y="1111"/>
                </a:cxn>
                <a:cxn ang="0">
                  <a:pos x="658" y="1059"/>
                </a:cxn>
                <a:cxn ang="0">
                  <a:pos x="588" y="1011"/>
                </a:cxn>
                <a:cxn ang="0">
                  <a:pos x="514" y="968"/>
                </a:cxn>
                <a:cxn ang="0">
                  <a:pos x="436" y="933"/>
                </a:cxn>
                <a:cxn ang="0">
                  <a:pos x="355" y="902"/>
                </a:cxn>
                <a:cxn ang="0">
                  <a:pos x="271" y="877"/>
                </a:cxn>
                <a:cxn ang="0">
                  <a:pos x="185" y="859"/>
                </a:cxn>
                <a:cxn ang="0">
                  <a:pos x="97" y="849"/>
                </a:cxn>
                <a:cxn ang="0">
                  <a:pos x="7" y="845"/>
                </a:cxn>
                <a:cxn ang="0">
                  <a:pos x="0" y="845"/>
                </a:cxn>
                <a:cxn ang="0">
                  <a:pos x="0" y="0"/>
                </a:cxn>
              </a:cxnLst>
              <a:rect l="0" t="0" r="r" b="b"/>
              <a:pathLst>
                <a:path w="1949" h="1950">
                  <a:moveTo>
                    <a:pt x="0" y="0"/>
                  </a:moveTo>
                  <a:lnTo>
                    <a:pt x="7" y="0"/>
                  </a:lnTo>
                  <a:lnTo>
                    <a:pt x="125" y="4"/>
                  </a:lnTo>
                  <a:lnTo>
                    <a:pt x="242" y="14"/>
                  </a:lnTo>
                  <a:lnTo>
                    <a:pt x="356" y="32"/>
                  </a:lnTo>
                  <a:lnTo>
                    <a:pt x="468" y="56"/>
                  </a:lnTo>
                  <a:lnTo>
                    <a:pt x="577" y="85"/>
                  </a:lnTo>
                  <a:lnTo>
                    <a:pt x="684" y="122"/>
                  </a:lnTo>
                  <a:lnTo>
                    <a:pt x="789" y="165"/>
                  </a:lnTo>
                  <a:lnTo>
                    <a:pt x="889" y="213"/>
                  </a:lnTo>
                  <a:lnTo>
                    <a:pt x="986" y="266"/>
                  </a:lnTo>
                  <a:lnTo>
                    <a:pt x="1080" y="325"/>
                  </a:lnTo>
                  <a:lnTo>
                    <a:pt x="1171" y="390"/>
                  </a:lnTo>
                  <a:lnTo>
                    <a:pt x="1258" y="459"/>
                  </a:lnTo>
                  <a:lnTo>
                    <a:pt x="1340" y="533"/>
                  </a:lnTo>
                  <a:lnTo>
                    <a:pt x="1418" y="611"/>
                  </a:lnTo>
                  <a:lnTo>
                    <a:pt x="1492" y="694"/>
                  </a:lnTo>
                  <a:lnTo>
                    <a:pt x="1560" y="781"/>
                  </a:lnTo>
                  <a:lnTo>
                    <a:pt x="1625" y="871"/>
                  </a:lnTo>
                  <a:lnTo>
                    <a:pt x="1684" y="966"/>
                  </a:lnTo>
                  <a:lnTo>
                    <a:pt x="1737" y="1064"/>
                  </a:lnTo>
                  <a:lnTo>
                    <a:pt x="1785" y="1165"/>
                  </a:lnTo>
                  <a:lnTo>
                    <a:pt x="1827" y="1269"/>
                  </a:lnTo>
                  <a:lnTo>
                    <a:pt x="1864" y="1377"/>
                  </a:lnTo>
                  <a:lnTo>
                    <a:pt x="1893" y="1487"/>
                  </a:lnTo>
                  <a:lnTo>
                    <a:pt x="1917" y="1599"/>
                  </a:lnTo>
                  <a:lnTo>
                    <a:pt x="1934" y="1715"/>
                  </a:lnTo>
                  <a:lnTo>
                    <a:pt x="1945" y="1832"/>
                  </a:lnTo>
                  <a:lnTo>
                    <a:pt x="1949" y="1950"/>
                  </a:lnTo>
                  <a:lnTo>
                    <a:pt x="1109" y="1950"/>
                  </a:lnTo>
                  <a:lnTo>
                    <a:pt x="1105" y="1859"/>
                  </a:lnTo>
                  <a:lnTo>
                    <a:pt x="1095" y="1771"/>
                  </a:lnTo>
                  <a:lnTo>
                    <a:pt x="1077" y="1684"/>
                  </a:lnTo>
                  <a:lnTo>
                    <a:pt x="1052" y="1602"/>
                  </a:lnTo>
                  <a:lnTo>
                    <a:pt x="1022" y="1520"/>
                  </a:lnTo>
                  <a:lnTo>
                    <a:pt x="986" y="1442"/>
                  </a:lnTo>
                  <a:lnTo>
                    <a:pt x="944" y="1369"/>
                  </a:lnTo>
                  <a:lnTo>
                    <a:pt x="896" y="1298"/>
                  </a:lnTo>
                  <a:lnTo>
                    <a:pt x="844" y="1232"/>
                  </a:lnTo>
                  <a:lnTo>
                    <a:pt x="786" y="1169"/>
                  </a:lnTo>
                  <a:lnTo>
                    <a:pt x="724" y="1111"/>
                  </a:lnTo>
                  <a:lnTo>
                    <a:pt x="658" y="1059"/>
                  </a:lnTo>
                  <a:lnTo>
                    <a:pt x="588" y="1011"/>
                  </a:lnTo>
                  <a:lnTo>
                    <a:pt x="514" y="968"/>
                  </a:lnTo>
                  <a:lnTo>
                    <a:pt x="436" y="933"/>
                  </a:lnTo>
                  <a:lnTo>
                    <a:pt x="355" y="902"/>
                  </a:lnTo>
                  <a:lnTo>
                    <a:pt x="271" y="877"/>
                  </a:lnTo>
                  <a:lnTo>
                    <a:pt x="185" y="859"/>
                  </a:lnTo>
                  <a:lnTo>
                    <a:pt x="97" y="849"/>
                  </a:lnTo>
                  <a:lnTo>
                    <a:pt x="7" y="845"/>
                  </a:lnTo>
                  <a:lnTo>
                    <a:pt x="0" y="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pPr defTabSz="1218895"/>
              <a:endParaRPr lang="en-US" sz="2399">
                <a:solidFill>
                  <a:prstClr val="black"/>
                </a:solidFill>
              </a:endParaRPr>
            </a:p>
          </p:txBody>
        </p:sp>
        <p:sp>
          <p:nvSpPr>
            <p:cNvPr id="94" name="Freeform 63"/>
            <p:cNvSpPr>
              <a:spLocks/>
            </p:cNvSpPr>
            <p:nvPr/>
          </p:nvSpPr>
          <p:spPr bwMode="auto">
            <a:xfrm>
              <a:off x="3898596" y="2926097"/>
              <a:ext cx="739469" cy="745972"/>
            </a:xfrm>
            <a:custGeom>
              <a:avLst/>
              <a:gdLst/>
              <a:ahLst/>
              <a:cxnLst>
                <a:cxn ang="0">
                  <a:pos x="1933" y="0"/>
                </a:cxn>
                <a:cxn ang="0">
                  <a:pos x="1933" y="845"/>
                </a:cxn>
                <a:cxn ang="0">
                  <a:pos x="1843" y="850"/>
                </a:cxn>
                <a:cxn ang="0">
                  <a:pos x="1755" y="861"/>
                </a:cxn>
                <a:cxn ang="0">
                  <a:pos x="1670" y="878"/>
                </a:cxn>
                <a:cxn ang="0">
                  <a:pos x="1587" y="903"/>
                </a:cxn>
                <a:cxn ang="0">
                  <a:pos x="1507" y="934"/>
                </a:cxn>
                <a:cxn ang="0">
                  <a:pos x="1430" y="970"/>
                </a:cxn>
                <a:cxn ang="0">
                  <a:pos x="1357" y="1013"/>
                </a:cxn>
                <a:cxn ang="0">
                  <a:pos x="1287" y="1060"/>
                </a:cxn>
                <a:cxn ang="0">
                  <a:pos x="1221" y="1113"/>
                </a:cxn>
                <a:cxn ang="0">
                  <a:pos x="1160" y="1171"/>
                </a:cxn>
                <a:cxn ang="0">
                  <a:pos x="1103" y="1233"/>
                </a:cxn>
                <a:cxn ang="0">
                  <a:pos x="1050" y="1300"/>
                </a:cxn>
                <a:cxn ang="0">
                  <a:pos x="1003" y="1370"/>
                </a:cxn>
                <a:cxn ang="0">
                  <a:pos x="962" y="1444"/>
                </a:cxn>
                <a:cxn ang="0">
                  <a:pos x="926" y="1521"/>
                </a:cxn>
                <a:cxn ang="0">
                  <a:pos x="895" y="1603"/>
                </a:cxn>
                <a:cxn ang="0">
                  <a:pos x="872" y="1685"/>
                </a:cxn>
                <a:cxn ang="0">
                  <a:pos x="854" y="1772"/>
                </a:cxn>
                <a:cxn ang="0">
                  <a:pos x="843" y="1860"/>
                </a:cxn>
                <a:cxn ang="0">
                  <a:pos x="840" y="1950"/>
                </a:cxn>
                <a:cxn ang="0">
                  <a:pos x="0" y="1950"/>
                </a:cxn>
                <a:cxn ang="0">
                  <a:pos x="4" y="1832"/>
                </a:cxn>
                <a:cxn ang="0">
                  <a:pos x="14" y="1715"/>
                </a:cxn>
                <a:cxn ang="0">
                  <a:pos x="31" y="1600"/>
                </a:cxn>
                <a:cxn ang="0">
                  <a:pos x="55" y="1488"/>
                </a:cxn>
                <a:cxn ang="0">
                  <a:pos x="85" y="1378"/>
                </a:cxn>
                <a:cxn ang="0">
                  <a:pos x="121" y="1272"/>
                </a:cxn>
                <a:cxn ang="0">
                  <a:pos x="162" y="1167"/>
                </a:cxn>
                <a:cxn ang="0">
                  <a:pos x="211" y="1066"/>
                </a:cxn>
                <a:cxn ang="0">
                  <a:pos x="263" y="968"/>
                </a:cxn>
                <a:cxn ang="0">
                  <a:pos x="322" y="874"/>
                </a:cxn>
                <a:cxn ang="0">
                  <a:pos x="386" y="784"/>
                </a:cxn>
                <a:cxn ang="0">
                  <a:pos x="454" y="696"/>
                </a:cxn>
                <a:cxn ang="0">
                  <a:pos x="527" y="614"/>
                </a:cxn>
                <a:cxn ang="0">
                  <a:pos x="605" y="536"/>
                </a:cxn>
                <a:cxn ang="0">
                  <a:pos x="687" y="461"/>
                </a:cxn>
                <a:cxn ang="0">
                  <a:pos x="773" y="393"/>
                </a:cxn>
                <a:cxn ang="0">
                  <a:pos x="863" y="329"/>
                </a:cxn>
                <a:cxn ang="0">
                  <a:pos x="956" y="270"/>
                </a:cxn>
                <a:cxn ang="0">
                  <a:pos x="1054" y="215"/>
                </a:cxn>
                <a:cxn ang="0">
                  <a:pos x="1154" y="167"/>
                </a:cxn>
                <a:cxn ang="0">
                  <a:pos x="1257" y="124"/>
                </a:cxn>
                <a:cxn ang="0">
                  <a:pos x="1364" y="88"/>
                </a:cxn>
                <a:cxn ang="0">
                  <a:pos x="1474" y="57"/>
                </a:cxn>
                <a:cxn ang="0">
                  <a:pos x="1586" y="33"/>
                </a:cxn>
                <a:cxn ang="0">
                  <a:pos x="1698" y="16"/>
                </a:cxn>
                <a:cxn ang="0">
                  <a:pos x="1815" y="4"/>
                </a:cxn>
                <a:cxn ang="0">
                  <a:pos x="1933" y="0"/>
                </a:cxn>
              </a:cxnLst>
              <a:rect l="0" t="0" r="r" b="b"/>
              <a:pathLst>
                <a:path w="1933" h="1950">
                  <a:moveTo>
                    <a:pt x="1933" y="0"/>
                  </a:moveTo>
                  <a:lnTo>
                    <a:pt x="1933" y="845"/>
                  </a:lnTo>
                  <a:lnTo>
                    <a:pt x="1843" y="850"/>
                  </a:lnTo>
                  <a:lnTo>
                    <a:pt x="1755" y="861"/>
                  </a:lnTo>
                  <a:lnTo>
                    <a:pt x="1670" y="878"/>
                  </a:lnTo>
                  <a:lnTo>
                    <a:pt x="1587" y="903"/>
                  </a:lnTo>
                  <a:lnTo>
                    <a:pt x="1507" y="934"/>
                  </a:lnTo>
                  <a:lnTo>
                    <a:pt x="1430" y="970"/>
                  </a:lnTo>
                  <a:lnTo>
                    <a:pt x="1357" y="1013"/>
                  </a:lnTo>
                  <a:lnTo>
                    <a:pt x="1287" y="1060"/>
                  </a:lnTo>
                  <a:lnTo>
                    <a:pt x="1221" y="1113"/>
                  </a:lnTo>
                  <a:lnTo>
                    <a:pt x="1160" y="1171"/>
                  </a:lnTo>
                  <a:lnTo>
                    <a:pt x="1103" y="1233"/>
                  </a:lnTo>
                  <a:lnTo>
                    <a:pt x="1050" y="1300"/>
                  </a:lnTo>
                  <a:lnTo>
                    <a:pt x="1003" y="1370"/>
                  </a:lnTo>
                  <a:lnTo>
                    <a:pt x="962" y="1444"/>
                  </a:lnTo>
                  <a:lnTo>
                    <a:pt x="926" y="1521"/>
                  </a:lnTo>
                  <a:lnTo>
                    <a:pt x="895" y="1603"/>
                  </a:lnTo>
                  <a:lnTo>
                    <a:pt x="872" y="1685"/>
                  </a:lnTo>
                  <a:lnTo>
                    <a:pt x="854" y="1772"/>
                  </a:lnTo>
                  <a:lnTo>
                    <a:pt x="843" y="1860"/>
                  </a:lnTo>
                  <a:lnTo>
                    <a:pt x="840" y="1950"/>
                  </a:lnTo>
                  <a:lnTo>
                    <a:pt x="0" y="1950"/>
                  </a:lnTo>
                  <a:lnTo>
                    <a:pt x="4" y="1832"/>
                  </a:lnTo>
                  <a:lnTo>
                    <a:pt x="14" y="1715"/>
                  </a:lnTo>
                  <a:lnTo>
                    <a:pt x="31" y="1600"/>
                  </a:lnTo>
                  <a:lnTo>
                    <a:pt x="55" y="1488"/>
                  </a:lnTo>
                  <a:lnTo>
                    <a:pt x="85" y="1378"/>
                  </a:lnTo>
                  <a:lnTo>
                    <a:pt x="121" y="1272"/>
                  </a:lnTo>
                  <a:lnTo>
                    <a:pt x="162" y="1167"/>
                  </a:lnTo>
                  <a:lnTo>
                    <a:pt x="211" y="1066"/>
                  </a:lnTo>
                  <a:lnTo>
                    <a:pt x="263" y="968"/>
                  </a:lnTo>
                  <a:lnTo>
                    <a:pt x="322" y="874"/>
                  </a:lnTo>
                  <a:lnTo>
                    <a:pt x="386" y="784"/>
                  </a:lnTo>
                  <a:lnTo>
                    <a:pt x="454" y="696"/>
                  </a:lnTo>
                  <a:lnTo>
                    <a:pt x="527" y="614"/>
                  </a:lnTo>
                  <a:lnTo>
                    <a:pt x="605" y="536"/>
                  </a:lnTo>
                  <a:lnTo>
                    <a:pt x="687" y="461"/>
                  </a:lnTo>
                  <a:lnTo>
                    <a:pt x="773" y="393"/>
                  </a:lnTo>
                  <a:lnTo>
                    <a:pt x="863" y="329"/>
                  </a:lnTo>
                  <a:lnTo>
                    <a:pt x="956" y="270"/>
                  </a:lnTo>
                  <a:lnTo>
                    <a:pt x="1054" y="215"/>
                  </a:lnTo>
                  <a:lnTo>
                    <a:pt x="1154" y="167"/>
                  </a:lnTo>
                  <a:lnTo>
                    <a:pt x="1257" y="124"/>
                  </a:lnTo>
                  <a:lnTo>
                    <a:pt x="1364" y="88"/>
                  </a:lnTo>
                  <a:lnTo>
                    <a:pt x="1474" y="57"/>
                  </a:lnTo>
                  <a:lnTo>
                    <a:pt x="1586" y="33"/>
                  </a:lnTo>
                  <a:lnTo>
                    <a:pt x="1698" y="16"/>
                  </a:lnTo>
                  <a:lnTo>
                    <a:pt x="1815" y="4"/>
                  </a:lnTo>
                  <a:lnTo>
                    <a:pt x="1933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pPr defTabSz="1218895"/>
              <a:endParaRPr lang="en-US" sz="2399">
                <a:solidFill>
                  <a:prstClr val="black"/>
                </a:solidFill>
              </a:endParaRPr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4066236" y="3054671"/>
              <a:ext cx="1143000" cy="1166826"/>
              <a:chOff x="1371600" y="1481124"/>
              <a:chExt cx="1143000" cy="1166826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1371600" y="1504950"/>
                <a:ext cx="1143000" cy="1143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8895"/>
                <a:endParaRPr lang="en-US" sz="2399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97" name="Group 96"/>
              <p:cNvGrpSpPr/>
              <p:nvPr/>
            </p:nvGrpSpPr>
            <p:grpSpPr>
              <a:xfrm>
                <a:off x="1680552" y="1481124"/>
                <a:ext cx="346901" cy="683999"/>
                <a:chOff x="1680552" y="1481124"/>
                <a:chExt cx="346901" cy="683999"/>
              </a:xfrm>
            </p:grpSpPr>
            <p:sp>
              <p:nvSpPr>
                <p:cNvPr id="98" name="Freeform 64"/>
                <p:cNvSpPr>
                  <a:spLocks/>
                </p:cNvSpPr>
                <p:nvPr/>
              </p:nvSpPr>
              <p:spPr bwMode="auto">
                <a:xfrm rot="19081725">
                  <a:off x="1858748" y="1991715"/>
                  <a:ext cx="168705" cy="169470"/>
                </a:xfrm>
                <a:custGeom>
                  <a:avLst/>
                  <a:gdLst/>
                  <a:ahLst/>
                  <a:cxnLst>
                    <a:cxn ang="0">
                      <a:pos x="220" y="0"/>
                    </a:cxn>
                    <a:cxn ang="0">
                      <a:pos x="260" y="4"/>
                    </a:cxn>
                    <a:cxn ang="0">
                      <a:pos x="297" y="14"/>
                    </a:cxn>
                    <a:cxn ang="0">
                      <a:pos x="331" y="31"/>
                    </a:cxn>
                    <a:cxn ang="0">
                      <a:pos x="362" y="52"/>
                    </a:cxn>
                    <a:cxn ang="0">
                      <a:pos x="389" y="79"/>
                    </a:cxn>
                    <a:cxn ang="0">
                      <a:pos x="410" y="110"/>
                    </a:cxn>
                    <a:cxn ang="0">
                      <a:pos x="427" y="144"/>
                    </a:cxn>
                    <a:cxn ang="0">
                      <a:pos x="437" y="181"/>
                    </a:cxn>
                    <a:cxn ang="0">
                      <a:pos x="441" y="221"/>
                    </a:cxn>
                    <a:cxn ang="0">
                      <a:pos x="437" y="261"/>
                    </a:cxn>
                    <a:cxn ang="0">
                      <a:pos x="427" y="299"/>
                    </a:cxn>
                    <a:cxn ang="0">
                      <a:pos x="410" y="333"/>
                    </a:cxn>
                    <a:cxn ang="0">
                      <a:pos x="389" y="364"/>
                    </a:cxn>
                    <a:cxn ang="0">
                      <a:pos x="362" y="391"/>
                    </a:cxn>
                    <a:cxn ang="0">
                      <a:pos x="331" y="413"/>
                    </a:cxn>
                    <a:cxn ang="0">
                      <a:pos x="297" y="429"/>
                    </a:cxn>
                    <a:cxn ang="0">
                      <a:pos x="260" y="440"/>
                    </a:cxn>
                    <a:cxn ang="0">
                      <a:pos x="220" y="443"/>
                    </a:cxn>
                    <a:cxn ang="0">
                      <a:pos x="180" y="440"/>
                    </a:cxn>
                    <a:cxn ang="0">
                      <a:pos x="143" y="429"/>
                    </a:cxn>
                    <a:cxn ang="0">
                      <a:pos x="109" y="413"/>
                    </a:cxn>
                    <a:cxn ang="0">
                      <a:pos x="78" y="391"/>
                    </a:cxn>
                    <a:cxn ang="0">
                      <a:pos x="51" y="364"/>
                    </a:cxn>
                    <a:cxn ang="0">
                      <a:pos x="30" y="333"/>
                    </a:cxn>
                    <a:cxn ang="0">
                      <a:pos x="14" y="299"/>
                    </a:cxn>
                    <a:cxn ang="0">
                      <a:pos x="3" y="261"/>
                    </a:cxn>
                    <a:cxn ang="0">
                      <a:pos x="0" y="221"/>
                    </a:cxn>
                    <a:cxn ang="0">
                      <a:pos x="3" y="181"/>
                    </a:cxn>
                    <a:cxn ang="0">
                      <a:pos x="14" y="144"/>
                    </a:cxn>
                    <a:cxn ang="0">
                      <a:pos x="30" y="110"/>
                    </a:cxn>
                    <a:cxn ang="0">
                      <a:pos x="51" y="79"/>
                    </a:cxn>
                    <a:cxn ang="0">
                      <a:pos x="78" y="52"/>
                    </a:cxn>
                    <a:cxn ang="0">
                      <a:pos x="109" y="31"/>
                    </a:cxn>
                    <a:cxn ang="0">
                      <a:pos x="143" y="14"/>
                    </a:cxn>
                    <a:cxn ang="0">
                      <a:pos x="180" y="4"/>
                    </a:cxn>
                    <a:cxn ang="0">
                      <a:pos x="220" y="0"/>
                    </a:cxn>
                  </a:cxnLst>
                  <a:rect l="0" t="0" r="r" b="b"/>
                  <a:pathLst>
                    <a:path w="441" h="443">
                      <a:moveTo>
                        <a:pt x="220" y="0"/>
                      </a:moveTo>
                      <a:lnTo>
                        <a:pt x="260" y="4"/>
                      </a:lnTo>
                      <a:lnTo>
                        <a:pt x="297" y="14"/>
                      </a:lnTo>
                      <a:lnTo>
                        <a:pt x="331" y="31"/>
                      </a:lnTo>
                      <a:lnTo>
                        <a:pt x="362" y="52"/>
                      </a:lnTo>
                      <a:lnTo>
                        <a:pt x="389" y="79"/>
                      </a:lnTo>
                      <a:lnTo>
                        <a:pt x="410" y="110"/>
                      </a:lnTo>
                      <a:lnTo>
                        <a:pt x="427" y="144"/>
                      </a:lnTo>
                      <a:lnTo>
                        <a:pt x="437" y="181"/>
                      </a:lnTo>
                      <a:lnTo>
                        <a:pt x="441" y="221"/>
                      </a:lnTo>
                      <a:lnTo>
                        <a:pt x="437" y="261"/>
                      </a:lnTo>
                      <a:lnTo>
                        <a:pt x="427" y="299"/>
                      </a:lnTo>
                      <a:lnTo>
                        <a:pt x="410" y="333"/>
                      </a:lnTo>
                      <a:lnTo>
                        <a:pt x="389" y="364"/>
                      </a:lnTo>
                      <a:lnTo>
                        <a:pt x="362" y="391"/>
                      </a:lnTo>
                      <a:lnTo>
                        <a:pt x="331" y="413"/>
                      </a:lnTo>
                      <a:lnTo>
                        <a:pt x="297" y="429"/>
                      </a:lnTo>
                      <a:lnTo>
                        <a:pt x="260" y="440"/>
                      </a:lnTo>
                      <a:lnTo>
                        <a:pt x="220" y="443"/>
                      </a:lnTo>
                      <a:lnTo>
                        <a:pt x="180" y="440"/>
                      </a:lnTo>
                      <a:lnTo>
                        <a:pt x="143" y="429"/>
                      </a:lnTo>
                      <a:lnTo>
                        <a:pt x="109" y="413"/>
                      </a:lnTo>
                      <a:lnTo>
                        <a:pt x="78" y="391"/>
                      </a:lnTo>
                      <a:lnTo>
                        <a:pt x="51" y="364"/>
                      </a:lnTo>
                      <a:lnTo>
                        <a:pt x="30" y="333"/>
                      </a:lnTo>
                      <a:lnTo>
                        <a:pt x="14" y="299"/>
                      </a:lnTo>
                      <a:lnTo>
                        <a:pt x="3" y="261"/>
                      </a:lnTo>
                      <a:lnTo>
                        <a:pt x="0" y="221"/>
                      </a:lnTo>
                      <a:lnTo>
                        <a:pt x="3" y="181"/>
                      </a:lnTo>
                      <a:lnTo>
                        <a:pt x="14" y="144"/>
                      </a:lnTo>
                      <a:lnTo>
                        <a:pt x="30" y="110"/>
                      </a:lnTo>
                      <a:lnTo>
                        <a:pt x="51" y="79"/>
                      </a:lnTo>
                      <a:lnTo>
                        <a:pt x="78" y="52"/>
                      </a:lnTo>
                      <a:lnTo>
                        <a:pt x="109" y="31"/>
                      </a:lnTo>
                      <a:lnTo>
                        <a:pt x="143" y="14"/>
                      </a:lnTo>
                      <a:lnTo>
                        <a:pt x="180" y="4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solidFill>
                  <a:srgbClr val="FCB04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121888" tIns="60944" rIns="121888" bIns="60944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895"/>
                  <a:endParaRPr lang="en-US" sz="239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9" name="Freeform 65"/>
                <p:cNvSpPr>
                  <a:spLocks/>
                </p:cNvSpPr>
                <p:nvPr/>
              </p:nvSpPr>
              <p:spPr bwMode="auto">
                <a:xfrm rot="19081725">
                  <a:off x="1680552" y="1481124"/>
                  <a:ext cx="71919" cy="683999"/>
                </a:xfrm>
                <a:custGeom>
                  <a:avLst/>
                  <a:gdLst/>
                  <a:ahLst/>
                  <a:cxnLst>
                    <a:cxn ang="0">
                      <a:pos x="86" y="0"/>
                    </a:cxn>
                    <a:cxn ang="0">
                      <a:pos x="117" y="0"/>
                    </a:cxn>
                    <a:cxn ang="0">
                      <a:pos x="188" y="1788"/>
                    </a:cxn>
                    <a:cxn ang="0">
                      <a:pos x="0" y="1788"/>
                    </a:cxn>
                    <a:cxn ang="0">
                      <a:pos x="86" y="0"/>
                    </a:cxn>
                  </a:cxnLst>
                  <a:rect l="0" t="0" r="r" b="b"/>
                  <a:pathLst>
                    <a:path w="188" h="1788">
                      <a:moveTo>
                        <a:pt x="86" y="0"/>
                      </a:moveTo>
                      <a:lnTo>
                        <a:pt x="117" y="0"/>
                      </a:lnTo>
                      <a:lnTo>
                        <a:pt x="188" y="1788"/>
                      </a:lnTo>
                      <a:lnTo>
                        <a:pt x="0" y="1788"/>
                      </a:lnTo>
                      <a:lnTo>
                        <a:pt x="86" y="0"/>
                      </a:lnTo>
                      <a:close/>
                    </a:path>
                  </a:pathLst>
                </a:custGeom>
                <a:solidFill>
                  <a:srgbClr val="FCB04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121888" tIns="60944" rIns="121888" bIns="60944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895"/>
                  <a:endParaRPr lang="en-US" sz="2399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016625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regular 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4" name="Picture 3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3566" y="938841"/>
            <a:ext cx="3924563" cy="219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11"/>
          <p:cNvSpPr>
            <a:spLocks/>
          </p:cNvSpPr>
          <p:nvPr/>
        </p:nvSpPr>
        <p:spPr bwMode="auto">
          <a:xfrm>
            <a:off x="9283995" y="6088715"/>
            <a:ext cx="331856" cy="275173"/>
          </a:xfrm>
          <a:custGeom>
            <a:avLst/>
            <a:gdLst>
              <a:gd name="T0" fmla="*/ 2823 w 3863"/>
              <a:gd name="T1" fmla="*/ 12 h 2669"/>
              <a:gd name="T2" fmla="*/ 3027 w 3863"/>
              <a:gd name="T3" fmla="*/ 70 h 2669"/>
              <a:gd name="T4" fmla="*/ 3203 w 3863"/>
              <a:gd name="T5" fmla="*/ 171 h 2669"/>
              <a:gd name="T6" fmla="*/ 3431 w 3863"/>
              <a:gd name="T7" fmla="*/ 174 h 2669"/>
              <a:gd name="T8" fmla="*/ 3680 w 3863"/>
              <a:gd name="T9" fmla="*/ 86 h 2669"/>
              <a:gd name="T10" fmla="*/ 3700 w 3863"/>
              <a:gd name="T11" fmla="*/ 162 h 2669"/>
              <a:gd name="T12" fmla="*/ 3576 w 3863"/>
              <a:gd name="T13" fmla="*/ 309 h 2669"/>
              <a:gd name="T14" fmla="*/ 3409 w 3863"/>
              <a:gd name="T15" fmla="*/ 422 h 2669"/>
              <a:gd name="T16" fmla="*/ 3689 w 3863"/>
              <a:gd name="T17" fmla="*/ 372 h 2669"/>
              <a:gd name="T18" fmla="*/ 3809 w 3863"/>
              <a:gd name="T19" fmla="*/ 382 h 2669"/>
              <a:gd name="T20" fmla="*/ 3616 w 3863"/>
              <a:gd name="T21" fmla="*/ 562 h 2669"/>
              <a:gd name="T22" fmla="*/ 3470 w 3863"/>
              <a:gd name="T23" fmla="*/ 752 h 2669"/>
              <a:gd name="T24" fmla="*/ 3453 w 3863"/>
              <a:gd name="T25" fmla="*/ 984 h 2669"/>
              <a:gd name="T26" fmla="*/ 3401 w 3863"/>
              <a:gd name="T27" fmla="*/ 1216 h 2669"/>
              <a:gd name="T28" fmla="*/ 3314 w 3863"/>
              <a:gd name="T29" fmla="*/ 1446 h 2669"/>
              <a:gd name="T30" fmla="*/ 3194 w 3863"/>
              <a:gd name="T31" fmla="*/ 1669 h 2669"/>
              <a:gd name="T32" fmla="*/ 3042 w 3863"/>
              <a:gd name="T33" fmla="*/ 1880 h 2669"/>
              <a:gd name="T34" fmla="*/ 2856 w 3863"/>
              <a:gd name="T35" fmla="*/ 2076 h 2669"/>
              <a:gd name="T36" fmla="*/ 2639 w 3863"/>
              <a:gd name="T37" fmla="*/ 2251 h 2669"/>
              <a:gd name="T38" fmla="*/ 2390 w 3863"/>
              <a:gd name="T39" fmla="*/ 2401 h 2669"/>
              <a:gd name="T40" fmla="*/ 2109 w 3863"/>
              <a:gd name="T41" fmla="*/ 2522 h 2669"/>
              <a:gd name="T42" fmla="*/ 1799 w 3863"/>
              <a:gd name="T43" fmla="*/ 2610 h 2669"/>
              <a:gd name="T44" fmla="*/ 1459 w 3863"/>
              <a:gd name="T45" fmla="*/ 2659 h 2669"/>
              <a:gd name="T46" fmla="*/ 1094 w 3863"/>
              <a:gd name="T47" fmla="*/ 2666 h 2669"/>
              <a:gd name="T48" fmla="*/ 741 w 3863"/>
              <a:gd name="T49" fmla="*/ 2627 h 2669"/>
              <a:gd name="T50" fmla="*/ 408 w 3863"/>
              <a:gd name="T51" fmla="*/ 2542 h 2669"/>
              <a:gd name="T52" fmla="*/ 98 w 3863"/>
              <a:gd name="T53" fmla="*/ 2416 h 2669"/>
              <a:gd name="T54" fmla="*/ 189 w 3863"/>
              <a:gd name="T55" fmla="*/ 2375 h 2669"/>
              <a:gd name="T56" fmla="*/ 514 w 3863"/>
              <a:gd name="T57" fmla="*/ 2348 h 2669"/>
              <a:gd name="T58" fmla="*/ 817 w 3863"/>
              <a:gd name="T59" fmla="*/ 2267 h 2669"/>
              <a:gd name="T60" fmla="*/ 1089 w 3863"/>
              <a:gd name="T61" fmla="*/ 2139 h 2669"/>
              <a:gd name="T62" fmla="*/ 1029 w 3863"/>
              <a:gd name="T63" fmla="*/ 2074 h 2669"/>
              <a:gd name="T64" fmla="*/ 829 w 3863"/>
              <a:gd name="T65" fmla="*/ 2014 h 2669"/>
              <a:gd name="T66" fmla="*/ 658 w 3863"/>
              <a:gd name="T67" fmla="*/ 1914 h 2669"/>
              <a:gd name="T68" fmla="*/ 523 w 3863"/>
              <a:gd name="T69" fmla="*/ 1780 h 2669"/>
              <a:gd name="T70" fmla="*/ 433 w 3863"/>
              <a:gd name="T71" fmla="*/ 1620 h 2669"/>
              <a:gd name="T72" fmla="*/ 654 w 3863"/>
              <a:gd name="T73" fmla="*/ 1629 h 2669"/>
              <a:gd name="T74" fmla="*/ 719 w 3863"/>
              <a:gd name="T75" fmla="*/ 1593 h 2669"/>
              <a:gd name="T76" fmla="*/ 524 w 3863"/>
              <a:gd name="T77" fmla="*/ 1516 h 2669"/>
              <a:gd name="T78" fmla="*/ 361 w 3863"/>
              <a:gd name="T79" fmla="*/ 1399 h 2669"/>
              <a:gd name="T80" fmla="*/ 240 w 3863"/>
              <a:gd name="T81" fmla="*/ 1249 h 2669"/>
              <a:gd name="T82" fmla="*/ 170 w 3863"/>
              <a:gd name="T83" fmla="*/ 1074 h 2669"/>
              <a:gd name="T84" fmla="*/ 156 w 3863"/>
              <a:gd name="T85" fmla="*/ 938 h 2669"/>
              <a:gd name="T86" fmla="*/ 327 w 3863"/>
              <a:gd name="T87" fmla="*/ 999 h 2669"/>
              <a:gd name="T88" fmla="*/ 514 w 3863"/>
              <a:gd name="T89" fmla="*/ 1023 h 2669"/>
              <a:gd name="T90" fmla="*/ 358 w 3863"/>
              <a:gd name="T91" fmla="*/ 906 h 2669"/>
              <a:gd name="T92" fmla="*/ 243 w 3863"/>
              <a:gd name="T93" fmla="*/ 758 h 2669"/>
              <a:gd name="T94" fmla="*/ 175 w 3863"/>
              <a:gd name="T95" fmla="*/ 586 h 2669"/>
              <a:gd name="T96" fmla="*/ 165 w 3863"/>
              <a:gd name="T97" fmla="*/ 401 h 2669"/>
              <a:gd name="T98" fmla="*/ 210 w 3863"/>
              <a:gd name="T99" fmla="*/ 228 h 2669"/>
              <a:gd name="T100" fmla="*/ 345 w 3863"/>
              <a:gd name="T101" fmla="*/ 198 h 2669"/>
              <a:gd name="T102" fmla="*/ 597 w 3863"/>
              <a:gd name="T103" fmla="*/ 401 h 2669"/>
              <a:gd name="T104" fmla="*/ 883 w 3863"/>
              <a:gd name="T105" fmla="*/ 570 h 2669"/>
              <a:gd name="T106" fmla="*/ 1200 w 3863"/>
              <a:gd name="T107" fmla="*/ 699 h 2669"/>
              <a:gd name="T108" fmla="*/ 1541 w 3863"/>
              <a:gd name="T109" fmla="*/ 786 h 2669"/>
              <a:gd name="T110" fmla="*/ 1904 w 3863"/>
              <a:gd name="T111" fmla="*/ 827 h 2669"/>
              <a:gd name="T112" fmla="*/ 1882 w 3863"/>
              <a:gd name="T113" fmla="*/ 674 h 2669"/>
              <a:gd name="T114" fmla="*/ 1914 w 3863"/>
              <a:gd name="T115" fmla="*/ 485 h 2669"/>
              <a:gd name="T116" fmla="*/ 2004 w 3863"/>
              <a:gd name="T117" fmla="*/ 316 h 2669"/>
              <a:gd name="T118" fmla="*/ 2140 w 3863"/>
              <a:gd name="T119" fmla="*/ 177 h 2669"/>
              <a:gd name="T120" fmla="*/ 2318 w 3863"/>
              <a:gd name="T121" fmla="*/ 73 h 2669"/>
              <a:gd name="T122" fmla="*/ 2524 w 3863"/>
              <a:gd name="T123" fmla="*/ 12 h 2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63" h="2669">
                <a:moveTo>
                  <a:pt x="2675" y="0"/>
                </a:moveTo>
                <a:lnTo>
                  <a:pt x="2750" y="3"/>
                </a:lnTo>
                <a:lnTo>
                  <a:pt x="2823" y="12"/>
                </a:lnTo>
                <a:lnTo>
                  <a:pt x="2894" y="26"/>
                </a:lnTo>
                <a:lnTo>
                  <a:pt x="2962" y="45"/>
                </a:lnTo>
                <a:lnTo>
                  <a:pt x="3027" y="70"/>
                </a:lnTo>
                <a:lnTo>
                  <a:pt x="3090" y="100"/>
                </a:lnTo>
                <a:lnTo>
                  <a:pt x="3149" y="133"/>
                </a:lnTo>
                <a:lnTo>
                  <a:pt x="3203" y="171"/>
                </a:lnTo>
                <a:lnTo>
                  <a:pt x="3253" y="212"/>
                </a:lnTo>
                <a:lnTo>
                  <a:pt x="3343" y="195"/>
                </a:lnTo>
                <a:lnTo>
                  <a:pt x="3431" y="174"/>
                </a:lnTo>
                <a:lnTo>
                  <a:pt x="3516" y="148"/>
                </a:lnTo>
                <a:lnTo>
                  <a:pt x="3599" y="119"/>
                </a:lnTo>
                <a:lnTo>
                  <a:pt x="3680" y="86"/>
                </a:lnTo>
                <a:lnTo>
                  <a:pt x="3758" y="49"/>
                </a:lnTo>
                <a:lnTo>
                  <a:pt x="3733" y="107"/>
                </a:lnTo>
                <a:lnTo>
                  <a:pt x="3700" y="162"/>
                </a:lnTo>
                <a:lnTo>
                  <a:pt x="3664" y="214"/>
                </a:lnTo>
                <a:lnTo>
                  <a:pt x="3622" y="264"/>
                </a:lnTo>
                <a:lnTo>
                  <a:pt x="3576" y="309"/>
                </a:lnTo>
                <a:lnTo>
                  <a:pt x="3524" y="351"/>
                </a:lnTo>
                <a:lnTo>
                  <a:pt x="3469" y="389"/>
                </a:lnTo>
                <a:lnTo>
                  <a:pt x="3409" y="422"/>
                </a:lnTo>
                <a:lnTo>
                  <a:pt x="3504" y="410"/>
                </a:lnTo>
                <a:lnTo>
                  <a:pt x="3597" y="393"/>
                </a:lnTo>
                <a:lnTo>
                  <a:pt x="3689" y="372"/>
                </a:lnTo>
                <a:lnTo>
                  <a:pt x="3778" y="346"/>
                </a:lnTo>
                <a:lnTo>
                  <a:pt x="3863" y="315"/>
                </a:lnTo>
                <a:lnTo>
                  <a:pt x="3809" y="382"/>
                </a:lnTo>
                <a:lnTo>
                  <a:pt x="3748" y="446"/>
                </a:lnTo>
                <a:lnTo>
                  <a:pt x="3684" y="505"/>
                </a:lnTo>
                <a:lnTo>
                  <a:pt x="3616" y="562"/>
                </a:lnTo>
                <a:lnTo>
                  <a:pt x="3543" y="615"/>
                </a:lnTo>
                <a:lnTo>
                  <a:pt x="3467" y="665"/>
                </a:lnTo>
                <a:lnTo>
                  <a:pt x="3470" y="752"/>
                </a:lnTo>
                <a:lnTo>
                  <a:pt x="3469" y="829"/>
                </a:lnTo>
                <a:lnTo>
                  <a:pt x="3463" y="906"/>
                </a:lnTo>
                <a:lnTo>
                  <a:pt x="3453" y="984"/>
                </a:lnTo>
                <a:lnTo>
                  <a:pt x="3439" y="1060"/>
                </a:lnTo>
                <a:lnTo>
                  <a:pt x="3422" y="1138"/>
                </a:lnTo>
                <a:lnTo>
                  <a:pt x="3401" y="1216"/>
                </a:lnTo>
                <a:lnTo>
                  <a:pt x="3376" y="1293"/>
                </a:lnTo>
                <a:lnTo>
                  <a:pt x="3347" y="1370"/>
                </a:lnTo>
                <a:lnTo>
                  <a:pt x="3314" y="1446"/>
                </a:lnTo>
                <a:lnTo>
                  <a:pt x="3278" y="1521"/>
                </a:lnTo>
                <a:lnTo>
                  <a:pt x="3238" y="1595"/>
                </a:lnTo>
                <a:lnTo>
                  <a:pt x="3194" y="1669"/>
                </a:lnTo>
                <a:lnTo>
                  <a:pt x="3148" y="1741"/>
                </a:lnTo>
                <a:lnTo>
                  <a:pt x="3096" y="1812"/>
                </a:lnTo>
                <a:lnTo>
                  <a:pt x="3042" y="1880"/>
                </a:lnTo>
                <a:lnTo>
                  <a:pt x="2983" y="1947"/>
                </a:lnTo>
                <a:lnTo>
                  <a:pt x="2922" y="2013"/>
                </a:lnTo>
                <a:lnTo>
                  <a:pt x="2856" y="2076"/>
                </a:lnTo>
                <a:lnTo>
                  <a:pt x="2787" y="2136"/>
                </a:lnTo>
                <a:lnTo>
                  <a:pt x="2715" y="2195"/>
                </a:lnTo>
                <a:lnTo>
                  <a:pt x="2639" y="2251"/>
                </a:lnTo>
                <a:lnTo>
                  <a:pt x="2559" y="2303"/>
                </a:lnTo>
                <a:lnTo>
                  <a:pt x="2476" y="2354"/>
                </a:lnTo>
                <a:lnTo>
                  <a:pt x="2390" y="2401"/>
                </a:lnTo>
                <a:lnTo>
                  <a:pt x="2300" y="2445"/>
                </a:lnTo>
                <a:lnTo>
                  <a:pt x="2207" y="2485"/>
                </a:lnTo>
                <a:lnTo>
                  <a:pt x="2109" y="2522"/>
                </a:lnTo>
                <a:lnTo>
                  <a:pt x="2010" y="2555"/>
                </a:lnTo>
                <a:lnTo>
                  <a:pt x="1906" y="2584"/>
                </a:lnTo>
                <a:lnTo>
                  <a:pt x="1799" y="2610"/>
                </a:lnTo>
                <a:lnTo>
                  <a:pt x="1690" y="2631"/>
                </a:lnTo>
                <a:lnTo>
                  <a:pt x="1576" y="2647"/>
                </a:lnTo>
                <a:lnTo>
                  <a:pt x="1459" y="2659"/>
                </a:lnTo>
                <a:lnTo>
                  <a:pt x="1339" y="2666"/>
                </a:lnTo>
                <a:lnTo>
                  <a:pt x="1215" y="2669"/>
                </a:lnTo>
                <a:lnTo>
                  <a:pt x="1094" y="2666"/>
                </a:lnTo>
                <a:lnTo>
                  <a:pt x="975" y="2658"/>
                </a:lnTo>
                <a:lnTo>
                  <a:pt x="857" y="2645"/>
                </a:lnTo>
                <a:lnTo>
                  <a:pt x="741" y="2627"/>
                </a:lnTo>
                <a:lnTo>
                  <a:pt x="628" y="2602"/>
                </a:lnTo>
                <a:lnTo>
                  <a:pt x="516" y="2575"/>
                </a:lnTo>
                <a:lnTo>
                  <a:pt x="408" y="2542"/>
                </a:lnTo>
                <a:lnTo>
                  <a:pt x="301" y="2504"/>
                </a:lnTo>
                <a:lnTo>
                  <a:pt x="197" y="2463"/>
                </a:lnTo>
                <a:lnTo>
                  <a:pt x="98" y="2416"/>
                </a:lnTo>
                <a:lnTo>
                  <a:pt x="0" y="2366"/>
                </a:lnTo>
                <a:lnTo>
                  <a:pt x="94" y="2373"/>
                </a:lnTo>
                <a:lnTo>
                  <a:pt x="189" y="2375"/>
                </a:lnTo>
                <a:lnTo>
                  <a:pt x="300" y="2372"/>
                </a:lnTo>
                <a:lnTo>
                  <a:pt x="408" y="2363"/>
                </a:lnTo>
                <a:lnTo>
                  <a:pt x="514" y="2348"/>
                </a:lnTo>
                <a:lnTo>
                  <a:pt x="617" y="2326"/>
                </a:lnTo>
                <a:lnTo>
                  <a:pt x="718" y="2299"/>
                </a:lnTo>
                <a:lnTo>
                  <a:pt x="817" y="2267"/>
                </a:lnTo>
                <a:lnTo>
                  <a:pt x="911" y="2229"/>
                </a:lnTo>
                <a:lnTo>
                  <a:pt x="1002" y="2187"/>
                </a:lnTo>
                <a:lnTo>
                  <a:pt x="1089" y="2139"/>
                </a:lnTo>
                <a:lnTo>
                  <a:pt x="1174" y="2088"/>
                </a:lnTo>
                <a:lnTo>
                  <a:pt x="1100" y="2084"/>
                </a:lnTo>
                <a:lnTo>
                  <a:pt x="1029" y="2074"/>
                </a:lnTo>
                <a:lnTo>
                  <a:pt x="960" y="2058"/>
                </a:lnTo>
                <a:lnTo>
                  <a:pt x="893" y="2039"/>
                </a:lnTo>
                <a:lnTo>
                  <a:pt x="829" y="2014"/>
                </a:lnTo>
                <a:lnTo>
                  <a:pt x="768" y="1985"/>
                </a:lnTo>
                <a:lnTo>
                  <a:pt x="711" y="1951"/>
                </a:lnTo>
                <a:lnTo>
                  <a:pt x="658" y="1914"/>
                </a:lnTo>
                <a:lnTo>
                  <a:pt x="609" y="1872"/>
                </a:lnTo>
                <a:lnTo>
                  <a:pt x="564" y="1828"/>
                </a:lnTo>
                <a:lnTo>
                  <a:pt x="523" y="1780"/>
                </a:lnTo>
                <a:lnTo>
                  <a:pt x="488" y="1729"/>
                </a:lnTo>
                <a:lnTo>
                  <a:pt x="458" y="1675"/>
                </a:lnTo>
                <a:lnTo>
                  <a:pt x="433" y="1620"/>
                </a:lnTo>
                <a:lnTo>
                  <a:pt x="508" y="1629"/>
                </a:lnTo>
                <a:lnTo>
                  <a:pt x="583" y="1631"/>
                </a:lnTo>
                <a:lnTo>
                  <a:pt x="654" y="1629"/>
                </a:lnTo>
                <a:lnTo>
                  <a:pt x="724" y="1621"/>
                </a:lnTo>
                <a:lnTo>
                  <a:pt x="791" y="1608"/>
                </a:lnTo>
                <a:lnTo>
                  <a:pt x="719" y="1593"/>
                </a:lnTo>
                <a:lnTo>
                  <a:pt x="652" y="1572"/>
                </a:lnTo>
                <a:lnTo>
                  <a:pt x="586" y="1547"/>
                </a:lnTo>
                <a:lnTo>
                  <a:pt x="524" y="1516"/>
                </a:lnTo>
                <a:lnTo>
                  <a:pt x="466" y="1482"/>
                </a:lnTo>
                <a:lnTo>
                  <a:pt x="411" y="1443"/>
                </a:lnTo>
                <a:lnTo>
                  <a:pt x="361" y="1399"/>
                </a:lnTo>
                <a:lnTo>
                  <a:pt x="315" y="1353"/>
                </a:lnTo>
                <a:lnTo>
                  <a:pt x="275" y="1303"/>
                </a:lnTo>
                <a:lnTo>
                  <a:pt x="240" y="1249"/>
                </a:lnTo>
                <a:lnTo>
                  <a:pt x="210" y="1194"/>
                </a:lnTo>
                <a:lnTo>
                  <a:pt x="187" y="1135"/>
                </a:lnTo>
                <a:lnTo>
                  <a:pt x="170" y="1074"/>
                </a:lnTo>
                <a:lnTo>
                  <a:pt x="159" y="1011"/>
                </a:lnTo>
                <a:lnTo>
                  <a:pt x="156" y="946"/>
                </a:lnTo>
                <a:lnTo>
                  <a:pt x="156" y="938"/>
                </a:lnTo>
                <a:lnTo>
                  <a:pt x="210" y="962"/>
                </a:lnTo>
                <a:lnTo>
                  <a:pt x="268" y="982"/>
                </a:lnTo>
                <a:lnTo>
                  <a:pt x="327" y="999"/>
                </a:lnTo>
                <a:lnTo>
                  <a:pt x="388" y="1011"/>
                </a:lnTo>
                <a:lnTo>
                  <a:pt x="449" y="1019"/>
                </a:lnTo>
                <a:lnTo>
                  <a:pt x="514" y="1023"/>
                </a:lnTo>
                <a:lnTo>
                  <a:pt x="458" y="988"/>
                </a:lnTo>
                <a:lnTo>
                  <a:pt x="405" y="949"/>
                </a:lnTo>
                <a:lnTo>
                  <a:pt x="358" y="906"/>
                </a:lnTo>
                <a:lnTo>
                  <a:pt x="314" y="860"/>
                </a:lnTo>
                <a:lnTo>
                  <a:pt x="276" y="811"/>
                </a:lnTo>
                <a:lnTo>
                  <a:pt x="243" y="758"/>
                </a:lnTo>
                <a:lnTo>
                  <a:pt x="214" y="703"/>
                </a:lnTo>
                <a:lnTo>
                  <a:pt x="191" y="646"/>
                </a:lnTo>
                <a:lnTo>
                  <a:pt x="175" y="586"/>
                </a:lnTo>
                <a:lnTo>
                  <a:pt x="165" y="526"/>
                </a:lnTo>
                <a:lnTo>
                  <a:pt x="162" y="462"/>
                </a:lnTo>
                <a:lnTo>
                  <a:pt x="165" y="401"/>
                </a:lnTo>
                <a:lnTo>
                  <a:pt x="174" y="341"/>
                </a:lnTo>
                <a:lnTo>
                  <a:pt x="189" y="284"/>
                </a:lnTo>
                <a:lnTo>
                  <a:pt x="210" y="228"/>
                </a:lnTo>
                <a:lnTo>
                  <a:pt x="237" y="175"/>
                </a:lnTo>
                <a:lnTo>
                  <a:pt x="269" y="123"/>
                </a:lnTo>
                <a:lnTo>
                  <a:pt x="345" y="198"/>
                </a:lnTo>
                <a:lnTo>
                  <a:pt x="425" y="270"/>
                </a:lnTo>
                <a:lnTo>
                  <a:pt x="509" y="337"/>
                </a:lnTo>
                <a:lnTo>
                  <a:pt x="597" y="401"/>
                </a:lnTo>
                <a:lnTo>
                  <a:pt x="688" y="462"/>
                </a:lnTo>
                <a:lnTo>
                  <a:pt x="785" y="517"/>
                </a:lnTo>
                <a:lnTo>
                  <a:pt x="883" y="570"/>
                </a:lnTo>
                <a:lnTo>
                  <a:pt x="986" y="618"/>
                </a:lnTo>
                <a:lnTo>
                  <a:pt x="1092" y="661"/>
                </a:lnTo>
                <a:lnTo>
                  <a:pt x="1200" y="699"/>
                </a:lnTo>
                <a:lnTo>
                  <a:pt x="1310" y="734"/>
                </a:lnTo>
                <a:lnTo>
                  <a:pt x="1425" y="763"/>
                </a:lnTo>
                <a:lnTo>
                  <a:pt x="1541" y="786"/>
                </a:lnTo>
                <a:lnTo>
                  <a:pt x="1660" y="806"/>
                </a:lnTo>
                <a:lnTo>
                  <a:pt x="1780" y="819"/>
                </a:lnTo>
                <a:lnTo>
                  <a:pt x="1904" y="827"/>
                </a:lnTo>
                <a:lnTo>
                  <a:pt x="1892" y="777"/>
                </a:lnTo>
                <a:lnTo>
                  <a:pt x="1885" y="726"/>
                </a:lnTo>
                <a:lnTo>
                  <a:pt x="1882" y="674"/>
                </a:lnTo>
                <a:lnTo>
                  <a:pt x="1887" y="608"/>
                </a:lnTo>
                <a:lnTo>
                  <a:pt x="1898" y="546"/>
                </a:lnTo>
                <a:lnTo>
                  <a:pt x="1914" y="485"/>
                </a:lnTo>
                <a:lnTo>
                  <a:pt x="1938" y="425"/>
                </a:lnTo>
                <a:lnTo>
                  <a:pt x="1968" y="370"/>
                </a:lnTo>
                <a:lnTo>
                  <a:pt x="2004" y="316"/>
                </a:lnTo>
                <a:lnTo>
                  <a:pt x="2044" y="266"/>
                </a:lnTo>
                <a:lnTo>
                  <a:pt x="2090" y="219"/>
                </a:lnTo>
                <a:lnTo>
                  <a:pt x="2140" y="177"/>
                </a:lnTo>
                <a:lnTo>
                  <a:pt x="2196" y="137"/>
                </a:lnTo>
                <a:lnTo>
                  <a:pt x="2255" y="103"/>
                </a:lnTo>
                <a:lnTo>
                  <a:pt x="2318" y="73"/>
                </a:lnTo>
                <a:lnTo>
                  <a:pt x="2384" y="47"/>
                </a:lnTo>
                <a:lnTo>
                  <a:pt x="2453" y="27"/>
                </a:lnTo>
                <a:lnTo>
                  <a:pt x="2524" y="12"/>
                </a:lnTo>
                <a:lnTo>
                  <a:pt x="2599" y="3"/>
                </a:lnTo>
                <a:lnTo>
                  <a:pt x="2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620014" y="6076508"/>
            <a:ext cx="2548533" cy="312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@slidemodel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35829" y="6400800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474"/>
          <p:cNvSpPr>
            <a:spLocks noEditPoints="1"/>
          </p:cNvSpPr>
          <p:nvPr/>
        </p:nvSpPr>
        <p:spPr bwMode="auto">
          <a:xfrm>
            <a:off x="9318998" y="6445859"/>
            <a:ext cx="211495" cy="213890"/>
          </a:xfrm>
          <a:custGeom>
            <a:avLst/>
            <a:gdLst>
              <a:gd name="T0" fmla="*/ 1349 w 3531"/>
              <a:gd name="T1" fmla="*/ 1544 h 3517"/>
              <a:gd name="T2" fmla="*/ 1478 w 3531"/>
              <a:gd name="T3" fmla="*/ 1655 h 3517"/>
              <a:gd name="T4" fmla="*/ 1441 w 3531"/>
              <a:gd name="T5" fmla="*/ 1744 h 3517"/>
              <a:gd name="T6" fmla="*/ 1346 w 3531"/>
              <a:gd name="T7" fmla="*/ 1730 h 3517"/>
              <a:gd name="T8" fmla="*/ 1195 w 3531"/>
              <a:gd name="T9" fmla="*/ 1664 h 3517"/>
              <a:gd name="T10" fmla="*/ 1036 w 3531"/>
              <a:gd name="T11" fmla="*/ 1709 h 3517"/>
              <a:gd name="T12" fmla="*/ 172 w 3531"/>
              <a:gd name="T13" fmla="*/ 2597 h 3517"/>
              <a:gd name="T14" fmla="*/ 172 w 3531"/>
              <a:gd name="T15" fmla="*/ 2759 h 3517"/>
              <a:gd name="T16" fmla="*/ 701 w 3531"/>
              <a:gd name="T17" fmla="*/ 3313 h 3517"/>
              <a:gd name="T18" fmla="*/ 859 w 3531"/>
              <a:gd name="T19" fmla="*/ 3359 h 3517"/>
              <a:gd name="T20" fmla="*/ 1011 w 3531"/>
              <a:gd name="T21" fmla="*/ 3290 h 3517"/>
              <a:gd name="T22" fmla="*/ 1858 w 3531"/>
              <a:gd name="T23" fmla="*/ 2393 h 3517"/>
              <a:gd name="T24" fmla="*/ 1835 w 3531"/>
              <a:gd name="T25" fmla="*/ 2231 h 3517"/>
              <a:gd name="T26" fmla="*/ 1770 w 3531"/>
              <a:gd name="T27" fmla="*/ 2121 h 3517"/>
              <a:gd name="T28" fmla="*/ 1829 w 3531"/>
              <a:gd name="T29" fmla="*/ 2045 h 3517"/>
              <a:gd name="T30" fmla="*/ 1936 w 3531"/>
              <a:gd name="T31" fmla="*/ 2099 h 3517"/>
              <a:gd name="T32" fmla="*/ 2019 w 3531"/>
              <a:gd name="T33" fmla="*/ 2300 h 3517"/>
              <a:gd name="T34" fmla="*/ 1983 w 3531"/>
              <a:gd name="T35" fmla="*/ 2512 h 3517"/>
              <a:gd name="T36" fmla="*/ 1087 w 3531"/>
              <a:gd name="T37" fmla="*/ 3432 h 3517"/>
              <a:gd name="T38" fmla="*/ 886 w 3531"/>
              <a:gd name="T39" fmla="*/ 3514 h 3517"/>
              <a:gd name="T40" fmla="*/ 674 w 3531"/>
              <a:gd name="T41" fmla="*/ 3479 h 3517"/>
              <a:gd name="T42" fmla="*/ 84 w 3531"/>
              <a:gd name="T43" fmla="*/ 2922 h 3517"/>
              <a:gd name="T44" fmla="*/ 2 w 3531"/>
              <a:gd name="T45" fmla="*/ 2721 h 3517"/>
              <a:gd name="T46" fmla="*/ 21 w 3531"/>
              <a:gd name="T47" fmla="*/ 2550 h 3517"/>
              <a:gd name="T48" fmla="*/ 899 w 3531"/>
              <a:gd name="T49" fmla="*/ 1619 h 3517"/>
              <a:gd name="T50" fmla="*/ 1091 w 3531"/>
              <a:gd name="T51" fmla="*/ 1517 h 3517"/>
              <a:gd name="T52" fmla="*/ 2671 w 3531"/>
              <a:gd name="T53" fmla="*/ 826 h 3517"/>
              <a:gd name="T54" fmla="*/ 2709 w 3531"/>
              <a:gd name="T55" fmla="*/ 916 h 3517"/>
              <a:gd name="T56" fmla="*/ 863 w 3531"/>
              <a:gd name="T57" fmla="*/ 2754 h 3517"/>
              <a:gd name="T58" fmla="*/ 774 w 3531"/>
              <a:gd name="T59" fmla="*/ 2717 h 3517"/>
              <a:gd name="T60" fmla="*/ 787 w 3531"/>
              <a:gd name="T61" fmla="*/ 2622 h 3517"/>
              <a:gd name="T62" fmla="*/ 2687 w 3531"/>
              <a:gd name="T63" fmla="*/ 0 h 3517"/>
              <a:gd name="T64" fmla="*/ 2857 w 3531"/>
              <a:gd name="T65" fmla="*/ 37 h 3517"/>
              <a:gd name="T66" fmla="*/ 3447 w 3531"/>
              <a:gd name="T67" fmla="*/ 595 h 3517"/>
              <a:gd name="T68" fmla="*/ 3529 w 3531"/>
              <a:gd name="T69" fmla="*/ 797 h 3517"/>
              <a:gd name="T70" fmla="*/ 3493 w 3531"/>
              <a:gd name="T71" fmla="*/ 1008 h 3517"/>
              <a:gd name="T72" fmla="*/ 2600 w 3531"/>
              <a:gd name="T73" fmla="*/ 1928 h 3517"/>
              <a:gd name="T74" fmla="*/ 2398 w 3531"/>
              <a:gd name="T75" fmla="*/ 2011 h 3517"/>
              <a:gd name="T76" fmla="*/ 2182 w 3531"/>
              <a:gd name="T77" fmla="*/ 1975 h 3517"/>
              <a:gd name="T78" fmla="*/ 2052 w 3531"/>
              <a:gd name="T79" fmla="*/ 1862 h 3517"/>
              <a:gd name="T80" fmla="*/ 2090 w 3531"/>
              <a:gd name="T81" fmla="*/ 1774 h 3517"/>
              <a:gd name="T82" fmla="*/ 2185 w 3531"/>
              <a:gd name="T83" fmla="*/ 1786 h 3517"/>
              <a:gd name="T84" fmla="*/ 2336 w 3531"/>
              <a:gd name="T85" fmla="*/ 1853 h 3517"/>
              <a:gd name="T86" fmla="*/ 2494 w 3531"/>
              <a:gd name="T87" fmla="*/ 1809 h 3517"/>
              <a:gd name="T88" fmla="*/ 3359 w 3531"/>
              <a:gd name="T89" fmla="*/ 921 h 3517"/>
              <a:gd name="T90" fmla="*/ 3359 w 3531"/>
              <a:gd name="T91" fmla="*/ 758 h 3517"/>
              <a:gd name="T92" fmla="*/ 2830 w 3531"/>
              <a:gd name="T93" fmla="*/ 204 h 3517"/>
              <a:gd name="T94" fmla="*/ 2672 w 3531"/>
              <a:gd name="T95" fmla="*/ 158 h 3517"/>
              <a:gd name="T96" fmla="*/ 2521 w 3531"/>
              <a:gd name="T97" fmla="*/ 227 h 3517"/>
              <a:gd name="T98" fmla="*/ 1673 w 3531"/>
              <a:gd name="T99" fmla="*/ 1125 h 3517"/>
              <a:gd name="T100" fmla="*/ 1696 w 3531"/>
              <a:gd name="T101" fmla="*/ 1285 h 3517"/>
              <a:gd name="T102" fmla="*/ 1760 w 3531"/>
              <a:gd name="T103" fmla="*/ 1397 h 3517"/>
              <a:gd name="T104" fmla="*/ 1702 w 3531"/>
              <a:gd name="T105" fmla="*/ 1473 h 3517"/>
              <a:gd name="T106" fmla="*/ 1594 w 3531"/>
              <a:gd name="T107" fmla="*/ 1418 h 3517"/>
              <a:gd name="T108" fmla="*/ 1512 w 3531"/>
              <a:gd name="T109" fmla="*/ 1217 h 3517"/>
              <a:gd name="T110" fmla="*/ 1547 w 3531"/>
              <a:gd name="T111" fmla="*/ 1005 h 3517"/>
              <a:gd name="T112" fmla="*/ 2444 w 3531"/>
              <a:gd name="T113" fmla="*/ 84 h 3517"/>
              <a:gd name="T114" fmla="*/ 2646 w 3531"/>
              <a:gd name="T115" fmla="*/ 2 h 3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1" h="3517">
                <a:moveTo>
                  <a:pt x="1179" y="1508"/>
                </a:moveTo>
                <a:lnTo>
                  <a:pt x="1222" y="1510"/>
                </a:lnTo>
                <a:lnTo>
                  <a:pt x="1265" y="1517"/>
                </a:lnTo>
                <a:lnTo>
                  <a:pt x="1308" y="1529"/>
                </a:lnTo>
                <a:lnTo>
                  <a:pt x="1349" y="1544"/>
                </a:lnTo>
                <a:lnTo>
                  <a:pt x="1387" y="1565"/>
                </a:lnTo>
                <a:lnTo>
                  <a:pt x="1424" y="1590"/>
                </a:lnTo>
                <a:lnTo>
                  <a:pt x="1457" y="1619"/>
                </a:lnTo>
                <a:lnTo>
                  <a:pt x="1470" y="1637"/>
                </a:lnTo>
                <a:lnTo>
                  <a:pt x="1478" y="1655"/>
                </a:lnTo>
                <a:lnTo>
                  <a:pt x="1481" y="1675"/>
                </a:lnTo>
                <a:lnTo>
                  <a:pt x="1478" y="1696"/>
                </a:lnTo>
                <a:lnTo>
                  <a:pt x="1470" y="1714"/>
                </a:lnTo>
                <a:lnTo>
                  <a:pt x="1457" y="1730"/>
                </a:lnTo>
                <a:lnTo>
                  <a:pt x="1441" y="1744"/>
                </a:lnTo>
                <a:lnTo>
                  <a:pt x="1422" y="1751"/>
                </a:lnTo>
                <a:lnTo>
                  <a:pt x="1401" y="1753"/>
                </a:lnTo>
                <a:lnTo>
                  <a:pt x="1382" y="1751"/>
                </a:lnTo>
                <a:lnTo>
                  <a:pt x="1363" y="1744"/>
                </a:lnTo>
                <a:lnTo>
                  <a:pt x="1346" y="1730"/>
                </a:lnTo>
                <a:lnTo>
                  <a:pt x="1320" y="1709"/>
                </a:lnTo>
                <a:lnTo>
                  <a:pt x="1292" y="1691"/>
                </a:lnTo>
                <a:lnTo>
                  <a:pt x="1260" y="1677"/>
                </a:lnTo>
                <a:lnTo>
                  <a:pt x="1228" y="1668"/>
                </a:lnTo>
                <a:lnTo>
                  <a:pt x="1195" y="1664"/>
                </a:lnTo>
                <a:lnTo>
                  <a:pt x="1161" y="1664"/>
                </a:lnTo>
                <a:lnTo>
                  <a:pt x="1128" y="1668"/>
                </a:lnTo>
                <a:lnTo>
                  <a:pt x="1096" y="1677"/>
                </a:lnTo>
                <a:lnTo>
                  <a:pt x="1064" y="1691"/>
                </a:lnTo>
                <a:lnTo>
                  <a:pt x="1036" y="1709"/>
                </a:lnTo>
                <a:lnTo>
                  <a:pt x="1011" y="1730"/>
                </a:lnTo>
                <a:lnTo>
                  <a:pt x="227" y="2510"/>
                </a:lnTo>
                <a:lnTo>
                  <a:pt x="204" y="2537"/>
                </a:lnTo>
                <a:lnTo>
                  <a:pt x="185" y="2566"/>
                </a:lnTo>
                <a:lnTo>
                  <a:pt x="172" y="2597"/>
                </a:lnTo>
                <a:lnTo>
                  <a:pt x="162" y="2628"/>
                </a:lnTo>
                <a:lnTo>
                  <a:pt x="158" y="2661"/>
                </a:lnTo>
                <a:lnTo>
                  <a:pt x="158" y="2694"/>
                </a:lnTo>
                <a:lnTo>
                  <a:pt x="162" y="2726"/>
                </a:lnTo>
                <a:lnTo>
                  <a:pt x="172" y="2759"/>
                </a:lnTo>
                <a:lnTo>
                  <a:pt x="185" y="2790"/>
                </a:lnTo>
                <a:lnTo>
                  <a:pt x="204" y="2818"/>
                </a:lnTo>
                <a:lnTo>
                  <a:pt x="227" y="2844"/>
                </a:lnTo>
                <a:lnTo>
                  <a:pt x="675" y="3290"/>
                </a:lnTo>
                <a:lnTo>
                  <a:pt x="701" y="3313"/>
                </a:lnTo>
                <a:lnTo>
                  <a:pt x="730" y="3332"/>
                </a:lnTo>
                <a:lnTo>
                  <a:pt x="760" y="3345"/>
                </a:lnTo>
                <a:lnTo>
                  <a:pt x="793" y="3355"/>
                </a:lnTo>
                <a:lnTo>
                  <a:pt x="825" y="3359"/>
                </a:lnTo>
                <a:lnTo>
                  <a:pt x="859" y="3359"/>
                </a:lnTo>
                <a:lnTo>
                  <a:pt x="892" y="3355"/>
                </a:lnTo>
                <a:lnTo>
                  <a:pt x="924" y="3345"/>
                </a:lnTo>
                <a:lnTo>
                  <a:pt x="955" y="3332"/>
                </a:lnTo>
                <a:lnTo>
                  <a:pt x="983" y="3313"/>
                </a:lnTo>
                <a:lnTo>
                  <a:pt x="1011" y="3290"/>
                </a:lnTo>
                <a:lnTo>
                  <a:pt x="1793" y="2510"/>
                </a:lnTo>
                <a:lnTo>
                  <a:pt x="1816" y="2484"/>
                </a:lnTo>
                <a:lnTo>
                  <a:pt x="1835" y="2456"/>
                </a:lnTo>
                <a:lnTo>
                  <a:pt x="1848" y="2424"/>
                </a:lnTo>
                <a:lnTo>
                  <a:pt x="1858" y="2393"/>
                </a:lnTo>
                <a:lnTo>
                  <a:pt x="1862" y="2360"/>
                </a:lnTo>
                <a:lnTo>
                  <a:pt x="1862" y="2327"/>
                </a:lnTo>
                <a:lnTo>
                  <a:pt x="1858" y="2294"/>
                </a:lnTo>
                <a:lnTo>
                  <a:pt x="1848" y="2263"/>
                </a:lnTo>
                <a:lnTo>
                  <a:pt x="1835" y="2231"/>
                </a:lnTo>
                <a:lnTo>
                  <a:pt x="1816" y="2203"/>
                </a:lnTo>
                <a:lnTo>
                  <a:pt x="1793" y="2177"/>
                </a:lnTo>
                <a:lnTo>
                  <a:pt x="1780" y="2159"/>
                </a:lnTo>
                <a:lnTo>
                  <a:pt x="1772" y="2141"/>
                </a:lnTo>
                <a:lnTo>
                  <a:pt x="1770" y="2121"/>
                </a:lnTo>
                <a:lnTo>
                  <a:pt x="1772" y="2100"/>
                </a:lnTo>
                <a:lnTo>
                  <a:pt x="1780" y="2082"/>
                </a:lnTo>
                <a:lnTo>
                  <a:pt x="1793" y="2065"/>
                </a:lnTo>
                <a:lnTo>
                  <a:pt x="1811" y="2052"/>
                </a:lnTo>
                <a:lnTo>
                  <a:pt x="1829" y="2045"/>
                </a:lnTo>
                <a:lnTo>
                  <a:pt x="1849" y="2041"/>
                </a:lnTo>
                <a:lnTo>
                  <a:pt x="1870" y="2045"/>
                </a:lnTo>
                <a:lnTo>
                  <a:pt x="1889" y="2052"/>
                </a:lnTo>
                <a:lnTo>
                  <a:pt x="1905" y="2065"/>
                </a:lnTo>
                <a:lnTo>
                  <a:pt x="1936" y="2099"/>
                </a:lnTo>
                <a:lnTo>
                  <a:pt x="1962" y="2136"/>
                </a:lnTo>
                <a:lnTo>
                  <a:pt x="1983" y="2176"/>
                </a:lnTo>
                <a:lnTo>
                  <a:pt x="1999" y="2216"/>
                </a:lnTo>
                <a:lnTo>
                  <a:pt x="2011" y="2257"/>
                </a:lnTo>
                <a:lnTo>
                  <a:pt x="2019" y="2300"/>
                </a:lnTo>
                <a:lnTo>
                  <a:pt x="2021" y="2344"/>
                </a:lnTo>
                <a:lnTo>
                  <a:pt x="2019" y="2387"/>
                </a:lnTo>
                <a:lnTo>
                  <a:pt x="2011" y="2430"/>
                </a:lnTo>
                <a:lnTo>
                  <a:pt x="1999" y="2471"/>
                </a:lnTo>
                <a:lnTo>
                  <a:pt x="1983" y="2512"/>
                </a:lnTo>
                <a:lnTo>
                  <a:pt x="1962" y="2551"/>
                </a:lnTo>
                <a:lnTo>
                  <a:pt x="1936" y="2588"/>
                </a:lnTo>
                <a:lnTo>
                  <a:pt x="1905" y="2622"/>
                </a:lnTo>
                <a:lnTo>
                  <a:pt x="1123" y="3402"/>
                </a:lnTo>
                <a:lnTo>
                  <a:pt x="1087" y="3432"/>
                </a:lnTo>
                <a:lnTo>
                  <a:pt x="1050" y="3458"/>
                </a:lnTo>
                <a:lnTo>
                  <a:pt x="1012" y="3479"/>
                </a:lnTo>
                <a:lnTo>
                  <a:pt x="971" y="3496"/>
                </a:lnTo>
                <a:lnTo>
                  <a:pt x="928" y="3508"/>
                </a:lnTo>
                <a:lnTo>
                  <a:pt x="886" y="3514"/>
                </a:lnTo>
                <a:lnTo>
                  <a:pt x="843" y="3517"/>
                </a:lnTo>
                <a:lnTo>
                  <a:pt x="799" y="3514"/>
                </a:lnTo>
                <a:lnTo>
                  <a:pt x="756" y="3508"/>
                </a:lnTo>
                <a:lnTo>
                  <a:pt x="714" y="3496"/>
                </a:lnTo>
                <a:lnTo>
                  <a:pt x="674" y="3479"/>
                </a:lnTo>
                <a:lnTo>
                  <a:pt x="634" y="3458"/>
                </a:lnTo>
                <a:lnTo>
                  <a:pt x="597" y="3432"/>
                </a:lnTo>
                <a:lnTo>
                  <a:pt x="563" y="3402"/>
                </a:lnTo>
                <a:lnTo>
                  <a:pt x="115" y="2957"/>
                </a:lnTo>
                <a:lnTo>
                  <a:pt x="84" y="2922"/>
                </a:lnTo>
                <a:lnTo>
                  <a:pt x="58" y="2885"/>
                </a:lnTo>
                <a:lnTo>
                  <a:pt x="37" y="2846"/>
                </a:lnTo>
                <a:lnTo>
                  <a:pt x="21" y="2805"/>
                </a:lnTo>
                <a:lnTo>
                  <a:pt x="9" y="2764"/>
                </a:lnTo>
                <a:lnTo>
                  <a:pt x="2" y="2721"/>
                </a:lnTo>
                <a:lnTo>
                  <a:pt x="0" y="2678"/>
                </a:lnTo>
                <a:lnTo>
                  <a:pt x="0" y="2677"/>
                </a:lnTo>
                <a:lnTo>
                  <a:pt x="2" y="2635"/>
                </a:lnTo>
                <a:lnTo>
                  <a:pt x="9" y="2591"/>
                </a:lnTo>
                <a:lnTo>
                  <a:pt x="21" y="2550"/>
                </a:lnTo>
                <a:lnTo>
                  <a:pt x="37" y="2509"/>
                </a:lnTo>
                <a:lnTo>
                  <a:pt x="58" y="2470"/>
                </a:lnTo>
                <a:lnTo>
                  <a:pt x="84" y="2433"/>
                </a:lnTo>
                <a:lnTo>
                  <a:pt x="115" y="2399"/>
                </a:lnTo>
                <a:lnTo>
                  <a:pt x="899" y="1619"/>
                </a:lnTo>
                <a:lnTo>
                  <a:pt x="932" y="1590"/>
                </a:lnTo>
                <a:lnTo>
                  <a:pt x="969" y="1565"/>
                </a:lnTo>
                <a:lnTo>
                  <a:pt x="1007" y="1544"/>
                </a:lnTo>
                <a:lnTo>
                  <a:pt x="1048" y="1529"/>
                </a:lnTo>
                <a:lnTo>
                  <a:pt x="1091" y="1517"/>
                </a:lnTo>
                <a:lnTo>
                  <a:pt x="1135" y="1510"/>
                </a:lnTo>
                <a:lnTo>
                  <a:pt x="1179" y="1508"/>
                </a:lnTo>
                <a:close/>
                <a:moveTo>
                  <a:pt x="2633" y="816"/>
                </a:moveTo>
                <a:lnTo>
                  <a:pt x="2652" y="818"/>
                </a:lnTo>
                <a:lnTo>
                  <a:pt x="2671" y="826"/>
                </a:lnTo>
                <a:lnTo>
                  <a:pt x="2688" y="839"/>
                </a:lnTo>
                <a:lnTo>
                  <a:pt x="2702" y="857"/>
                </a:lnTo>
                <a:lnTo>
                  <a:pt x="2709" y="875"/>
                </a:lnTo>
                <a:lnTo>
                  <a:pt x="2712" y="895"/>
                </a:lnTo>
                <a:lnTo>
                  <a:pt x="2709" y="916"/>
                </a:lnTo>
                <a:lnTo>
                  <a:pt x="2702" y="934"/>
                </a:lnTo>
                <a:lnTo>
                  <a:pt x="2688" y="952"/>
                </a:lnTo>
                <a:lnTo>
                  <a:pt x="899" y="2733"/>
                </a:lnTo>
                <a:lnTo>
                  <a:pt x="881" y="2746"/>
                </a:lnTo>
                <a:lnTo>
                  <a:pt x="863" y="2754"/>
                </a:lnTo>
                <a:lnTo>
                  <a:pt x="843" y="2757"/>
                </a:lnTo>
                <a:lnTo>
                  <a:pt x="822" y="2754"/>
                </a:lnTo>
                <a:lnTo>
                  <a:pt x="803" y="2746"/>
                </a:lnTo>
                <a:lnTo>
                  <a:pt x="787" y="2733"/>
                </a:lnTo>
                <a:lnTo>
                  <a:pt x="774" y="2717"/>
                </a:lnTo>
                <a:lnTo>
                  <a:pt x="766" y="2698"/>
                </a:lnTo>
                <a:lnTo>
                  <a:pt x="764" y="2677"/>
                </a:lnTo>
                <a:lnTo>
                  <a:pt x="766" y="2658"/>
                </a:lnTo>
                <a:lnTo>
                  <a:pt x="774" y="2639"/>
                </a:lnTo>
                <a:lnTo>
                  <a:pt x="787" y="2622"/>
                </a:lnTo>
                <a:lnTo>
                  <a:pt x="2577" y="839"/>
                </a:lnTo>
                <a:lnTo>
                  <a:pt x="2593" y="826"/>
                </a:lnTo>
                <a:lnTo>
                  <a:pt x="2613" y="818"/>
                </a:lnTo>
                <a:lnTo>
                  <a:pt x="2633" y="816"/>
                </a:lnTo>
                <a:close/>
                <a:moveTo>
                  <a:pt x="2687" y="0"/>
                </a:moveTo>
                <a:lnTo>
                  <a:pt x="2690" y="0"/>
                </a:lnTo>
                <a:lnTo>
                  <a:pt x="2731" y="2"/>
                </a:lnTo>
                <a:lnTo>
                  <a:pt x="2775" y="10"/>
                </a:lnTo>
                <a:lnTo>
                  <a:pt x="2817" y="21"/>
                </a:lnTo>
                <a:lnTo>
                  <a:pt x="2857" y="37"/>
                </a:lnTo>
                <a:lnTo>
                  <a:pt x="2897" y="59"/>
                </a:lnTo>
                <a:lnTo>
                  <a:pt x="2933" y="84"/>
                </a:lnTo>
                <a:lnTo>
                  <a:pt x="2968" y="115"/>
                </a:lnTo>
                <a:lnTo>
                  <a:pt x="3416" y="561"/>
                </a:lnTo>
                <a:lnTo>
                  <a:pt x="3447" y="595"/>
                </a:lnTo>
                <a:lnTo>
                  <a:pt x="3472" y="632"/>
                </a:lnTo>
                <a:lnTo>
                  <a:pt x="3493" y="671"/>
                </a:lnTo>
                <a:lnTo>
                  <a:pt x="3510" y="712"/>
                </a:lnTo>
                <a:lnTo>
                  <a:pt x="3521" y="754"/>
                </a:lnTo>
                <a:lnTo>
                  <a:pt x="3529" y="797"/>
                </a:lnTo>
                <a:lnTo>
                  <a:pt x="3531" y="839"/>
                </a:lnTo>
                <a:lnTo>
                  <a:pt x="3529" y="883"/>
                </a:lnTo>
                <a:lnTo>
                  <a:pt x="3521" y="925"/>
                </a:lnTo>
                <a:lnTo>
                  <a:pt x="3510" y="967"/>
                </a:lnTo>
                <a:lnTo>
                  <a:pt x="3493" y="1008"/>
                </a:lnTo>
                <a:lnTo>
                  <a:pt x="3472" y="1046"/>
                </a:lnTo>
                <a:lnTo>
                  <a:pt x="3447" y="1084"/>
                </a:lnTo>
                <a:lnTo>
                  <a:pt x="3416" y="1118"/>
                </a:lnTo>
                <a:lnTo>
                  <a:pt x="2633" y="1897"/>
                </a:lnTo>
                <a:lnTo>
                  <a:pt x="2600" y="1928"/>
                </a:lnTo>
                <a:lnTo>
                  <a:pt x="2563" y="1953"/>
                </a:lnTo>
                <a:lnTo>
                  <a:pt x="2524" y="1975"/>
                </a:lnTo>
                <a:lnTo>
                  <a:pt x="2483" y="1991"/>
                </a:lnTo>
                <a:lnTo>
                  <a:pt x="2442" y="2003"/>
                </a:lnTo>
                <a:lnTo>
                  <a:pt x="2398" y="2011"/>
                </a:lnTo>
                <a:lnTo>
                  <a:pt x="2353" y="2013"/>
                </a:lnTo>
                <a:lnTo>
                  <a:pt x="2308" y="2011"/>
                </a:lnTo>
                <a:lnTo>
                  <a:pt x="2264" y="2003"/>
                </a:lnTo>
                <a:lnTo>
                  <a:pt x="2222" y="1991"/>
                </a:lnTo>
                <a:lnTo>
                  <a:pt x="2182" y="1975"/>
                </a:lnTo>
                <a:lnTo>
                  <a:pt x="2143" y="1953"/>
                </a:lnTo>
                <a:lnTo>
                  <a:pt x="2107" y="1928"/>
                </a:lnTo>
                <a:lnTo>
                  <a:pt x="2073" y="1897"/>
                </a:lnTo>
                <a:lnTo>
                  <a:pt x="2060" y="1881"/>
                </a:lnTo>
                <a:lnTo>
                  <a:pt x="2052" y="1862"/>
                </a:lnTo>
                <a:lnTo>
                  <a:pt x="2050" y="1842"/>
                </a:lnTo>
                <a:lnTo>
                  <a:pt x="2052" y="1822"/>
                </a:lnTo>
                <a:lnTo>
                  <a:pt x="2060" y="1804"/>
                </a:lnTo>
                <a:lnTo>
                  <a:pt x="2073" y="1786"/>
                </a:lnTo>
                <a:lnTo>
                  <a:pt x="2090" y="1774"/>
                </a:lnTo>
                <a:lnTo>
                  <a:pt x="2109" y="1766"/>
                </a:lnTo>
                <a:lnTo>
                  <a:pt x="2129" y="1763"/>
                </a:lnTo>
                <a:lnTo>
                  <a:pt x="2149" y="1766"/>
                </a:lnTo>
                <a:lnTo>
                  <a:pt x="2168" y="1774"/>
                </a:lnTo>
                <a:lnTo>
                  <a:pt x="2185" y="1786"/>
                </a:lnTo>
                <a:lnTo>
                  <a:pt x="2211" y="1809"/>
                </a:lnTo>
                <a:lnTo>
                  <a:pt x="2240" y="1826"/>
                </a:lnTo>
                <a:lnTo>
                  <a:pt x="2270" y="1840"/>
                </a:lnTo>
                <a:lnTo>
                  <a:pt x="2302" y="1848"/>
                </a:lnTo>
                <a:lnTo>
                  <a:pt x="2336" y="1853"/>
                </a:lnTo>
                <a:lnTo>
                  <a:pt x="2369" y="1853"/>
                </a:lnTo>
                <a:lnTo>
                  <a:pt x="2403" y="1848"/>
                </a:lnTo>
                <a:lnTo>
                  <a:pt x="2435" y="1840"/>
                </a:lnTo>
                <a:lnTo>
                  <a:pt x="2466" y="1826"/>
                </a:lnTo>
                <a:lnTo>
                  <a:pt x="2494" y="1809"/>
                </a:lnTo>
                <a:lnTo>
                  <a:pt x="2521" y="1786"/>
                </a:lnTo>
                <a:lnTo>
                  <a:pt x="3304" y="1007"/>
                </a:lnTo>
                <a:lnTo>
                  <a:pt x="3327" y="980"/>
                </a:lnTo>
                <a:lnTo>
                  <a:pt x="3345" y="952"/>
                </a:lnTo>
                <a:lnTo>
                  <a:pt x="3359" y="921"/>
                </a:lnTo>
                <a:lnTo>
                  <a:pt x="3368" y="888"/>
                </a:lnTo>
                <a:lnTo>
                  <a:pt x="3372" y="856"/>
                </a:lnTo>
                <a:lnTo>
                  <a:pt x="3372" y="823"/>
                </a:lnTo>
                <a:lnTo>
                  <a:pt x="3368" y="790"/>
                </a:lnTo>
                <a:lnTo>
                  <a:pt x="3359" y="758"/>
                </a:lnTo>
                <a:lnTo>
                  <a:pt x="3345" y="728"/>
                </a:lnTo>
                <a:lnTo>
                  <a:pt x="3327" y="698"/>
                </a:lnTo>
                <a:lnTo>
                  <a:pt x="3304" y="672"/>
                </a:lnTo>
                <a:lnTo>
                  <a:pt x="2856" y="227"/>
                </a:lnTo>
                <a:lnTo>
                  <a:pt x="2830" y="204"/>
                </a:lnTo>
                <a:lnTo>
                  <a:pt x="2800" y="186"/>
                </a:lnTo>
                <a:lnTo>
                  <a:pt x="2770" y="172"/>
                </a:lnTo>
                <a:lnTo>
                  <a:pt x="2738" y="163"/>
                </a:lnTo>
                <a:lnTo>
                  <a:pt x="2705" y="158"/>
                </a:lnTo>
                <a:lnTo>
                  <a:pt x="2672" y="158"/>
                </a:lnTo>
                <a:lnTo>
                  <a:pt x="2639" y="163"/>
                </a:lnTo>
                <a:lnTo>
                  <a:pt x="2607" y="172"/>
                </a:lnTo>
                <a:lnTo>
                  <a:pt x="2577" y="186"/>
                </a:lnTo>
                <a:lnTo>
                  <a:pt x="2547" y="204"/>
                </a:lnTo>
                <a:lnTo>
                  <a:pt x="2521" y="227"/>
                </a:lnTo>
                <a:lnTo>
                  <a:pt x="1737" y="1006"/>
                </a:lnTo>
                <a:lnTo>
                  <a:pt x="1714" y="1033"/>
                </a:lnTo>
                <a:lnTo>
                  <a:pt x="1696" y="1062"/>
                </a:lnTo>
                <a:lnTo>
                  <a:pt x="1682" y="1092"/>
                </a:lnTo>
                <a:lnTo>
                  <a:pt x="1673" y="1125"/>
                </a:lnTo>
                <a:lnTo>
                  <a:pt x="1669" y="1158"/>
                </a:lnTo>
                <a:lnTo>
                  <a:pt x="1669" y="1190"/>
                </a:lnTo>
                <a:lnTo>
                  <a:pt x="1673" y="1223"/>
                </a:lnTo>
                <a:lnTo>
                  <a:pt x="1682" y="1255"/>
                </a:lnTo>
                <a:lnTo>
                  <a:pt x="1696" y="1285"/>
                </a:lnTo>
                <a:lnTo>
                  <a:pt x="1714" y="1315"/>
                </a:lnTo>
                <a:lnTo>
                  <a:pt x="1737" y="1341"/>
                </a:lnTo>
                <a:lnTo>
                  <a:pt x="1750" y="1357"/>
                </a:lnTo>
                <a:lnTo>
                  <a:pt x="1758" y="1377"/>
                </a:lnTo>
                <a:lnTo>
                  <a:pt x="1760" y="1397"/>
                </a:lnTo>
                <a:lnTo>
                  <a:pt x="1758" y="1416"/>
                </a:lnTo>
                <a:lnTo>
                  <a:pt x="1750" y="1436"/>
                </a:lnTo>
                <a:lnTo>
                  <a:pt x="1737" y="1452"/>
                </a:lnTo>
                <a:lnTo>
                  <a:pt x="1721" y="1465"/>
                </a:lnTo>
                <a:lnTo>
                  <a:pt x="1702" y="1473"/>
                </a:lnTo>
                <a:lnTo>
                  <a:pt x="1681" y="1475"/>
                </a:lnTo>
                <a:lnTo>
                  <a:pt x="1661" y="1473"/>
                </a:lnTo>
                <a:lnTo>
                  <a:pt x="1643" y="1465"/>
                </a:lnTo>
                <a:lnTo>
                  <a:pt x="1625" y="1452"/>
                </a:lnTo>
                <a:lnTo>
                  <a:pt x="1594" y="1418"/>
                </a:lnTo>
                <a:lnTo>
                  <a:pt x="1569" y="1381"/>
                </a:lnTo>
                <a:lnTo>
                  <a:pt x="1547" y="1342"/>
                </a:lnTo>
                <a:lnTo>
                  <a:pt x="1531" y="1302"/>
                </a:lnTo>
                <a:lnTo>
                  <a:pt x="1520" y="1259"/>
                </a:lnTo>
                <a:lnTo>
                  <a:pt x="1512" y="1217"/>
                </a:lnTo>
                <a:lnTo>
                  <a:pt x="1510" y="1174"/>
                </a:lnTo>
                <a:lnTo>
                  <a:pt x="1512" y="1130"/>
                </a:lnTo>
                <a:lnTo>
                  <a:pt x="1520" y="1088"/>
                </a:lnTo>
                <a:lnTo>
                  <a:pt x="1531" y="1045"/>
                </a:lnTo>
                <a:lnTo>
                  <a:pt x="1547" y="1005"/>
                </a:lnTo>
                <a:lnTo>
                  <a:pt x="1569" y="967"/>
                </a:lnTo>
                <a:lnTo>
                  <a:pt x="1594" y="930"/>
                </a:lnTo>
                <a:lnTo>
                  <a:pt x="1625" y="895"/>
                </a:lnTo>
                <a:lnTo>
                  <a:pt x="2409" y="115"/>
                </a:lnTo>
                <a:lnTo>
                  <a:pt x="2444" y="84"/>
                </a:lnTo>
                <a:lnTo>
                  <a:pt x="2480" y="59"/>
                </a:lnTo>
                <a:lnTo>
                  <a:pt x="2519" y="37"/>
                </a:lnTo>
                <a:lnTo>
                  <a:pt x="2560" y="21"/>
                </a:lnTo>
                <a:lnTo>
                  <a:pt x="2602" y="10"/>
                </a:lnTo>
                <a:lnTo>
                  <a:pt x="2646" y="2"/>
                </a:lnTo>
                <a:lnTo>
                  <a:pt x="26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22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lidemodel.com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0779B7"/>
    </a:accent1>
    <a:accent2>
      <a:srgbClr val="019ADD"/>
    </a:accent2>
    <a:accent3>
      <a:srgbClr val="6BC2ED"/>
    </a:accent3>
    <a:accent4>
      <a:srgbClr val="A7CCDF"/>
    </a:accent4>
    <a:accent5>
      <a:srgbClr val="595959"/>
    </a:accent5>
    <a:accent6>
      <a:srgbClr val="3F3F3F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164</Words>
  <Application>Microsoft Office PowerPoint</Application>
  <PresentationFormat>Custom</PresentationFormat>
  <Paragraphs>28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2-Step Platform Text Boxes</vt:lpstr>
      <vt:lpstr>Simple Platform Textbox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2014-01-23T13:52:15Z</dcterms:created>
  <dcterms:modified xsi:type="dcterms:W3CDTF">2015-03-02T20:29:23Z</dcterms:modified>
</cp:coreProperties>
</file>