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autoCompressPictures="0">
  <p:sldMasterIdLst>
    <p:sldMasterId id="2147483670" r:id="rId1"/>
    <p:sldMasterId id="2147483671" r:id="rId2"/>
    <p:sldMasterId id="2147483684" r:id="rId3"/>
  </p:sldMasterIdLst>
  <p:notesMasterIdLst>
    <p:notesMasterId r:id="rId15"/>
  </p:notesMasterIdLst>
  <p:handoutMasterIdLst>
    <p:handoutMasterId r:id="rId16"/>
  </p:handoutMasterIdLst>
  <p:sldIdLst>
    <p:sldId id="257" r:id="rId4"/>
    <p:sldId id="258"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9" d="100"/>
          <a:sy n="89" d="100"/>
        </p:scale>
        <p:origin x="620" y="52"/>
      </p:cViewPr>
      <p:guideLst>
        <p:guide orient="horz" pos="1620"/>
        <p:guide pos="2880"/>
      </p:guideLst>
    </p:cSldViewPr>
  </p:slideViewPr>
  <p:notesTextViewPr>
    <p:cViewPr>
      <p:scale>
        <a:sx n="1" d="1"/>
        <a:sy n="1" d="1"/>
      </p:scale>
      <p:origin x="0" y="0"/>
    </p:cViewPr>
  </p:notesTextViewPr>
  <p:notesViewPr>
    <p:cSldViewPr snapToGrid="0">
      <p:cViewPr varScale="1">
        <p:scale>
          <a:sx n="62" d="100"/>
          <a:sy n="62" d="100"/>
        </p:scale>
        <p:origin x="2299"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06080042-BCB9-460B-9D63-DCA8215B88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UY"/>
          </a:p>
        </p:txBody>
      </p:sp>
      <p:sp>
        <p:nvSpPr>
          <p:cNvPr id="3" name="Date Placeholder 2">
            <a:extLst>
              <a:ext uri="{FF2B5EF4-FFF2-40B4-BE49-F238E27FC236}">
                <a16:creationId xmlns:a16="http://schemas.microsoft.com/office/drawing/2014/main" xmlns="" id="{CFD2EED5-7344-4712-9997-AFF27F9C6A9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DC6E3D-4ECB-408B-8876-9B175D16CAB6}" type="datetimeFigureOut">
              <a:rPr lang="es-UY" smtClean="0"/>
              <a:t>6/6/2020</a:t>
            </a:fld>
            <a:endParaRPr lang="es-UY"/>
          </a:p>
        </p:txBody>
      </p:sp>
      <p:sp>
        <p:nvSpPr>
          <p:cNvPr id="4" name="Footer Placeholder 3">
            <a:extLst>
              <a:ext uri="{FF2B5EF4-FFF2-40B4-BE49-F238E27FC236}">
                <a16:creationId xmlns:a16="http://schemas.microsoft.com/office/drawing/2014/main" xmlns="" id="{0A1DED9F-B0A1-4C8E-8F4A-15D7C4A951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UY"/>
          </a:p>
        </p:txBody>
      </p:sp>
      <p:sp>
        <p:nvSpPr>
          <p:cNvPr id="5" name="Slide Number Placeholder 4">
            <a:extLst>
              <a:ext uri="{FF2B5EF4-FFF2-40B4-BE49-F238E27FC236}">
                <a16:creationId xmlns:a16="http://schemas.microsoft.com/office/drawing/2014/main" xmlns="" id="{99C48536-D779-4D58-AF0E-0F1EEB3E55D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A0BE644-5DA8-4D5F-A151-2DD8995D8D00}" type="slidenum">
              <a:rPr lang="es-UY" smtClean="0"/>
              <a:t>‹#›</a:t>
            </a:fld>
            <a:endParaRPr lang="es-UY"/>
          </a:p>
        </p:txBody>
      </p:sp>
    </p:spTree>
    <p:extLst>
      <p:ext uri="{BB962C8B-B14F-4D97-AF65-F5344CB8AC3E}">
        <p14:creationId xmlns:p14="http://schemas.microsoft.com/office/powerpoint/2010/main" val="132862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77001343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450ee65e99_2_60: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g450ee65e99_2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10593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CA2D21D1-52E2-420B-B491-CFF6D7BB79FB}" type="slidenum">
              <a:rPr lang="en-US" smtClean="0">
                <a:solidFill>
                  <a:prstClr val="black"/>
                </a:solidFill>
                <a:latin typeface="Calibri"/>
              </a:rPr>
              <a:pPr>
                <a:defRPr/>
              </a:pPr>
              <a:t>10</a:t>
            </a:fld>
            <a:endParaRPr lang="en-US">
              <a:solidFill>
                <a:prstClr val="black"/>
              </a:solidFill>
              <a:latin typeface="Calibri"/>
            </a:endParaRPr>
          </a:p>
        </p:txBody>
      </p:sp>
    </p:spTree>
    <p:extLst>
      <p:ext uri="{BB962C8B-B14F-4D97-AF65-F5344CB8AC3E}">
        <p14:creationId xmlns:p14="http://schemas.microsoft.com/office/powerpoint/2010/main" val="765365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You can safely remove this slide. This slide</a:t>
            </a:r>
            <a:r>
              <a:rPr lang="en-US" baseline="0"/>
              <a:t> design was provided by SlideModel.com – You can download more templates, shapes and elements for PowerPoint from http://slidemodel.com</a:t>
            </a: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C946254F-9338-4BA9-B7AC-A66622A3D013}" type="slidenum">
              <a:rPr lang="en-US" smtClean="0">
                <a:solidFill>
                  <a:prstClr val="black"/>
                </a:solidFill>
                <a:latin typeface="Calibri"/>
              </a:rPr>
              <a:pPr/>
              <a:t>11</a:t>
            </a:fld>
            <a:endParaRPr lang="en-US">
              <a:solidFill>
                <a:prstClr val="black"/>
              </a:solidFill>
              <a:latin typeface="Calibri"/>
            </a:endParaRPr>
          </a:p>
        </p:txBody>
      </p:sp>
    </p:spTree>
    <p:extLst>
      <p:ext uri="{BB962C8B-B14F-4D97-AF65-F5344CB8AC3E}">
        <p14:creationId xmlns:p14="http://schemas.microsoft.com/office/powerpoint/2010/main" val="3510399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450ee65e99_2_102: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g450ee65e99_2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3490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450ee65e99_2_179: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450ee65e99_2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2881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450ee65e99_2_179: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450ee65e99_2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0811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450ee65e99_2_179: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450ee65e99_2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07887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450ee65e99_2_179: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450ee65e99_2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04140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450ee65e99_2_179: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450ee65e99_2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22108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450ee65e99_2_179: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450ee65e99_2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13162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450ee65e99_2_179: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450ee65e99_2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99308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dirty="0"/>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dirty="0"/>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rPr dirty="0"/>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FB235A-D711-4452-8145-D52EE31704EA}"/>
              </a:ext>
            </a:extLst>
          </p:cNvPr>
          <p:cNvSpPr>
            <a:spLocks noGrp="1"/>
          </p:cNvSpPr>
          <p:nvPr>
            <p:ph type="ctrTitle"/>
          </p:nvPr>
        </p:nvSpPr>
        <p:spPr>
          <a:xfrm>
            <a:off x="1143000" y="841772"/>
            <a:ext cx="6858000" cy="1790700"/>
          </a:xfrm>
        </p:spPr>
        <p:txBody>
          <a:bodyPr anchor="b"/>
          <a:lstStyle>
            <a:lvl1pPr algn="ctr">
              <a:defRPr sz="4499"/>
            </a:lvl1pPr>
          </a:lstStyle>
          <a:p>
            <a:r>
              <a:rPr lang="en-US"/>
              <a:t>Click to edit Master title style</a:t>
            </a:r>
          </a:p>
        </p:txBody>
      </p:sp>
      <p:sp>
        <p:nvSpPr>
          <p:cNvPr id="3" name="Subtitle 2">
            <a:extLst>
              <a:ext uri="{FF2B5EF4-FFF2-40B4-BE49-F238E27FC236}">
                <a16:creationId xmlns:a16="http://schemas.microsoft.com/office/drawing/2014/main" xmlns="" id="{FE47CE11-B5FD-403E-B42E-72E5F8F8A6C3}"/>
              </a:ext>
            </a:extLst>
          </p:cNvPr>
          <p:cNvSpPr>
            <a:spLocks noGrp="1"/>
          </p:cNvSpPr>
          <p:nvPr>
            <p:ph type="subTitle" idx="1"/>
          </p:nvPr>
        </p:nvSpPr>
        <p:spPr>
          <a:xfrm>
            <a:off x="1143000" y="2701528"/>
            <a:ext cx="6858000" cy="1241822"/>
          </a:xfrm>
        </p:spPr>
        <p:txBody>
          <a:bodyPr/>
          <a:lstStyle>
            <a:lvl1pPr marL="0" indent="0" algn="ctr">
              <a:buNone/>
              <a:defRPr sz="1799"/>
            </a:lvl1pPr>
            <a:lvl2pPr marL="342797" indent="0" algn="ctr">
              <a:buNone/>
              <a:defRPr sz="1499"/>
            </a:lvl2pPr>
            <a:lvl3pPr marL="685595" indent="0" algn="ctr">
              <a:buNone/>
              <a:defRPr sz="1349"/>
            </a:lvl3pPr>
            <a:lvl4pPr marL="1028392" indent="0" algn="ctr">
              <a:buNone/>
              <a:defRPr sz="1200"/>
            </a:lvl4pPr>
            <a:lvl5pPr marL="1371188" indent="0" algn="ctr">
              <a:buNone/>
              <a:defRPr sz="1200"/>
            </a:lvl5pPr>
            <a:lvl6pPr marL="1713986" indent="0" algn="ctr">
              <a:buNone/>
              <a:defRPr sz="1200"/>
            </a:lvl6pPr>
            <a:lvl7pPr marL="2056783" indent="0" algn="ctr">
              <a:buNone/>
              <a:defRPr sz="1200"/>
            </a:lvl7pPr>
            <a:lvl8pPr marL="2399580" indent="0" algn="ctr">
              <a:buNone/>
              <a:defRPr sz="1200"/>
            </a:lvl8pPr>
            <a:lvl9pPr marL="2742377"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xmlns="" id="{C8CFB004-AD29-4843-84CC-8B5A8FFFB1B0}"/>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7ACB03A5-A337-44DC-A620-833C00945DEB}"/>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7DE1C3CA-2568-484C-BBEA-2B6F22B50C57}"/>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7408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07371E-D1FF-4F6B-B952-39E0956DEF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D77103B-986B-4367-8B37-DADFD4D35B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3D27F12-11EE-406F-B616-847615977BCD}"/>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2ECDFB90-C44D-4C9E-B417-8AA919ED8AFF}"/>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2D6EFC14-499B-4552-9205-DBAA3E894346}"/>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131307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A90718-DD8C-478E-8F56-2663E6AED722}"/>
              </a:ext>
            </a:extLst>
          </p:cNvPr>
          <p:cNvSpPr>
            <a:spLocks noGrp="1"/>
          </p:cNvSpPr>
          <p:nvPr>
            <p:ph type="title"/>
          </p:nvPr>
        </p:nvSpPr>
        <p:spPr>
          <a:xfrm>
            <a:off x="623887" y="1282305"/>
            <a:ext cx="7886700" cy="2139553"/>
          </a:xfrm>
        </p:spPr>
        <p:txBody>
          <a:bodyPr anchor="b"/>
          <a:lstStyle>
            <a:lvl1pPr>
              <a:defRPr sz="4499"/>
            </a:lvl1pPr>
          </a:lstStyle>
          <a:p>
            <a:r>
              <a:rPr lang="en-US"/>
              <a:t>Click to edit Master title style</a:t>
            </a:r>
          </a:p>
        </p:txBody>
      </p:sp>
      <p:sp>
        <p:nvSpPr>
          <p:cNvPr id="3" name="Text Placeholder 2">
            <a:extLst>
              <a:ext uri="{FF2B5EF4-FFF2-40B4-BE49-F238E27FC236}">
                <a16:creationId xmlns:a16="http://schemas.microsoft.com/office/drawing/2014/main" xmlns="" id="{A33F9837-95A4-4931-9AFA-8224A0D008AA}"/>
              </a:ext>
            </a:extLst>
          </p:cNvPr>
          <p:cNvSpPr>
            <a:spLocks noGrp="1"/>
          </p:cNvSpPr>
          <p:nvPr>
            <p:ph type="body" idx="1"/>
          </p:nvPr>
        </p:nvSpPr>
        <p:spPr>
          <a:xfrm>
            <a:off x="623887" y="3442099"/>
            <a:ext cx="7886700" cy="1125140"/>
          </a:xfrm>
        </p:spPr>
        <p:txBody>
          <a:bodyPr/>
          <a:lstStyle>
            <a:lvl1pPr marL="0" indent="0">
              <a:buNone/>
              <a:defRPr sz="1799">
                <a:solidFill>
                  <a:schemeClr val="tx1">
                    <a:tint val="75000"/>
                  </a:schemeClr>
                </a:solidFill>
              </a:defRPr>
            </a:lvl1pPr>
            <a:lvl2pPr marL="342797" indent="0">
              <a:buNone/>
              <a:defRPr sz="1499">
                <a:solidFill>
                  <a:schemeClr val="tx1">
                    <a:tint val="75000"/>
                  </a:schemeClr>
                </a:solidFill>
              </a:defRPr>
            </a:lvl2pPr>
            <a:lvl3pPr marL="685595" indent="0">
              <a:buNone/>
              <a:defRPr sz="1349">
                <a:solidFill>
                  <a:schemeClr val="tx1">
                    <a:tint val="75000"/>
                  </a:schemeClr>
                </a:solidFill>
              </a:defRPr>
            </a:lvl3pPr>
            <a:lvl4pPr marL="1028392" indent="0">
              <a:buNone/>
              <a:defRPr sz="1200">
                <a:solidFill>
                  <a:schemeClr val="tx1">
                    <a:tint val="75000"/>
                  </a:schemeClr>
                </a:solidFill>
              </a:defRPr>
            </a:lvl4pPr>
            <a:lvl5pPr marL="1371188" indent="0">
              <a:buNone/>
              <a:defRPr sz="1200">
                <a:solidFill>
                  <a:schemeClr val="tx1">
                    <a:tint val="75000"/>
                  </a:schemeClr>
                </a:solidFill>
              </a:defRPr>
            </a:lvl5pPr>
            <a:lvl6pPr marL="1713986" indent="0">
              <a:buNone/>
              <a:defRPr sz="1200">
                <a:solidFill>
                  <a:schemeClr val="tx1">
                    <a:tint val="75000"/>
                  </a:schemeClr>
                </a:solidFill>
              </a:defRPr>
            </a:lvl6pPr>
            <a:lvl7pPr marL="2056783" indent="0">
              <a:buNone/>
              <a:defRPr sz="1200">
                <a:solidFill>
                  <a:schemeClr val="tx1">
                    <a:tint val="75000"/>
                  </a:schemeClr>
                </a:solidFill>
              </a:defRPr>
            </a:lvl7pPr>
            <a:lvl8pPr marL="2399580" indent="0">
              <a:buNone/>
              <a:defRPr sz="1200">
                <a:solidFill>
                  <a:schemeClr val="tx1">
                    <a:tint val="75000"/>
                  </a:schemeClr>
                </a:solidFill>
              </a:defRPr>
            </a:lvl8pPr>
            <a:lvl9pPr marL="2742377"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6E4E2F0F-E6BE-4E45-9501-FF856776E9B9}"/>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CA4569A8-5FAA-46CC-B72F-4A568B4BFD0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A098B773-B48A-4455-B8EA-0AB8B6410D77}"/>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37032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7A2061-312D-4DF1-834B-B5F03F9B53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9B1D893C-85BA-4325-8861-5C091FA56BDD}"/>
              </a:ext>
            </a:extLst>
          </p:cNvPr>
          <p:cNvSpPr>
            <a:spLocks noGrp="1"/>
          </p:cNvSpPr>
          <p:nvPr>
            <p:ph sz="half" idx="1"/>
          </p:nvPr>
        </p:nvSpPr>
        <p:spPr>
          <a:xfrm>
            <a:off x="628651"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BF24C8-FAE6-41A8-82DC-70C059EEBD88}"/>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C0CEDFD5-4E0B-4C2D-BC9E-B474059219AD}"/>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36FDC6DB-B254-494D-B562-C40B83E11F2C}"/>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66B8D559-C189-403E-8C7E-23657E305658}"/>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1755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0E8F1E-1182-47ED-BE25-C9187D726B0B}"/>
              </a:ext>
            </a:extLst>
          </p:cNvPr>
          <p:cNvSpPr>
            <a:spLocks noGrp="1"/>
          </p:cNvSpPr>
          <p:nvPr>
            <p:ph type="title"/>
          </p:nvPr>
        </p:nvSpPr>
        <p:spPr>
          <a:xfrm>
            <a:off x="629841" y="273845"/>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9B404927-EC7D-4F41-B534-2227F3F644E7}"/>
              </a:ext>
            </a:extLst>
          </p:cNvPr>
          <p:cNvSpPr>
            <a:spLocks noGrp="1"/>
          </p:cNvSpPr>
          <p:nvPr>
            <p:ph type="body" idx="1"/>
          </p:nvPr>
        </p:nvSpPr>
        <p:spPr>
          <a:xfrm>
            <a:off x="629842" y="1260872"/>
            <a:ext cx="3868340" cy="617934"/>
          </a:xfrm>
        </p:spPr>
        <p:txBody>
          <a:bodyPr anchor="b"/>
          <a:lstStyle>
            <a:lvl1pPr marL="0" indent="0">
              <a:buNone/>
              <a:defRPr sz="1799" b="1"/>
            </a:lvl1pPr>
            <a:lvl2pPr marL="342797" indent="0">
              <a:buNone/>
              <a:defRPr sz="1499" b="1"/>
            </a:lvl2pPr>
            <a:lvl3pPr marL="685595" indent="0">
              <a:buNone/>
              <a:defRPr sz="1349" b="1"/>
            </a:lvl3pPr>
            <a:lvl4pPr marL="1028392" indent="0">
              <a:buNone/>
              <a:defRPr sz="1200" b="1"/>
            </a:lvl4pPr>
            <a:lvl5pPr marL="1371188" indent="0">
              <a:buNone/>
              <a:defRPr sz="1200" b="1"/>
            </a:lvl5pPr>
            <a:lvl6pPr marL="1713986" indent="0">
              <a:buNone/>
              <a:defRPr sz="1200" b="1"/>
            </a:lvl6pPr>
            <a:lvl7pPr marL="2056783" indent="0">
              <a:buNone/>
              <a:defRPr sz="1200" b="1"/>
            </a:lvl7pPr>
            <a:lvl8pPr marL="2399580" indent="0">
              <a:buNone/>
              <a:defRPr sz="1200" b="1"/>
            </a:lvl8pPr>
            <a:lvl9pPr marL="2742377"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7B50C13B-7152-4EEE-8151-1AC6044477B1}"/>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F9778B89-1757-4B21-9D7F-F3FDE7BAD6D0}"/>
              </a:ext>
            </a:extLst>
          </p:cNvPr>
          <p:cNvSpPr>
            <a:spLocks noGrp="1"/>
          </p:cNvSpPr>
          <p:nvPr>
            <p:ph type="body" sz="quarter" idx="3"/>
          </p:nvPr>
        </p:nvSpPr>
        <p:spPr>
          <a:xfrm>
            <a:off x="4629150" y="1260872"/>
            <a:ext cx="3887391" cy="617934"/>
          </a:xfrm>
        </p:spPr>
        <p:txBody>
          <a:bodyPr anchor="b"/>
          <a:lstStyle>
            <a:lvl1pPr marL="0" indent="0">
              <a:buNone/>
              <a:defRPr sz="1799" b="1"/>
            </a:lvl1pPr>
            <a:lvl2pPr marL="342797" indent="0">
              <a:buNone/>
              <a:defRPr sz="1499" b="1"/>
            </a:lvl2pPr>
            <a:lvl3pPr marL="685595" indent="0">
              <a:buNone/>
              <a:defRPr sz="1349" b="1"/>
            </a:lvl3pPr>
            <a:lvl4pPr marL="1028392" indent="0">
              <a:buNone/>
              <a:defRPr sz="1200" b="1"/>
            </a:lvl4pPr>
            <a:lvl5pPr marL="1371188" indent="0">
              <a:buNone/>
              <a:defRPr sz="1200" b="1"/>
            </a:lvl5pPr>
            <a:lvl6pPr marL="1713986" indent="0">
              <a:buNone/>
              <a:defRPr sz="1200" b="1"/>
            </a:lvl6pPr>
            <a:lvl7pPr marL="2056783" indent="0">
              <a:buNone/>
              <a:defRPr sz="1200" b="1"/>
            </a:lvl7pPr>
            <a:lvl8pPr marL="2399580" indent="0">
              <a:buNone/>
              <a:defRPr sz="1200" b="1"/>
            </a:lvl8pPr>
            <a:lvl9pPr marL="2742377"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32796116-BA7B-4722-AD5B-D4B91AF1C9A4}"/>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6C5EFC7A-E7D2-4D2C-A755-D1EA581CF2C6}"/>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8" name="Footer Placeholder 7">
            <a:extLst>
              <a:ext uri="{FF2B5EF4-FFF2-40B4-BE49-F238E27FC236}">
                <a16:creationId xmlns:a16="http://schemas.microsoft.com/office/drawing/2014/main" xmlns="" id="{7B0000CB-538E-486A-BA1C-93A82E6FEE7B}"/>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a16="http://schemas.microsoft.com/office/drawing/2014/main" xmlns="" id="{F6C00A63-3EED-42CA-96E9-9EA987E2402B}"/>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987344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2F56E2-EB58-424F-AD33-AB68F36E9E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BB9930C8-1BC7-425D-8C27-45F183435FD0}"/>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4" name="Footer Placeholder 3">
            <a:extLst>
              <a:ext uri="{FF2B5EF4-FFF2-40B4-BE49-F238E27FC236}">
                <a16:creationId xmlns:a16="http://schemas.microsoft.com/office/drawing/2014/main" xmlns="" id="{A8842D83-CEBF-45BF-855B-CB33C0F038CC}"/>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xmlns="" id="{1AB9AFA8-0BF6-4307-822B-30354560D76D}"/>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02716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6AAF573-0419-4355-95A6-DA9C23D98442}"/>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3" name="Footer Placeholder 2">
            <a:extLst>
              <a:ext uri="{FF2B5EF4-FFF2-40B4-BE49-F238E27FC236}">
                <a16:creationId xmlns:a16="http://schemas.microsoft.com/office/drawing/2014/main" xmlns="" id="{C26DC0F5-F92D-4417-808F-17E0679D63E2}"/>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a16="http://schemas.microsoft.com/office/drawing/2014/main" xmlns="" id="{9491B65B-444F-44E7-A0A1-8E5ABE6EEB2C}"/>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10457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F3A135-183A-4374-89F9-CDA3EC4E053D}"/>
              </a:ext>
            </a:extLst>
          </p:cNvPr>
          <p:cNvSpPr>
            <a:spLocks noGrp="1"/>
          </p:cNvSpPr>
          <p:nvPr>
            <p:ph type="title"/>
          </p:nvPr>
        </p:nvSpPr>
        <p:spPr>
          <a:xfrm>
            <a:off x="629842" y="342900"/>
            <a:ext cx="2949178" cy="1200150"/>
          </a:xfrm>
        </p:spPr>
        <p:txBody>
          <a:bodyPr anchor="b"/>
          <a:lstStyle>
            <a:lvl1pPr>
              <a:defRPr sz="2399"/>
            </a:lvl1pPr>
          </a:lstStyle>
          <a:p>
            <a:r>
              <a:rPr lang="en-US"/>
              <a:t>Click to edit Master title style</a:t>
            </a:r>
          </a:p>
        </p:txBody>
      </p:sp>
      <p:sp>
        <p:nvSpPr>
          <p:cNvPr id="3" name="Content Placeholder 2">
            <a:extLst>
              <a:ext uri="{FF2B5EF4-FFF2-40B4-BE49-F238E27FC236}">
                <a16:creationId xmlns:a16="http://schemas.microsoft.com/office/drawing/2014/main" xmlns="" id="{B0A7A63A-9C0E-4EE2-A749-1A394212E81E}"/>
              </a:ext>
            </a:extLst>
          </p:cNvPr>
          <p:cNvSpPr>
            <a:spLocks noGrp="1"/>
          </p:cNvSpPr>
          <p:nvPr>
            <p:ph idx="1"/>
          </p:nvPr>
        </p:nvSpPr>
        <p:spPr>
          <a:xfrm>
            <a:off x="3887391" y="740570"/>
            <a:ext cx="4629150" cy="3655219"/>
          </a:xfrm>
        </p:spPr>
        <p:txBody>
          <a:bodyPr/>
          <a:lstStyle>
            <a:lvl1pPr>
              <a:defRPr sz="2399"/>
            </a:lvl1pPr>
            <a:lvl2pPr>
              <a:defRPr sz="2099"/>
            </a:lvl2pPr>
            <a:lvl3pPr>
              <a:defRPr sz="1799"/>
            </a:lvl3pPr>
            <a:lvl4pPr>
              <a:defRPr sz="1499"/>
            </a:lvl4pPr>
            <a:lvl5pPr>
              <a:defRPr sz="1499"/>
            </a:lvl5pPr>
            <a:lvl6pPr>
              <a:defRPr sz="1499"/>
            </a:lvl6pPr>
            <a:lvl7pPr>
              <a:defRPr sz="1499"/>
            </a:lvl7pPr>
            <a:lvl8pPr>
              <a:defRPr sz="1499"/>
            </a:lvl8pPr>
            <a:lvl9pPr>
              <a:defRPr sz="14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656A3E9-B7C2-47B6-89E7-CEFEFB05ECC6}"/>
              </a:ext>
            </a:extLst>
          </p:cNvPr>
          <p:cNvSpPr>
            <a:spLocks noGrp="1"/>
          </p:cNvSpPr>
          <p:nvPr>
            <p:ph type="body" sz="half" idx="2"/>
          </p:nvPr>
        </p:nvSpPr>
        <p:spPr>
          <a:xfrm>
            <a:off x="629842" y="1543050"/>
            <a:ext cx="2949178" cy="2858691"/>
          </a:xfrm>
        </p:spPr>
        <p:txBody>
          <a:bodyPr/>
          <a:lstStyle>
            <a:lvl1pPr marL="0" indent="0">
              <a:buNone/>
              <a:defRPr sz="120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xmlns="" id="{F1E9F330-AE59-45F8-8F32-1EC38EA72514}"/>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D4991B55-743F-4262-97EF-C6A82A4F7F92}"/>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10E04F39-1826-4660-9419-447B1EBC0E45}"/>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318285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793F12-7379-4FA6-90AA-F2B4FED5D744}"/>
              </a:ext>
            </a:extLst>
          </p:cNvPr>
          <p:cNvSpPr>
            <a:spLocks noGrp="1"/>
          </p:cNvSpPr>
          <p:nvPr>
            <p:ph type="title"/>
          </p:nvPr>
        </p:nvSpPr>
        <p:spPr>
          <a:xfrm>
            <a:off x="629842" y="342900"/>
            <a:ext cx="2949178" cy="1200150"/>
          </a:xfrm>
        </p:spPr>
        <p:txBody>
          <a:bodyPr anchor="b"/>
          <a:lstStyle>
            <a:lvl1pPr>
              <a:defRPr sz="2399"/>
            </a:lvl1pPr>
          </a:lstStyle>
          <a:p>
            <a:r>
              <a:rPr lang="en-US"/>
              <a:t>Click to edit Master title style</a:t>
            </a:r>
          </a:p>
        </p:txBody>
      </p:sp>
      <p:sp>
        <p:nvSpPr>
          <p:cNvPr id="3" name="Picture Placeholder 2">
            <a:extLst>
              <a:ext uri="{FF2B5EF4-FFF2-40B4-BE49-F238E27FC236}">
                <a16:creationId xmlns:a16="http://schemas.microsoft.com/office/drawing/2014/main" xmlns="" id="{B09C1747-415C-4D3E-B08B-5D790B37302F}"/>
              </a:ext>
            </a:extLst>
          </p:cNvPr>
          <p:cNvSpPr>
            <a:spLocks noGrp="1"/>
          </p:cNvSpPr>
          <p:nvPr>
            <p:ph type="pic" idx="1"/>
          </p:nvPr>
        </p:nvSpPr>
        <p:spPr>
          <a:xfrm>
            <a:off x="3887391" y="740570"/>
            <a:ext cx="4629150" cy="3655219"/>
          </a:xfrm>
        </p:spPr>
        <p:txBody>
          <a:bodyPr/>
          <a:lstStyle>
            <a:lvl1pPr marL="0" indent="0">
              <a:buNone/>
              <a:defRPr sz="2399"/>
            </a:lvl1pPr>
            <a:lvl2pPr marL="342797" indent="0">
              <a:buNone/>
              <a:defRPr sz="2099"/>
            </a:lvl2pPr>
            <a:lvl3pPr marL="685595" indent="0">
              <a:buNone/>
              <a:defRPr sz="1799"/>
            </a:lvl3pPr>
            <a:lvl4pPr marL="1028392" indent="0">
              <a:buNone/>
              <a:defRPr sz="1499"/>
            </a:lvl4pPr>
            <a:lvl5pPr marL="1371188" indent="0">
              <a:buNone/>
              <a:defRPr sz="1499"/>
            </a:lvl5pPr>
            <a:lvl6pPr marL="1713986" indent="0">
              <a:buNone/>
              <a:defRPr sz="1499"/>
            </a:lvl6pPr>
            <a:lvl7pPr marL="2056783" indent="0">
              <a:buNone/>
              <a:defRPr sz="1499"/>
            </a:lvl7pPr>
            <a:lvl8pPr marL="2399580" indent="0">
              <a:buNone/>
              <a:defRPr sz="1499"/>
            </a:lvl8pPr>
            <a:lvl9pPr marL="2742377" indent="0">
              <a:buNone/>
              <a:defRPr sz="1499"/>
            </a:lvl9pPr>
          </a:lstStyle>
          <a:p>
            <a:endParaRPr lang="en-US"/>
          </a:p>
        </p:txBody>
      </p:sp>
      <p:sp>
        <p:nvSpPr>
          <p:cNvPr id="4" name="Text Placeholder 3">
            <a:extLst>
              <a:ext uri="{FF2B5EF4-FFF2-40B4-BE49-F238E27FC236}">
                <a16:creationId xmlns:a16="http://schemas.microsoft.com/office/drawing/2014/main" xmlns="" id="{60862720-9178-4C91-A8FB-58CD140709B9}"/>
              </a:ext>
            </a:extLst>
          </p:cNvPr>
          <p:cNvSpPr>
            <a:spLocks noGrp="1"/>
          </p:cNvSpPr>
          <p:nvPr>
            <p:ph type="body" sz="half" idx="2"/>
          </p:nvPr>
        </p:nvSpPr>
        <p:spPr>
          <a:xfrm>
            <a:off x="629842" y="1543050"/>
            <a:ext cx="2949178" cy="2858691"/>
          </a:xfrm>
        </p:spPr>
        <p:txBody>
          <a:bodyPr/>
          <a:lstStyle>
            <a:lvl1pPr marL="0" indent="0">
              <a:buNone/>
              <a:defRPr sz="120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xmlns="" id="{1F8C6C4E-FFD8-4629-9AB8-1F9EB679175C}"/>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xmlns="" id="{612906E6-CAA7-4966-B75C-43F2FBE0D3BE}"/>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xmlns="" id="{E6B4C360-1130-4FDC-9C6E-1587C2F30FF2}"/>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8771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57CB83-4518-4A4C-80C0-58AF6C70F6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481A6048-F117-449E-8109-594A194C1A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8231FB9-19EB-490F-9EE8-3E88BDA1C3C3}"/>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9E2F5D8B-59CB-4755-A176-2EDA72C8EA28}"/>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8DDE9A0C-4A0B-4E72-BD09-44E03E21779C}"/>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99121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14B65643-310D-4578-8909-B8836159A0CC}"/>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5A442B40-5E62-40CD-BB22-595D67075871}"/>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375359A-7BC6-4DFE-AA57-0E8C5FEA9F8C}"/>
              </a:ext>
            </a:extLst>
          </p:cNvPr>
          <p:cNvSpPr>
            <a:spLocks noGrp="1"/>
          </p:cNvSpPr>
          <p:nvPr>
            <p:ph type="dt" sz="half" idx="10"/>
          </p:nvPr>
        </p:nvSpPr>
        <p:spPr/>
        <p:txBody>
          <a:bodyPr/>
          <a:lstStyle/>
          <a:p>
            <a:fld id="{88BDA05C-B89C-476B-890F-5D0336A8F1D5}" type="datetimeFigureOut">
              <a:rPr lang="en-US" smtClean="0">
                <a:solidFill>
                  <a:prstClr val="black">
                    <a:tint val="75000"/>
                  </a:prstClr>
                </a:solidFill>
              </a:rPr>
              <a:pPr/>
              <a:t>6/6/2020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xmlns="" id="{3ABF3F3F-8224-4BEC-943F-741F35B38C4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xmlns="" id="{8DE54FBA-6958-498F-AF82-AB9D7E85C888}"/>
              </a:ext>
            </a:extLst>
          </p:cNvPr>
          <p:cNvSpPr>
            <a:spLocks noGrp="1"/>
          </p:cNvSpPr>
          <p:nvPr>
            <p:ph type="sldNum" sz="quarter" idx="12"/>
          </p:nvPr>
        </p:nvSpPr>
        <p:spPr/>
        <p:txBody>
          <a:bodyPr/>
          <a:lstStyle/>
          <a:p>
            <a:fld id="{EC0EF619-2A4B-4A9C-AC55-98D04655D0F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09342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14005" y="2152977"/>
            <a:ext cx="4449167" cy="533311"/>
          </a:xfrm>
        </p:spPr>
        <p:txBody>
          <a:bodyPr>
            <a:normAutofit/>
          </a:bodyPr>
          <a:lstStyle>
            <a:lvl1pPr algn="ctr">
              <a:defRPr sz="2025"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6/6/2020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47058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0" y="2914650"/>
            <a:ext cx="9144000" cy="222885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914240">
              <a:buClrTx/>
              <a:buFontTx/>
              <a:buNone/>
            </a:pPr>
            <a:endParaRPr lang="en-US" sz="1800" kern="1200">
              <a:solidFill>
                <a:prstClr val="white"/>
              </a:solidFill>
            </a:endParaRPr>
          </a:p>
        </p:txBody>
      </p:sp>
      <p:sp>
        <p:nvSpPr>
          <p:cNvPr id="2" name="Title 1"/>
          <p:cNvSpPr>
            <a:spLocks noGrp="1"/>
          </p:cNvSpPr>
          <p:nvPr>
            <p:ph type="ctrTitle"/>
          </p:nvPr>
        </p:nvSpPr>
        <p:spPr>
          <a:xfrm>
            <a:off x="685800" y="2915338"/>
            <a:ext cx="7772400" cy="458115"/>
          </a:xfrm>
        </p:spPr>
        <p:txBody>
          <a:bodyPr/>
          <a:lstStyle>
            <a:lvl1pPr algn="ctr">
              <a:defRPr lang="en-US" sz="3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371600" y="3299265"/>
            <a:ext cx="6400800" cy="573330"/>
          </a:xfrm>
        </p:spPr>
        <p:txBody>
          <a:bodyPr>
            <a:normAutofit/>
          </a:bodyPr>
          <a:lstStyle>
            <a:lvl1pPr marL="0" indent="0" algn="ctr">
              <a:buNone/>
              <a:defRPr lang="en-US" sz="1800" kern="1200" smtClean="0">
                <a:solidFill>
                  <a:schemeClr val="tx1">
                    <a:lumMod val="65000"/>
                    <a:lumOff val="35000"/>
                  </a:schemeClr>
                </a:solidFill>
                <a:latin typeface="+mj-lt"/>
                <a:ea typeface="+mj-ea"/>
                <a:cs typeface="+mj-cs"/>
              </a:defRPr>
            </a:lvl1pPr>
            <a:lvl2pPr marL="457101" indent="0" algn="ctr">
              <a:buNone/>
              <a:defRPr>
                <a:solidFill>
                  <a:schemeClr val="tx1">
                    <a:tint val="75000"/>
                  </a:schemeClr>
                </a:solidFill>
              </a:defRPr>
            </a:lvl2pPr>
            <a:lvl3pPr marL="914202" indent="0" algn="ctr">
              <a:buNone/>
              <a:defRPr>
                <a:solidFill>
                  <a:schemeClr val="tx1">
                    <a:tint val="75000"/>
                  </a:schemeClr>
                </a:solidFill>
              </a:defRPr>
            </a:lvl3pPr>
            <a:lvl4pPr marL="1371303" indent="0" algn="ctr">
              <a:buNone/>
              <a:defRPr>
                <a:solidFill>
                  <a:schemeClr val="tx1">
                    <a:tint val="75000"/>
                  </a:schemeClr>
                </a:solidFill>
              </a:defRPr>
            </a:lvl4pPr>
            <a:lvl5pPr marL="1828404" indent="0" algn="ctr">
              <a:buNone/>
              <a:defRPr>
                <a:solidFill>
                  <a:schemeClr val="tx1">
                    <a:tint val="75000"/>
                  </a:schemeClr>
                </a:solidFill>
              </a:defRPr>
            </a:lvl5pPr>
            <a:lvl6pPr marL="2285505" indent="0" algn="ctr">
              <a:buNone/>
              <a:defRPr>
                <a:solidFill>
                  <a:schemeClr val="tx1">
                    <a:tint val="75000"/>
                  </a:schemeClr>
                </a:solidFill>
              </a:defRPr>
            </a:lvl6pPr>
            <a:lvl7pPr marL="2742606" indent="0" algn="ctr">
              <a:buNone/>
              <a:defRPr>
                <a:solidFill>
                  <a:schemeClr val="tx1">
                    <a:tint val="75000"/>
                  </a:schemeClr>
                </a:solidFill>
              </a:defRPr>
            </a:lvl7pPr>
            <a:lvl8pPr marL="3199706" indent="0" algn="ctr">
              <a:buNone/>
              <a:defRPr>
                <a:solidFill>
                  <a:schemeClr val="tx1">
                    <a:tint val="75000"/>
                  </a:schemeClr>
                </a:solidFill>
              </a:defRPr>
            </a:lvl8pPr>
            <a:lvl9pPr marL="365680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srgbClr val="000000">
                    <a:tint val="75000"/>
                  </a:srgbClr>
                </a:solidFill>
              </a:rPr>
              <a:pPr/>
              <a:t>6/6/2020</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7257039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20" indent="0" algn="ctr">
              <a:buNone/>
              <a:defRPr>
                <a:solidFill>
                  <a:schemeClr val="tx1">
                    <a:tint val="75000"/>
                  </a:schemeClr>
                </a:solidFill>
              </a:defRPr>
            </a:lvl2pPr>
            <a:lvl3pPr marL="914240" indent="0" algn="ctr">
              <a:buNone/>
              <a:defRPr>
                <a:solidFill>
                  <a:schemeClr val="tx1">
                    <a:tint val="75000"/>
                  </a:schemeClr>
                </a:solidFill>
              </a:defRPr>
            </a:lvl3pPr>
            <a:lvl4pPr marL="1371360" indent="0" algn="ctr">
              <a:buNone/>
              <a:defRPr>
                <a:solidFill>
                  <a:schemeClr val="tx1">
                    <a:tint val="75000"/>
                  </a:schemeClr>
                </a:solidFill>
              </a:defRPr>
            </a:lvl4pPr>
            <a:lvl5pPr marL="1828480" indent="0" algn="ctr">
              <a:buNone/>
              <a:defRPr>
                <a:solidFill>
                  <a:schemeClr val="tx1">
                    <a:tint val="75000"/>
                  </a:schemeClr>
                </a:solidFill>
              </a:defRPr>
            </a:lvl5pPr>
            <a:lvl6pPr marL="2285600" indent="0" algn="ctr">
              <a:buNone/>
              <a:defRPr>
                <a:solidFill>
                  <a:schemeClr val="tx1">
                    <a:tint val="75000"/>
                  </a:schemeClr>
                </a:solidFill>
              </a:defRPr>
            </a:lvl6pPr>
            <a:lvl7pPr marL="2742720" indent="0" algn="ctr">
              <a:buNone/>
              <a:defRPr>
                <a:solidFill>
                  <a:schemeClr val="tx1">
                    <a:tint val="75000"/>
                  </a:schemeClr>
                </a:solidFill>
              </a:defRPr>
            </a:lvl7pPr>
            <a:lvl8pPr marL="3199840" indent="0" algn="ctr">
              <a:buNone/>
              <a:defRPr>
                <a:solidFill>
                  <a:schemeClr val="tx1">
                    <a:tint val="75000"/>
                  </a:schemeClr>
                </a:solidFill>
              </a:defRPr>
            </a:lvl8pPr>
            <a:lvl9pPr marL="365696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2992308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711142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975"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25">
                <a:solidFill>
                  <a:schemeClr val="tx1">
                    <a:tint val="75000"/>
                  </a:schemeClr>
                </a:solidFill>
              </a:defRPr>
            </a:lvl1pPr>
            <a:lvl2pPr marL="457120" indent="0">
              <a:buNone/>
              <a:defRPr sz="1800">
                <a:solidFill>
                  <a:schemeClr val="tx1">
                    <a:tint val="75000"/>
                  </a:schemeClr>
                </a:solidFill>
              </a:defRPr>
            </a:lvl2pPr>
            <a:lvl3pPr marL="914240" indent="0">
              <a:buNone/>
              <a:defRPr sz="1575">
                <a:solidFill>
                  <a:schemeClr val="tx1">
                    <a:tint val="75000"/>
                  </a:schemeClr>
                </a:solidFill>
              </a:defRPr>
            </a:lvl3pPr>
            <a:lvl4pPr marL="1371360" indent="0">
              <a:buNone/>
              <a:defRPr sz="1425">
                <a:solidFill>
                  <a:schemeClr val="tx1">
                    <a:tint val="75000"/>
                  </a:schemeClr>
                </a:solidFill>
              </a:defRPr>
            </a:lvl4pPr>
            <a:lvl5pPr marL="1828480" indent="0">
              <a:buNone/>
              <a:defRPr sz="1425">
                <a:solidFill>
                  <a:schemeClr val="tx1">
                    <a:tint val="75000"/>
                  </a:schemeClr>
                </a:solidFill>
              </a:defRPr>
            </a:lvl5pPr>
            <a:lvl6pPr marL="2285600" indent="0">
              <a:buNone/>
              <a:defRPr sz="1425">
                <a:solidFill>
                  <a:schemeClr val="tx1">
                    <a:tint val="75000"/>
                  </a:schemeClr>
                </a:solidFill>
              </a:defRPr>
            </a:lvl6pPr>
            <a:lvl7pPr marL="2742720" indent="0">
              <a:buNone/>
              <a:defRPr sz="1425">
                <a:solidFill>
                  <a:schemeClr val="tx1">
                    <a:tint val="75000"/>
                  </a:schemeClr>
                </a:solidFill>
              </a:defRPr>
            </a:lvl7pPr>
            <a:lvl8pPr marL="3199840" indent="0">
              <a:buNone/>
              <a:defRPr sz="1425">
                <a:solidFill>
                  <a:schemeClr val="tx1">
                    <a:tint val="75000"/>
                  </a:schemeClr>
                </a:solidFill>
              </a:defRPr>
            </a:lvl8pPr>
            <a:lvl9pPr marL="3656960" indent="0">
              <a:buNone/>
              <a:defRPr sz="142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6055620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775"/>
            </a:lvl1pPr>
            <a:lvl2pPr>
              <a:defRPr sz="2400"/>
            </a:lvl2pPr>
            <a:lvl3pPr>
              <a:defRPr sz="2025"/>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775"/>
            </a:lvl1pPr>
            <a:lvl2pPr>
              <a:defRPr sz="2400"/>
            </a:lvl2pPr>
            <a:lvl3pPr>
              <a:defRPr sz="2025"/>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6" name="Footer Placeholder 5"/>
          <p:cNvSpPr>
            <a:spLocks noGrp="1"/>
          </p:cNvSpPr>
          <p:nvPr>
            <p:ph type="ftr" sz="quarter" idx="11"/>
          </p:nvPr>
        </p:nvSpPr>
        <p:spPr/>
        <p:txBody>
          <a:bodyPr/>
          <a:lstStyle/>
          <a:p>
            <a:endParaRPr lang="en-US">
              <a:solidFill>
                <a:srgbClr val="000000">
                  <a:tint val="75000"/>
                </a:srgb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8505777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20" indent="0">
              <a:buNone/>
              <a:defRPr sz="2025" b="1"/>
            </a:lvl2pPr>
            <a:lvl3pPr marL="914240" indent="0">
              <a:buNone/>
              <a:defRPr sz="1800" b="1"/>
            </a:lvl3pPr>
            <a:lvl4pPr marL="1371360" indent="0">
              <a:buNone/>
              <a:defRPr sz="1575" b="1"/>
            </a:lvl4pPr>
            <a:lvl5pPr marL="1828480" indent="0">
              <a:buNone/>
              <a:defRPr sz="1575" b="1"/>
            </a:lvl5pPr>
            <a:lvl6pPr marL="2285600" indent="0">
              <a:buNone/>
              <a:defRPr sz="1575" b="1"/>
            </a:lvl6pPr>
            <a:lvl7pPr marL="2742720" indent="0">
              <a:buNone/>
              <a:defRPr sz="1575" b="1"/>
            </a:lvl7pPr>
            <a:lvl8pPr marL="3199840" indent="0">
              <a:buNone/>
              <a:defRPr sz="1575" b="1"/>
            </a:lvl8pPr>
            <a:lvl9pPr marL="3656960" indent="0">
              <a:buNone/>
              <a:defRPr sz="1575"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25"/>
            </a:lvl2pPr>
            <a:lvl3pPr>
              <a:defRPr sz="1800"/>
            </a:lvl3pPr>
            <a:lvl4pPr>
              <a:defRPr sz="1575"/>
            </a:lvl4pPr>
            <a:lvl5pPr>
              <a:defRPr sz="1575"/>
            </a:lvl5pPr>
            <a:lvl6pPr>
              <a:defRPr sz="1575"/>
            </a:lvl6pPr>
            <a:lvl7pPr>
              <a:defRPr sz="1575"/>
            </a:lvl7pPr>
            <a:lvl8pPr>
              <a:defRPr sz="1575"/>
            </a:lvl8pPr>
            <a:lvl9pPr>
              <a:defRPr sz="15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2400" b="1"/>
            </a:lvl1pPr>
            <a:lvl2pPr marL="457120" indent="0">
              <a:buNone/>
              <a:defRPr sz="2025" b="1"/>
            </a:lvl2pPr>
            <a:lvl3pPr marL="914240" indent="0">
              <a:buNone/>
              <a:defRPr sz="1800" b="1"/>
            </a:lvl3pPr>
            <a:lvl4pPr marL="1371360" indent="0">
              <a:buNone/>
              <a:defRPr sz="1575" b="1"/>
            </a:lvl4pPr>
            <a:lvl5pPr marL="1828480" indent="0">
              <a:buNone/>
              <a:defRPr sz="1575" b="1"/>
            </a:lvl5pPr>
            <a:lvl6pPr marL="2285600" indent="0">
              <a:buNone/>
              <a:defRPr sz="1575" b="1"/>
            </a:lvl6pPr>
            <a:lvl7pPr marL="2742720" indent="0">
              <a:buNone/>
              <a:defRPr sz="1575" b="1"/>
            </a:lvl7pPr>
            <a:lvl8pPr marL="3199840" indent="0">
              <a:buNone/>
              <a:defRPr sz="1575" b="1"/>
            </a:lvl8pPr>
            <a:lvl9pPr marL="3656960" indent="0">
              <a:buNone/>
              <a:defRPr sz="1575"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400"/>
            </a:lvl1pPr>
            <a:lvl2pPr>
              <a:defRPr sz="2025"/>
            </a:lvl2pPr>
            <a:lvl3pPr>
              <a:defRPr sz="1800"/>
            </a:lvl3pPr>
            <a:lvl4pPr>
              <a:defRPr sz="1575"/>
            </a:lvl4pPr>
            <a:lvl5pPr>
              <a:defRPr sz="1575"/>
            </a:lvl5pPr>
            <a:lvl6pPr>
              <a:defRPr sz="1575"/>
            </a:lvl6pPr>
            <a:lvl7pPr>
              <a:defRPr sz="1575"/>
            </a:lvl7pPr>
            <a:lvl8pPr>
              <a:defRPr sz="1575"/>
            </a:lvl8pPr>
            <a:lvl9pPr>
              <a:defRPr sz="15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8" name="Footer Placeholder 7"/>
          <p:cNvSpPr>
            <a:spLocks noGrp="1"/>
          </p:cNvSpPr>
          <p:nvPr>
            <p:ph type="ftr" sz="quarter" idx="11"/>
          </p:nvPr>
        </p:nvSpPr>
        <p:spPr/>
        <p:txBody>
          <a:bodyPr/>
          <a:lstStyle/>
          <a:p>
            <a:endParaRPr lang="en-US">
              <a:solidFill>
                <a:srgbClr val="000000">
                  <a:tint val="75000"/>
                </a:srgb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8226764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7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4" name="Footer Placeholder 3"/>
          <p:cNvSpPr>
            <a:spLocks noGrp="1"/>
          </p:cNvSpPr>
          <p:nvPr>
            <p:ph type="ftr" sz="quarter" idx="11"/>
          </p:nvPr>
        </p:nvSpPr>
        <p:spPr/>
        <p:txBody>
          <a:bodyPr/>
          <a:lstStyle/>
          <a:p>
            <a:endParaRPr lang="en-US">
              <a:solidFill>
                <a:srgbClr val="000000">
                  <a:tint val="75000"/>
                </a:srgb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968612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7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4" name="Footer Placeholder 3"/>
          <p:cNvSpPr>
            <a:spLocks noGrp="1"/>
          </p:cNvSpPr>
          <p:nvPr>
            <p:ph type="ftr" sz="quarter" idx="11"/>
          </p:nvPr>
        </p:nvSpPr>
        <p:spPr/>
        <p:txBody>
          <a:bodyPr/>
          <a:lstStyle/>
          <a:p>
            <a:endParaRPr lang="en-US">
              <a:solidFill>
                <a:srgbClr val="000000">
                  <a:tint val="75000"/>
                </a:srgb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3473577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3" name="Footer Placeholder 2"/>
          <p:cNvSpPr>
            <a:spLocks noGrp="1"/>
          </p:cNvSpPr>
          <p:nvPr>
            <p:ph type="ftr" sz="quarter" idx="11"/>
          </p:nvPr>
        </p:nvSpPr>
        <p:spPr/>
        <p:txBody>
          <a:bodyPr/>
          <a:lstStyle/>
          <a:p>
            <a:endParaRPr lang="en-US">
              <a:solidFill>
                <a:srgbClr val="000000">
                  <a:tint val="75000"/>
                </a:srgb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6448135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25"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25"/>
            </a:lvl1pPr>
            <a:lvl2pPr>
              <a:defRPr sz="2775"/>
            </a:lvl2pPr>
            <a:lvl3pPr>
              <a:defRPr sz="2400"/>
            </a:lvl3pPr>
            <a:lvl4pPr>
              <a:defRPr sz="2025"/>
            </a:lvl4pPr>
            <a:lvl5pPr>
              <a:defRPr sz="2025"/>
            </a:lvl5pPr>
            <a:lvl6pPr>
              <a:defRPr sz="2025"/>
            </a:lvl6pPr>
            <a:lvl7pPr>
              <a:defRPr sz="2025"/>
            </a:lvl7pPr>
            <a:lvl8pPr>
              <a:defRPr sz="2025"/>
            </a:lvl8pPr>
            <a:lvl9pPr>
              <a:defRPr sz="20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25"/>
            </a:lvl1pPr>
            <a:lvl2pPr marL="457120" indent="0">
              <a:buNone/>
              <a:defRPr sz="1200"/>
            </a:lvl2pPr>
            <a:lvl3pPr marL="914240" indent="0">
              <a:buNone/>
              <a:defRPr sz="975"/>
            </a:lvl3pPr>
            <a:lvl4pPr marL="1371360" indent="0">
              <a:buNone/>
              <a:defRPr sz="900"/>
            </a:lvl4pPr>
            <a:lvl5pPr marL="1828480" indent="0">
              <a:buNone/>
              <a:defRPr sz="900"/>
            </a:lvl5pPr>
            <a:lvl6pPr marL="2285600" indent="0">
              <a:buNone/>
              <a:defRPr sz="900"/>
            </a:lvl6pPr>
            <a:lvl7pPr marL="2742720" indent="0">
              <a:buNone/>
              <a:defRPr sz="900"/>
            </a:lvl7pPr>
            <a:lvl8pPr marL="3199840" indent="0">
              <a:buNone/>
              <a:defRPr sz="900"/>
            </a:lvl8pPr>
            <a:lvl9pPr marL="365696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6" name="Footer Placeholder 5"/>
          <p:cNvSpPr>
            <a:spLocks noGrp="1"/>
          </p:cNvSpPr>
          <p:nvPr>
            <p:ph type="ftr" sz="quarter" idx="11"/>
          </p:nvPr>
        </p:nvSpPr>
        <p:spPr/>
        <p:txBody>
          <a:bodyPr/>
          <a:lstStyle/>
          <a:p>
            <a:endParaRPr lang="en-US">
              <a:solidFill>
                <a:srgbClr val="000000">
                  <a:tint val="75000"/>
                </a:srgb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7247916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25"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25"/>
            </a:lvl1pPr>
            <a:lvl2pPr marL="457120" indent="0">
              <a:buNone/>
              <a:defRPr sz="2775"/>
            </a:lvl2pPr>
            <a:lvl3pPr marL="914240" indent="0">
              <a:buNone/>
              <a:defRPr sz="2400"/>
            </a:lvl3pPr>
            <a:lvl4pPr marL="1371360" indent="0">
              <a:buNone/>
              <a:defRPr sz="2025"/>
            </a:lvl4pPr>
            <a:lvl5pPr marL="1828480" indent="0">
              <a:buNone/>
              <a:defRPr sz="2025"/>
            </a:lvl5pPr>
            <a:lvl6pPr marL="2285600" indent="0">
              <a:buNone/>
              <a:defRPr sz="2025"/>
            </a:lvl6pPr>
            <a:lvl7pPr marL="2742720" indent="0">
              <a:buNone/>
              <a:defRPr sz="2025"/>
            </a:lvl7pPr>
            <a:lvl8pPr marL="3199840" indent="0">
              <a:buNone/>
              <a:defRPr sz="2025"/>
            </a:lvl8pPr>
            <a:lvl9pPr marL="3656960" indent="0">
              <a:buNone/>
              <a:defRPr sz="2025"/>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25"/>
            </a:lvl1pPr>
            <a:lvl2pPr marL="457120" indent="0">
              <a:buNone/>
              <a:defRPr sz="1200"/>
            </a:lvl2pPr>
            <a:lvl3pPr marL="914240" indent="0">
              <a:buNone/>
              <a:defRPr sz="975"/>
            </a:lvl3pPr>
            <a:lvl4pPr marL="1371360" indent="0">
              <a:buNone/>
              <a:defRPr sz="900"/>
            </a:lvl4pPr>
            <a:lvl5pPr marL="1828480" indent="0">
              <a:buNone/>
              <a:defRPr sz="900"/>
            </a:lvl5pPr>
            <a:lvl6pPr marL="2285600" indent="0">
              <a:buNone/>
              <a:defRPr sz="900"/>
            </a:lvl6pPr>
            <a:lvl7pPr marL="2742720" indent="0">
              <a:buNone/>
              <a:defRPr sz="900"/>
            </a:lvl7pPr>
            <a:lvl8pPr marL="3199840" indent="0">
              <a:buNone/>
              <a:defRPr sz="900"/>
            </a:lvl8pPr>
            <a:lvl9pPr marL="365696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6" name="Footer Placeholder 5"/>
          <p:cNvSpPr>
            <a:spLocks noGrp="1"/>
          </p:cNvSpPr>
          <p:nvPr>
            <p:ph type="ftr" sz="quarter" idx="11"/>
          </p:nvPr>
        </p:nvSpPr>
        <p:spPr/>
        <p:txBody>
          <a:bodyPr/>
          <a:lstStyle/>
          <a:p>
            <a:endParaRPr lang="en-US">
              <a:solidFill>
                <a:srgbClr val="000000">
                  <a:tint val="75000"/>
                </a:srgb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807177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2527715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1227394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14004" y="2152975"/>
            <a:ext cx="4449167" cy="533311"/>
          </a:xfrm>
        </p:spPr>
        <p:txBody>
          <a:bodyPr>
            <a:normAutofit/>
          </a:bodyPr>
          <a:lstStyle>
            <a:lvl1pPr algn="ctr">
              <a:defRPr sz="27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srgbClr val="000000">
                    <a:tint val="75000"/>
                  </a:srgbClr>
                </a:solidFill>
              </a:rPr>
              <a:pPr/>
              <a:t>6/6/2020</a:t>
            </a:fld>
            <a:endParaRPr lang="en-US">
              <a:solidFill>
                <a:srgbClr val="000000">
                  <a:tint val="75000"/>
                </a:srgbClr>
              </a:solidFill>
            </a:endParaRPr>
          </a:p>
        </p:txBody>
      </p:sp>
      <p:sp>
        <p:nvSpPr>
          <p:cNvPr id="4" name="Footer Placeholder 3"/>
          <p:cNvSpPr>
            <a:spLocks noGrp="1"/>
          </p:cNvSpPr>
          <p:nvPr>
            <p:ph type="ftr" sz="quarter" idx="11"/>
          </p:nvPr>
        </p:nvSpPr>
        <p:spPr/>
        <p:txBody>
          <a:bodyPr/>
          <a:lstStyle/>
          <a:p>
            <a:endParaRPr lang="en-US">
              <a:solidFill>
                <a:srgbClr val="000000">
                  <a:tint val="75000"/>
                </a:srgb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416271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dirty="0"/>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3.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dirty="0"/>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dirty="0"/>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3BA68FAD-87D6-4AEC-99CB-326FC1FFAEBA}"/>
              </a:ext>
            </a:extLst>
          </p:cNvPr>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6595BE90-D73E-42BB-85A7-2C5C1F05175B}"/>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A750725-B187-4876-94D1-B1FE0D7EB85B}"/>
              </a:ext>
            </a:extLst>
          </p:cNvPr>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595">
              <a:buClrTx/>
            </a:pPr>
            <a:fld id="{88BDA05C-B89C-476B-890F-5D0336A8F1D5}" type="datetimeFigureOut">
              <a:rPr lang="en-US" kern="1200" smtClean="0">
                <a:solidFill>
                  <a:prstClr val="black">
                    <a:tint val="75000"/>
                  </a:prstClr>
                </a:solidFill>
                <a:latin typeface="Calibri" panose="020F0502020204030204"/>
                <a:ea typeface="+mn-ea"/>
                <a:cs typeface="+mn-cs"/>
              </a:rPr>
              <a:pPr defTabSz="685595">
                <a:buClrTx/>
              </a:pPr>
              <a:t>6/6/2020</a:t>
            </a:fld>
            <a:endParaRPr lang="en-US" kern="1200">
              <a:solidFill>
                <a:prstClr val="black">
                  <a:tint val="75000"/>
                </a:prstClr>
              </a:solidFill>
              <a:latin typeface="Calibri" panose="020F0502020204030204"/>
              <a:ea typeface="+mn-ea"/>
              <a:cs typeface="+mn-cs"/>
            </a:endParaRPr>
          </a:p>
        </p:txBody>
      </p:sp>
      <p:sp>
        <p:nvSpPr>
          <p:cNvPr id="5" name="Footer Placeholder 4">
            <a:extLst>
              <a:ext uri="{FF2B5EF4-FFF2-40B4-BE49-F238E27FC236}">
                <a16:creationId xmlns:a16="http://schemas.microsoft.com/office/drawing/2014/main" xmlns="" id="{C5D25C4E-72E4-4039-9050-BA105EF91AA2}"/>
              </a:ext>
            </a:extLst>
          </p:cNvPr>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595">
              <a:buClrTx/>
            </a:pPr>
            <a:endParaRPr lang="en-US" kern="1200">
              <a:solidFill>
                <a:prstClr val="black">
                  <a:tint val="75000"/>
                </a:prstClr>
              </a:solidFill>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xmlns="" id="{C101E03B-43B8-4946-BB47-2113D0B71F2B}"/>
              </a:ext>
            </a:extLst>
          </p:cNvPr>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595">
              <a:buClrTx/>
            </a:pPr>
            <a:fld id="{EC0EF619-2A4B-4A9C-AC55-98D04655D0F3}" type="slidenum">
              <a:rPr lang="en-US" kern="1200" smtClean="0">
                <a:solidFill>
                  <a:prstClr val="black">
                    <a:tint val="75000"/>
                  </a:prstClr>
                </a:solidFill>
                <a:latin typeface="Calibri" panose="020F0502020204030204"/>
                <a:ea typeface="+mn-ea"/>
                <a:cs typeface="+mn-cs"/>
              </a:rPr>
              <a:pPr defTabSz="685595">
                <a:buClrTx/>
              </a:pPr>
              <a:t>‹#›</a:t>
            </a:fld>
            <a:endParaRPr lang="en-US" kern="1200">
              <a:solidFill>
                <a:prstClr val="black">
                  <a:tint val="75000"/>
                </a:prstClr>
              </a:solidFill>
              <a:latin typeface="Calibri" panose="020F0502020204030204"/>
              <a:ea typeface="+mn-ea"/>
              <a:cs typeface="+mn-cs"/>
            </a:endParaRPr>
          </a:p>
        </p:txBody>
      </p:sp>
    </p:spTree>
    <p:extLst>
      <p:ext uri="{BB962C8B-B14F-4D97-AF65-F5344CB8AC3E}">
        <p14:creationId xmlns:p14="http://schemas.microsoft.com/office/powerpoint/2010/main" val="45043881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xStyles>
    <p:titleStyle>
      <a:lvl1pPr algn="l" defTabSz="685595" rtl="0" eaLnBrk="1" latinLnBrk="0" hangingPunct="1">
        <a:lnSpc>
          <a:spcPct val="90000"/>
        </a:lnSpc>
        <a:spcBef>
          <a:spcPct val="0"/>
        </a:spcBef>
        <a:buNone/>
        <a:defRPr sz="3299" kern="1200">
          <a:solidFill>
            <a:schemeClr val="tx1"/>
          </a:solidFill>
          <a:latin typeface="+mj-lt"/>
          <a:ea typeface="+mj-ea"/>
          <a:cs typeface="+mj-cs"/>
        </a:defRPr>
      </a:lvl1pPr>
    </p:titleStyle>
    <p:bodyStyle>
      <a:lvl1pPr marL="171398" indent="-171398" algn="l" defTabSz="685595" rtl="0" eaLnBrk="1" latinLnBrk="0" hangingPunct="1">
        <a:lnSpc>
          <a:spcPct val="90000"/>
        </a:lnSpc>
        <a:spcBef>
          <a:spcPts val="750"/>
        </a:spcBef>
        <a:buFont typeface="Arial" panose="020B0604020202020204" pitchFamily="34" charset="0"/>
        <a:buChar char="•"/>
        <a:defRPr sz="2099" kern="1200">
          <a:solidFill>
            <a:schemeClr val="tx1"/>
          </a:solidFill>
          <a:latin typeface="+mn-lt"/>
          <a:ea typeface="+mn-ea"/>
          <a:cs typeface="+mn-cs"/>
        </a:defRPr>
      </a:lvl1pPr>
      <a:lvl2pPr marL="514196" indent="-171398" algn="l" defTabSz="685595" rtl="0" eaLnBrk="1" latinLnBrk="0" hangingPunct="1">
        <a:lnSpc>
          <a:spcPct val="90000"/>
        </a:lnSpc>
        <a:spcBef>
          <a:spcPts val="375"/>
        </a:spcBef>
        <a:buFont typeface="Arial" panose="020B0604020202020204" pitchFamily="34" charset="0"/>
        <a:buChar char="•"/>
        <a:defRPr sz="1799" kern="1200">
          <a:solidFill>
            <a:schemeClr val="tx1"/>
          </a:solidFill>
          <a:latin typeface="+mn-lt"/>
          <a:ea typeface="+mn-ea"/>
          <a:cs typeface="+mn-cs"/>
        </a:defRPr>
      </a:lvl2pPr>
      <a:lvl3pPr marL="856993" indent="-171398" algn="l" defTabSz="685595" rtl="0" eaLnBrk="1" latinLnBrk="0" hangingPunct="1">
        <a:lnSpc>
          <a:spcPct val="90000"/>
        </a:lnSpc>
        <a:spcBef>
          <a:spcPts val="375"/>
        </a:spcBef>
        <a:buFont typeface="Arial" panose="020B0604020202020204" pitchFamily="34" charset="0"/>
        <a:buChar char="•"/>
        <a:defRPr sz="1499" kern="1200">
          <a:solidFill>
            <a:schemeClr val="tx1"/>
          </a:solidFill>
          <a:latin typeface="+mn-lt"/>
          <a:ea typeface="+mn-ea"/>
          <a:cs typeface="+mn-cs"/>
        </a:defRPr>
      </a:lvl3pPr>
      <a:lvl4pPr marL="1199790" indent="-171398" algn="l" defTabSz="685595"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4pPr>
      <a:lvl5pPr marL="1542587" indent="-171398" algn="l" defTabSz="685595"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5pPr>
      <a:lvl6pPr marL="1885385" indent="-171398" algn="l" defTabSz="685595"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6pPr>
      <a:lvl7pPr marL="2228181" indent="-171398" algn="l" defTabSz="685595"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7pPr>
      <a:lvl8pPr marL="2570978" indent="-171398" algn="l" defTabSz="685595"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8pPr>
      <a:lvl9pPr marL="2913776" indent="-171398" algn="l" defTabSz="685595"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9pPr>
    </p:bodyStyle>
    <p:otherStyle>
      <a:defPPr>
        <a:defRPr lang="en-US"/>
      </a:defPPr>
      <a:lvl1pPr marL="0" algn="l" defTabSz="685595" rtl="0" eaLnBrk="1" latinLnBrk="0" hangingPunct="1">
        <a:defRPr sz="1349" kern="1200">
          <a:solidFill>
            <a:schemeClr val="tx1"/>
          </a:solidFill>
          <a:latin typeface="+mn-lt"/>
          <a:ea typeface="+mn-ea"/>
          <a:cs typeface="+mn-cs"/>
        </a:defRPr>
      </a:lvl1pPr>
      <a:lvl2pPr marL="342797" algn="l" defTabSz="685595" rtl="0" eaLnBrk="1" latinLnBrk="0" hangingPunct="1">
        <a:defRPr sz="1349" kern="1200">
          <a:solidFill>
            <a:schemeClr val="tx1"/>
          </a:solidFill>
          <a:latin typeface="+mn-lt"/>
          <a:ea typeface="+mn-ea"/>
          <a:cs typeface="+mn-cs"/>
        </a:defRPr>
      </a:lvl2pPr>
      <a:lvl3pPr marL="685595" algn="l" defTabSz="685595" rtl="0" eaLnBrk="1" latinLnBrk="0" hangingPunct="1">
        <a:defRPr sz="1349" kern="1200">
          <a:solidFill>
            <a:schemeClr val="tx1"/>
          </a:solidFill>
          <a:latin typeface="+mn-lt"/>
          <a:ea typeface="+mn-ea"/>
          <a:cs typeface="+mn-cs"/>
        </a:defRPr>
      </a:lvl3pPr>
      <a:lvl4pPr marL="1028392" algn="l" defTabSz="685595" rtl="0" eaLnBrk="1" latinLnBrk="0" hangingPunct="1">
        <a:defRPr sz="1349" kern="1200">
          <a:solidFill>
            <a:schemeClr val="tx1"/>
          </a:solidFill>
          <a:latin typeface="+mn-lt"/>
          <a:ea typeface="+mn-ea"/>
          <a:cs typeface="+mn-cs"/>
        </a:defRPr>
      </a:lvl4pPr>
      <a:lvl5pPr marL="1371188" algn="l" defTabSz="685595" rtl="0" eaLnBrk="1" latinLnBrk="0" hangingPunct="1">
        <a:defRPr sz="1349" kern="1200">
          <a:solidFill>
            <a:schemeClr val="tx1"/>
          </a:solidFill>
          <a:latin typeface="+mn-lt"/>
          <a:ea typeface="+mn-ea"/>
          <a:cs typeface="+mn-cs"/>
        </a:defRPr>
      </a:lvl5pPr>
      <a:lvl6pPr marL="1713986" algn="l" defTabSz="685595" rtl="0" eaLnBrk="1" latinLnBrk="0" hangingPunct="1">
        <a:defRPr sz="1349" kern="1200">
          <a:solidFill>
            <a:schemeClr val="tx1"/>
          </a:solidFill>
          <a:latin typeface="+mn-lt"/>
          <a:ea typeface="+mn-ea"/>
          <a:cs typeface="+mn-cs"/>
        </a:defRPr>
      </a:lvl6pPr>
      <a:lvl7pPr marL="2056783" algn="l" defTabSz="685595" rtl="0" eaLnBrk="1" latinLnBrk="0" hangingPunct="1">
        <a:defRPr sz="1349" kern="1200">
          <a:solidFill>
            <a:schemeClr val="tx1"/>
          </a:solidFill>
          <a:latin typeface="+mn-lt"/>
          <a:ea typeface="+mn-ea"/>
          <a:cs typeface="+mn-cs"/>
        </a:defRPr>
      </a:lvl7pPr>
      <a:lvl8pPr marL="2399580" algn="l" defTabSz="685595" rtl="0" eaLnBrk="1" latinLnBrk="0" hangingPunct="1">
        <a:defRPr sz="1349" kern="1200">
          <a:solidFill>
            <a:schemeClr val="tx1"/>
          </a:solidFill>
          <a:latin typeface="+mn-lt"/>
          <a:ea typeface="+mn-ea"/>
          <a:cs typeface="+mn-cs"/>
        </a:defRPr>
      </a:lvl8pPr>
      <a:lvl9pPr marL="2742377" algn="l" defTabSz="685595" rtl="0" eaLnBrk="1" latinLnBrk="0" hangingPunct="1">
        <a:defRPr sz="134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53331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457200" y="853819"/>
            <a:ext cx="8229600" cy="3740804"/>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121899" tIns="60949" rIns="121899" bIns="60949" rtlCol="0" anchor="ctr"/>
          <a:lstStyle>
            <a:lvl1pPr algn="l">
              <a:defRPr sz="1200">
                <a:solidFill>
                  <a:schemeClr val="tx1">
                    <a:tint val="75000"/>
                  </a:schemeClr>
                </a:solidFill>
              </a:defRPr>
            </a:lvl1pPr>
          </a:lstStyle>
          <a:p>
            <a:pPr defTabSz="914240">
              <a:buClrTx/>
            </a:pPr>
            <a:fld id="{425404F2-BE9A-4460-8815-8F645183555F}" type="datetimeFigureOut">
              <a:rPr lang="en-US" kern="1200" smtClean="0">
                <a:solidFill>
                  <a:srgbClr val="000000">
                    <a:tint val="75000"/>
                  </a:srgbClr>
                </a:solidFill>
                <a:latin typeface="Calibri"/>
                <a:ea typeface="+mn-ea"/>
                <a:cs typeface="+mn-cs"/>
              </a:rPr>
              <a:pPr defTabSz="914240">
                <a:buClrTx/>
              </a:pPr>
              <a:t>6/6/2020</a:t>
            </a:fld>
            <a:endParaRPr lang="en-US" kern="1200">
              <a:solidFill>
                <a:srgbClr val="000000">
                  <a:tint val="75000"/>
                </a:srgbClr>
              </a:solidFill>
              <a:latin typeface="Calibri"/>
              <a:ea typeface="+mn-ea"/>
              <a:cs typeface="+mn-cs"/>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121899" tIns="60949" rIns="121899" bIns="60949" rtlCol="0" anchor="ctr"/>
          <a:lstStyle>
            <a:lvl1pPr algn="ctr">
              <a:defRPr sz="1200">
                <a:solidFill>
                  <a:schemeClr val="tx1">
                    <a:tint val="75000"/>
                  </a:schemeClr>
                </a:solidFill>
              </a:defRPr>
            </a:lvl1pPr>
          </a:lstStyle>
          <a:p>
            <a:pPr defTabSz="914240">
              <a:buClrTx/>
            </a:pPr>
            <a:endParaRPr lang="en-US" kern="1200">
              <a:solidFill>
                <a:srgbClr val="000000">
                  <a:tint val="75000"/>
                </a:srgbClr>
              </a:solidFill>
              <a:latin typeface="Calibri"/>
              <a:ea typeface="+mn-ea"/>
              <a:cs typeface="+mn-cs"/>
            </a:endParaRPr>
          </a:p>
        </p:txBody>
      </p:sp>
      <p:sp>
        <p:nvSpPr>
          <p:cNvPr id="6" name="Slide Number Placeholder 5"/>
          <p:cNvSpPr>
            <a:spLocks noGrp="1"/>
          </p:cNvSpPr>
          <p:nvPr>
            <p:ph type="sldNum" sz="quarter" idx="4"/>
          </p:nvPr>
        </p:nvSpPr>
        <p:spPr>
          <a:xfrm>
            <a:off x="6553201" y="4767264"/>
            <a:ext cx="2133600" cy="273844"/>
          </a:xfrm>
          <a:prstGeom prst="rect">
            <a:avLst/>
          </a:prstGeom>
        </p:spPr>
        <p:txBody>
          <a:bodyPr vert="horz" lIns="121899" tIns="60949" rIns="121899" bIns="60949" rtlCol="0" anchor="ctr"/>
          <a:lstStyle>
            <a:lvl1pPr algn="r">
              <a:defRPr sz="1200">
                <a:solidFill>
                  <a:schemeClr val="tx1">
                    <a:tint val="75000"/>
                  </a:schemeClr>
                </a:solidFill>
              </a:defRPr>
            </a:lvl1pPr>
          </a:lstStyle>
          <a:p>
            <a:pPr defTabSz="914240">
              <a:buClrTx/>
            </a:pPr>
            <a:fld id="{96E69268-9C8B-4EBF-A9EE-DC5DC2D48DC3}" type="slidenum">
              <a:rPr lang="en-US" kern="1200" smtClean="0">
                <a:solidFill>
                  <a:srgbClr val="000000">
                    <a:tint val="75000"/>
                  </a:srgbClr>
                </a:solidFill>
                <a:latin typeface="Calibri"/>
                <a:ea typeface="+mn-ea"/>
                <a:cs typeface="+mn-cs"/>
              </a:rPr>
              <a:pPr defTabSz="914240">
                <a:buClrTx/>
              </a:pPr>
              <a:t>‹#›</a:t>
            </a:fld>
            <a:endParaRPr lang="en-US" kern="1200">
              <a:solidFill>
                <a:srgbClr val="000000">
                  <a:tint val="75000"/>
                </a:srgbClr>
              </a:solidFill>
              <a:latin typeface="Calibri"/>
              <a:ea typeface="+mn-ea"/>
              <a:cs typeface="+mn-cs"/>
            </a:endParaRPr>
          </a:p>
        </p:txBody>
      </p:sp>
    </p:spTree>
    <p:extLst>
      <p:ext uri="{BB962C8B-B14F-4D97-AF65-F5344CB8AC3E}">
        <p14:creationId xmlns:p14="http://schemas.microsoft.com/office/powerpoint/2010/main" val="776590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xStyles>
    <p:titleStyle>
      <a:lvl1pPr algn="l" defTabSz="914240" rtl="0" eaLnBrk="1" latinLnBrk="0" hangingPunct="1">
        <a:spcBef>
          <a:spcPct val="0"/>
        </a:spcBef>
        <a:buNone/>
        <a:defRPr sz="2700" kern="1200">
          <a:solidFill>
            <a:schemeClr val="tx1"/>
          </a:solidFill>
          <a:latin typeface="+mj-lt"/>
          <a:ea typeface="+mj-ea"/>
          <a:cs typeface="+mj-cs"/>
        </a:defRPr>
      </a:lvl1pPr>
    </p:titleStyle>
    <p:bodyStyle>
      <a:lvl1pPr marL="342840" indent="-342840" algn="l" defTabSz="914240"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820" indent="-285700" algn="l" defTabSz="914240"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800" indent="-228560" algn="l" defTabSz="914240"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599920" indent="-228560" algn="l" defTabSz="914240"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040" indent="-228560" algn="l" defTabSz="914240"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160" indent="-228560" algn="l" defTabSz="914240" rtl="0" eaLnBrk="1" latinLnBrk="0" hangingPunct="1">
        <a:spcBef>
          <a:spcPct val="20000"/>
        </a:spcBef>
        <a:buFont typeface="Arial" pitchFamily="34" charset="0"/>
        <a:buChar char="•"/>
        <a:defRPr sz="2025" kern="1200">
          <a:solidFill>
            <a:schemeClr val="tx1"/>
          </a:solidFill>
          <a:latin typeface="+mn-lt"/>
          <a:ea typeface="+mn-ea"/>
          <a:cs typeface="+mn-cs"/>
        </a:defRPr>
      </a:lvl6pPr>
      <a:lvl7pPr marL="2971280" indent="-228560" algn="l" defTabSz="914240" rtl="0" eaLnBrk="1" latinLnBrk="0" hangingPunct="1">
        <a:spcBef>
          <a:spcPct val="20000"/>
        </a:spcBef>
        <a:buFont typeface="Arial" pitchFamily="34" charset="0"/>
        <a:buChar char="•"/>
        <a:defRPr sz="2025" kern="1200">
          <a:solidFill>
            <a:schemeClr val="tx1"/>
          </a:solidFill>
          <a:latin typeface="+mn-lt"/>
          <a:ea typeface="+mn-ea"/>
          <a:cs typeface="+mn-cs"/>
        </a:defRPr>
      </a:lvl7pPr>
      <a:lvl8pPr marL="3428400" indent="-228560" algn="l" defTabSz="914240" rtl="0" eaLnBrk="1" latinLnBrk="0" hangingPunct="1">
        <a:spcBef>
          <a:spcPct val="20000"/>
        </a:spcBef>
        <a:buFont typeface="Arial" pitchFamily="34" charset="0"/>
        <a:buChar char="•"/>
        <a:defRPr sz="2025" kern="1200">
          <a:solidFill>
            <a:schemeClr val="tx1"/>
          </a:solidFill>
          <a:latin typeface="+mn-lt"/>
          <a:ea typeface="+mn-ea"/>
          <a:cs typeface="+mn-cs"/>
        </a:defRPr>
      </a:lvl8pPr>
      <a:lvl9pPr marL="3885520" indent="-228560" algn="l" defTabSz="914240" rtl="0" eaLnBrk="1" latinLnBrk="0" hangingPunct="1">
        <a:spcBef>
          <a:spcPct val="20000"/>
        </a:spcBef>
        <a:buFont typeface="Arial" pitchFamily="34" charset="0"/>
        <a:buChar char="•"/>
        <a:defRPr sz="2025" kern="1200">
          <a:solidFill>
            <a:schemeClr val="tx1"/>
          </a:solidFill>
          <a:latin typeface="+mn-lt"/>
          <a:ea typeface="+mn-ea"/>
          <a:cs typeface="+mn-cs"/>
        </a:defRPr>
      </a:lvl9pPr>
    </p:bodyStyle>
    <p:otherStyle>
      <a:defPPr>
        <a:defRPr lang="en-US"/>
      </a:defPPr>
      <a:lvl1pPr marL="0" algn="l" defTabSz="914240" rtl="0" eaLnBrk="1" latinLnBrk="0" hangingPunct="1">
        <a:defRPr sz="1800" kern="1200">
          <a:solidFill>
            <a:schemeClr val="tx1"/>
          </a:solidFill>
          <a:latin typeface="+mn-lt"/>
          <a:ea typeface="+mn-ea"/>
          <a:cs typeface="+mn-cs"/>
        </a:defRPr>
      </a:lvl1pPr>
      <a:lvl2pPr marL="457120" algn="l" defTabSz="914240" rtl="0" eaLnBrk="1" latinLnBrk="0" hangingPunct="1">
        <a:defRPr sz="1800" kern="1200">
          <a:solidFill>
            <a:schemeClr val="tx1"/>
          </a:solidFill>
          <a:latin typeface="+mn-lt"/>
          <a:ea typeface="+mn-ea"/>
          <a:cs typeface="+mn-cs"/>
        </a:defRPr>
      </a:lvl2pPr>
      <a:lvl3pPr marL="914240" algn="l" defTabSz="914240" rtl="0" eaLnBrk="1" latinLnBrk="0" hangingPunct="1">
        <a:defRPr sz="1800" kern="1200">
          <a:solidFill>
            <a:schemeClr val="tx1"/>
          </a:solidFill>
          <a:latin typeface="+mn-lt"/>
          <a:ea typeface="+mn-ea"/>
          <a:cs typeface="+mn-cs"/>
        </a:defRPr>
      </a:lvl3pPr>
      <a:lvl4pPr marL="1371360" algn="l" defTabSz="914240" rtl="0" eaLnBrk="1" latinLnBrk="0" hangingPunct="1">
        <a:defRPr sz="1800" kern="1200">
          <a:solidFill>
            <a:schemeClr val="tx1"/>
          </a:solidFill>
          <a:latin typeface="+mn-lt"/>
          <a:ea typeface="+mn-ea"/>
          <a:cs typeface="+mn-cs"/>
        </a:defRPr>
      </a:lvl4pPr>
      <a:lvl5pPr marL="1828480" algn="l" defTabSz="914240" rtl="0" eaLnBrk="1" latinLnBrk="0" hangingPunct="1">
        <a:defRPr sz="1800" kern="1200">
          <a:solidFill>
            <a:schemeClr val="tx1"/>
          </a:solidFill>
          <a:latin typeface="+mn-lt"/>
          <a:ea typeface="+mn-ea"/>
          <a:cs typeface="+mn-cs"/>
        </a:defRPr>
      </a:lvl5pPr>
      <a:lvl6pPr marL="2285600" algn="l" defTabSz="914240" rtl="0" eaLnBrk="1" latinLnBrk="0" hangingPunct="1">
        <a:defRPr sz="1800" kern="1200">
          <a:solidFill>
            <a:schemeClr val="tx1"/>
          </a:solidFill>
          <a:latin typeface="+mn-lt"/>
          <a:ea typeface="+mn-ea"/>
          <a:cs typeface="+mn-cs"/>
        </a:defRPr>
      </a:lvl6pPr>
      <a:lvl7pPr marL="2742720" algn="l" defTabSz="914240" rtl="0" eaLnBrk="1" latinLnBrk="0" hangingPunct="1">
        <a:defRPr sz="1800" kern="1200">
          <a:solidFill>
            <a:schemeClr val="tx1"/>
          </a:solidFill>
          <a:latin typeface="+mn-lt"/>
          <a:ea typeface="+mn-ea"/>
          <a:cs typeface="+mn-cs"/>
        </a:defRPr>
      </a:lvl7pPr>
      <a:lvl8pPr marL="3199840" algn="l" defTabSz="914240" rtl="0" eaLnBrk="1" latinLnBrk="0" hangingPunct="1">
        <a:defRPr sz="1800" kern="1200">
          <a:solidFill>
            <a:schemeClr val="tx1"/>
          </a:solidFill>
          <a:latin typeface="+mn-lt"/>
          <a:ea typeface="+mn-ea"/>
          <a:cs typeface="+mn-cs"/>
        </a:defRPr>
      </a:lvl8pPr>
      <a:lvl9pPr marL="3656960" algn="l" defTabSz="91424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8.svg"/><Relationship Id="rId3" Type="http://schemas.openxmlformats.org/officeDocument/2006/relationships/hyperlink" Target="http://slidemodel.com/account/plans/?utm_source=free&amp;utm_medium=button&amp;utm_campaign=freetemplate" TargetMode="External"/><Relationship Id="rId7" Type="http://schemas.openxmlformats.org/officeDocument/2006/relationships/image" Target="../media/image2.svg"/><Relationship Id="rId12"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1.png"/><Relationship Id="rId11" Type="http://schemas.openxmlformats.org/officeDocument/2006/relationships/image" Target="../media/image6.svg"/><Relationship Id="rId5" Type="http://schemas.openxmlformats.org/officeDocument/2006/relationships/image" Target="../media/image17.png"/><Relationship Id="rId15" Type="http://schemas.openxmlformats.org/officeDocument/2006/relationships/image" Target="../media/image10.svg"/><Relationship Id="rId10" Type="http://schemas.openxmlformats.org/officeDocument/2006/relationships/image" Target="../media/image3.png"/><Relationship Id="rId4" Type="http://schemas.openxmlformats.org/officeDocument/2006/relationships/image" Target="../media/image16.jpg"/><Relationship Id="rId9" Type="http://schemas.openxmlformats.org/officeDocument/2006/relationships/image" Target="../media/image4.svg"/><Relationship Id="rId1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6.png"/><Relationship Id="rId7" Type="http://schemas.openxmlformats.org/officeDocument/2006/relationships/image" Target="../media/image8.png"/><Relationship Id="rId12" Type="http://schemas.openxmlformats.org/officeDocument/2006/relationships/image" Target="../media/image20.sv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1.png"/><Relationship Id="rId7" Type="http://schemas.openxmlformats.org/officeDocument/2006/relationships/image" Target="../media/image3.png"/><Relationship Id="rId12" Type="http://schemas.openxmlformats.org/officeDocument/2006/relationships/image" Target="../media/image29.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4.svg"/><Relationship Id="rId11" Type="http://schemas.openxmlformats.org/officeDocument/2006/relationships/image" Target="../media/image14.png"/><Relationship Id="rId5" Type="http://schemas.openxmlformats.org/officeDocument/2006/relationships/image" Target="../media/image12.png"/><Relationship Id="rId10" Type="http://schemas.openxmlformats.org/officeDocument/2006/relationships/image" Target="../media/image27.svg"/><Relationship Id="rId4" Type="http://schemas.openxmlformats.org/officeDocument/2006/relationships/image" Target="../media/image22.sv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9.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0.svg"/><Relationship Id="rId11" Type="http://schemas.openxmlformats.org/officeDocument/2006/relationships/image" Target="../media/image14.png"/><Relationship Id="rId5" Type="http://schemas.openxmlformats.org/officeDocument/2006/relationships/image" Target="../media/image2.png"/><Relationship Id="rId10" Type="http://schemas.openxmlformats.org/officeDocument/2006/relationships/image" Target="../media/image27.svg"/><Relationship Id="rId4" Type="http://schemas.openxmlformats.org/officeDocument/2006/relationships/image" Target="../media/image22.sv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1.png"/><Relationship Id="rId7" Type="http://schemas.openxmlformats.org/officeDocument/2006/relationships/image" Target="../media/image15.png"/><Relationship Id="rId12" Type="http://schemas.openxmlformats.org/officeDocument/2006/relationships/image" Target="../media/image29.sv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4.svg"/><Relationship Id="rId11" Type="http://schemas.openxmlformats.org/officeDocument/2006/relationships/image" Target="../media/image14.png"/><Relationship Id="rId5" Type="http://schemas.openxmlformats.org/officeDocument/2006/relationships/image" Target="../media/image12.png"/><Relationship Id="rId10" Type="http://schemas.openxmlformats.org/officeDocument/2006/relationships/image" Target="../media/image27.svg"/><Relationship Id="rId4" Type="http://schemas.openxmlformats.org/officeDocument/2006/relationships/image" Target="../media/image33.sv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9.sv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4.svg"/><Relationship Id="rId11" Type="http://schemas.openxmlformats.org/officeDocument/2006/relationships/image" Target="../media/image14.png"/><Relationship Id="rId5" Type="http://schemas.openxmlformats.org/officeDocument/2006/relationships/image" Target="../media/image12.png"/><Relationship Id="rId10" Type="http://schemas.openxmlformats.org/officeDocument/2006/relationships/image" Target="../media/image27.svg"/><Relationship Id="rId4" Type="http://schemas.openxmlformats.org/officeDocument/2006/relationships/image" Target="../media/image22.sv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4.svg"/><Relationship Id="rId5" Type="http://schemas.openxmlformats.org/officeDocument/2006/relationships/image" Target="../media/image12.png"/><Relationship Id="rId10" Type="http://schemas.openxmlformats.org/officeDocument/2006/relationships/image" Target="../media/image27.svg"/><Relationship Id="rId4" Type="http://schemas.openxmlformats.org/officeDocument/2006/relationships/image" Target="../media/image22.svg"/><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9.sv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4.svg"/><Relationship Id="rId11" Type="http://schemas.openxmlformats.org/officeDocument/2006/relationships/image" Target="../media/image14.png"/><Relationship Id="rId5" Type="http://schemas.openxmlformats.org/officeDocument/2006/relationships/image" Target="../media/image12.png"/><Relationship Id="rId10" Type="http://schemas.openxmlformats.org/officeDocument/2006/relationships/image" Target="../media/image27.svg"/><Relationship Id="rId4" Type="http://schemas.openxmlformats.org/officeDocument/2006/relationships/image" Target="../media/image22.sv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9.sv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4.svg"/><Relationship Id="rId11" Type="http://schemas.openxmlformats.org/officeDocument/2006/relationships/image" Target="../media/image14.png"/><Relationship Id="rId5" Type="http://schemas.openxmlformats.org/officeDocument/2006/relationships/image" Target="../media/image12.png"/><Relationship Id="rId10" Type="http://schemas.openxmlformats.org/officeDocument/2006/relationships/image" Target="../media/image34.svg"/><Relationship Id="rId4" Type="http://schemas.openxmlformats.org/officeDocument/2006/relationships/image" Target="../media/image22.svg"/><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6"/>
          <p:cNvSpPr txBox="1"/>
          <p:nvPr/>
        </p:nvSpPr>
        <p:spPr>
          <a:xfrm>
            <a:off x="656636" y="303602"/>
            <a:ext cx="4827667" cy="500079"/>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252D30"/>
              </a:buClr>
              <a:buSzPts val="3000"/>
              <a:buFont typeface="Arial"/>
              <a:buNone/>
            </a:pPr>
            <a:r>
              <a:rPr lang="en-GB" sz="3000" b="0" i="0" u="none" dirty="0">
                <a:solidFill>
                  <a:srgbClr val="252D30"/>
                </a:solidFill>
                <a:latin typeface="Calibri" panose="020F0502020204030204" pitchFamily="34" charset="0"/>
                <a:cs typeface="Calibri" panose="020F0502020204030204" pitchFamily="34" charset="0"/>
                <a:sym typeface="Arial"/>
              </a:rPr>
              <a:t>Marketing Mix 7Ps</a:t>
            </a:r>
            <a:endParaRPr sz="500" dirty="0">
              <a:latin typeface="Calibri" panose="020F0502020204030204" pitchFamily="34" charset="0"/>
              <a:cs typeface="Calibri" panose="020F0502020204030204" pitchFamily="34" charset="0"/>
            </a:endParaRPr>
          </a:p>
        </p:txBody>
      </p:sp>
      <p:sp>
        <p:nvSpPr>
          <p:cNvPr id="116" name="Google Shape;116;p26"/>
          <p:cNvSpPr/>
          <p:nvPr/>
        </p:nvSpPr>
        <p:spPr>
          <a:xfrm>
            <a:off x="3500365" y="1844979"/>
            <a:ext cx="2144100" cy="2142900"/>
          </a:xfrm>
          <a:prstGeom prst="ellipse">
            <a:avLst/>
          </a:prstGeom>
          <a:noFill/>
          <a:ln w="28575" cap="flat" cmpd="sng">
            <a:solidFill>
              <a:schemeClr val="lt2"/>
            </a:solidFill>
            <a:prstDash val="solid"/>
            <a:miter lim="262144"/>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17" name="Google Shape;117;p26"/>
          <p:cNvSpPr txBox="1"/>
          <p:nvPr/>
        </p:nvSpPr>
        <p:spPr>
          <a:xfrm>
            <a:off x="1326575" y="1738785"/>
            <a:ext cx="1873500" cy="700500"/>
          </a:xfrm>
          <a:prstGeom prst="rect">
            <a:avLst/>
          </a:prstGeom>
          <a:noFill/>
          <a:ln>
            <a:noFill/>
          </a:ln>
        </p:spPr>
        <p:txBody>
          <a:bodyPr spcFirstLastPara="1" wrap="square" lIns="34275" tIns="17150" rIns="34275" bIns="17150" anchor="t" anchorCtr="0">
            <a:noAutofit/>
          </a:bodyPr>
          <a:lstStyle/>
          <a:p>
            <a:pPr marL="0" marR="0" lvl="0" indent="0" algn="r" rtl="0">
              <a:lnSpc>
                <a:spcPct val="100000"/>
              </a:lnSpc>
              <a:spcBef>
                <a:spcPts val="0"/>
              </a:spcBef>
              <a:spcAft>
                <a:spcPts val="0"/>
              </a:spcAft>
              <a:buClr>
                <a:srgbClr val="929292"/>
              </a:buClr>
              <a:buSzPts val="1100"/>
              <a:buFont typeface="Arial"/>
              <a:buNone/>
            </a:pPr>
            <a:r>
              <a:rPr lang="en-US" sz="1100" b="0" i="0" u="none" dirty="0">
                <a:solidFill>
                  <a:srgbClr val="929292"/>
                </a:solidFill>
                <a:latin typeface="Calibri" panose="020F0502020204030204" pitchFamily="34" charset="0"/>
                <a:cs typeface="Calibri" panose="020F0502020204030204" pitchFamily="34" charset="0"/>
                <a:sym typeface="Arial"/>
              </a:rPr>
              <a:t>Insert your text Here. This is a sample text.</a:t>
            </a:r>
            <a:endParaRPr lang="en-US" sz="500" dirty="0">
              <a:latin typeface="Calibri" panose="020F0502020204030204" pitchFamily="34" charset="0"/>
              <a:cs typeface="Calibri" panose="020F0502020204030204" pitchFamily="34" charset="0"/>
            </a:endParaRPr>
          </a:p>
        </p:txBody>
      </p:sp>
      <p:sp>
        <p:nvSpPr>
          <p:cNvPr id="118" name="Google Shape;118;p26"/>
          <p:cNvSpPr txBox="1"/>
          <p:nvPr/>
        </p:nvSpPr>
        <p:spPr>
          <a:xfrm>
            <a:off x="2090769" y="1547755"/>
            <a:ext cx="1109400" cy="189000"/>
          </a:xfrm>
          <a:prstGeom prst="rect">
            <a:avLst/>
          </a:prstGeom>
          <a:noFill/>
          <a:ln>
            <a:noFill/>
          </a:ln>
        </p:spPr>
        <p:txBody>
          <a:bodyPr spcFirstLastPara="1" wrap="square" lIns="19050" tIns="19050" rIns="19050" bIns="19050" anchor="t" anchorCtr="0">
            <a:noAutofit/>
          </a:bodyPr>
          <a:lstStyle/>
          <a:p>
            <a:pPr marL="0" marR="0" lvl="0" indent="0" algn="r" rtl="0">
              <a:lnSpc>
                <a:spcPct val="100000"/>
              </a:lnSpc>
              <a:spcBef>
                <a:spcPts val="0"/>
              </a:spcBef>
              <a:spcAft>
                <a:spcPts val="0"/>
              </a:spcAft>
              <a:buClr>
                <a:schemeClr val="dk1"/>
              </a:buClr>
              <a:buSzPts val="1200"/>
              <a:buFont typeface="Arial"/>
              <a:buNone/>
            </a:pPr>
            <a:r>
              <a:rPr lang="en-GB" sz="1200" b="0" i="0" u="none" dirty="0">
                <a:solidFill>
                  <a:schemeClr val="dk1"/>
                </a:solidFill>
                <a:latin typeface="Calibri" panose="020F0502020204030204" pitchFamily="34" charset="0"/>
                <a:cs typeface="Calibri" panose="020F0502020204030204" pitchFamily="34" charset="0"/>
                <a:sym typeface="Arial"/>
              </a:rPr>
              <a:t>Product</a:t>
            </a:r>
            <a:endParaRPr sz="500" dirty="0">
              <a:latin typeface="Calibri" panose="020F0502020204030204" pitchFamily="34" charset="0"/>
              <a:cs typeface="Calibri" panose="020F0502020204030204" pitchFamily="34" charset="0"/>
            </a:endParaRPr>
          </a:p>
        </p:txBody>
      </p:sp>
      <p:sp>
        <p:nvSpPr>
          <p:cNvPr id="119" name="Google Shape;119;p26"/>
          <p:cNvSpPr txBox="1"/>
          <p:nvPr/>
        </p:nvSpPr>
        <p:spPr>
          <a:xfrm>
            <a:off x="1326575" y="3842126"/>
            <a:ext cx="1873500" cy="700500"/>
          </a:xfrm>
          <a:prstGeom prst="rect">
            <a:avLst/>
          </a:prstGeom>
          <a:noFill/>
          <a:ln>
            <a:noFill/>
          </a:ln>
        </p:spPr>
        <p:txBody>
          <a:bodyPr spcFirstLastPara="1" wrap="square" lIns="34275" tIns="17150" rIns="34275" bIns="17150" anchor="t" anchorCtr="0">
            <a:noAutofit/>
          </a:bodyPr>
          <a:lstStyle/>
          <a:p>
            <a:pPr marL="0" marR="0" lvl="0" indent="0" algn="r" rtl="0">
              <a:lnSpc>
                <a:spcPct val="100000"/>
              </a:lnSpc>
              <a:spcBef>
                <a:spcPts val="0"/>
              </a:spcBef>
              <a:spcAft>
                <a:spcPts val="0"/>
              </a:spcAft>
              <a:buClr>
                <a:srgbClr val="929292"/>
              </a:buClr>
              <a:buSzPts val="1100"/>
              <a:buFont typeface="Arial"/>
              <a:buNone/>
            </a:pPr>
            <a:r>
              <a:rPr lang="en-US" sz="1100" b="0" i="0" u="none" dirty="0">
                <a:solidFill>
                  <a:srgbClr val="929292"/>
                </a:solidFill>
                <a:latin typeface="Calibri" panose="020F0502020204030204" pitchFamily="34" charset="0"/>
                <a:cs typeface="Calibri" panose="020F0502020204030204" pitchFamily="34" charset="0"/>
                <a:sym typeface="Arial"/>
              </a:rPr>
              <a:t>Insert your text Here. This is a sample text.</a:t>
            </a:r>
            <a:endParaRPr lang="en-US" sz="500" dirty="0">
              <a:latin typeface="Calibri" panose="020F0502020204030204" pitchFamily="34" charset="0"/>
              <a:cs typeface="Calibri" panose="020F0502020204030204" pitchFamily="34" charset="0"/>
            </a:endParaRPr>
          </a:p>
        </p:txBody>
      </p:sp>
      <p:sp>
        <p:nvSpPr>
          <p:cNvPr id="120" name="Google Shape;120;p26"/>
          <p:cNvSpPr txBox="1"/>
          <p:nvPr/>
        </p:nvSpPr>
        <p:spPr>
          <a:xfrm>
            <a:off x="2367835" y="3651105"/>
            <a:ext cx="832200" cy="189000"/>
          </a:xfrm>
          <a:prstGeom prst="rect">
            <a:avLst/>
          </a:prstGeom>
          <a:noFill/>
          <a:ln>
            <a:noFill/>
          </a:ln>
        </p:spPr>
        <p:txBody>
          <a:bodyPr spcFirstLastPara="1" wrap="square" lIns="19050" tIns="19050" rIns="19050" bIns="19050" anchor="t" anchorCtr="0">
            <a:noAutofit/>
          </a:bodyPr>
          <a:lstStyle/>
          <a:p>
            <a:pPr marL="0" marR="0" lvl="0" indent="0" algn="r" rtl="0">
              <a:lnSpc>
                <a:spcPct val="100000"/>
              </a:lnSpc>
              <a:spcBef>
                <a:spcPts val="0"/>
              </a:spcBef>
              <a:spcAft>
                <a:spcPts val="0"/>
              </a:spcAft>
              <a:buClr>
                <a:schemeClr val="dk1"/>
              </a:buClr>
              <a:buSzPts val="1200"/>
              <a:buFont typeface="Arial"/>
              <a:buNone/>
            </a:pPr>
            <a:r>
              <a:rPr lang="en-GB" sz="1200" b="0" i="0" u="none">
                <a:solidFill>
                  <a:schemeClr val="dk1"/>
                </a:solidFill>
                <a:latin typeface="Calibri" panose="020F0502020204030204" pitchFamily="34" charset="0"/>
                <a:cs typeface="Calibri" panose="020F0502020204030204" pitchFamily="34" charset="0"/>
                <a:sym typeface="Arial"/>
              </a:rPr>
              <a:t>Price</a:t>
            </a:r>
            <a:endParaRPr sz="500">
              <a:latin typeface="Calibri" panose="020F0502020204030204" pitchFamily="34" charset="0"/>
              <a:cs typeface="Calibri" panose="020F0502020204030204" pitchFamily="34" charset="0"/>
            </a:endParaRPr>
          </a:p>
        </p:txBody>
      </p:sp>
      <p:sp>
        <p:nvSpPr>
          <p:cNvPr id="121" name="Google Shape;121;p26"/>
          <p:cNvSpPr txBox="1"/>
          <p:nvPr/>
        </p:nvSpPr>
        <p:spPr>
          <a:xfrm>
            <a:off x="5944000" y="1738785"/>
            <a:ext cx="1873500" cy="7005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929292"/>
              </a:buClr>
              <a:buSzPts val="1100"/>
              <a:buFont typeface="Arial"/>
              <a:buNone/>
            </a:pPr>
            <a:r>
              <a:rPr lang="en-US" sz="1100" b="0" i="0" u="none" dirty="0">
                <a:solidFill>
                  <a:srgbClr val="929292"/>
                </a:solidFill>
                <a:latin typeface="Calibri" panose="020F0502020204030204" pitchFamily="34" charset="0"/>
                <a:cs typeface="Calibri" panose="020F0502020204030204" pitchFamily="34" charset="0"/>
                <a:sym typeface="Arial"/>
              </a:rPr>
              <a:t>Insert your text Here. This is a sample text.</a:t>
            </a:r>
            <a:endParaRPr lang="en-US" sz="500" dirty="0">
              <a:latin typeface="Calibri" panose="020F0502020204030204" pitchFamily="34" charset="0"/>
              <a:cs typeface="Calibri" panose="020F0502020204030204" pitchFamily="34" charset="0"/>
            </a:endParaRPr>
          </a:p>
        </p:txBody>
      </p:sp>
      <p:sp>
        <p:nvSpPr>
          <p:cNvPr id="122" name="Google Shape;122;p26"/>
          <p:cNvSpPr txBox="1"/>
          <p:nvPr/>
        </p:nvSpPr>
        <p:spPr>
          <a:xfrm>
            <a:off x="5944004" y="1547755"/>
            <a:ext cx="832200" cy="1890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sz="1200" b="0" i="0" u="none">
                <a:solidFill>
                  <a:schemeClr val="dk1"/>
                </a:solidFill>
                <a:latin typeface="Calibri" panose="020F0502020204030204" pitchFamily="34" charset="0"/>
                <a:cs typeface="Calibri" panose="020F0502020204030204" pitchFamily="34" charset="0"/>
                <a:sym typeface="Arial"/>
              </a:rPr>
              <a:t>Place</a:t>
            </a:r>
            <a:endParaRPr sz="500">
              <a:latin typeface="Calibri" panose="020F0502020204030204" pitchFamily="34" charset="0"/>
              <a:cs typeface="Calibri" panose="020F0502020204030204" pitchFamily="34" charset="0"/>
            </a:endParaRPr>
          </a:p>
        </p:txBody>
      </p:sp>
      <p:sp>
        <p:nvSpPr>
          <p:cNvPr id="123" name="Google Shape;123;p26"/>
          <p:cNvSpPr txBox="1"/>
          <p:nvPr/>
        </p:nvSpPr>
        <p:spPr>
          <a:xfrm>
            <a:off x="5943000" y="3842125"/>
            <a:ext cx="1873500" cy="7005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929292"/>
              </a:buClr>
              <a:buSzPts val="1100"/>
              <a:buFont typeface="Arial"/>
              <a:buNone/>
            </a:pPr>
            <a:r>
              <a:rPr lang="en-US" sz="1100" b="0" i="0" u="none" dirty="0">
                <a:solidFill>
                  <a:srgbClr val="929292"/>
                </a:solidFill>
                <a:latin typeface="Calibri" panose="020F0502020204030204" pitchFamily="34" charset="0"/>
                <a:cs typeface="Calibri" panose="020F0502020204030204" pitchFamily="34" charset="0"/>
                <a:sym typeface="Arial"/>
              </a:rPr>
              <a:t>Insert your text Here. This is a sample text.</a:t>
            </a:r>
            <a:endParaRPr lang="en-US" sz="500" dirty="0">
              <a:latin typeface="Calibri" panose="020F0502020204030204" pitchFamily="34" charset="0"/>
              <a:cs typeface="Calibri" panose="020F0502020204030204" pitchFamily="34" charset="0"/>
            </a:endParaRPr>
          </a:p>
        </p:txBody>
      </p:sp>
      <p:sp>
        <p:nvSpPr>
          <p:cNvPr id="124" name="Google Shape;124;p26"/>
          <p:cNvSpPr txBox="1"/>
          <p:nvPr/>
        </p:nvSpPr>
        <p:spPr>
          <a:xfrm>
            <a:off x="5943010" y="3651105"/>
            <a:ext cx="1185900" cy="1890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sz="1200" b="0" i="0" u="none">
                <a:solidFill>
                  <a:schemeClr val="dk1"/>
                </a:solidFill>
                <a:latin typeface="Calibri" panose="020F0502020204030204" pitchFamily="34" charset="0"/>
                <a:cs typeface="Calibri" panose="020F0502020204030204" pitchFamily="34" charset="0"/>
                <a:sym typeface="Arial"/>
              </a:rPr>
              <a:t>Promotion</a:t>
            </a:r>
            <a:endParaRPr sz="500">
              <a:latin typeface="Calibri" panose="020F0502020204030204" pitchFamily="34" charset="0"/>
              <a:cs typeface="Calibri" panose="020F0502020204030204" pitchFamily="34" charset="0"/>
            </a:endParaRPr>
          </a:p>
        </p:txBody>
      </p:sp>
      <p:sp>
        <p:nvSpPr>
          <p:cNvPr id="125" name="Google Shape;125;p26"/>
          <p:cNvSpPr/>
          <p:nvPr/>
        </p:nvSpPr>
        <p:spPr>
          <a:xfrm>
            <a:off x="4039357" y="2383628"/>
            <a:ext cx="1066500" cy="1066500"/>
          </a:xfrm>
          <a:prstGeom prst="ellipse">
            <a:avLst/>
          </a:prstGeom>
          <a:solidFill>
            <a:srgbClr val="1A77B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26" name="Google Shape;126;p26"/>
          <p:cNvSpPr txBox="1"/>
          <p:nvPr/>
        </p:nvSpPr>
        <p:spPr>
          <a:xfrm>
            <a:off x="4191026" y="2670128"/>
            <a:ext cx="763200" cy="493500"/>
          </a:xfrm>
          <a:prstGeom prst="rect">
            <a:avLst/>
          </a:prstGeom>
          <a:noFill/>
          <a:ln>
            <a:noFill/>
          </a:ln>
        </p:spPr>
        <p:txBody>
          <a:bodyPr spcFirstLastPara="1" wrap="square" lIns="34275" tIns="17150" rIns="34275" bIns="17150" anchor="t" anchorCtr="0">
            <a:noAutofit/>
          </a:bodyPr>
          <a:lstStyle/>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MARKET</a:t>
            </a:r>
          </a:p>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MIX</a:t>
            </a:r>
            <a:endParaRPr sz="1600" dirty="0">
              <a:solidFill>
                <a:schemeClr val="bg1"/>
              </a:solidFill>
              <a:latin typeface="Impact" panose="020B0806030902050204" pitchFamily="34" charset="0"/>
              <a:cs typeface="Calibri" panose="020F0502020204030204" pitchFamily="34" charset="0"/>
            </a:endParaRPr>
          </a:p>
        </p:txBody>
      </p:sp>
      <p:sp>
        <p:nvSpPr>
          <p:cNvPr id="127" name="Google Shape;127;p26"/>
          <p:cNvSpPr/>
          <p:nvPr/>
        </p:nvSpPr>
        <p:spPr>
          <a:xfrm>
            <a:off x="5085356" y="1845483"/>
            <a:ext cx="584400" cy="584100"/>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28" name="Google Shape;128;p26"/>
          <p:cNvSpPr/>
          <p:nvPr/>
        </p:nvSpPr>
        <p:spPr>
          <a:xfrm>
            <a:off x="3494820" y="1845483"/>
            <a:ext cx="584400" cy="584100"/>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29" name="Google Shape;129;p26"/>
          <p:cNvSpPr/>
          <p:nvPr/>
        </p:nvSpPr>
        <p:spPr>
          <a:xfrm>
            <a:off x="5086869" y="3435038"/>
            <a:ext cx="584400" cy="584100"/>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30" name="Google Shape;130;p26"/>
          <p:cNvSpPr/>
          <p:nvPr/>
        </p:nvSpPr>
        <p:spPr>
          <a:xfrm>
            <a:off x="3500365" y="3433526"/>
            <a:ext cx="584400" cy="584100"/>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31" name="Google Shape;131;p26"/>
          <p:cNvSpPr/>
          <p:nvPr/>
        </p:nvSpPr>
        <p:spPr>
          <a:xfrm rot="2700000">
            <a:off x="4943599" y="3315470"/>
            <a:ext cx="223587" cy="229527"/>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32" name="Google Shape;132;p26"/>
          <p:cNvSpPr/>
          <p:nvPr/>
        </p:nvSpPr>
        <p:spPr>
          <a:xfrm rot="18900000">
            <a:off x="4930552" y="2311919"/>
            <a:ext cx="229951" cy="223799"/>
          </a:xfrm>
          <a:prstGeom prst="rightArrow">
            <a:avLst>
              <a:gd name="adj1" fmla="val 11082"/>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33" name="Google Shape;133;p26"/>
          <p:cNvSpPr/>
          <p:nvPr/>
        </p:nvSpPr>
        <p:spPr>
          <a:xfrm rot="8100000">
            <a:off x="3993369" y="3318003"/>
            <a:ext cx="229951" cy="224436"/>
          </a:xfrm>
          <a:prstGeom prst="rightArrow">
            <a:avLst>
              <a:gd name="adj1" fmla="val 11058"/>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34" name="Google Shape;134;p26"/>
          <p:cNvSpPr/>
          <p:nvPr/>
        </p:nvSpPr>
        <p:spPr>
          <a:xfrm rot="13500000">
            <a:off x="3976254" y="2308859"/>
            <a:ext cx="224436" cy="229951"/>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39" name="Google Shape;139;p26"/>
          <p:cNvSpPr/>
          <p:nvPr/>
        </p:nvSpPr>
        <p:spPr>
          <a:xfrm>
            <a:off x="3175423" y="2624385"/>
            <a:ext cx="584400" cy="584100"/>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40" name="Google Shape;140;p26"/>
          <p:cNvSpPr/>
          <p:nvPr/>
        </p:nvSpPr>
        <p:spPr>
          <a:xfrm>
            <a:off x="5364898" y="2624385"/>
            <a:ext cx="584400" cy="584100"/>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41" name="Google Shape;141;p26"/>
          <p:cNvSpPr/>
          <p:nvPr/>
        </p:nvSpPr>
        <p:spPr>
          <a:xfrm>
            <a:off x="4285094" y="1469852"/>
            <a:ext cx="584400" cy="584100"/>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145" name="Google Shape;145;p26"/>
          <p:cNvSpPr txBox="1"/>
          <p:nvPr/>
        </p:nvSpPr>
        <p:spPr>
          <a:xfrm>
            <a:off x="1257000" y="2790455"/>
            <a:ext cx="1644600" cy="700500"/>
          </a:xfrm>
          <a:prstGeom prst="rect">
            <a:avLst/>
          </a:prstGeom>
          <a:noFill/>
          <a:ln>
            <a:noFill/>
          </a:ln>
        </p:spPr>
        <p:txBody>
          <a:bodyPr spcFirstLastPara="1" wrap="square" lIns="34275" tIns="17150" rIns="34275" bIns="17150" anchor="t" anchorCtr="0">
            <a:noAutofit/>
          </a:bodyPr>
          <a:lstStyle/>
          <a:p>
            <a:pPr marL="0" marR="0" lvl="0" indent="0" algn="r" rtl="0">
              <a:lnSpc>
                <a:spcPct val="100000"/>
              </a:lnSpc>
              <a:spcBef>
                <a:spcPts val="0"/>
              </a:spcBef>
              <a:spcAft>
                <a:spcPts val="0"/>
              </a:spcAft>
              <a:buClr>
                <a:srgbClr val="929292"/>
              </a:buClr>
              <a:buSzPts val="1100"/>
              <a:buFont typeface="Arial"/>
              <a:buNone/>
            </a:pPr>
            <a:r>
              <a:rPr lang="en-US" sz="1100" b="0" i="0" u="none" dirty="0">
                <a:solidFill>
                  <a:srgbClr val="929292"/>
                </a:solidFill>
                <a:latin typeface="Calibri" panose="020F0502020204030204" pitchFamily="34" charset="0"/>
                <a:cs typeface="Calibri" panose="020F0502020204030204" pitchFamily="34" charset="0"/>
                <a:sym typeface="Arial"/>
              </a:rPr>
              <a:t>Insert your text Here. This is a sample text.</a:t>
            </a:r>
            <a:endParaRPr lang="en-US" sz="500" dirty="0">
              <a:latin typeface="Calibri" panose="020F0502020204030204" pitchFamily="34" charset="0"/>
              <a:cs typeface="Calibri" panose="020F0502020204030204" pitchFamily="34" charset="0"/>
            </a:endParaRPr>
          </a:p>
        </p:txBody>
      </p:sp>
      <p:sp>
        <p:nvSpPr>
          <p:cNvPr id="146" name="Google Shape;146;p26"/>
          <p:cNvSpPr txBox="1"/>
          <p:nvPr/>
        </p:nvSpPr>
        <p:spPr>
          <a:xfrm>
            <a:off x="1906055" y="2599430"/>
            <a:ext cx="995700" cy="189000"/>
          </a:xfrm>
          <a:prstGeom prst="rect">
            <a:avLst/>
          </a:prstGeom>
          <a:noFill/>
          <a:ln>
            <a:noFill/>
          </a:ln>
        </p:spPr>
        <p:txBody>
          <a:bodyPr spcFirstLastPara="1" wrap="square" lIns="19050" tIns="19050" rIns="19050" bIns="19050" anchor="t" anchorCtr="0">
            <a:noAutofit/>
          </a:bodyPr>
          <a:lstStyle/>
          <a:p>
            <a:pPr marL="0" marR="0" lvl="0" indent="0" algn="r" rtl="0">
              <a:lnSpc>
                <a:spcPct val="100000"/>
              </a:lnSpc>
              <a:spcBef>
                <a:spcPts val="0"/>
              </a:spcBef>
              <a:spcAft>
                <a:spcPts val="0"/>
              </a:spcAft>
              <a:buClr>
                <a:srgbClr val="000000"/>
              </a:buClr>
              <a:buSzPts val="1200"/>
              <a:buFont typeface="Helvetica Neue"/>
              <a:buNone/>
            </a:pPr>
            <a:r>
              <a:rPr lang="en-GB" sz="1200" b="0" i="0" u="none">
                <a:solidFill>
                  <a:srgbClr val="000000"/>
                </a:solidFill>
                <a:latin typeface="Calibri" panose="020F0502020204030204" pitchFamily="34" charset="0"/>
                <a:ea typeface="Helvetica Neue"/>
                <a:cs typeface="Calibri" panose="020F0502020204030204" pitchFamily="34" charset="0"/>
                <a:sym typeface="Helvetica Neue"/>
              </a:rPr>
              <a:t>Process</a:t>
            </a:r>
            <a:endParaRPr sz="500">
              <a:latin typeface="Calibri" panose="020F0502020204030204" pitchFamily="34" charset="0"/>
              <a:cs typeface="Calibri" panose="020F0502020204030204" pitchFamily="34" charset="0"/>
            </a:endParaRPr>
          </a:p>
        </p:txBody>
      </p:sp>
      <p:sp>
        <p:nvSpPr>
          <p:cNvPr id="147" name="Google Shape;147;p26"/>
          <p:cNvSpPr txBox="1"/>
          <p:nvPr/>
        </p:nvSpPr>
        <p:spPr>
          <a:xfrm>
            <a:off x="6242375" y="2790455"/>
            <a:ext cx="1644600" cy="7005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929292"/>
              </a:buClr>
              <a:buSzPts val="1100"/>
              <a:buFont typeface="Arial"/>
              <a:buNone/>
            </a:pPr>
            <a:r>
              <a:rPr lang="en-US" sz="1100" b="0" i="0" u="none" dirty="0">
                <a:solidFill>
                  <a:srgbClr val="929292"/>
                </a:solidFill>
                <a:latin typeface="Calibri" panose="020F0502020204030204" pitchFamily="34" charset="0"/>
                <a:cs typeface="Calibri" panose="020F0502020204030204" pitchFamily="34" charset="0"/>
                <a:sym typeface="Arial"/>
              </a:rPr>
              <a:t>Insert your text Here. This is a sample text.</a:t>
            </a:r>
            <a:endParaRPr lang="en-US" sz="500" dirty="0">
              <a:latin typeface="Calibri" panose="020F0502020204030204" pitchFamily="34" charset="0"/>
              <a:cs typeface="Calibri" panose="020F0502020204030204" pitchFamily="34" charset="0"/>
            </a:endParaRPr>
          </a:p>
        </p:txBody>
      </p:sp>
      <p:sp>
        <p:nvSpPr>
          <p:cNvPr id="148" name="Google Shape;148;p26"/>
          <p:cNvSpPr txBox="1"/>
          <p:nvPr/>
        </p:nvSpPr>
        <p:spPr>
          <a:xfrm>
            <a:off x="6242372" y="2599430"/>
            <a:ext cx="1482600" cy="1890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200"/>
              <a:buFont typeface="Helvetica Neue"/>
              <a:buNone/>
            </a:pPr>
            <a:r>
              <a:rPr lang="en-GB" sz="1200" b="0" i="0" u="none">
                <a:solidFill>
                  <a:srgbClr val="000000"/>
                </a:solidFill>
                <a:latin typeface="Calibri" panose="020F0502020204030204" pitchFamily="34" charset="0"/>
                <a:ea typeface="Helvetica Neue"/>
                <a:cs typeface="Calibri" panose="020F0502020204030204" pitchFamily="34" charset="0"/>
                <a:sym typeface="Helvetica Neue"/>
              </a:rPr>
              <a:t>Physical evidence</a:t>
            </a:r>
            <a:endParaRPr sz="500">
              <a:latin typeface="Calibri" panose="020F0502020204030204" pitchFamily="34" charset="0"/>
              <a:cs typeface="Calibri" panose="020F0502020204030204" pitchFamily="34" charset="0"/>
            </a:endParaRPr>
          </a:p>
        </p:txBody>
      </p:sp>
      <p:sp>
        <p:nvSpPr>
          <p:cNvPr id="149" name="Google Shape;149;p26"/>
          <p:cNvSpPr txBox="1"/>
          <p:nvPr/>
        </p:nvSpPr>
        <p:spPr>
          <a:xfrm>
            <a:off x="4340931" y="1026183"/>
            <a:ext cx="2712300" cy="7005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929292"/>
              </a:buClr>
              <a:buSzPts val="1100"/>
              <a:buFont typeface="Arial"/>
              <a:buNone/>
            </a:pPr>
            <a:r>
              <a:rPr lang="en-GB" sz="1100" b="0" i="0" u="none" dirty="0">
                <a:solidFill>
                  <a:srgbClr val="929292"/>
                </a:solidFill>
                <a:latin typeface="Calibri" panose="020F0502020204030204" pitchFamily="34" charset="0"/>
                <a:cs typeface="Calibri" panose="020F0502020204030204" pitchFamily="34" charset="0"/>
                <a:sym typeface="Arial"/>
              </a:rPr>
              <a:t>Insert your text Here. This is a sample text.</a:t>
            </a:r>
            <a:endParaRPr sz="500" dirty="0">
              <a:latin typeface="Calibri" panose="020F0502020204030204" pitchFamily="34" charset="0"/>
              <a:cs typeface="Calibri" panose="020F0502020204030204" pitchFamily="34" charset="0"/>
            </a:endParaRPr>
          </a:p>
        </p:txBody>
      </p:sp>
      <p:sp>
        <p:nvSpPr>
          <p:cNvPr id="150" name="Google Shape;150;p26"/>
          <p:cNvSpPr txBox="1"/>
          <p:nvPr/>
        </p:nvSpPr>
        <p:spPr>
          <a:xfrm>
            <a:off x="4340925" y="835163"/>
            <a:ext cx="899400" cy="1890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000000"/>
              </a:buClr>
              <a:buSzPts val="1200"/>
              <a:buFont typeface="Helvetica Neue"/>
              <a:buNone/>
            </a:pPr>
            <a:r>
              <a:rPr lang="en-GB" sz="1200" b="0" i="0" u="none" dirty="0">
                <a:solidFill>
                  <a:srgbClr val="000000"/>
                </a:solidFill>
                <a:latin typeface="Calibri" panose="020F0502020204030204" pitchFamily="34" charset="0"/>
                <a:ea typeface="Helvetica Neue"/>
                <a:cs typeface="Calibri" panose="020F0502020204030204" pitchFamily="34" charset="0"/>
                <a:sym typeface="Helvetica Neue"/>
              </a:rPr>
              <a:t>People</a:t>
            </a:r>
            <a:endParaRPr sz="500" dirty="0">
              <a:latin typeface="Calibri" panose="020F0502020204030204" pitchFamily="34" charset="0"/>
              <a:cs typeface="Calibri" panose="020F0502020204030204" pitchFamily="34" charset="0"/>
            </a:endParaRPr>
          </a:p>
        </p:txBody>
      </p:sp>
      <p:pic>
        <p:nvPicPr>
          <p:cNvPr id="3" name="Graphic 2" descr="Box">
            <a:extLst>
              <a:ext uri="{FF2B5EF4-FFF2-40B4-BE49-F238E27FC236}">
                <a16:creationId xmlns:a16="http://schemas.microsoft.com/office/drawing/2014/main" xmlns="" id="{6CF522AB-B345-44B6-AD8A-8352CECEAF8D}"/>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533565" y="1888287"/>
            <a:ext cx="469233" cy="469233"/>
          </a:xfrm>
          <a:prstGeom prst="rect">
            <a:avLst/>
          </a:prstGeom>
        </p:spPr>
      </p:pic>
      <p:pic>
        <p:nvPicPr>
          <p:cNvPr id="5" name="Graphic 4" descr="Circles with arrows">
            <a:extLst>
              <a:ext uri="{FF2B5EF4-FFF2-40B4-BE49-F238E27FC236}">
                <a16:creationId xmlns:a16="http://schemas.microsoft.com/office/drawing/2014/main" xmlns="" id="{E3C3939A-12F3-4484-B9D9-5EFA04F42348}"/>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3208000" y="2658273"/>
            <a:ext cx="516155" cy="516155"/>
          </a:xfrm>
          <a:prstGeom prst="rect">
            <a:avLst/>
          </a:prstGeom>
        </p:spPr>
      </p:pic>
      <p:pic>
        <p:nvPicPr>
          <p:cNvPr id="7" name="Graphic 6" descr="Tag">
            <a:extLst>
              <a:ext uri="{FF2B5EF4-FFF2-40B4-BE49-F238E27FC236}">
                <a16:creationId xmlns:a16="http://schemas.microsoft.com/office/drawing/2014/main" xmlns="" id="{13B58B07-615B-4BAB-BF42-67CB095D81C5}"/>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540731" y="3472115"/>
            <a:ext cx="516156" cy="516156"/>
          </a:xfrm>
          <a:prstGeom prst="rect">
            <a:avLst/>
          </a:prstGeom>
        </p:spPr>
      </p:pic>
      <p:pic>
        <p:nvPicPr>
          <p:cNvPr id="9" name="Graphic 8" descr="Megaphone">
            <a:extLst>
              <a:ext uri="{FF2B5EF4-FFF2-40B4-BE49-F238E27FC236}">
                <a16:creationId xmlns:a16="http://schemas.microsoft.com/office/drawing/2014/main" xmlns="" id="{BB018A41-F1CB-4AF9-BA8B-9F398EE21AC7}"/>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5158412" y="3496247"/>
            <a:ext cx="426575" cy="426575"/>
          </a:xfrm>
          <a:prstGeom prst="rect">
            <a:avLst/>
          </a:prstGeom>
        </p:spPr>
      </p:pic>
      <p:pic>
        <p:nvPicPr>
          <p:cNvPr id="13" name="Graphic 12" descr="Kiosk">
            <a:extLst>
              <a:ext uri="{FF2B5EF4-FFF2-40B4-BE49-F238E27FC236}">
                <a16:creationId xmlns:a16="http://schemas.microsoft.com/office/drawing/2014/main" xmlns="" id="{661C3CB8-15CD-4498-A084-37258A652172}"/>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5180729" y="1931218"/>
            <a:ext cx="387795" cy="387795"/>
          </a:xfrm>
          <a:prstGeom prst="rect">
            <a:avLst/>
          </a:prstGeom>
        </p:spPr>
      </p:pic>
      <p:grpSp>
        <p:nvGrpSpPr>
          <p:cNvPr id="16" name="Graphic 14" descr="Group of men">
            <a:extLst>
              <a:ext uri="{FF2B5EF4-FFF2-40B4-BE49-F238E27FC236}">
                <a16:creationId xmlns:a16="http://schemas.microsoft.com/office/drawing/2014/main" xmlns="" id="{9D90C436-BEA8-407F-B121-D094D84D0356}"/>
              </a:ext>
            </a:extLst>
          </p:cNvPr>
          <p:cNvGrpSpPr/>
          <p:nvPr/>
        </p:nvGrpSpPr>
        <p:grpSpPr>
          <a:xfrm>
            <a:off x="4419585" y="1615095"/>
            <a:ext cx="315067" cy="284970"/>
            <a:chOff x="4921798" y="2253517"/>
            <a:chExt cx="315067" cy="284970"/>
          </a:xfrm>
          <a:solidFill>
            <a:schemeClr val="accent1"/>
          </a:solidFill>
        </p:grpSpPr>
        <p:sp>
          <p:nvSpPr>
            <p:cNvPr id="17" name="Freeform: Shape 16">
              <a:extLst>
                <a:ext uri="{FF2B5EF4-FFF2-40B4-BE49-F238E27FC236}">
                  <a16:creationId xmlns:a16="http://schemas.microsoft.com/office/drawing/2014/main" xmlns="" id="{A0610855-520F-4C3F-8143-B9704C3DEB34}"/>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xmlns="" id="{A5F14E7D-57B9-4CA5-A42C-AB90A15E9695}"/>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19" name="Freeform: Shape 18">
              <a:extLst>
                <a:ext uri="{FF2B5EF4-FFF2-40B4-BE49-F238E27FC236}">
                  <a16:creationId xmlns:a16="http://schemas.microsoft.com/office/drawing/2014/main" xmlns="" id="{F258DFDA-ED53-4253-A6BB-73859B485CBB}"/>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20" name="Freeform: Shape 19">
              <a:extLst>
                <a:ext uri="{FF2B5EF4-FFF2-40B4-BE49-F238E27FC236}">
                  <a16:creationId xmlns:a16="http://schemas.microsoft.com/office/drawing/2014/main" xmlns="" id="{6A012785-1DC7-4ADB-968C-4FC6259E72CF}"/>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21" name="Freeform: Shape 20">
              <a:extLst>
                <a:ext uri="{FF2B5EF4-FFF2-40B4-BE49-F238E27FC236}">
                  <a16:creationId xmlns:a16="http://schemas.microsoft.com/office/drawing/2014/main" xmlns="" id="{1B8FEE27-5C35-486B-B46F-44B07C0E40D0}"/>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22" name="Freeform: Shape 21">
              <a:extLst>
                <a:ext uri="{FF2B5EF4-FFF2-40B4-BE49-F238E27FC236}">
                  <a16:creationId xmlns:a16="http://schemas.microsoft.com/office/drawing/2014/main" xmlns="" id="{38DF46A9-DA03-487A-BB75-3C7F80C4712C}"/>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grpSp>
      <p:sp>
        <p:nvSpPr>
          <p:cNvPr id="23" name="Graphic 10" descr="Shopping bag">
            <a:extLst>
              <a:ext uri="{FF2B5EF4-FFF2-40B4-BE49-F238E27FC236}">
                <a16:creationId xmlns:a16="http://schemas.microsoft.com/office/drawing/2014/main" xmlns="" id="{6B34947D-DC00-4C73-8F24-40959EBC5A8D}"/>
              </a:ext>
            </a:extLst>
          </p:cNvPr>
          <p:cNvSpPr/>
          <p:nvPr/>
        </p:nvSpPr>
        <p:spPr>
          <a:xfrm>
            <a:off x="5528795" y="2726105"/>
            <a:ext cx="258193" cy="355478"/>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chemeClr val="accent1"/>
          </a:solidFill>
          <a:ln w="3969"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332" y="-4150"/>
            <a:ext cx="9124967" cy="514296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567">
              <a:buClrTx/>
              <a:defRPr/>
            </a:pPr>
            <a:endParaRPr lang="es-UY" sz="1794" kern="1200" dirty="0">
              <a:solidFill>
                <a:prstClr val="white"/>
              </a:solidFill>
            </a:endParaRPr>
          </a:p>
        </p:txBody>
      </p:sp>
      <p:sp>
        <p:nvSpPr>
          <p:cNvPr id="14" name="Rounded Rectangle 13">
            <a:hlinkClick r:id="rId3"/>
          </p:cNvPr>
          <p:cNvSpPr/>
          <p:nvPr/>
        </p:nvSpPr>
        <p:spPr>
          <a:xfrm>
            <a:off x="5598564" y="3486385"/>
            <a:ext cx="2125433" cy="456247"/>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567">
              <a:buClrTx/>
              <a:defRPr/>
            </a:pPr>
            <a:r>
              <a:rPr lang="en-US" sz="1794" b="1" kern="1200" dirty="0">
                <a:solidFill>
                  <a:prstClr val="white"/>
                </a:solidFill>
              </a:rPr>
              <a:t>SUBSCRIBE NOW</a:t>
            </a:r>
            <a:endParaRPr lang="es-UY" sz="1794" b="1" kern="1200" dirty="0">
              <a:solidFill>
                <a:prstClr val="white"/>
              </a:solidFill>
            </a:endParaRPr>
          </a:p>
        </p:txBody>
      </p:sp>
      <p:sp>
        <p:nvSpPr>
          <p:cNvPr id="17" name="Freeform 19"/>
          <p:cNvSpPr>
            <a:spLocks noChangeAspect="1" noEditPoints="1"/>
          </p:cNvSpPr>
          <p:nvPr/>
        </p:nvSpPr>
        <p:spPr bwMode="auto">
          <a:xfrm rot="7401880">
            <a:off x="7853350" y="3025306"/>
            <a:ext cx="1380626" cy="556055"/>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68436" tIns="34218" rIns="68436" bIns="34218" numCol="1" anchor="t" anchorCtr="0" compatLnSpc="1">
            <a:prstTxWarp prst="textNoShape">
              <a:avLst/>
            </a:prstTxWarp>
          </a:bodyPr>
          <a:lstStyle/>
          <a:p>
            <a:pPr defTabSz="684567">
              <a:buClrTx/>
              <a:defRPr/>
            </a:pPr>
            <a:endParaRPr lang="en-US" sz="1794" kern="1200">
              <a:solidFill>
                <a:prstClr val="black"/>
              </a:solidFill>
              <a:latin typeface="Calibri" panose="020F0502020204030204"/>
              <a:ea typeface="+mn-ea"/>
              <a:cs typeface="+mn-cs"/>
            </a:endParaRPr>
          </a:p>
        </p:txBody>
      </p:sp>
      <p:sp>
        <p:nvSpPr>
          <p:cNvPr id="21" name="TextBox 20"/>
          <p:cNvSpPr txBox="1"/>
          <p:nvPr/>
        </p:nvSpPr>
        <p:spPr>
          <a:xfrm>
            <a:off x="5165534" y="2521802"/>
            <a:ext cx="3110785" cy="276999"/>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684567">
              <a:buClrTx/>
              <a:defRPr/>
            </a:pPr>
            <a:r>
              <a:rPr lang="en-US" sz="1200" kern="1200" dirty="0">
                <a:solidFill>
                  <a:prstClr val="white"/>
                </a:solidFill>
              </a:rPr>
              <a:t>Apply this coupon code during sign up</a:t>
            </a:r>
            <a:endParaRPr lang="es-UY" sz="1200" kern="1200" dirty="0">
              <a:solidFill>
                <a:prstClr val="white"/>
              </a:solidFill>
            </a:endParaRPr>
          </a:p>
        </p:txBody>
      </p:sp>
      <p:grpSp>
        <p:nvGrpSpPr>
          <p:cNvPr id="22" name="Group 21"/>
          <p:cNvGrpSpPr>
            <a:grpSpLocks noChangeAspect="1"/>
          </p:cNvGrpSpPr>
          <p:nvPr/>
        </p:nvGrpSpPr>
        <p:grpSpPr bwMode="auto">
          <a:xfrm>
            <a:off x="630163" y="535526"/>
            <a:ext cx="3236659" cy="2678540"/>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36" tIns="34218" rIns="68436" bIns="34218" numCol="1" anchor="t" anchorCtr="0" compatLnSpc="1">
              <a:prstTxWarp prst="textNoShape">
                <a:avLst/>
              </a:prstTxWarp>
            </a:bodyPr>
            <a:lstStyle/>
            <a:p>
              <a:pPr algn="ctr" defTabSz="684567">
                <a:buClrTx/>
                <a:defRPr/>
              </a:pPr>
              <a:endParaRPr lang="en-US" sz="900" kern="1200">
                <a:solidFill>
                  <a:prstClr val="black"/>
                </a:solidFill>
                <a:latin typeface="Arial" panose="020B0604020202020204" pitchFamily="34" charset="0"/>
                <a:ea typeface="+mn-ea"/>
                <a:cs typeface="Arial" panose="020B0604020202020204" pitchFamily="34" charset="0"/>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36" tIns="34218" rIns="68436" bIns="34218" numCol="1" anchor="t" anchorCtr="0" compatLnSpc="1">
              <a:prstTxWarp prst="textNoShape">
                <a:avLst/>
              </a:prstTxWarp>
            </a:bodyPr>
            <a:lstStyle/>
            <a:p>
              <a:pPr algn="ctr" defTabSz="684567">
                <a:buClrTx/>
                <a:defRPr/>
              </a:pPr>
              <a:endParaRPr lang="en-US" sz="900" kern="1200">
                <a:solidFill>
                  <a:prstClr val="black"/>
                </a:solidFill>
                <a:latin typeface="Arial" panose="020B0604020202020204" pitchFamily="34" charset="0"/>
                <a:ea typeface="+mn-ea"/>
                <a:cs typeface="Arial" panose="020B0604020202020204" pitchFamily="34" charset="0"/>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36" tIns="34218" rIns="68436" bIns="34218" numCol="1" anchor="t" anchorCtr="0" compatLnSpc="1">
              <a:prstTxWarp prst="textNoShape">
                <a:avLst/>
              </a:prstTxWarp>
            </a:bodyPr>
            <a:lstStyle/>
            <a:p>
              <a:pPr algn="ctr" defTabSz="684567">
                <a:buClrTx/>
                <a:defRPr/>
              </a:pPr>
              <a:endParaRPr lang="en-US" sz="900" kern="1200">
                <a:solidFill>
                  <a:prstClr val="black"/>
                </a:solidFill>
                <a:latin typeface="Arial" panose="020B0604020202020204" pitchFamily="34" charset="0"/>
                <a:ea typeface="+mn-ea"/>
                <a:cs typeface="Arial" panose="020B0604020202020204" pitchFamily="34" charset="0"/>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36" tIns="34218" rIns="68436" bIns="34218" numCol="1" anchor="t" anchorCtr="0" compatLnSpc="1">
              <a:prstTxWarp prst="textNoShape">
                <a:avLst/>
              </a:prstTxWarp>
            </a:bodyPr>
            <a:lstStyle/>
            <a:p>
              <a:pPr algn="ctr" defTabSz="684567">
                <a:buClrTx/>
                <a:defRPr/>
              </a:pPr>
              <a:endParaRPr lang="en-US" sz="900" kern="1200">
                <a:solidFill>
                  <a:prstClr val="black"/>
                </a:solidFill>
                <a:latin typeface="Arial" panose="020B0604020202020204" pitchFamily="34" charset="0"/>
                <a:ea typeface="+mn-ea"/>
                <a:cs typeface="Arial" panose="020B0604020202020204" pitchFamily="34" charset="0"/>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36" tIns="34218" rIns="68436" bIns="34218" numCol="1" anchor="t" anchorCtr="0" compatLnSpc="1">
              <a:prstTxWarp prst="textNoShape">
                <a:avLst/>
              </a:prstTxWarp>
            </a:bodyPr>
            <a:lstStyle/>
            <a:p>
              <a:pPr algn="ctr" defTabSz="684567">
                <a:buClrTx/>
                <a:defRPr/>
              </a:pPr>
              <a:endParaRPr lang="en-US" sz="900" kern="1200">
                <a:solidFill>
                  <a:prstClr val="black"/>
                </a:solidFill>
                <a:latin typeface="Arial" panose="020B0604020202020204" pitchFamily="34" charset="0"/>
                <a:ea typeface="+mn-ea"/>
                <a:cs typeface="Arial" panose="020B0604020202020204" pitchFamily="34" charset="0"/>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36" tIns="34218" rIns="68436" bIns="34218" numCol="1" anchor="t" anchorCtr="0" compatLnSpc="1">
              <a:prstTxWarp prst="textNoShape">
                <a:avLst/>
              </a:prstTxWarp>
            </a:bodyPr>
            <a:lstStyle/>
            <a:p>
              <a:pPr algn="ctr" defTabSz="684567">
                <a:buClrTx/>
                <a:defRPr/>
              </a:pPr>
              <a:endParaRPr lang="en-US" sz="900" kern="1200">
                <a:solidFill>
                  <a:prstClr val="black"/>
                </a:solidFill>
                <a:latin typeface="Arial" panose="020B0604020202020204" pitchFamily="34" charset="0"/>
                <a:ea typeface="+mn-ea"/>
                <a:cs typeface="Arial" panose="020B0604020202020204" pitchFamily="34" charset="0"/>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36" tIns="34218" rIns="68436" bIns="34218" numCol="1" anchor="t" anchorCtr="0" compatLnSpc="1">
              <a:prstTxWarp prst="textNoShape">
                <a:avLst/>
              </a:prstTxWarp>
            </a:bodyPr>
            <a:lstStyle/>
            <a:p>
              <a:pPr algn="ctr" defTabSz="684567">
                <a:buClrTx/>
                <a:defRPr/>
              </a:pPr>
              <a:endParaRPr lang="en-US" sz="900" kern="1200">
                <a:solidFill>
                  <a:prstClr val="black"/>
                </a:solidFill>
                <a:latin typeface="Arial" panose="020B0604020202020204" pitchFamily="34" charset="0"/>
                <a:ea typeface="+mn-ea"/>
                <a:cs typeface="Arial" panose="020B0604020202020204" pitchFamily="34" charset="0"/>
              </a:endParaRPr>
            </a:p>
          </p:txBody>
        </p:sp>
      </p:grpSp>
      <p:sp>
        <p:nvSpPr>
          <p:cNvPr id="31" name="Rectangle 30"/>
          <p:cNvSpPr/>
          <p:nvPr/>
        </p:nvSpPr>
        <p:spPr>
          <a:xfrm>
            <a:off x="5712924" y="4004950"/>
            <a:ext cx="1907918" cy="227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567">
              <a:buClrTx/>
              <a:defRPr/>
            </a:pPr>
            <a:r>
              <a:rPr lang="en-US" sz="1200" kern="1200" dirty="0">
                <a:solidFill>
                  <a:prstClr val="white"/>
                </a:solidFill>
                <a:latin typeface="Arial" panose="020B0604020202020204" pitchFamily="34" charset="0"/>
                <a:cs typeface="Arial" panose="020B0604020202020204" pitchFamily="34" charset="0"/>
              </a:rPr>
              <a:t>Visit slidemodel.com</a:t>
            </a:r>
          </a:p>
        </p:txBody>
      </p:sp>
      <p:sp>
        <p:nvSpPr>
          <p:cNvPr id="35" name="Rectangle 34"/>
          <p:cNvSpPr/>
          <p:nvPr/>
        </p:nvSpPr>
        <p:spPr>
          <a:xfrm>
            <a:off x="410534" y="3636523"/>
            <a:ext cx="3533967" cy="697627"/>
          </a:xfrm>
          <a:prstGeom prst="rect">
            <a:avLst/>
          </a:prstGeom>
        </p:spPr>
        <p:txBody>
          <a:bodyPr wrap="square">
            <a:spAutoFit/>
          </a:bodyPr>
          <a:lstStyle/>
          <a:p>
            <a:pPr marL="127130" indent="-127130" defTabSz="684567">
              <a:spcAft>
                <a:spcPts val="225"/>
              </a:spcAft>
              <a:buClrTx/>
              <a:buFont typeface="Arial" panose="020B0604020202020204" pitchFamily="34" charset="0"/>
              <a:buChar char="•"/>
              <a:defRPr/>
            </a:pPr>
            <a:r>
              <a:rPr lang="en-US" sz="1200" kern="1200" dirty="0">
                <a:solidFill>
                  <a:prstClr val="white"/>
                </a:solidFill>
                <a:latin typeface="Calibri" panose="020F0502020204030204"/>
                <a:ea typeface="+mn-ea"/>
                <a:cs typeface="+mn-cs"/>
              </a:rPr>
              <a:t>Easy to use</a:t>
            </a:r>
          </a:p>
          <a:p>
            <a:pPr marL="127130" indent="-127130" defTabSz="684567">
              <a:spcAft>
                <a:spcPts val="225"/>
              </a:spcAft>
              <a:buClrTx/>
              <a:buFont typeface="Arial" panose="020B0604020202020204" pitchFamily="34" charset="0"/>
              <a:buChar char="•"/>
              <a:defRPr/>
            </a:pPr>
            <a:r>
              <a:rPr lang="en-US" sz="1200" kern="1200" dirty="0">
                <a:solidFill>
                  <a:prstClr val="white"/>
                </a:solidFill>
                <a:latin typeface="Calibri" panose="020F0502020204030204"/>
                <a:ea typeface="+mn-ea"/>
                <a:cs typeface="+mn-cs"/>
              </a:rPr>
              <a:t>Fully customizable</a:t>
            </a:r>
          </a:p>
          <a:p>
            <a:pPr marL="127130" indent="-127130" defTabSz="684567">
              <a:spcAft>
                <a:spcPts val="225"/>
              </a:spcAft>
              <a:buClrTx/>
              <a:buFont typeface="Arial" panose="020B0604020202020204" pitchFamily="34" charset="0"/>
              <a:buChar char="•"/>
              <a:defRPr/>
            </a:pPr>
            <a:r>
              <a:rPr lang="en-US" sz="1200" kern="1200" dirty="0">
                <a:solidFill>
                  <a:prstClr val="white"/>
                </a:solidFill>
                <a:latin typeface="Calibri" panose="020F0502020204030204"/>
                <a:ea typeface="+mn-ea"/>
                <a:cs typeface="+mn-cs"/>
              </a:rPr>
              <a:t>Cutting edge designs</a:t>
            </a:r>
          </a:p>
        </p:txBody>
      </p:sp>
      <p:sp>
        <p:nvSpPr>
          <p:cNvPr id="36" name="Rectangle 35"/>
          <p:cNvSpPr/>
          <p:nvPr/>
        </p:nvSpPr>
        <p:spPr>
          <a:xfrm>
            <a:off x="410536" y="3350340"/>
            <a:ext cx="4428371" cy="506292"/>
          </a:xfrm>
          <a:prstGeom prst="rect">
            <a:avLst/>
          </a:prstGeom>
        </p:spPr>
        <p:txBody>
          <a:bodyPr wrap="square">
            <a:spAutoFit/>
          </a:bodyPr>
          <a:lstStyle/>
          <a:p>
            <a:pPr defTabSz="684567">
              <a:buClrTx/>
              <a:defRPr/>
            </a:pPr>
            <a:r>
              <a:rPr lang="en-US" sz="1345" kern="1200" dirty="0">
                <a:solidFill>
                  <a:prstClr val="white"/>
                </a:solidFill>
                <a:latin typeface="Segoe UI" panose="020B0502040204020203" pitchFamily="34" charset="0"/>
                <a:ea typeface="Segoe UI" panose="020B0502040204020203" pitchFamily="34" charset="0"/>
                <a:cs typeface="Segoe UI" panose="020B0502040204020203" pitchFamily="34" charset="0"/>
              </a:rPr>
              <a:t>Download PowerPoint templates and save hours of work.</a:t>
            </a:r>
          </a:p>
        </p:txBody>
      </p:sp>
      <p:pic>
        <p:nvPicPr>
          <p:cNvPr id="37" name="Picture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0" y="4588802"/>
            <a:ext cx="9124967" cy="505888"/>
          </a:xfrm>
          <a:prstGeom prst="rect">
            <a:avLst/>
          </a:prstGeom>
        </p:spPr>
      </p:pic>
      <p:sp>
        <p:nvSpPr>
          <p:cNvPr id="39" name="Up Ribbon 38"/>
          <p:cNvSpPr/>
          <p:nvPr/>
        </p:nvSpPr>
        <p:spPr>
          <a:xfrm>
            <a:off x="4628612" y="1383295"/>
            <a:ext cx="4184633" cy="1024565"/>
          </a:xfrm>
          <a:prstGeom prst="ribbon2">
            <a:avLst>
              <a:gd name="adj1" fmla="val 16667"/>
              <a:gd name="adj2" fmla="val 75000"/>
            </a:avLst>
          </a:prstGeom>
          <a:solidFill>
            <a:srgbClr val="6BC2ED">
              <a:lumMod val="75000"/>
            </a:srgbClr>
          </a:solidFill>
          <a:ln w="25400" cap="flat" cmpd="sng" algn="ctr">
            <a:noFill/>
            <a:prstDash val="solid"/>
          </a:ln>
          <a:effectLst/>
        </p:spPr>
        <p:txBody>
          <a:bodyPr rtlCol="0" anchor="ctr"/>
          <a:lstStyle/>
          <a:p>
            <a:pPr algn="ctr" defTabSz="684362">
              <a:buClrTx/>
              <a:defRPr/>
            </a:pPr>
            <a:endParaRPr lang="es-UY" sz="1794">
              <a:solidFill>
                <a:prstClr val="white"/>
              </a:solidFill>
              <a:latin typeface="Calibri" panose="020F0502020204030204"/>
              <a:ea typeface="+mn-ea"/>
              <a:cs typeface="+mn-cs"/>
            </a:endParaRPr>
          </a:p>
        </p:txBody>
      </p:sp>
      <p:pic>
        <p:nvPicPr>
          <p:cNvPr id="40" name="Picture 2" descr="E:\cloud\drive\websites\slidemodel\logo\sebastian\slidemodel-logo-tran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8571" y="575149"/>
            <a:ext cx="2089526" cy="395549"/>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5364335" y="1505076"/>
            <a:ext cx="2713192" cy="645433"/>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684362">
              <a:buClrTx/>
              <a:defRPr/>
            </a:pPr>
            <a:r>
              <a:rPr lang="en-US" sz="1200" dirty="0">
                <a:solidFill>
                  <a:prstClr val="white"/>
                </a:solidFill>
              </a:rPr>
              <a:t>Coupon Code:</a:t>
            </a:r>
          </a:p>
          <a:p>
            <a:pPr defTabSz="684362">
              <a:buClrTx/>
              <a:defRPr/>
            </a:pPr>
            <a:r>
              <a:rPr lang="en-US" sz="2394" b="1" dirty="0">
                <a:solidFill>
                  <a:prstClr val="white"/>
                </a:solidFill>
              </a:rPr>
              <a:t>FREEBUNDLE15</a:t>
            </a:r>
            <a:endParaRPr lang="es-UY" sz="1794" b="1" dirty="0">
              <a:solidFill>
                <a:prstClr val="white"/>
              </a:solidFill>
            </a:endParaRPr>
          </a:p>
        </p:txBody>
      </p:sp>
      <p:sp>
        <p:nvSpPr>
          <p:cNvPr id="42" name="TextBox 41"/>
          <p:cNvSpPr txBox="1"/>
          <p:nvPr/>
        </p:nvSpPr>
        <p:spPr>
          <a:xfrm>
            <a:off x="4838905" y="1031584"/>
            <a:ext cx="3764051" cy="276999"/>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algn="ctr" defTabSz="684362">
              <a:buClrTx/>
              <a:defRPr/>
            </a:pPr>
            <a:r>
              <a:rPr lang="en-US" sz="1200" dirty="0">
                <a:solidFill>
                  <a:prstClr val="white"/>
                </a:solidFill>
              </a:rPr>
              <a:t>Get </a:t>
            </a:r>
            <a:r>
              <a:rPr lang="en-US" sz="1200" b="1" dirty="0">
                <a:solidFill>
                  <a:prstClr val="white"/>
                </a:solidFill>
              </a:rPr>
              <a:t>15% discount</a:t>
            </a:r>
            <a:r>
              <a:rPr lang="en-US" sz="1200" dirty="0">
                <a:solidFill>
                  <a:prstClr val="white"/>
                </a:solidFill>
              </a:rPr>
              <a:t> from regular price</a:t>
            </a:r>
            <a:endParaRPr lang="es-UY" sz="1200" dirty="0">
              <a:solidFill>
                <a:prstClr val="white"/>
              </a:solidFill>
            </a:endParaRPr>
          </a:p>
        </p:txBody>
      </p:sp>
      <p:sp>
        <p:nvSpPr>
          <p:cNvPr id="158" name="Freeform 7"/>
          <p:cNvSpPr>
            <a:spLocks/>
          </p:cNvSpPr>
          <p:nvPr/>
        </p:nvSpPr>
        <p:spPr bwMode="auto">
          <a:xfrm>
            <a:off x="775495" y="659601"/>
            <a:ext cx="2953718" cy="1731572"/>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bg1"/>
          </a:solidFill>
          <a:ln w="0">
            <a:noFill/>
            <a:prstDash val="solid"/>
            <a:round/>
            <a:headEnd/>
            <a:tailEnd/>
          </a:ln>
        </p:spPr>
        <p:txBody>
          <a:bodyPr vert="horz" wrap="square" lIns="68454" tIns="34227" rIns="68454" bIns="34227" numCol="1" anchor="t" anchorCtr="0" compatLnSpc="1">
            <a:prstTxWarp prst="textNoShape">
              <a:avLst/>
            </a:prstTxWarp>
          </a:bodyPr>
          <a:lstStyle/>
          <a:p>
            <a:pPr defTabSz="684567">
              <a:buClrTx/>
              <a:defRPr/>
            </a:pPr>
            <a:endParaRPr lang="en-US" sz="825" kern="1200">
              <a:solidFill>
                <a:prstClr val="black"/>
              </a:solidFill>
              <a:latin typeface="Calibri" panose="020F0502020204030204"/>
              <a:ea typeface="+mn-ea"/>
              <a:cs typeface="+mn-cs"/>
            </a:endParaRPr>
          </a:p>
        </p:txBody>
      </p:sp>
      <p:grpSp>
        <p:nvGrpSpPr>
          <p:cNvPr id="3" name="Group 2"/>
          <p:cNvGrpSpPr/>
          <p:nvPr/>
        </p:nvGrpSpPr>
        <p:grpSpPr>
          <a:xfrm>
            <a:off x="1444968" y="782530"/>
            <a:ext cx="1557833" cy="1445091"/>
            <a:chOff x="3208000" y="1469852"/>
            <a:chExt cx="2741298" cy="2549286"/>
          </a:xfrm>
        </p:grpSpPr>
        <p:sp>
          <p:nvSpPr>
            <p:cNvPr id="124" name="Google Shape;116;p26"/>
            <p:cNvSpPr/>
            <p:nvPr/>
          </p:nvSpPr>
          <p:spPr>
            <a:xfrm>
              <a:off x="3500365" y="1844979"/>
              <a:ext cx="2144100" cy="2142900"/>
            </a:xfrm>
            <a:prstGeom prst="ellipse">
              <a:avLst/>
            </a:prstGeom>
            <a:noFill/>
            <a:ln w="28575" cap="flat" cmpd="sng">
              <a:solidFill>
                <a:srgbClr val="EAEAEA"/>
              </a:solidFill>
              <a:prstDash val="solid"/>
              <a:miter lim="262144"/>
              <a:headEnd type="none" w="sm" len="sm"/>
              <a:tailEnd type="none" w="sm" len="sm"/>
            </a:ln>
          </p:spPr>
          <p:txBody>
            <a:bodyPr spcFirstLastPara="1" wrap="square" lIns="0" tIns="0" rIns="0" bIns="0"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600" b="1" i="0" u="none" strike="noStrike" kern="0" cap="none" spc="0" normalizeH="0" baseline="0" noProof="0" smtClean="0">
                <a:ln>
                  <a:noFill/>
                </a:ln>
                <a:solidFill>
                  <a:sysClr val="windowText" lastClr="000000"/>
                </a:solidFill>
                <a:effectLst/>
                <a:uLnTx/>
                <a:uFillTx/>
                <a:latin typeface="Calibri" panose="020F0502020204030204" pitchFamily="34" charset="0"/>
                <a:ea typeface="Helvetica Neue"/>
                <a:cs typeface="Calibri" panose="020F0502020204030204" pitchFamily="34" charset="0"/>
                <a:sym typeface="Helvetica Neue"/>
              </a:endParaRPr>
            </a:p>
          </p:txBody>
        </p:sp>
        <p:sp>
          <p:nvSpPr>
            <p:cNvPr id="125" name="Google Shape;125;p26"/>
            <p:cNvSpPr/>
            <p:nvPr/>
          </p:nvSpPr>
          <p:spPr>
            <a:xfrm>
              <a:off x="4039357" y="2383628"/>
              <a:ext cx="1066500" cy="1066500"/>
            </a:xfrm>
            <a:prstGeom prst="ellipse">
              <a:avLst/>
            </a:prstGeom>
            <a:solidFill>
              <a:srgbClr val="1A77B9"/>
            </a:solidFill>
            <a:ln>
              <a:noFill/>
            </a:ln>
          </p:spPr>
          <p:txBody>
            <a:bodyPr spcFirstLastPara="1" wrap="square" lIns="0" tIns="0" rIns="0" bIns="0" anchor="ctr" anchorCtr="0">
              <a:noAutofit/>
            </a:bodyPr>
            <a:lstStyle/>
            <a:p>
              <a:endParaRPr sz="600" b="1">
                <a:latin typeface="Calibri" panose="020F0502020204030204" pitchFamily="34" charset="0"/>
                <a:ea typeface="Helvetica Neue"/>
                <a:cs typeface="Calibri" panose="020F0502020204030204" pitchFamily="34" charset="0"/>
                <a:sym typeface="Helvetica Neue"/>
              </a:endParaRPr>
            </a:p>
          </p:txBody>
        </p:sp>
        <p:sp>
          <p:nvSpPr>
            <p:cNvPr id="126" name="Google Shape;126;p26"/>
            <p:cNvSpPr txBox="1"/>
            <p:nvPr/>
          </p:nvSpPr>
          <p:spPr>
            <a:xfrm>
              <a:off x="4191026" y="2670128"/>
              <a:ext cx="763200" cy="493500"/>
            </a:xfrm>
            <a:prstGeom prst="rect">
              <a:avLst/>
            </a:prstGeom>
            <a:noFill/>
            <a:ln>
              <a:noFill/>
            </a:ln>
          </p:spPr>
          <p:txBody>
            <a:bodyPr spcFirstLastPara="1" wrap="square" lIns="34275" tIns="17150" rIns="34275" bIns="17150" anchor="t" anchorCtr="0">
              <a:noAutofit/>
            </a:bodyPr>
            <a:lstStyle/>
            <a:p>
              <a:pPr algn="ctr">
                <a:buClr>
                  <a:srgbClr val="FFFFFF"/>
                </a:buClr>
                <a:buSzPts val="2300"/>
                <a:buFont typeface="Impact"/>
                <a:buNone/>
              </a:pPr>
              <a:r>
                <a:rPr lang="en-US" sz="900" dirty="0">
                  <a:solidFill>
                    <a:srgbClr val="FFFFFF"/>
                  </a:solidFill>
                  <a:latin typeface="Impact" panose="020B0806030902050204" pitchFamily="34" charset="0"/>
                  <a:cs typeface="Calibri" panose="020F0502020204030204" pitchFamily="34" charset="0"/>
                </a:rPr>
                <a:t>MARKET</a:t>
              </a:r>
            </a:p>
            <a:p>
              <a:pPr algn="ctr">
                <a:buClr>
                  <a:srgbClr val="FFFFFF"/>
                </a:buClr>
                <a:buSzPts val="2300"/>
                <a:buFont typeface="Impact"/>
                <a:buNone/>
              </a:pPr>
              <a:r>
                <a:rPr lang="en-US" sz="900" dirty="0">
                  <a:solidFill>
                    <a:srgbClr val="FFFFFF"/>
                  </a:solidFill>
                  <a:latin typeface="Impact" panose="020B0806030902050204" pitchFamily="34" charset="0"/>
                  <a:cs typeface="Calibri" panose="020F0502020204030204" pitchFamily="34" charset="0"/>
                </a:rPr>
                <a:t>MIX</a:t>
              </a:r>
              <a:endParaRPr sz="900" dirty="0">
                <a:solidFill>
                  <a:srgbClr val="FFFFFF"/>
                </a:solidFill>
                <a:latin typeface="Impact" panose="020B0806030902050204" pitchFamily="34" charset="0"/>
                <a:cs typeface="Calibri" panose="020F0502020204030204" pitchFamily="34" charset="0"/>
              </a:endParaRPr>
            </a:p>
          </p:txBody>
        </p:sp>
        <p:sp>
          <p:nvSpPr>
            <p:cNvPr id="127" name="Google Shape;127;p26"/>
            <p:cNvSpPr/>
            <p:nvPr/>
          </p:nvSpPr>
          <p:spPr>
            <a:xfrm>
              <a:off x="5085356" y="1845483"/>
              <a:ext cx="584400" cy="584100"/>
            </a:xfrm>
            <a:prstGeom prst="ellipse">
              <a:avLst/>
            </a:prstGeom>
            <a:solidFill>
              <a:srgbClr val="EAEAEA"/>
            </a:solidFill>
            <a:ln>
              <a:noFill/>
            </a:ln>
          </p:spPr>
          <p:txBody>
            <a:bodyPr spcFirstLastPara="1" wrap="square" lIns="0" tIns="0" rIns="0" bIns="0"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600" b="1" i="0" u="none" strike="noStrike" kern="0" cap="none" spc="0" normalizeH="0" baseline="0" noProof="0" smtClean="0">
                <a:ln>
                  <a:noFill/>
                </a:ln>
                <a:solidFill>
                  <a:sysClr val="windowText" lastClr="000000"/>
                </a:solidFill>
                <a:effectLst/>
                <a:uLnTx/>
                <a:uFillTx/>
                <a:latin typeface="Calibri" panose="020F0502020204030204" pitchFamily="34" charset="0"/>
                <a:ea typeface="Helvetica Neue"/>
                <a:cs typeface="Calibri" panose="020F0502020204030204" pitchFamily="34" charset="0"/>
                <a:sym typeface="Helvetica Neue"/>
              </a:endParaRPr>
            </a:p>
          </p:txBody>
        </p:sp>
        <p:sp>
          <p:nvSpPr>
            <p:cNvPr id="128" name="Google Shape;128;p26"/>
            <p:cNvSpPr/>
            <p:nvPr/>
          </p:nvSpPr>
          <p:spPr>
            <a:xfrm>
              <a:off x="3494820" y="1845483"/>
              <a:ext cx="584400" cy="584100"/>
            </a:xfrm>
            <a:prstGeom prst="ellipse">
              <a:avLst/>
            </a:prstGeom>
            <a:solidFill>
              <a:srgbClr val="EAEAEA"/>
            </a:solidFill>
            <a:ln>
              <a:noFill/>
            </a:ln>
          </p:spPr>
          <p:txBody>
            <a:bodyPr spcFirstLastPara="1" wrap="square" lIns="0" tIns="0" rIns="0" bIns="0"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600" b="1" i="0" u="none" strike="noStrike" kern="0" cap="none" spc="0" normalizeH="0" baseline="0" noProof="0" smtClean="0">
                <a:ln>
                  <a:noFill/>
                </a:ln>
                <a:solidFill>
                  <a:sysClr val="windowText" lastClr="000000"/>
                </a:solidFill>
                <a:effectLst/>
                <a:uLnTx/>
                <a:uFillTx/>
                <a:latin typeface="Calibri" panose="020F0502020204030204" pitchFamily="34" charset="0"/>
                <a:ea typeface="Helvetica Neue"/>
                <a:cs typeface="Calibri" panose="020F0502020204030204" pitchFamily="34" charset="0"/>
                <a:sym typeface="Helvetica Neue"/>
              </a:endParaRPr>
            </a:p>
          </p:txBody>
        </p:sp>
        <p:sp>
          <p:nvSpPr>
            <p:cNvPr id="129" name="Google Shape;129;p26"/>
            <p:cNvSpPr/>
            <p:nvPr/>
          </p:nvSpPr>
          <p:spPr>
            <a:xfrm>
              <a:off x="5086869" y="3435038"/>
              <a:ext cx="584400" cy="584100"/>
            </a:xfrm>
            <a:prstGeom prst="ellipse">
              <a:avLst/>
            </a:prstGeom>
            <a:solidFill>
              <a:srgbClr val="EAEAEA"/>
            </a:solidFill>
            <a:ln>
              <a:noFill/>
            </a:ln>
          </p:spPr>
          <p:txBody>
            <a:bodyPr spcFirstLastPara="1" wrap="square" lIns="0" tIns="0" rIns="0" bIns="0"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600" b="1" i="0" u="none" strike="noStrike" kern="0" cap="none" spc="0" normalizeH="0" baseline="0" noProof="0" smtClean="0">
                <a:ln>
                  <a:noFill/>
                </a:ln>
                <a:solidFill>
                  <a:sysClr val="windowText" lastClr="000000"/>
                </a:solidFill>
                <a:effectLst/>
                <a:uLnTx/>
                <a:uFillTx/>
                <a:latin typeface="Calibri" panose="020F0502020204030204" pitchFamily="34" charset="0"/>
                <a:ea typeface="Helvetica Neue"/>
                <a:cs typeface="Calibri" panose="020F0502020204030204" pitchFamily="34" charset="0"/>
                <a:sym typeface="Helvetica Neue"/>
              </a:endParaRPr>
            </a:p>
          </p:txBody>
        </p:sp>
        <p:sp>
          <p:nvSpPr>
            <p:cNvPr id="130" name="Google Shape;130;p26"/>
            <p:cNvSpPr/>
            <p:nvPr/>
          </p:nvSpPr>
          <p:spPr>
            <a:xfrm>
              <a:off x="3500365" y="3433526"/>
              <a:ext cx="584400" cy="584100"/>
            </a:xfrm>
            <a:prstGeom prst="ellipse">
              <a:avLst/>
            </a:prstGeom>
            <a:solidFill>
              <a:srgbClr val="EAEAEA"/>
            </a:solidFill>
            <a:ln>
              <a:noFill/>
            </a:ln>
          </p:spPr>
          <p:txBody>
            <a:bodyPr spcFirstLastPara="1" wrap="square" lIns="0" tIns="0" rIns="0" bIns="0"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600" b="1" i="0" u="none" strike="noStrike" kern="0" cap="none" spc="0" normalizeH="0" baseline="0" noProof="0" smtClean="0">
                <a:ln>
                  <a:noFill/>
                </a:ln>
                <a:solidFill>
                  <a:sysClr val="windowText" lastClr="000000"/>
                </a:solidFill>
                <a:effectLst/>
                <a:uLnTx/>
                <a:uFillTx/>
                <a:latin typeface="Calibri" panose="020F0502020204030204" pitchFamily="34" charset="0"/>
                <a:ea typeface="Helvetica Neue"/>
                <a:cs typeface="Calibri" panose="020F0502020204030204" pitchFamily="34" charset="0"/>
                <a:sym typeface="Helvetica Neue"/>
              </a:endParaRPr>
            </a:p>
          </p:txBody>
        </p:sp>
        <p:sp>
          <p:nvSpPr>
            <p:cNvPr id="131" name="Google Shape;131;p26"/>
            <p:cNvSpPr/>
            <p:nvPr/>
          </p:nvSpPr>
          <p:spPr>
            <a:xfrm rot="2700000">
              <a:off x="4943599" y="3315470"/>
              <a:ext cx="223587" cy="229527"/>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endParaRPr sz="600" b="1">
                <a:latin typeface="Calibri" panose="020F0502020204030204" pitchFamily="34" charset="0"/>
                <a:ea typeface="Helvetica Neue"/>
                <a:cs typeface="Calibri" panose="020F0502020204030204" pitchFamily="34" charset="0"/>
                <a:sym typeface="Helvetica Neue"/>
              </a:endParaRPr>
            </a:p>
          </p:txBody>
        </p:sp>
        <p:sp>
          <p:nvSpPr>
            <p:cNvPr id="132" name="Google Shape;132;p26"/>
            <p:cNvSpPr/>
            <p:nvPr/>
          </p:nvSpPr>
          <p:spPr>
            <a:xfrm rot="18900000">
              <a:off x="4930552" y="2311919"/>
              <a:ext cx="229951" cy="223799"/>
            </a:xfrm>
            <a:prstGeom prst="rightArrow">
              <a:avLst>
                <a:gd name="adj1" fmla="val 11082"/>
                <a:gd name="adj2" fmla="val 50000"/>
              </a:avLst>
            </a:prstGeom>
            <a:solidFill>
              <a:srgbClr val="D9D9D9"/>
            </a:solidFill>
            <a:ln>
              <a:noFill/>
            </a:ln>
          </p:spPr>
          <p:txBody>
            <a:bodyPr spcFirstLastPara="1" wrap="square" lIns="0" tIns="0" rIns="0" bIns="0" anchor="ctr" anchorCtr="0">
              <a:noAutofit/>
            </a:bodyPr>
            <a:lstStyle/>
            <a:p>
              <a:endParaRPr sz="600" b="1">
                <a:latin typeface="Calibri" panose="020F0502020204030204" pitchFamily="34" charset="0"/>
                <a:ea typeface="Helvetica Neue"/>
                <a:cs typeface="Calibri" panose="020F0502020204030204" pitchFamily="34" charset="0"/>
                <a:sym typeface="Helvetica Neue"/>
              </a:endParaRPr>
            </a:p>
          </p:txBody>
        </p:sp>
        <p:sp>
          <p:nvSpPr>
            <p:cNvPr id="133" name="Google Shape;133;p26"/>
            <p:cNvSpPr/>
            <p:nvPr/>
          </p:nvSpPr>
          <p:spPr>
            <a:xfrm rot="8100000">
              <a:off x="3993369" y="3318003"/>
              <a:ext cx="229951" cy="224436"/>
            </a:xfrm>
            <a:prstGeom prst="rightArrow">
              <a:avLst>
                <a:gd name="adj1" fmla="val 11058"/>
                <a:gd name="adj2" fmla="val 50000"/>
              </a:avLst>
            </a:prstGeom>
            <a:solidFill>
              <a:srgbClr val="D9D9D9"/>
            </a:solidFill>
            <a:ln>
              <a:noFill/>
            </a:ln>
          </p:spPr>
          <p:txBody>
            <a:bodyPr spcFirstLastPara="1" wrap="square" lIns="0" tIns="0" rIns="0" bIns="0" anchor="ctr" anchorCtr="0">
              <a:noAutofit/>
            </a:bodyPr>
            <a:lstStyle/>
            <a:p>
              <a:endParaRPr sz="600" b="1">
                <a:latin typeface="Calibri" panose="020F0502020204030204" pitchFamily="34" charset="0"/>
                <a:ea typeface="Helvetica Neue"/>
                <a:cs typeface="Calibri" panose="020F0502020204030204" pitchFamily="34" charset="0"/>
                <a:sym typeface="Helvetica Neue"/>
              </a:endParaRPr>
            </a:p>
          </p:txBody>
        </p:sp>
        <p:sp>
          <p:nvSpPr>
            <p:cNvPr id="134" name="Google Shape;134;p26"/>
            <p:cNvSpPr/>
            <p:nvPr/>
          </p:nvSpPr>
          <p:spPr>
            <a:xfrm rot="13500000">
              <a:off x="3976254" y="2308859"/>
              <a:ext cx="224436" cy="229951"/>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endParaRPr sz="600" b="1">
                <a:latin typeface="Calibri" panose="020F0502020204030204" pitchFamily="34" charset="0"/>
                <a:ea typeface="Helvetica Neue"/>
                <a:cs typeface="Calibri" panose="020F0502020204030204" pitchFamily="34" charset="0"/>
                <a:sym typeface="Helvetica Neue"/>
              </a:endParaRPr>
            </a:p>
          </p:txBody>
        </p:sp>
        <p:sp>
          <p:nvSpPr>
            <p:cNvPr id="135" name="Google Shape;140;p26"/>
            <p:cNvSpPr/>
            <p:nvPr/>
          </p:nvSpPr>
          <p:spPr>
            <a:xfrm>
              <a:off x="5364898" y="2624385"/>
              <a:ext cx="584400" cy="584100"/>
            </a:xfrm>
            <a:prstGeom prst="ellipse">
              <a:avLst/>
            </a:prstGeom>
            <a:solidFill>
              <a:srgbClr val="EAEAEA"/>
            </a:solidFill>
            <a:ln>
              <a:noFill/>
            </a:ln>
          </p:spPr>
          <p:txBody>
            <a:bodyPr spcFirstLastPara="1" wrap="square" lIns="0" tIns="0" rIns="0" bIns="0"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600" b="1" i="0" u="none" strike="noStrike" kern="0" cap="none" spc="0" normalizeH="0" baseline="0" noProof="0" smtClean="0">
                <a:ln>
                  <a:noFill/>
                </a:ln>
                <a:solidFill>
                  <a:sysClr val="windowText" lastClr="000000"/>
                </a:solidFill>
                <a:effectLst/>
                <a:uLnTx/>
                <a:uFillTx/>
                <a:latin typeface="Calibri" panose="020F0502020204030204" pitchFamily="34" charset="0"/>
                <a:ea typeface="Helvetica Neue"/>
                <a:cs typeface="Calibri" panose="020F0502020204030204" pitchFamily="34" charset="0"/>
                <a:sym typeface="Helvetica Neue"/>
              </a:endParaRPr>
            </a:p>
          </p:txBody>
        </p:sp>
        <p:sp>
          <p:nvSpPr>
            <p:cNvPr id="136" name="Google Shape;141;p26"/>
            <p:cNvSpPr/>
            <p:nvPr/>
          </p:nvSpPr>
          <p:spPr>
            <a:xfrm>
              <a:off x="4285094" y="1469852"/>
              <a:ext cx="584400" cy="584100"/>
            </a:xfrm>
            <a:prstGeom prst="ellipse">
              <a:avLst/>
            </a:prstGeom>
            <a:solidFill>
              <a:srgbClr val="EAEAEA"/>
            </a:solidFill>
            <a:ln>
              <a:noFill/>
            </a:ln>
          </p:spPr>
          <p:txBody>
            <a:bodyPr spcFirstLastPara="1" wrap="square" lIns="0" tIns="0" rIns="0" bIns="0"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600" b="1" i="0" u="none" strike="noStrike" kern="0" cap="none" spc="0" normalizeH="0" baseline="0" noProof="0" smtClean="0">
                <a:ln>
                  <a:noFill/>
                </a:ln>
                <a:solidFill>
                  <a:sysClr val="windowText" lastClr="000000"/>
                </a:solidFill>
                <a:effectLst/>
                <a:uLnTx/>
                <a:uFillTx/>
                <a:latin typeface="Calibri" panose="020F0502020204030204" pitchFamily="34" charset="0"/>
                <a:ea typeface="Helvetica Neue"/>
                <a:cs typeface="Calibri" panose="020F0502020204030204" pitchFamily="34" charset="0"/>
                <a:sym typeface="Helvetica Neue"/>
              </a:endParaRPr>
            </a:p>
          </p:txBody>
        </p:sp>
        <p:pic>
          <p:nvPicPr>
            <p:cNvPr id="137" name="Graphic 2" descr="Box">
              <a:extLst>
                <a:ext uri="{FF2B5EF4-FFF2-40B4-BE49-F238E27FC236}">
                  <a16:creationId xmlns:a16="http://schemas.microsoft.com/office/drawing/2014/main" xmlns="" id="{6CF522AB-B345-44B6-AD8A-8352CECEAF8D}"/>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3533565" y="1888287"/>
              <a:ext cx="469233" cy="469233"/>
            </a:xfrm>
            <a:prstGeom prst="rect">
              <a:avLst/>
            </a:prstGeom>
          </p:spPr>
        </p:pic>
        <p:pic>
          <p:nvPicPr>
            <p:cNvPr id="138" name="Graphic 4" descr="Circles with arrows">
              <a:extLst>
                <a:ext uri="{FF2B5EF4-FFF2-40B4-BE49-F238E27FC236}">
                  <a16:creationId xmlns:a16="http://schemas.microsoft.com/office/drawing/2014/main" xmlns="" id="{E3C3939A-12F3-4484-B9D9-5EFA04F42348}"/>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3208000" y="2658273"/>
              <a:ext cx="516155" cy="516155"/>
            </a:xfrm>
            <a:prstGeom prst="rect">
              <a:avLst/>
            </a:prstGeom>
          </p:spPr>
        </p:pic>
        <p:pic>
          <p:nvPicPr>
            <p:cNvPr id="139" name="Graphic 6" descr="Tag">
              <a:extLst>
                <a:ext uri="{FF2B5EF4-FFF2-40B4-BE49-F238E27FC236}">
                  <a16:creationId xmlns:a16="http://schemas.microsoft.com/office/drawing/2014/main" xmlns="" id="{13B58B07-615B-4BAB-BF42-67CB095D81C5}"/>
                </a:ext>
              </a:extLst>
            </p:cNvPr>
            <p:cNvPicPr>
              <a:picLocks noChangeAspect="1"/>
            </p:cNvPicPr>
            <p:nvPr/>
          </p:nvPicPr>
          <p:blipFill>
            <a:blip r:embed="rId10">
              <a:extLst>
                <a:ext uri="{96DAC541-7B7A-43D3-8B79-37D633B846F1}">
                  <asvg:svgBlip xmlns:asvg="http://schemas.microsoft.com/office/drawing/2016/SVG/main" xmlns="" r:embed="rId11"/>
                </a:ext>
              </a:extLst>
            </a:blip>
            <a:stretch>
              <a:fillRect/>
            </a:stretch>
          </p:blipFill>
          <p:spPr>
            <a:xfrm>
              <a:off x="3540731" y="3472115"/>
              <a:ext cx="516156" cy="516156"/>
            </a:xfrm>
            <a:prstGeom prst="rect">
              <a:avLst/>
            </a:prstGeom>
          </p:spPr>
        </p:pic>
        <p:pic>
          <p:nvPicPr>
            <p:cNvPr id="140" name="Graphic 8" descr="Megaphone">
              <a:extLst>
                <a:ext uri="{FF2B5EF4-FFF2-40B4-BE49-F238E27FC236}">
                  <a16:creationId xmlns:a16="http://schemas.microsoft.com/office/drawing/2014/main" xmlns="" id="{BB018A41-F1CB-4AF9-BA8B-9F398EE21AC7}"/>
                </a:ext>
              </a:extLst>
            </p:cNvPr>
            <p:cNvPicPr>
              <a:picLocks noChangeAspect="1"/>
            </p:cNvPicPr>
            <p:nvPr/>
          </p:nvPicPr>
          <p:blipFill>
            <a:blip r:embed="rId12">
              <a:extLst>
                <a:ext uri="{96DAC541-7B7A-43D3-8B79-37D633B846F1}">
                  <asvg:svgBlip xmlns:asvg="http://schemas.microsoft.com/office/drawing/2016/SVG/main" xmlns="" r:embed="rId13"/>
                </a:ext>
              </a:extLst>
            </a:blip>
            <a:stretch>
              <a:fillRect/>
            </a:stretch>
          </p:blipFill>
          <p:spPr>
            <a:xfrm>
              <a:off x="5158412" y="3496247"/>
              <a:ext cx="426575" cy="426575"/>
            </a:xfrm>
            <a:prstGeom prst="rect">
              <a:avLst/>
            </a:prstGeom>
          </p:spPr>
        </p:pic>
        <p:pic>
          <p:nvPicPr>
            <p:cNvPr id="141" name="Graphic 12" descr="Kiosk">
              <a:extLst>
                <a:ext uri="{FF2B5EF4-FFF2-40B4-BE49-F238E27FC236}">
                  <a16:creationId xmlns:a16="http://schemas.microsoft.com/office/drawing/2014/main" xmlns="" id="{661C3CB8-15CD-4498-A084-37258A652172}"/>
                </a:ext>
              </a:extLst>
            </p:cNvPr>
            <p:cNvPicPr>
              <a:picLocks noChangeAspect="1"/>
            </p:cNvPicPr>
            <p:nvPr/>
          </p:nvPicPr>
          <p:blipFill>
            <a:blip r:embed="rId14">
              <a:extLst>
                <a:ext uri="{96DAC541-7B7A-43D3-8B79-37D633B846F1}">
                  <asvg:svgBlip xmlns:asvg="http://schemas.microsoft.com/office/drawing/2016/SVG/main" xmlns="" r:embed="rId15"/>
                </a:ext>
              </a:extLst>
            </a:blip>
            <a:stretch>
              <a:fillRect/>
            </a:stretch>
          </p:blipFill>
          <p:spPr>
            <a:xfrm>
              <a:off x="5180729" y="1931218"/>
              <a:ext cx="387795" cy="387795"/>
            </a:xfrm>
            <a:prstGeom prst="rect">
              <a:avLst/>
            </a:prstGeom>
          </p:spPr>
        </p:pic>
        <p:grpSp>
          <p:nvGrpSpPr>
            <p:cNvPr id="142" name="Graphic 14" descr="Group of men">
              <a:extLst>
                <a:ext uri="{FF2B5EF4-FFF2-40B4-BE49-F238E27FC236}">
                  <a16:creationId xmlns:a16="http://schemas.microsoft.com/office/drawing/2014/main" xmlns="" id="{9D90C436-BEA8-407F-B121-D094D84D0356}"/>
                </a:ext>
              </a:extLst>
            </p:cNvPr>
            <p:cNvGrpSpPr/>
            <p:nvPr/>
          </p:nvGrpSpPr>
          <p:grpSpPr>
            <a:xfrm>
              <a:off x="4419585" y="1615095"/>
              <a:ext cx="315067" cy="284970"/>
              <a:chOff x="4921798" y="2253517"/>
              <a:chExt cx="315067" cy="284970"/>
            </a:xfrm>
            <a:solidFill>
              <a:srgbClr val="0089CF"/>
            </a:solidFill>
          </p:grpSpPr>
          <p:sp>
            <p:nvSpPr>
              <p:cNvPr id="143" name="Freeform: Shape 16">
                <a:extLst>
                  <a:ext uri="{FF2B5EF4-FFF2-40B4-BE49-F238E27FC236}">
                    <a16:creationId xmlns:a16="http://schemas.microsoft.com/office/drawing/2014/main" xmlns="" id="{A0610855-520F-4C3F-8143-B9704C3DEB34}"/>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UY" sz="1000" b="0" i="0" u="none" strike="noStrike" kern="0" cap="none" spc="0" normalizeH="0" baseline="0" noProof="0" smtClean="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144" name="Freeform: Shape 17">
                <a:extLst>
                  <a:ext uri="{FF2B5EF4-FFF2-40B4-BE49-F238E27FC236}">
                    <a16:creationId xmlns:a16="http://schemas.microsoft.com/office/drawing/2014/main" xmlns="" id="{A5F14E7D-57B9-4CA5-A42C-AB90A15E9695}"/>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UY" sz="1000" b="0" i="0" u="none" strike="noStrike" kern="0" cap="none" spc="0" normalizeH="0" baseline="0" noProof="0" smtClean="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145" name="Freeform: Shape 18">
                <a:extLst>
                  <a:ext uri="{FF2B5EF4-FFF2-40B4-BE49-F238E27FC236}">
                    <a16:creationId xmlns:a16="http://schemas.microsoft.com/office/drawing/2014/main" xmlns="" id="{F258DFDA-ED53-4253-A6BB-73859B485CBB}"/>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UY" sz="1000" b="0" i="0" u="none" strike="noStrike" kern="0" cap="none" spc="0" normalizeH="0" baseline="0" noProof="0" smtClean="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146" name="Freeform: Shape 19">
                <a:extLst>
                  <a:ext uri="{FF2B5EF4-FFF2-40B4-BE49-F238E27FC236}">
                    <a16:creationId xmlns:a16="http://schemas.microsoft.com/office/drawing/2014/main" xmlns="" id="{6A012785-1DC7-4ADB-968C-4FC6259E72CF}"/>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UY" sz="1000" b="0" i="0" u="none" strike="noStrike" kern="0" cap="none" spc="0" normalizeH="0" baseline="0" noProof="0" smtClean="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147" name="Freeform: Shape 20">
                <a:extLst>
                  <a:ext uri="{FF2B5EF4-FFF2-40B4-BE49-F238E27FC236}">
                    <a16:creationId xmlns:a16="http://schemas.microsoft.com/office/drawing/2014/main" xmlns="" id="{1B8FEE27-5C35-486B-B46F-44B07C0E40D0}"/>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UY" sz="1000" b="0" i="0" u="none" strike="noStrike" kern="0" cap="none" spc="0" normalizeH="0" baseline="0" noProof="0" smtClean="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148" name="Freeform: Shape 21">
                <a:extLst>
                  <a:ext uri="{FF2B5EF4-FFF2-40B4-BE49-F238E27FC236}">
                    <a16:creationId xmlns:a16="http://schemas.microsoft.com/office/drawing/2014/main" xmlns="" id="{38DF46A9-DA03-487A-BB75-3C7F80C4712C}"/>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UY" sz="1000" b="0" i="0" u="none" strike="noStrike" kern="0" cap="none" spc="0" normalizeH="0" baseline="0" noProof="0" smtClean="0">
                  <a:ln>
                    <a:noFill/>
                  </a:ln>
                  <a:solidFill>
                    <a:sysClr val="windowText" lastClr="000000"/>
                  </a:solidFill>
                  <a:effectLst/>
                  <a:uLnTx/>
                  <a:uFillTx/>
                  <a:latin typeface="Calibri" panose="020F0502020204030204" pitchFamily="34" charset="0"/>
                  <a:cs typeface="Calibri" panose="020F0502020204030204" pitchFamily="34" charset="0"/>
                </a:endParaRPr>
              </a:p>
            </p:txBody>
          </p:sp>
        </p:grpSp>
        <p:sp>
          <p:nvSpPr>
            <p:cNvPr id="149" name="Graphic 10" descr="Shopping bag">
              <a:extLst>
                <a:ext uri="{FF2B5EF4-FFF2-40B4-BE49-F238E27FC236}">
                  <a16:creationId xmlns:a16="http://schemas.microsoft.com/office/drawing/2014/main" xmlns="" id="{6B34947D-DC00-4C73-8F24-40959EBC5A8D}"/>
                </a:ext>
              </a:extLst>
            </p:cNvPr>
            <p:cNvSpPr/>
            <p:nvPr/>
          </p:nvSpPr>
          <p:spPr>
            <a:xfrm>
              <a:off x="5528795" y="2726105"/>
              <a:ext cx="258193" cy="355478"/>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rgbClr val="0089CF"/>
            </a:solidFill>
            <a:ln w="3969"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UY" sz="1000" b="0" i="0" u="none" strike="noStrike" kern="0" cap="none" spc="0" normalizeH="0" baseline="0" noProof="0" smtClean="0">
                <a:ln>
                  <a:noFill/>
                </a:ln>
                <a:solidFill>
                  <a:sysClr val="windowText" lastClr="000000"/>
                </a:solidFill>
                <a:effectLst/>
                <a:uLnTx/>
                <a:uFillTx/>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4932735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5060" y="2373564"/>
            <a:ext cx="2093884" cy="396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381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7"/>
          <p:cNvSpPr txBox="1"/>
          <p:nvPr/>
        </p:nvSpPr>
        <p:spPr>
          <a:xfrm>
            <a:off x="555953" y="257050"/>
            <a:ext cx="4824000" cy="4233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252D30"/>
              </a:buClr>
              <a:buSzPts val="3000"/>
              <a:buFont typeface="Arial"/>
              <a:buNone/>
            </a:pPr>
            <a:r>
              <a:rPr lang="en-GB" sz="3000" b="0" i="0" u="none" dirty="0">
                <a:solidFill>
                  <a:srgbClr val="252D30"/>
                </a:solidFill>
                <a:latin typeface="Calibri" panose="020F0502020204030204" pitchFamily="34" charset="0"/>
                <a:cs typeface="Calibri" panose="020F0502020204030204" pitchFamily="34" charset="0"/>
                <a:sym typeface="Arial"/>
              </a:rPr>
              <a:t>Marketing Mix 7Ps</a:t>
            </a:r>
            <a:endParaRPr sz="500" dirty="0">
              <a:latin typeface="Calibri" panose="020F0502020204030204" pitchFamily="34" charset="0"/>
              <a:cs typeface="Calibri" panose="020F0502020204030204" pitchFamily="34" charset="0"/>
            </a:endParaRPr>
          </a:p>
        </p:txBody>
      </p:sp>
      <p:sp>
        <p:nvSpPr>
          <p:cNvPr id="158" name="Google Shape;158;p27"/>
          <p:cNvSpPr/>
          <p:nvPr/>
        </p:nvSpPr>
        <p:spPr>
          <a:xfrm>
            <a:off x="555948" y="1296551"/>
            <a:ext cx="1093200" cy="3041824"/>
          </a:xfrm>
          <a:prstGeom prst="roundRect">
            <a:avLst>
              <a:gd name="adj" fmla="val 698"/>
            </a:avLst>
          </a:prstGeom>
          <a:solidFill>
            <a:schemeClr val="accen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Helvetica Neue"/>
              <a:ea typeface="Helvetica Neue"/>
              <a:cs typeface="Helvetica Neue"/>
              <a:sym typeface="Helvetica Neue"/>
            </a:endParaRPr>
          </a:p>
        </p:txBody>
      </p:sp>
      <p:sp>
        <p:nvSpPr>
          <p:cNvPr id="159" name="Google Shape;159;p27"/>
          <p:cNvSpPr txBox="1"/>
          <p:nvPr/>
        </p:nvSpPr>
        <p:spPr>
          <a:xfrm>
            <a:off x="635543" y="1772464"/>
            <a:ext cx="808177" cy="257581"/>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chemeClr val="lt1"/>
              </a:buClr>
              <a:buSzPts val="1200"/>
              <a:buFont typeface="Impact"/>
              <a:buNone/>
            </a:pPr>
            <a:r>
              <a:rPr lang="en-GB" sz="2000" b="1" i="0" u="none" dirty="0">
                <a:solidFill>
                  <a:schemeClr val="lt1"/>
                </a:solidFill>
                <a:latin typeface="Arial Narrow" panose="020B0606020202030204" pitchFamily="34" charset="0"/>
                <a:ea typeface="Impact"/>
                <a:cs typeface="Calibri Light" panose="020F0302020204030204" pitchFamily="34" charset="0"/>
                <a:sym typeface="Impact"/>
              </a:rPr>
              <a:t>P</a:t>
            </a:r>
            <a:r>
              <a:rPr lang="en-GB" sz="1600" b="0" i="0" u="none" dirty="0">
                <a:solidFill>
                  <a:schemeClr val="lt1"/>
                </a:solidFill>
                <a:latin typeface="Calibri Light" panose="020F0302020204030204" pitchFamily="34" charset="0"/>
                <a:ea typeface="Impact"/>
                <a:cs typeface="Calibri Light" panose="020F0302020204030204" pitchFamily="34" charset="0"/>
                <a:sym typeface="Impact"/>
              </a:rPr>
              <a:t>roduct</a:t>
            </a:r>
            <a:endParaRPr sz="700" dirty="0">
              <a:latin typeface="Calibri Light" panose="020F0302020204030204" pitchFamily="34" charset="0"/>
              <a:cs typeface="Calibri Light" panose="020F0302020204030204" pitchFamily="34" charset="0"/>
            </a:endParaRPr>
          </a:p>
        </p:txBody>
      </p:sp>
      <p:sp>
        <p:nvSpPr>
          <p:cNvPr id="161" name="Google Shape;161;p27"/>
          <p:cNvSpPr/>
          <p:nvPr/>
        </p:nvSpPr>
        <p:spPr>
          <a:xfrm>
            <a:off x="1711070" y="1296550"/>
            <a:ext cx="1093200" cy="3041823"/>
          </a:xfrm>
          <a:prstGeom prst="roundRect">
            <a:avLst>
              <a:gd name="adj" fmla="val 698"/>
            </a:avLst>
          </a:prstGeom>
          <a:solidFill>
            <a:schemeClr val="accent1"/>
          </a:solidFill>
          <a:ln>
            <a:noFill/>
          </a:ln>
        </p:spPr>
        <p:txBody>
          <a:bodyPr spcFirstLastPara="1" wrap="square" lIns="0" tIns="0" rIns="0" bIns="0" anchor="ctr" anchorCtr="0">
            <a:noAutofit/>
          </a:bodyPr>
          <a:lstStyle/>
          <a:p>
            <a:endParaRPr sz="1100" b="1">
              <a:latin typeface="Helvetica Neue"/>
              <a:sym typeface="Helvetica Neue"/>
            </a:endParaRPr>
          </a:p>
        </p:txBody>
      </p:sp>
      <p:sp>
        <p:nvSpPr>
          <p:cNvPr id="162" name="Google Shape;162;p27"/>
          <p:cNvSpPr txBox="1"/>
          <p:nvPr/>
        </p:nvSpPr>
        <p:spPr>
          <a:xfrm>
            <a:off x="1784111" y="1772463"/>
            <a:ext cx="557822" cy="316753"/>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chemeClr val="lt1"/>
              </a:buClr>
              <a:buSzPts val="1200"/>
              <a:buFont typeface="Impact"/>
              <a:buNone/>
            </a:pPr>
            <a:r>
              <a:rPr lang="en-GB" sz="2000" b="1" i="0" u="none" dirty="0">
                <a:solidFill>
                  <a:schemeClr val="lt1"/>
                </a:solidFill>
                <a:latin typeface="Arial Narrow" panose="020B0606020202030204" pitchFamily="34" charset="0"/>
                <a:ea typeface="Impact"/>
                <a:cs typeface="Calibri Light" panose="020F0302020204030204" pitchFamily="34" charset="0"/>
                <a:sym typeface="Impact"/>
              </a:rPr>
              <a:t>P</a:t>
            </a:r>
            <a:r>
              <a:rPr lang="en-GB" sz="1600" b="0" i="0" u="none" dirty="0">
                <a:solidFill>
                  <a:schemeClr val="lt1"/>
                </a:solidFill>
                <a:latin typeface="Calibri Light" panose="020F0302020204030204" pitchFamily="34" charset="0"/>
                <a:ea typeface="Impact"/>
                <a:cs typeface="Calibri Light" panose="020F0302020204030204" pitchFamily="34" charset="0"/>
                <a:sym typeface="Impact"/>
              </a:rPr>
              <a:t>rice</a:t>
            </a:r>
            <a:endParaRPr lang="en-GB" sz="700" dirty="0">
              <a:latin typeface="Calibri Light" panose="020F0302020204030204" pitchFamily="34" charset="0"/>
              <a:cs typeface="Calibri Light" panose="020F0302020204030204" pitchFamily="34" charset="0"/>
            </a:endParaRPr>
          </a:p>
        </p:txBody>
      </p:sp>
      <p:sp>
        <p:nvSpPr>
          <p:cNvPr id="164" name="Google Shape;164;p27"/>
          <p:cNvSpPr/>
          <p:nvPr/>
        </p:nvSpPr>
        <p:spPr>
          <a:xfrm>
            <a:off x="2866228" y="1296551"/>
            <a:ext cx="1093800" cy="3041822"/>
          </a:xfrm>
          <a:prstGeom prst="roundRect">
            <a:avLst>
              <a:gd name="adj" fmla="val 698"/>
            </a:avLst>
          </a:prstGeom>
          <a:solidFill>
            <a:schemeClr val="accent1"/>
          </a:solidFill>
          <a:ln>
            <a:noFill/>
          </a:ln>
        </p:spPr>
        <p:txBody>
          <a:bodyPr spcFirstLastPara="1" wrap="square" lIns="0" tIns="0" rIns="0" bIns="0" anchor="ctr" anchorCtr="0">
            <a:noAutofit/>
          </a:bodyPr>
          <a:lstStyle/>
          <a:p>
            <a:endParaRPr sz="1100" b="1">
              <a:latin typeface="Helvetica Neue"/>
              <a:sym typeface="Helvetica Neue"/>
            </a:endParaRPr>
          </a:p>
        </p:txBody>
      </p:sp>
      <p:sp>
        <p:nvSpPr>
          <p:cNvPr id="165" name="Google Shape;165;p27"/>
          <p:cNvSpPr txBox="1"/>
          <p:nvPr/>
        </p:nvSpPr>
        <p:spPr>
          <a:xfrm>
            <a:off x="2962132" y="1772464"/>
            <a:ext cx="535425" cy="2241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chemeClr val="lt1"/>
              </a:buClr>
              <a:buSzPts val="1200"/>
              <a:buFont typeface="Impact"/>
              <a:buNone/>
            </a:pPr>
            <a:r>
              <a:rPr lang="en-GB" sz="2000" b="1" i="0" u="none" dirty="0">
                <a:solidFill>
                  <a:schemeClr val="lt1"/>
                </a:solidFill>
                <a:latin typeface="Arial Narrow" panose="020B0606020202030204" pitchFamily="34" charset="0"/>
                <a:ea typeface="Impact"/>
                <a:cs typeface="Calibri Light" panose="020F0302020204030204" pitchFamily="34" charset="0"/>
                <a:sym typeface="Impact"/>
              </a:rPr>
              <a:t>P</a:t>
            </a:r>
            <a:r>
              <a:rPr lang="en-GB" sz="1600" dirty="0">
                <a:solidFill>
                  <a:schemeClr val="lt1"/>
                </a:solidFill>
                <a:latin typeface="Calibri Light" panose="020F0302020204030204" pitchFamily="34" charset="0"/>
                <a:ea typeface="Impact"/>
                <a:cs typeface="Calibri Light" panose="020F0302020204030204" pitchFamily="34" charset="0"/>
                <a:sym typeface="Impact"/>
              </a:rPr>
              <a:t>lace</a:t>
            </a:r>
            <a:endParaRPr lang="en-GB" sz="700" dirty="0">
              <a:latin typeface="Calibri Light" panose="020F0302020204030204" pitchFamily="34" charset="0"/>
              <a:cs typeface="Calibri Light" panose="020F0302020204030204" pitchFamily="34" charset="0"/>
            </a:endParaRPr>
          </a:p>
        </p:txBody>
      </p:sp>
      <p:sp>
        <p:nvSpPr>
          <p:cNvPr id="167" name="Google Shape;167;p27"/>
          <p:cNvSpPr/>
          <p:nvPr/>
        </p:nvSpPr>
        <p:spPr>
          <a:xfrm>
            <a:off x="4021056" y="1296550"/>
            <a:ext cx="1093800" cy="3041821"/>
          </a:xfrm>
          <a:prstGeom prst="roundRect">
            <a:avLst>
              <a:gd name="adj" fmla="val 698"/>
            </a:avLst>
          </a:prstGeom>
          <a:solidFill>
            <a:schemeClr val="accent1"/>
          </a:solidFill>
          <a:ln>
            <a:noFill/>
          </a:ln>
        </p:spPr>
        <p:txBody>
          <a:bodyPr spcFirstLastPara="1" wrap="square" lIns="0" tIns="0" rIns="0" bIns="0" anchor="ctr" anchorCtr="0">
            <a:noAutofit/>
          </a:bodyPr>
          <a:lstStyle/>
          <a:p>
            <a:endParaRPr sz="1100" b="1">
              <a:latin typeface="Helvetica Neue"/>
              <a:sym typeface="Helvetica Neue"/>
            </a:endParaRPr>
          </a:p>
        </p:txBody>
      </p:sp>
      <p:sp>
        <p:nvSpPr>
          <p:cNvPr id="168" name="Google Shape;168;p27"/>
          <p:cNvSpPr txBox="1"/>
          <p:nvPr/>
        </p:nvSpPr>
        <p:spPr>
          <a:xfrm>
            <a:off x="4071895" y="1772464"/>
            <a:ext cx="1014222" cy="2241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chemeClr val="lt1"/>
              </a:buClr>
              <a:buSzPts val="1200"/>
              <a:buFont typeface="Impact"/>
              <a:buNone/>
            </a:pPr>
            <a:r>
              <a:rPr lang="en-GB" sz="2000" b="1" i="0" u="none" dirty="0">
                <a:solidFill>
                  <a:schemeClr val="lt1"/>
                </a:solidFill>
                <a:latin typeface="Arial Narrow" panose="020B0606020202030204" pitchFamily="34" charset="0"/>
                <a:ea typeface="Impact"/>
                <a:cs typeface="Calibri Light" panose="020F0302020204030204" pitchFamily="34" charset="0"/>
                <a:sym typeface="Impact"/>
              </a:rPr>
              <a:t>P</a:t>
            </a:r>
            <a:r>
              <a:rPr lang="en-GB" sz="1600" b="0" i="0" u="none" dirty="0">
                <a:solidFill>
                  <a:schemeClr val="lt1"/>
                </a:solidFill>
                <a:latin typeface="Calibri Light" panose="020F0302020204030204" pitchFamily="34" charset="0"/>
                <a:ea typeface="Impact"/>
                <a:cs typeface="Calibri Light" panose="020F0302020204030204" pitchFamily="34" charset="0"/>
                <a:sym typeface="Impact"/>
              </a:rPr>
              <a:t>romotion</a:t>
            </a:r>
            <a:endParaRPr lang="en-GB" sz="700" dirty="0">
              <a:latin typeface="Calibri Light" panose="020F0302020204030204" pitchFamily="34" charset="0"/>
              <a:cs typeface="Calibri Light" panose="020F0302020204030204" pitchFamily="34" charset="0"/>
            </a:endParaRPr>
          </a:p>
        </p:txBody>
      </p:sp>
      <p:sp>
        <p:nvSpPr>
          <p:cNvPr id="170" name="Google Shape;170;p27"/>
          <p:cNvSpPr/>
          <p:nvPr/>
        </p:nvSpPr>
        <p:spPr>
          <a:xfrm>
            <a:off x="5176508" y="1296551"/>
            <a:ext cx="1093800" cy="3041820"/>
          </a:xfrm>
          <a:prstGeom prst="roundRect">
            <a:avLst>
              <a:gd name="adj" fmla="val 698"/>
            </a:avLst>
          </a:prstGeom>
          <a:solidFill>
            <a:schemeClr val="accent1"/>
          </a:solidFill>
          <a:ln>
            <a:noFill/>
          </a:ln>
        </p:spPr>
        <p:txBody>
          <a:bodyPr spcFirstLastPara="1" wrap="square" lIns="0" tIns="0" rIns="0" bIns="0" anchor="ctr" anchorCtr="0">
            <a:noAutofit/>
          </a:bodyPr>
          <a:lstStyle/>
          <a:p>
            <a:endParaRPr sz="1100" b="1">
              <a:latin typeface="Helvetica Neue"/>
              <a:sym typeface="Helvetica Neue"/>
            </a:endParaRPr>
          </a:p>
        </p:txBody>
      </p:sp>
      <p:sp>
        <p:nvSpPr>
          <p:cNvPr id="171" name="Google Shape;171;p27"/>
          <p:cNvSpPr txBox="1"/>
          <p:nvPr/>
        </p:nvSpPr>
        <p:spPr>
          <a:xfrm>
            <a:off x="5254799" y="1772464"/>
            <a:ext cx="737979" cy="2241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chemeClr val="lt1"/>
              </a:buClr>
              <a:buSzPts val="1200"/>
              <a:buFont typeface="Impact"/>
              <a:buNone/>
            </a:pPr>
            <a:r>
              <a:rPr lang="en-GB" sz="2000" b="1" i="0" u="none" dirty="0">
                <a:solidFill>
                  <a:schemeClr val="lt1"/>
                </a:solidFill>
                <a:latin typeface="Arial Narrow" panose="020B0606020202030204" pitchFamily="34" charset="0"/>
                <a:ea typeface="Impact"/>
                <a:cs typeface="Calibri Light" panose="020F0302020204030204" pitchFamily="34" charset="0"/>
                <a:sym typeface="Impact"/>
              </a:rPr>
              <a:t>P</a:t>
            </a:r>
            <a:r>
              <a:rPr lang="en-GB" sz="1600" b="0" i="0" u="none" dirty="0">
                <a:solidFill>
                  <a:schemeClr val="lt1"/>
                </a:solidFill>
                <a:latin typeface="Calibri Light" panose="020F0302020204030204" pitchFamily="34" charset="0"/>
                <a:ea typeface="Impact"/>
                <a:cs typeface="Calibri Light" panose="020F0302020204030204" pitchFamily="34" charset="0"/>
                <a:sym typeface="Impact"/>
              </a:rPr>
              <a:t>rocess</a:t>
            </a:r>
            <a:endParaRPr lang="en-GB" sz="700" dirty="0">
              <a:latin typeface="Calibri Light" panose="020F0302020204030204" pitchFamily="34" charset="0"/>
              <a:cs typeface="Calibri Light" panose="020F0302020204030204" pitchFamily="34" charset="0"/>
            </a:endParaRPr>
          </a:p>
        </p:txBody>
      </p:sp>
      <p:sp>
        <p:nvSpPr>
          <p:cNvPr id="172" name="Google Shape;172;p27"/>
          <p:cNvSpPr/>
          <p:nvPr/>
        </p:nvSpPr>
        <p:spPr>
          <a:xfrm>
            <a:off x="6331335" y="1296551"/>
            <a:ext cx="1093800" cy="3041820"/>
          </a:xfrm>
          <a:prstGeom prst="roundRect">
            <a:avLst>
              <a:gd name="adj" fmla="val 698"/>
            </a:avLst>
          </a:prstGeom>
          <a:solidFill>
            <a:schemeClr val="accent1"/>
          </a:solidFill>
          <a:ln>
            <a:noFill/>
          </a:ln>
        </p:spPr>
        <p:txBody>
          <a:bodyPr spcFirstLastPara="1" wrap="square" lIns="0" tIns="0" rIns="0" bIns="0" anchor="ctr" anchorCtr="0">
            <a:noAutofit/>
          </a:bodyPr>
          <a:lstStyle/>
          <a:p>
            <a:endParaRPr sz="1100" b="1">
              <a:latin typeface="Helvetica Neue"/>
              <a:sym typeface="Helvetica Neue"/>
            </a:endParaRPr>
          </a:p>
        </p:txBody>
      </p:sp>
      <p:sp>
        <p:nvSpPr>
          <p:cNvPr id="173" name="Google Shape;173;p27"/>
          <p:cNvSpPr txBox="1"/>
          <p:nvPr/>
        </p:nvSpPr>
        <p:spPr>
          <a:xfrm>
            <a:off x="6409723" y="1772464"/>
            <a:ext cx="705164" cy="2241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chemeClr val="lt1"/>
              </a:buClr>
              <a:buSzPts val="1200"/>
              <a:buFont typeface="Impact"/>
              <a:buNone/>
            </a:pPr>
            <a:r>
              <a:rPr lang="en-GB" sz="2000" b="1" i="0" u="none" dirty="0">
                <a:solidFill>
                  <a:schemeClr val="lt1"/>
                </a:solidFill>
                <a:latin typeface="Arial Narrow" panose="020B0606020202030204" pitchFamily="34" charset="0"/>
                <a:ea typeface="Impact"/>
                <a:cs typeface="Calibri Light" panose="020F0302020204030204" pitchFamily="34" charset="0"/>
                <a:sym typeface="Impact"/>
              </a:rPr>
              <a:t>P</a:t>
            </a:r>
            <a:r>
              <a:rPr lang="en-GB" sz="1600" dirty="0">
                <a:solidFill>
                  <a:schemeClr val="lt1"/>
                </a:solidFill>
                <a:latin typeface="Calibri Light" panose="020F0302020204030204" pitchFamily="34" charset="0"/>
                <a:ea typeface="Impact"/>
                <a:cs typeface="Calibri Light" panose="020F0302020204030204" pitchFamily="34" charset="0"/>
                <a:sym typeface="Impact"/>
              </a:rPr>
              <a:t>eople</a:t>
            </a:r>
            <a:endParaRPr lang="en-GB" sz="700" dirty="0">
              <a:latin typeface="Calibri Light" panose="020F0302020204030204" pitchFamily="34" charset="0"/>
              <a:cs typeface="Calibri Light" panose="020F0302020204030204" pitchFamily="34" charset="0"/>
            </a:endParaRPr>
          </a:p>
        </p:txBody>
      </p:sp>
      <p:sp>
        <p:nvSpPr>
          <p:cNvPr id="174" name="Google Shape;174;p27"/>
          <p:cNvSpPr/>
          <p:nvPr/>
        </p:nvSpPr>
        <p:spPr>
          <a:xfrm>
            <a:off x="7486787" y="1296551"/>
            <a:ext cx="1086300" cy="3041820"/>
          </a:xfrm>
          <a:prstGeom prst="roundRect">
            <a:avLst>
              <a:gd name="adj" fmla="val 698"/>
            </a:avLst>
          </a:prstGeom>
          <a:solidFill>
            <a:schemeClr val="accent1"/>
          </a:solidFill>
          <a:ln>
            <a:noFill/>
          </a:ln>
        </p:spPr>
        <p:txBody>
          <a:bodyPr spcFirstLastPara="1" wrap="square" lIns="0" tIns="0" rIns="0" bIns="0" anchor="ctr" anchorCtr="0">
            <a:noAutofit/>
          </a:bodyPr>
          <a:lstStyle/>
          <a:p>
            <a:endParaRPr sz="1100" b="1">
              <a:latin typeface="Helvetica Neue"/>
              <a:sym typeface="Helvetica Neue"/>
            </a:endParaRPr>
          </a:p>
        </p:txBody>
      </p:sp>
      <p:sp>
        <p:nvSpPr>
          <p:cNvPr id="175" name="Google Shape;175;p27"/>
          <p:cNvSpPr txBox="1"/>
          <p:nvPr/>
        </p:nvSpPr>
        <p:spPr>
          <a:xfrm>
            <a:off x="7552844" y="1772464"/>
            <a:ext cx="1141998" cy="4128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chemeClr val="lt1"/>
              </a:buClr>
              <a:buSzPts val="1200"/>
              <a:buFont typeface="Impact"/>
              <a:buNone/>
            </a:pPr>
            <a:r>
              <a:rPr lang="en-GB" sz="2000" b="1" i="0" u="none" dirty="0">
                <a:solidFill>
                  <a:schemeClr val="lt1"/>
                </a:solidFill>
                <a:latin typeface="Arial Narrow" panose="020B0606020202030204" pitchFamily="34" charset="0"/>
                <a:ea typeface="Impact"/>
                <a:cs typeface="Calibri Light" panose="020F0302020204030204" pitchFamily="34" charset="0"/>
                <a:sym typeface="Impact"/>
              </a:rPr>
              <a:t>P</a:t>
            </a:r>
            <a:r>
              <a:rPr lang="en-GB" sz="1600" dirty="0">
                <a:solidFill>
                  <a:schemeClr val="lt1"/>
                </a:solidFill>
                <a:latin typeface="Calibri Light" panose="020F0302020204030204" pitchFamily="34" charset="0"/>
                <a:ea typeface="Impact"/>
                <a:cs typeface="Calibri Light" panose="020F0302020204030204" pitchFamily="34" charset="0"/>
                <a:sym typeface="Impact"/>
              </a:rPr>
              <a:t>hysical</a:t>
            </a:r>
            <a:br>
              <a:rPr lang="en-GB" sz="1600" dirty="0">
                <a:solidFill>
                  <a:schemeClr val="lt1"/>
                </a:solidFill>
                <a:latin typeface="Calibri Light" panose="020F0302020204030204" pitchFamily="34" charset="0"/>
                <a:ea typeface="Impact"/>
                <a:cs typeface="Calibri Light" panose="020F0302020204030204" pitchFamily="34" charset="0"/>
                <a:sym typeface="Impact"/>
              </a:rPr>
            </a:br>
            <a:r>
              <a:rPr lang="en-GB" sz="1600" dirty="0">
                <a:solidFill>
                  <a:schemeClr val="lt1"/>
                </a:solidFill>
                <a:latin typeface="Calibri Light" panose="020F0302020204030204" pitchFamily="34" charset="0"/>
                <a:ea typeface="Impact"/>
                <a:cs typeface="Calibri Light" panose="020F0302020204030204" pitchFamily="34" charset="0"/>
                <a:sym typeface="Impact"/>
              </a:rPr>
              <a:t>Evidence</a:t>
            </a:r>
            <a:endParaRPr lang="en-GB" sz="700" dirty="0">
              <a:latin typeface="Calibri Light" panose="020F0302020204030204" pitchFamily="34" charset="0"/>
              <a:cs typeface="Calibri Light" panose="020F0302020204030204" pitchFamily="34" charset="0"/>
            </a:endParaRPr>
          </a:p>
        </p:txBody>
      </p:sp>
      <p:sp>
        <p:nvSpPr>
          <p:cNvPr id="3" name="Rectangle 2">
            <a:extLst>
              <a:ext uri="{FF2B5EF4-FFF2-40B4-BE49-F238E27FC236}">
                <a16:creationId xmlns:a16="http://schemas.microsoft.com/office/drawing/2014/main" xmlns="" id="{AA64F343-C8C6-4022-B600-08151FBB6CD2}"/>
              </a:ext>
            </a:extLst>
          </p:cNvPr>
          <p:cNvSpPr/>
          <p:nvPr/>
        </p:nvSpPr>
        <p:spPr>
          <a:xfrm>
            <a:off x="555948" y="2343883"/>
            <a:ext cx="8017139" cy="1994488"/>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pic>
        <p:nvPicPr>
          <p:cNvPr id="34" name="Graphic 33" descr="Circles with arrows">
            <a:extLst>
              <a:ext uri="{FF2B5EF4-FFF2-40B4-BE49-F238E27FC236}">
                <a16:creationId xmlns:a16="http://schemas.microsoft.com/office/drawing/2014/main" xmlns="" id="{8E071BF4-FEEB-4447-8C95-D1E1C334B267}"/>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5254799" y="1289963"/>
            <a:ext cx="516155" cy="516155"/>
          </a:xfrm>
          <a:prstGeom prst="rect">
            <a:avLst/>
          </a:prstGeom>
        </p:spPr>
      </p:pic>
      <p:pic>
        <p:nvPicPr>
          <p:cNvPr id="35" name="Graphic 34" descr="Tag">
            <a:extLst>
              <a:ext uri="{FF2B5EF4-FFF2-40B4-BE49-F238E27FC236}">
                <a16:creationId xmlns:a16="http://schemas.microsoft.com/office/drawing/2014/main" xmlns="" id="{654BCA3D-398C-4D6E-9300-DCE576D7A8FC}"/>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784111" y="1268351"/>
            <a:ext cx="516156" cy="516156"/>
          </a:xfrm>
          <a:prstGeom prst="rect">
            <a:avLst/>
          </a:prstGeom>
        </p:spPr>
      </p:pic>
      <p:pic>
        <p:nvPicPr>
          <p:cNvPr id="36" name="Graphic 35" descr="Megaphone">
            <a:extLst>
              <a:ext uri="{FF2B5EF4-FFF2-40B4-BE49-F238E27FC236}">
                <a16:creationId xmlns:a16="http://schemas.microsoft.com/office/drawing/2014/main" xmlns="" id="{F174DCEF-44F7-4D21-923A-C2E1996EC7FE}"/>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4071895" y="1315932"/>
            <a:ext cx="426575" cy="426575"/>
          </a:xfrm>
          <a:prstGeom prst="rect">
            <a:avLst/>
          </a:prstGeom>
        </p:spPr>
      </p:pic>
      <p:pic>
        <p:nvPicPr>
          <p:cNvPr id="37" name="Graphic 36" descr="Kiosk">
            <a:extLst>
              <a:ext uri="{FF2B5EF4-FFF2-40B4-BE49-F238E27FC236}">
                <a16:creationId xmlns:a16="http://schemas.microsoft.com/office/drawing/2014/main" xmlns="" id="{3624C40D-DB6D-4D8C-B81D-B23C41E959B2}"/>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2962132" y="1359792"/>
            <a:ext cx="387795" cy="387795"/>
          </a:xfrm>
          <a:prstGeom prst="rect">
            <a:avLst/>
          </a:prstGeom>
        </p:spPr>
      </p:pic>
      <p:grpSp>
        <p:nvGrpSpPr>
          <p:cNvPr id="38" name="Graphic 14" descr="Group of men">
            <a:extLst>
              <a:ext uri="{FF2B5EF4-FFF2-40B4-BE49-F238E27FC236}">
                <a16:creationId xmlns:a16="http://schemas.microsoft.com/office/drawing/2014/main" xmlns="" id="{884E3E3A-2306-476E-B293-E06A6317755D}"/>
              </a:ext>
            </a:extLst>
          </p:cNvPr>
          <p:cNvGrpSpPr/>
          <p:nvPr/>
        </p:nvGrpSpPr>
        <p:grpSpPr>
          <a:xfrm>
            <a:off x="6409723" y="1421478"/>
            <a:ext cx="315067" cy="284970"/>
            <a:chOff x="4921798" y="2253517"/>
            <a:chExt cx="315067" cy="284970"/>
          </a:xfrm>
          <a:solidFill>
            <a:schemeClr val="bg1"/>
          </a:solidFill>
        </p:grpSpPr>
        <p:sp>
          <p:nvSpPr>
            <p:cNvPr id="39" name="Freeform: Shape 38">
              <a:extLst>
                <a:ext uri="{FF2B5EF4-FFF2-40B4-BE49-F238E27FC236}">
                  <a16:creationId xmlns:a16="http://schemas.microsoft.com/office/drawing/2014/main" xmlns="" id="{8FC9EE97-2C89-489D-8FB2-BE994B49AC96}"/>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40" name="Freeform: Shape 39">
              <a:extLst>
                <a:ext uri="{FF2B5EF4-FFF2-40B4-BE49-F238E27FC236}">
                  <a16:creationId xmlns:a16="http://schemas.microsoft.com/office/drawing/2014/main" xmlns="" id="{D15AA4F4-F0B0-48CD-9752-717FDD6C6A3E}"/>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41" name="Freeform: Shape 40">
              <a:extLst>
                <a:ext uri="{FF2B5EF4-FFF2-40B4-BE49-F238E27FC236}">
                  <a16:creationId xmlns:a16="http://schemas.microsoft.com/office/drawing/2014/main" xmlns="" id="{4B588702-FAC6-4119-9A88-482AEA8276FB}"/>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42" name="Freeform: Shape 41">
              <a:extLst>
                <a:ext uri="{FF2B5EF4-FFF2-40B4-BE49-F238E27FC236}">
                  <a16:creationId xmlns:a16="http://schemas.microsoft.com/office/drawing/2014/main" xmlns="" id="{5A38A18B-EBDC-4743-B623-1FB7750D9A6D}"/>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43" name="Freeform: Shape 42">
              <a:extLst>
                <a:ext uri="{FF2B5EF4-FFF2-40B4-BE49-F238E27FC236}">
                  <a16:creationId xmlns:a16="http://schemas.microsoft.com/office/drawing/2014/main" xmlns="" id="{0164ACB4-FC9B-4E03-A3FD-DAF8D2D498FD}"/>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44" name="Freeform: Shape 43">
              <a:extLst>
                <a:ext uri="{FF2B5EF4-FFF2-40B4-BE49-F238E27FC236}">
                  <a16:creationId xmlns:a16="http://schemas.microsoft.com/office/drawing/2014/main" xmlns="" id="{841BA42E-9091-42AF-8392-6F9E12102C63}"/>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grpSp>
      <p:sp>
        <p:nvSpPr>
          <p:cNvPr id="45" name="Graphic 10" descr="Shopping bag">
            <a:extLst>
              <a:ext uri="{FF2B5EF4-FFF2-40B4-BE49-F238E27FC236}">
                <a16:creationId xmlns:a16="http://schemas.microsoft.com/office/drawing/2014/main" xmlns="" id="{A35C38E4-D4C5-495D-B3E0-3CFDD7714C91}"/>
              </a:ext>
            </a:extLst>
          </p:cNvPr>
          <p:cNvSpPr/>
          <p:nvPr/>
        </p:nvSpPr>
        <p:spPr>
          <a:xfrm>
            <a:off x="7552844" y="1348690"/>
            <a:ext cx="258193" cy="355478"/>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chemeClr val="bg1"/>
          </a:solidFill>
          <a:ln w="3969"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pic>
        <p:nvPicPr>
          <p:cNvPr id="46" name="Graphic 45" descr="Box">
            <a:extLst>
              <a:ext uri="{FF2B5EF4-FFF2-40B4-BE49-F238E27FC236}">
                <a16:creationId xmlns:a16="http://schemas.microsoft.com/office/drawing/2014/main" xmlns="" id="{122D32BF-499F-4562-A3AF-CEFE456B5814}"/>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635543" y="1319074"/>
            <a:ext cx="469233" cy="469233"/>
          </a:xfrm>
          <a:prstGeom prst="rect">
            <a:avLst/>
          </a:prstGeom>
        </p:spPr>
      </p:pic>
      <p:sp>
        <p:nvSpPr>
          <p:cNvPr id="4" name="TextBox 3">
            <a:extLst>
              <a:ext uri="{FF2B5EF4-FFF2-40B4-BE49-F238E27FC236}">
                <a16:creationId xmlns:a16="http://schemas.microsoft.com/office/drawing/2014/main" xmlns="" id="{3ABA8F08-2BE0-4D1A-8126-44717BBDAAE5}"/>
              </a:ext>
            </a:extLst>
          </p:cNvPr>
          <p:cNvSpPr txBox="1"/>
          <p:nvPr/>
        </p:nvSpPr>
        <p:spPr>
          <a:xfrm>
            <a:off x="632759" y="2571750"/>
            <a:ext cx="935584" cy="400110"/>
          </a:xfrm>
          <a:prstGeom prst="rect">
            <a:avLst/>
          </a:prstGeom>
          <a:noFill/>
        </p:spPr>
        <p:txBody>
          <a:bodyPr wrap="square" rtlCol="0">
            <a:spAutoFit/>
          </a:bodyPr>
          <a:lstStyle/>
          <a:p>
            <a:r>
              <a:rPr lang="en-US" sz="1000" dirty="0"/>
              <a:t>This is your text</a:t>
            </a:r>
            <a:endParaRPr lang="es-UY" sz="1000" dirty="0"/>
          </a:p>
        </p:txBody>
      </p:sp>
      <p:sp>
        <p:nvSpPr>
          <p:cNvPr id="48" name="TextBox 47">
            <a:extLst>
              <a:ext uri="{FF2B5EF4-FFF2-40B4-BE49-F238E27FC236}">
                <a16:creationId xmlns:a16="http://schemas.microsoft.com/office/drawing/2014/main" xmlns="" id="{D125D26E-98EA-468A-9349-ACD6F2E46DFB}"/>
              </a:ext>
            </a:extLst>
          </p:cNvPr>
          <p:cNvSpPr txBox="1"/>
          <p:nvPr/>
        </p:nvSpPr>
        <p:spPr>
          <a:xfrm>
            <a:off x="632759" y="3187951"/>
            <a:ext cx="935584" cy="400110"/>
          </a:xfrm>
          <a:prstGeom prst="rect">
            <a:avLst/>
          </a:prstGeom>
          <a:noFill/>
        </p:spPr>
        <p:txBody>
          <a:bodyPr wrap="square" rtlCol="0">
            <a:spAutoFit/>
          </a:bodyPr>
          <a:lstStyle/>
          <a:p>
            <a:r>
              <a:rPr lang="en-US" sz="1000" dirty="0"/>
              <a:t>This is your text</a:t>
            </a:r>
            <a:endParaRPr lang="es-UY" sz="1000" dirty="0"/>
          </a:p>
        </p:txBody>
      </p:sp>
      <p:sp>
        <p:nvSpPr>
          <p:cNvPr id="49" name="TextBox 48">
            <a:extLst>
              <a:ext uri="{FF2B5EF4-FFF2-40B4-BE49-F238E27FC236}">
                <a16:creationId xmlns:a16="http://schemas.microsoft.com/office/drawing/2014/main" xmlns="" id="{D78A8A9C-BE13-41EC-AB7B-9F4AE9BC20DE}"/>
              </a:ext>
            </a:extLst>
          </p:cNvPr>
          <p:cNvSpPr txBox="1"/>
          <p:nvPr/>
        </p:nvSpPr>
        <p:spPr>
          <a:xfrm>
            <a:off x="632759" y="3806656"/>
            <a:ext cx="935584" cy="400110"/>
          </a:xfrm>
          <a:prstGeom prst="rect">
            <a:avLst/>
          </a:prstGeom>
          <a:noFill/>
        </p:spPr>
        <p:txBody>
          <a:bodyPr wrap="square" rtlCol="0">
            <a:spAutoFit/>
          </a:bodyPr>
          <a:lstStyle/>
          <a:p>
            <a:r>
              <a:rPr lang="en-US" sz="1000" dirty="0"/>
              <a:t>This is your text</a:t>
            </a:r>
            <a:endParaRPr lang="es-UY" sz="1000" dirty="0"/>
          </a:p>
        </p:txBody>
      </p:sp>
      <p:sp>
        <p:nvSpPr>
          <p:cNvPr id="53" name="TextBox 52">
            <a:extLst>
              <a:ext uri="{FF2B5EF4-FFF2-40B4-BE49-F238E27FC236}">
                <a16:creationId xmlns:a16="http://schemas.microsoft.com/office/drawing/2014/main" xmlns="" id="{58454F9A-2B4C-47ED-B23B-E2E7569A9C38}"/>
              </a:ext>
            </a:extLst>
          </p:cNvPr>
          <p:cNvSpPr txBox="1"/>
          <p:nvPr/>
        </p:nvSpPr>
        <p:spPr>
          <a:xfrm>
            <a:off x="1786259" y="2571750"/>
            <a:ext cx="935584" cy="400110"/>
          </a:xfrm>
          <a:prstGeom prst="rect">
            <a:avLst/>
          </a:prstGeom>
          <a:noFill/>
        </p:spPr>
        <p:txBody>
          <a:bodyPr wrap="square" rtlCol="0">
            <a:spAutoFit/>
          </a:bodyPr>
          <a:lstStyle/>
          <a:p>
            <a:r>
              <a:rPr lang="en-US" sz="1000" dirty="0"/>
              <a:t>This is your text</a:t>
            </a:r>
            <a:endParaRPr lang="es-UY" sz="1000" dirty="0"/>
          </a:p>
        </p:txBody>
      </p:sp>
      <p:sp>
        <p:nvSpPr>
          <p:cNvPr id="54" name="TextBox 53">
            <a:extLst>
              <a:ext uri="{FF2B5EF4-FFF2-40B4-BE49-F238E27FC236}">
                <a16:creationId xmlns:a16="http://schemas.microsoft.com/office/drawing/2014/main" xmlns="" id="{811BF924-C88C-4E55-996A-B91D7987B138}"/>
              </a:ext>
            </a:extLst>
          </p:cNvPr>
          <p:cNvSpPr txBox="1"/>
          <p:nvPr/>
        </p:nvSpPr>
        <p:spPr>
          <a:xfrm>
            <a:off x="1786259" y="3187951"/>
            <a:ext cx="935584" cy="400110"/>
          </a:xfrm>
          <a:prstGeom prst="rect">
            <a:avLst/>
          </a:prstGeom>
          <a:noFill/>
        </p:spPr>
        <p:txBody>
          <a:bodyPr wrap="square" rtlCol="0">
            <a:spAutoFit/>
          </a:bodyPr>
          <a:lstStyle/>
          <a:p>
            <a:r>
              <a:rPr lang="en-US" sz="1000" dirty="0"/>
              <a:t>This is your text</a:t>
            </a:r>
            <a:endParaRPr lang="es-UY" sz="1000" dirty="0"/>
          </a:p>
        </p:txBody>
      </p:sp>
      <p:sp>
        <p:nvSpPr>
          <p:cNvPr id="55" name="TextBox 54">
            <a:extLst>
              <a:ext uri="{FF2B5EF4-FFF2-40B4-BE49-F238E27FC236}">
                <a16:creationId xmlns:a16="http://schemas.microsoft.com/office/drawing/2014/main" xmlns="" id="{20751270-2175-468F-B1EB-EB334ECE050B}"/>
              </a:ext>
            </a:extLst>
          </p:cNvPr>
          <p:cNvSpPr txBox="1"/>
          <p:nvPr/>
        </p:nvSpPr>
        <p:spPr>
          <a:xfrm>
            <a:off x="1786259" y="3806656"/>
            <a:ext cx="935584" cy="400110"/>
          </a:xfrm>
          <a:prstGeom prst="rect">
            <a:avLst/>
          </a:prstGeom>
          <a:noFill/>
        </p:spPr>
        <p:txBody>
          <a:bodyPr wrap="square" rtlCol="0">
            <a:spAutoFit/>
          </a:bodyPr>
          <a:lstStyle/>
          <a:p>
            <a:r>
              <a:rPr lang="en-US" sz="1000" dirty="0"/>
              <a:t>This is your text</a:t>
            </a:r>
            <a:endParaRPr lang="es-UY" sz="1000" dirty="0"/>
          </a:p>
        </p:txBody>
      </p:sp>
      <p:sp>
        <p:nvSpPr>
          <p:cNvPr id="56" name="TextBox 55">
            <a:extLst>
              <a:ext uri="{FF2B5EF4-FFF2-40B4-BE49-F238E27FC236}">
                <a16:creationId xmlns:a16="http://schemas.microsoft.com/office/drawing/2014/main" xmlns="" id="{87976233-383F-4A23-B9D7-E02D90EA3FF7}"/>
              </a:ext>
            </a:extLst>
          </p:cNvPr>
          <p:cNvSpPr txBox="1"/>
          <p:nvPr/>
        </p:nvSpPr>
        <p:spPr>
          <a:xfrm>
            <a:off x="2936975" y="2571750"/>
            <a:ext cx="935584" cy="400110"/>
          </a:xfrm>
          <a:prstGeom prst="rect">
            <a:avLst/>
          </a:prstGeom>
          <a:noFill/>
        </p:spPr>
        <p:txBody>
          <a:bodyPr wrap="square" rtlCol="0">
            <a:spAutoFit/>
          </a:bodyPr>
          <a:lstStyle/>
          <a:p>
            <a:r>
              <a:rPr lang="en-US" sz="1000" dirty="0"/>
              <a:t>This is your text</a:t>
            </a:r>
            <a:endParaRPr lang="es-UY" sz="1000" dirty="0"/>
          </a:p>
        </p:txBody>
      </p:sp>
      <p:sp>
        <p:nvSpPr>
          <p:cNvPr id="57" name="TextBox 56">
            <a:extLst>
              <a:ext uri="{FF2B5EF4-FFF2-40B4-BE49-F238E27FC236}">
                <a16:creationId xmlns:a16="http://schemas.microsoft.com/office/drawing/2014/main" xmlns="" id="{0A6B6D19-BEAB-4228-BB82-2C89EABD738E}"/>
              </a:ext>
            </a:extLst>
          </p:cNvPr>
          <p:cNvSpPr txBox="1"/>
          <p:nvPr/>
        </p:nvSpPr>
        <p:spPr>
          <a:xfrm>
            <a:off x="2936975" y="3187951"/>
            <a:ext cx="935584" cy="400110"/>
          </a:xfrm>
          <a:prstGeom prst="rect">
            <a:avLst/>
          </a:prstGeom>
          <a:noFill/>
        </p:spPr>
        <p:txBody>
          <a:bodyPr wrap="square" rtlCol="0">
            <a:spAutoFit/>
          </a:bodyPr>
          <a:lstStyle/>
          <a:p>
            <a:r>
              <a:rPr lang="en-US" sz="1000" dirty="0"/>
              <a:t>This is your text</a:t>
            </a:r>
            <a:endParaRPr lang="es-UY" sz="1000" dirty="0"/>
          </a:p>
        </p:txBody>
      </p:sp>
      <p:sp>
        <p:nvSpPr>
          <p:cNvPr id="58" name="TextBox 57">
            <a:extLst>
              <a:ext uri="{FF2B5EF4-FFF2-40B4-BE49-F238E27FC236}">
                <a16:creationId xmlns:a16="http://schemas.microsoft.com/office/drawing/2014/main" xmlns="" id="{0F93C0FD-BE53-4063-A7A4-1145DDE9FBBC}"/>
              </a:ext>
            </a:extLst>
          </p:cNvPr>
          <p:cNvSpPr txBox="1"/>
          <p:nvPr/>
        </p:nvSpPr>
        <p:spPr>
          <a:xfrm>
            <a:off x="2936975" y="3806656"/>
            <a:ext cx="935584" cy="400110"/>
          </a:xfrm>
          <a:prstGeom prst="rect">
            <a:avLst/>
          </a:prstGeom>
          <a:noFill/>
        </p:spPr>
        <p:txBody>
          <a:bodyPr wrap="square" rtlCol="0">
            <a:spAutoFit/>
          </a:bodyPr>
          <a:lstStyle/>
          <a:p>
            <a:r>
              <a:rPr lang="en-US" sz="1000" dirty="0"/>
              <a:t>This is your text</a:t>
            </a:r>
            <a:endParaRPr lang="es-UY" sz="1000" dirty="0"/>
          </a:p>
        </p:txBody>
      </p:sp>
      <p:sp>
        <p:nvSpPr>
          <p:cNvPr id="59" name="TextBox 58">
            <a:extLst>
              <a:ext uri="{FF2B5EF4-FFF2-40B4-BE49-F238E27FC236}">
                <a16:creationId xmlns:a16="http://schemas.microsoft.com/office/drawing/2014/main" xmlns="" id="{0A72D326-ECF4-4950-92C6-DCAD0BDC5CC9}"/>
              </a:ext>
            </a:extLst>
          </p:cNvPr>
          <p:cNvSpPr txBox="1"/>
          <p:nvPr/>
        </p:nvSpPr>
        <p:spPr>
          <a:xfrm>
            <a:off x="4087691" y="2571750"/>
            <a:ext cx="935584" cy="400110"/>
          </a:xfrm>
          <a:prstGeom prst="rect">
            <a:avLst/>
          </a:prstGeom>
          <a:noFill/>
        </p:spPr>
        <p:txBody>
          <a:bodyPr wrap="square" rtlCol="0">
            <a:spAutoFit/>
          </a:bodyPr>
          <a:lstStyle/>
          <a:p>
            <a:r>
              <a:rPr lang="en-US" sz="1000" dirty="0"/>
              <a:t>This is your text</a:t>
            </a:r>
            <a:endParaRPr lang="es-UY" sz="1000" dirty="0"/>
          </a:p>
        </p:txBody>
      </p:sp>
      <p:sp>
        <p:nvSpPr>
          <p:cNvPr id="60" name="TextBox 59">
            <a:extLst>
              <a:ext uri="{FF2B5EF4-FFF2-40B4-BE49-F238E27FC236}">
                <a16:creationId xmlns:a16="http://schemas.microsoft.com/office/drawing/2014/main" xmlns="" id="{32E13C70-64AE-44D1-B3B2-0DFCC4331B08}"/>
              </a:ext>
            </a:extLst>
          </p:cNvPr>
          <p:cNvSpPr txBox="1"/>
          <p:nvPr/>
        </p:nvSpPr>
        <p:spPr>
          <a:xfrm>
            <a:off x="4087691" y="3187951"/>
            <a:ext cx="935584" cy="400110"/>
          </a:xfrm>
          <a:prstGeom prst="rect">
            <a:avLst/>
          </a:prstGeom>
          <a:noFill/>
        </p:spPr>
        <p:txBody>
          <a:bodyPr wrap="square" rtlCol="0">
            <a:spAutoFit/>
          </a:bodyPr>
          <a:lstStyle/>
          <a:p>
            <a:r>
              <a:rPr lang="en-US" sz="1000" dirty="0"/>
              <a:t>This is your text</a:t>
            </a:r>
            <a:endParaRPr lang="es-UY" sz="1000" dirty="0"/>
          </a:p>
        </p:txBody>
      </p:sp>
      <p:sp>
        <p:nvSpPr>
          <p:cNvPr id="61" name="TextBox 60">
            <a:extLst>
              <a:ext uri="{FF2B5EF4-FFF2-40B4-BE49-F238E27FC236}">
                <a16:creationId xmlns:a16="http://schemas.microsoft.com/office/drawing/2014/main" xmlns="" id="{AC5AB310-B7A1-4F79-819A-1E4B766520FA}"/>
              </a:ext>
            </a:extLst>
          </p:cNvPr>
          <p:cNvSpPr txBox="1"/>
          <p:nvPr/>
        </p:nvSpPr>
        <p:spPr>
          <a:xfrm>
            <a:off x="4087691" y="3806656"/>
            <a:ext cx="935584" cy="400110"/>
          </a:xfrm>
          <a:prstGeom prst="rect">
            <a:avLst/>
          </a:prstGeom>
          <a:noFill/>
        </p:spPr>
        <p:txBody>
          <a:bodyPr wrap="square" rtlCol="0">
            <a:spAutoFit/>
          </a:bodyPr>
          <a:lstStyle/>
          <a:p>
            <a:r>
              <a:rPr lang="en-US" sz="1000" dirty="0"/>
              <a:t>This is your text</a:t>
            </a:r>
            <a:endParaRPr lang="es-UY" sz="1000" dirty="0"/>
          </a:p>
        </p:txBody>
      </p:sp>
      <p:sp>
        <p:nvSpPr>
          <p:cNvPr id="62" name="TextBox 61">
            <a:extLst>
              <a:ext uri="{FF2B5EF4-FFF2-40B4-BE49-F238E27FC236}">
                <a16:creationId xmlns:a16="http://schemas.microsoft.com/office/drawing/2014/main" xmlns="" id="{934B51FC-347F-4FF6-8DC8-DEDCB58D37BE}"/>
              </a:ext>
            </a:extLst>
          </p:cNvPr>
          <p:cNvSpPr txBox="1"/>
          <p:nvPr/>
        </p:nvSpPr>
        <p:spPr>
          <a:xfrm>
            <a:off x="5238407" y="2571750"/>
            <a:ext cx="935584" cy="400110"/>
          </a:xfrm>
          <a:prstGeom prst="rect">
            <a:avLst/>
          </a:prstGeom>
          <a:noFill/>
        </p:spPr>
        <p:txBody>
          <a:bodyPr wrap="square" rtlCol="0">
            <a:spAutoFit/>
          </a:bodyPr>
          <a:lstStyle/>
          <a:p>
            <a:r>
              <a:rPr lang="en-US" sz="1000" dirty="0"/>
              <a:t>This is your text</a:t>
            </a:r>
            <a:endParaRPr lang="es-UY" sz="1000" dirty="0"/>
          </a:p>
        </p:txBody>
      </p:sp>
      <p:sp>
        <p:nvSpPr>
          <p:cNvPr id="63" name="TextBox 62">
            <a:extLst>
              <a:ext uri="{FF2B5EF4-FFF2-40B4-BE49-F238E27FC236}">
                <a16:creationId xmlns:a16="http://schemas.microsoft.com/office/drawing/2014/main" xmlns="" id="{640771F6-36A1-4F18-BB10-CD6C4D5CA97E}"/>
              </a:ext>
            </a:extLst>
          </p:cNvPr>
          <p:cNvSpPr txBox="1"/>
          <p:nvPr/>
        </p:nvSpPr>
        <p:spPr>
          <a:xfrm>
            <a:off x="5238407" y="3187951"/>
            <a:ext cx="935584" cy="400110"/>
          </a:xfrm>
          <a:prstGeom prst="rect">
            <a:avLst/>
          </a:prstGeom>
          <a:noFill/>
        </p:spPr>
        <p:txBody>
          <a:bodyPr wrap="square" rtlCol="0">
            <a:spAutoFit/>
          </a:bodyPr>
          <a:lstStyle/>
          <a:p>
            <a:r>
              <a:rPr lang="en-US" sz="1000" dirty="0"/>
              <a:t>This is your text</a:t>
            </a:r>
            <a:endParaRPr lang="es-UY" sz="1000" dirty="0"/>
          </a:p>
        </p:txBody>
      </p:sp>
      <p:sp>
        <p:nvSpPr>
          <p:cNvPr id="64" name="TextBox 63">
            <a:extLst>
              <a:ext uri="{FF2B5EF4-FFF2-40B4-BE49-F238E27FC236}">
                <a16:creationId xmlns:a16="http://schemas.microsoft.com/office/drawing/2014/main" xmlns="" id="{7882CA48-5DB0-4DF8-B5D2-202E208355DB}"/>
              </a:ext>
            </a:extLst>
          </p:cNvPr>
          <p:cNvSpPr txBox="1"/>
          <p:nvPr/>
        </p:nvSpPr>
        <p:spPr>
          <a:xfrm>
            <a:off x="5238407" y="3806656"/>
            <a:ext cx="935584" cy="400110"/>
          </a:xfrm>
          <a:prstGeom prst="rect">
            <a:avLst/>
          </a:prstGeom>
          <a:noFill/>
        </p:spPr>
        <p:txBody>
          <a:bodyPr wrap="square" rtlCol="0">
            <a:spAutoFit/>
          </a:bodyPr>
          <a:lstStyle/>
          <a:p>
            <a:r>
              <a:rPr lang="en-US" sz="1000" dirty="0"/>
              <a:t>This is your text</a:t>
            </a:r>
            <a:endParaRPr lang="es-UY" sz="1000" dirty="0"/>
          </a:p>
        </p:txBody>
      </p:sp>
      <p:sp>
        <p:nvSpPr>
          <p:cNvPr id="65" name="TextBox 64">
            <a:extLst>
              <a:ext uri="{FF2B5EF4-FFF2-40B4-BE49-F238E27FC236}">
                <a16:creationId xmlns:a16="http://schemas.microsoft.com/office/drawing/2014/main" xmlns="" id="{89C348D7-588D-4599-908A-2EAA6CC6A9BA}"/>
              </a:ext>
            </a:extLst>
          </p:cNvPr>
          <p:cNvSpPr txBox="1"/>
          <p:nvPr/>
        </p:nvSpPr>
        <p:spPr>
          <a:xfrm>
            <a:off x="6389123" y="2571750"/>
            <a:ext cx="935584" cy="400110"/>
          </a:xfrm>
          <a:prstGeom prst="rect">
            <a:avLst/>
          </a:prstGeom>
          <a:noFill/>
        </p:spPr>
        <p:txBody>
          <a:bodyPr wrap="square" rtlCol="0">
            <a:spAutoFit/>
          </a:bodyPr>
          <a:lstStyle/>
          <a:p>
            <a:r>
              <a:rPr lang="en-US" sz="1000" dirty="0"/>
              <a:t>This is your text</a:t>
            </a:r>
            <a:endParaRPr lang="es-UY" sz="1000" dirty="0"/>
          </a:p>
        </p:txBody>
      </p:sp>
      <p:sp>
        <p:nvSpPr>
          <p:cNvPr id="66" name="TextBox 65">
            <a:extLst>
              <a:ext uri="{FF2B5EF4-FFF2-40B4-BE49-F238E27FC236}">
                <a16:creationId xmlns:a16="http://schemas.microsoft.com/office/drawing/2014/main" xmlns="" id="{94A3BACF-3330-4397-BE9A-550CC828968C}"/>
              </a:ext>
            </a:extLst>
          </p:cNvPr>
          <p:cNvSpPr txBox="1"/>
          <p:nvPr/>
        </p:nvSpPr>
        <p:spPr>
          <a:xfrm>
            <a:off x="6389123" y="3187951"/>
            <a:ext cx="935584" cy="400110"/>
          </a:xfrm>
          <a:prstGeom prst="rect">
            <a:avLst/>
          </a:prstGeom>
          <a:noFill/>
        </p:spPr>
        <p:txBody>
          <a:bodyPr wrap="square" rtlCol="0">
            <a:spAutoFit/>
          </a:bodyPr>
          <a:lstStyle/>
          <a:p>
            <a:r>
              <a:rPr lang="en-US" sz="1000" dirty="0"/>
              <a:t>This is your text</a:t>
            </a:r>
            <a:endParaRPr lang="es-UY" sz="1000" dirty="0"/>
          </a:p>
        </p:txBody>
      </p:sp>
      <p:sp>
        <p:nvSpPr>
          <p:cNvPr id="67" name="TextBox 66">
            <a:extLst>
              <a:ext uri="{FF2B5EF4-FFF2-40B4-BE49-F238E27FC236}">
                <a16:creationId xmlns:a16="http://schemas.microsoft.com/office/drawing/2014/main" xmlns="" id="{55534E35-7156-4E13-95E8-85DB358CA396}"/>
              </a:ext>
            </a:extLst>
          </p:cNvPr>
          <p:cNvSpPr txBox="1"/>
          <p:nvPr/>
        </p:nvSpPr>
        <p:spPr>
          <a:xfrm>
            <a:off x="6389123" y="3806656"/>
            <a:ext cx="935584" cy="400110"/>
          </a:xfrm>
          <a:prstGeom prst="rect">
            <a:avLst/>
          </a:prstGeom>
          <a:noFill/>
        </p:spPr>
        <p:txBody>
          <a:bodyPr wrap="square" rtlCol="0">
            <a:spAutoFit/>
          </a:bodyPr>
          <a:lstStyle/>
          <a:p>
            <a:r>
              <a:rPr lang="en-US" sz="1000" dirty="0"/>
              <a:t>This is your text</a:t>
            </a:r>
            <a:endParaRPr lang="es-UY" sz="1000" dirty="0"/>
          </a:p>
        </p:txBody>
      </p:sp>
      <p:sp>
        <p:nvSpPr>
          <p:cNvPr id="68" name="TextBox 67">
            <a:extLst>
              <a:ext uri="{FF2B5EF4-FFF2-40B4-BE49-F238E27FC236}">
                <a16:creationId xmlns:a16="http://schemas.microsoft.com/office/drawing/2014/main" xmlns="" id="{5D01675B-C4D3-4610-97F7-1279575F5A97}"/>
              </a:ext>
            </a:extLst>
          </p:cNvPr>
          <p:cNvSpPr txBox="1"/>
          <p:nvPr/>
        </p:nvSpPr>
        <p:spPr>
          <a:xfrm>
            <a:off x="7539839" y="2571750"/>
            <a:ext cx="935584" cy="400110"/>
          </a:xfrm>
          <a:prstGeom prst="rect">
            <a:avLst/>
          </a:prstGeom>
          <a:noFill/>
        </p:spPr>
        <p:txBody>
          <a:bodyPr wrap="square" rtlCol="0">
            <a:spAutoFit/>
          </a:bodyPr>
          <a:lstStyle/>
          <a:p>
            <a:r>
              <a:rPr lang="en-US" sz="1000" dirty="0"/>
              <a:t>This is your text</a:t>
            </a:r>
            <a:endParaRPr lang="es-UY" sz="1000" dirty="0"/>
          </a:p>
        </p:txBody>
      </p:sp>
      <p:sp>
        <p:nvSpPr>
          <p:cNvPr id="69" name="TextBox 68">
            <a:extLst>
              <a:ext uri="{FF2B5EF4-FFF2-40B4-BE49-F238E27FC236}">
                <a16:creationId xmlns:a16="http://schemas.microsoft.com/office/drawing/2014/main" xmlns="" id="{E660CE10-6402-4FFE-BAFA-3CFA3162B28D}"/>
              </a:ext>
            </a:extLst>
          </p:cNvPr>
          <p:cNvSpPr txBox="1"/>
          <p:nvPr/>
        </p:nvSpPr>
        <p:spPr>
          <a:xfrm>
            <a:off x="7539839" y="3187951"/>
            <a:ext cx="935584" cy="400110"/>
          </a:xfrm>
          <a:prstGeom prst="rect">
            <a:avLst/>
          </a:prstGeom>
          <a:noFill/>
        </p:spPr>
        <p:txBody>
          <a:bodyPr wrap="square" rtlCol="0">
            <a:spAutoFit/>
          </a:bodyPr>
          <a:lstStyle/>
          <a:p>
            <a:r>
              <a:rPr lang="en-US" sz="1000" dirty="0"/>
              <a:t>This is your text</a:t>
            </a:r>
            <a:endParaRPr lang="es-UY" sz="1000" dirty="0"/>
          </a:p>
        </p:txBody>
      </p:sp>
      <p:sp>
        <p:nvSpPr>
          <p:cNvPr id="70" name="TextBox 69">
            <a:extLst>
              <a:ext uri="{FF2B5EF4-FFF2-40B4-BE49-F238E27FC236}">
                <a16:creationId xmlns:a16="http://schemas.microsoft.com/office/drawing/2014/main" xmlns="" id="{16727D12-D433-4D6A-9C45-36F615E252AD}"/>
              </a:ext>
            </a:extLst>
          </p:cNvPr>
          <p:cNvSpPr txBox="1"/>
          <p:nvPr/>
        </p:nvSpPr>
        <p:spPr>
          <a:xfrm>
            <a:off x="7539839" y="3806656"/>
            <a:ext cx="935584" cy="400110"/>
          </a:xfrm>
          <a:prstGeom prst="rect">
            <a:avLst/>
          </a:prstGeom>
          <a:noFill/>
        </p:spPr>
        <p:txBody>
          <a:bodyPr wrap="square" rtlCol="0">
            <a:spAutoFit/>
          </a:bodyPr>
          <a:lstStyle/>
          <a:p>
            <a:r>
              <a:rPr lang="en-US" sz="1000" dirty="0"/>
              <a:t>This is your text</a:t>
            </a:r>
            <a:endParaRPr lang="es-UY" sz="1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9"/>
          <p:cNvSpPr txBox="1"/>
          <p:nvPr/>
        </p:nvSpPr>
        <p:spPr>
          <a:xfrm>
            <a:off x="555951" y="257050"/>
            <a:ext cx="5845200" cy="4233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252D30"/>
              </a:buClr>
              <a:buSzPts val="3000"/>
              <a:buFont typeface="Arial"/>
              <a:buNone/>
            </a:pPr>
            <a:r>
              <a:rPr lang="en-GB" sz="3000" b="0" i="0" u="none" dirty="0">
                <a:solidFill>
                  <a:srgbClr val="252D30"/>
                </a:solidFill>
                <a:latin typeface="Calibri" panose="020F0502020204030204" pitchFamily="34" charset="0"/>
                <a:cs typeface="Calibri" panose="020F0502020204030204" pitchFamily="34" charset="0"/>
                <a:sym typeface="Arial"/>
              </a:rPr>
              <a:t>Marketing Mix 7Ps - Price</a:t>
            </a:r>
            <a:endParaRPr sz="500" dirty="0">
              <a:latin typeface="Calibri" panose="020F0502020204030204" pitchFamily="34" charset="0"/>
              <a:cs typeface="Calibri" panose="020F0502020204030204" pitchFamily="34" charset="0"/>
            </a:endParaRPr>
          </a:p>
        </p:txBody>
      </p:sp>
      <p:sp>
        <p:nvSpPr>
          <p:cNvPr id="54" name="Google Shape;116;p26">
            <a:extLst>
              <a:ext uri="{FF2B5EF4-FFF2-40B4-BE49-F238E27FC236}">
                <a16:creationId xmlns:a16="http://schemas.microsoft.com/office/drawing/2014/main" xmlns="" id="{06FF839F-9250-4C1F-BEDB-B79B0A7F4787}"/>
              </a:ext>
            </a:extLst>
          </p:cNvPr>
          <p:cNvSpPr/>
          <p:nvPr/>
        </p:nvSpPr>
        <p:spPr>
          <a:xfrm>
            <a:off x="1277380" y="1773312"/>
            <a:ext cx="2594361" cy="2592910"/>
          </a:xfrm>
          <a:prstGeom prst="ellipse">
            <a:avLst/>
          </a:prstGeom>
          <a:noFill/>
          <a:ln w="28575" cap="flat" cmpd="sng">
            <a:solidFill>
              <a:schemeClr val="lt2"/>
            </a:solidFill>
            <a:prstDash val="solid"/>
            <a:miter lim="262144"/>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5" name="Google Shape;125;p26">
            <a:extLst>
              <a:ext uri="{FF2B5EF4-FFF2-40B4-BE49-F238E27FC236}">
                <a16:creationId xmlns:a16="http://schemas.microsoft.com/office/drawing/2014/main" xmlns="" id="{BDFFD703-9E74-4424-89EF-0F9DD336A42A}"/>
              </a:ext>
            </a:extLst>
          </p:cNvPr>
          <p:cNvSpPr/>
          <p:nvPr/>
        </p:nvSpPr>
        <p:spPr>
          <a:xfrm>
            <a:off x="1929560" y="2425077"/>
            <a:ext cx="1290465" cy="1290465"/>
          </a:xfrm>
          <a:prstGeom prst="ellipse">
            <a:avLst/>
          </a:prstGeom>
          <a:solidFill>
            <a:srgbClr val="1A77B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6" name="Google Shape;126;p26">
            <a:extLst>
              <a:ext uri="{FF2B5EF4-FFF2-40B4-BE49-F238E27FC236}">
                <a16:creationId xmlns:a16="http://schemas.microsoft.com/office/drawing/2014/main" xmlns="" id="{9A0AC95F-AA3A-450B-8D9A-F89CB01C716E}"/>
              </a:ext>
            </a:extLst>
          </p:cNvPr>
          <p:cNvSpPr txBox="1"/>
          <p:nvPr/>
        </p:nvSpPr>
        <p:spPr>
          <a:xfrm>
            <a:off x="2113080" y="2771742"/>
            <a:ext cx="923472" cy="597135"/>
          </a:xfrm>
          <a:prstGeom prst="rect">
            <a:avLst/>
          </a:prstGeom>
          <a:noFill/>
          <a:ln>
            <a:noFill/>
          </a:ln>
        </p:spPr>
        <p:txBody>
          <a:bodyPr spcFirstLastPara="1" wrap="square" lIns="34275" tIns="17150" rIns="34275" bIns="17150" anchor="t" anchorCtr="0">
            <a:noAutofit/>
          </a:bodyPr>
          <a:lstStyle/>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MARKET</a:t>
            </a:r>
          </a:p>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MIX</a:t>
            </a:r>
            <a:endParaRPr sz="1600" dirty="0">
              <a:solidFill>
                <a:schemeClr val="bg1"/>
              </a:solidFill>
              <a:latin typeface="Impact" panose="020B0806030902050204" pitchFamily="34" charset="0"/>
              <a:cs typeface="Calibri" panose="020F0502020204030204" pitchFamily="34" charset="0"/>
            </a:endParaRPr>
          </a:p>
        </p:txBody>
      </p:sp>
      <p:sp>
        <p:nvSpPr>
          <p:cNvPr id="57" name="Google Shape;127;p26">
            <a:extLst>
              <a:ext uri="{FF2B5EF4-FFF2-40B4-BE49-F238E27FC236}">
                <a16:creationId xmlns:a16="http://schemas.microsoft.com/office/drawing/2014/main" xmlns="" id="{FC9497CE-EFAC-4B97-8CB1-68ACD55FF2E5}"/>
              </a:ext>
            </a:extLst>
          </p:cNvPr>
          <p:cNvSpPr/>
          <p:nvPr/>
        </p:nvSpPr>
        <p:spPr>
          <a:xfrm>
            <a:off x="3195219"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8" name="Google Shape;128;p26">
            <a:extLst>
              <a:ext uri="{FF2B5EF4-FFF2-40B4-BE49-F238E27FC236}">
                <a16:creationId xmlns:a16="http://schemas.microsoft.com/office/drawing/2014/main" xmlns="" id="{DB8DCD65-16E3-4763-AC99-7896C1065368}"/>
              </a:ext>
            </a:extLst>
          </p:cNvPr>
          <p:cNvSpPr/>
          <p:nvPr/>
        </p:nvSpPr>
        <p:spPr>
          <a:xfrm>
            <a:off x="1270670"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9" name="Google Shape;129;p26">
            <a:extLst>
              <a:ext uri="{FF2B5EF4-FFF2-40B4-BE49-F238E27FC236}">
                <a16:creationId xmlns:a16="http://schemas.microsoft.com/office/drawing/2014/main" xmlns="" id="{5E31B3F7-D322-4B49-9496-77F31874AA10}"/>
              </a:ext>
            </a:extLst>
          </p:cNvPr>
          <p:cNvSpPr/>
          <p:nvPr/>
        </p:nvSpPr>
        <p:spPr>
          <a:xfrm>
            <a:off x="3197050" y="369728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0" name="Google Shape;130;p26">
            <a:extLst>
              <a:ext uri="{FF2B5EF4-FFF2-40B4-BE49-F238E27FC236}">
                <a16:creationId xmlns:a16="http://schemas.microsoft.com/office/drawing/2014/main" xmlns="" id="{E204F48F-2D69-44B7-9B8B-4D50B1CD341F}"/>
              </a:ext>
            </a:extLst>
          </p:cNvPr>
          <p:cNvSpPr/>
          <p:nvPr/>
        </p:nvSpPr>
        <p:spPr>
          <a:xfrm>
            <a:off x="1277380" y="3695454"/>
            <a:ext cx="707124" cy="706761"/>
          </a:xfrm>
          <a:prstGeom prst="ellipse">
            <a:avLst/>
          </a:prstGeom>
          <a:solidFill>
            <a:schemeClr val="lt2"/>
          </a:solidFill>
          <a:ln>
            <a:solidFill>
              <a:schemeClr val="bg2"/>
            </a:solid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1" name="Google Shape;131;p26">
            <a:extLst>
              <a:ext uri="{FF2B5EF4-FFF2-40B4-BE49-F238E27FC236}">
                <a16:creationId xmlns:a16="http://schemas.microsoft.com/office/drawing/2014/main" xmlns="" id="{B1BCF9F0-2DED-4BE7-9201-2DDF54EEDCD1}"/>
              </a:ext>
            </a:extLst>
          </p:cNvPr>
          <p:cNvSpPr/>
          <p:nvPr/>
        </p:nvSpPr>
        <p:spPr>
          <a:xfrm rot="2700000">
            <a:off x="3023693" y="3552606"/>
            <a:ext cx="270540" cy="277728"/>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2" name="Google Shape;132;p26">
            <a:extLst>
              <a:ext uri="{FF2B5EF4-FFF2-40B4-BE49-F238E27FC236}">
                <a16:creationId xmlns:a16="http://schemas.microsoft.com/office/drawing/2014/main" xmlns="" id="{850A5B30-FE90-4AD4-A155-4B327EFD3151}"/>
              </a:ext>
            </a:extLst>
          </p:cNvPr>
          <p:cNvSpPr/>
          <p:nvPr/>
        </p:nvSpPr>
        <p:spPr>
          <a:xfrm rot="18900000">
            <a:off x="3007906" y="2338309"/>
            <a:ext cx="278241" cy="270797"/>
          </a:xfrm>
          <a:prstGeom prst="rightArrow">
            <a:avLst>
              <a:gd name="adj1" fmla="val 11082"/>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3" name="Google Shape;133;p26">
            <a:extLst>
              <a:ext uri="{FF2B5EF4-FFF2-40B4-BE49-F238E27FC236}">
                <a16:creationId xmlns:a16="http://schemas.microsoft.com/office/drawing/2014/main" xmlns="" id="{8698BA77-A044-4FE8-BCF9-262C3EE08B73}"/>
              </a:ext>
            </a:extLst>
          </p:cNvPr>
          <p:cNvSpPr/>
          <p:nvPr/>
        </p:nvSpPr>
        <p:spPr>
          <a:xfrm rot="8100000">
            <a:off x="1873915" y="3555671"/>
            <a:ext cx="278241" cy="271568"/>
          </a:xfrm>
          <a:prstGeom prst="rightArrow">
            <a:avLst>
              <a:gd name="adj1" fmla="val 11058"/>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4" name="Google Shape;134;p26">
            <a:extLst>
              <a:ext uri="{FF2B5EF4-FFF2-40B4-BE49-F238E27FC236}">
                <a16:creationId xmlns:a16="http://schemas.microsoft.com/office/drawing/2014/main" xmlns="" id="{7147F7C6-6277-4894-A5A5-EFA78186BB13}"/>
              </a:ext>
            </a:extLst>
          </p:cNvPr>
          <p:cNvSpPr/>
          <p:nvPr/>
        </p:nvSpPr>
        <p:spPr>
          <a:xfrm rot="13500000">
            <a:off x="1853206" y="2334607"/>
            <a:ext cx="271568" cy="278241"/>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5" name="Google Shape;139;p26">
            <a:extLst>
              <a:ext uri="{FF2B5EF4-FFF2-40B4-BE49-F238E27FC236}">
                <a16:creationId xmlns:a16="http://schemas.microsoft.com/office/drawing/2014/main" xmlns="" id="{2344E9F7-3B08-4050-A141-9F0DE4B9CE93}"/>
              </a:ext>
            </a:extLst>
          </p:cNvPr>
          <p:cNvSpPr/>
          <p:nvPr/>
        </p:nvSpPr>
        <p:spPr>
          <a:xfrm>
            <a:off x="884200"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6" name="Google Shape;140;p26">
            <a:extLst>
              <a:ext uri="{FF2B5EF4-FFF2-40B4-BE49-F238E27FC236}">
                <a16:creationId xmlns:a16="http://schemas.microsoft.com/office/drawing/2014/main" xmlns="" id="{31CADC1D-EFB0-450C-9F91-BEDD235491DB}"/>
              </a:ext>
            </a:extLst>
          </p:cNvPr>
          <p:cNvSpPr/>
          <p:nvPr/>
        </p:nvSpPr>
        <p:spPr>
          <a:xfrm>
            <a:off x="3533465"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7" name="Google Shape;141;p26">
            <a:extLst>
              <a:ext uri="{FF2B5EF4-FFF2-40B4-BE49-F238E27FC236}">
                <a16:creationId xmlns:a16="http://schemas.microsoft.com/office/drawing/2014/main" xmlns="" id="{25F38395-31AE-4905-B7EA-D05067EB3F94}"/>
              </a:ext>
            </a:extLst>
          </p:cNvPr>
          <p:cNvSpPr/>
          <p:nvPr/>
        </p:nvSpPr>
        <p:spPr>
          <a:xfrm>
            <a:off x="2226902" y="1319408"/>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pic>
        <p:nvPicPr>
          <p:cNvPr id="68" name="Graphic 67" descr="Box">
            <a:extLst>
              <a:ext uri="{FF2B5EF4-FFF2-40B4-BE49-F238E27FC236}">
                <a16:creationId xmlns:a16="http://schemas.microsoft.com/office/drawing/2014/main" xmlns="" id="{4EF5DB93-B50F-4601-98CC-23206C086F1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317552" y="1825715"/>
            <a:ext cx="567772" cy="567772"/>
          </a:xfrm>
          <a:prstGeom prst="rect">
            <a:avLst/>
          </a:prstGeom>
        </p:spPr>
      </p:pic>
      <p:pic>
        <p:nvPicPr>
          <p:cNvPr id="69" name="Graphic 68" descr="Circles with arrows">
            <a:extLst>
              <a:ext uri="{FF2B5EF4-FFF2-40B4-BE49-F238E27FC236}">
                <a16:creationId xmlns:a16="http://schemas.microsoft.com/office/drawing/2014/main" xmlns="" id="{A86E4471-A0DE-4188-A4CB-880FB46E991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23618" y="2757398"/>
            <a:ext cx="624548" cy="624548"/>
          </a:xfrm>
          <a:prstGeom prst="rect">
            <a:avLst/>
          </a:prstGeom>
        </p:spPr>
      </p:pic>
      <p:pic>
        <p:nvPicPr>
          <p:cNvPr id="70" name="Graphic 69" descr="Tag">
            <a:extLst>
              <a:ext uri="{FF2B5EF4-FFF2-40B4-BE49-F238E27FC236}">
                <a16:creationId xmlns:a16="http://schemas.microsoft.com/office/drawing/2014/main" xmlns="" id="{762BF369-A198-4747-827F-0E0070EE6D2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326223" y="3742147"/>
            <a:ext cx="624549" cy="624549"/>
          </a:xfrm>
          <a:prstGeom prst="rect">
            <a:avLst/>
          </a:prstGeom>
        </p:spPr>
      </p:pic>
      <p:pic>
        <p:nvPicPr>
          <p:cNvPr id="71" name="Graphic 70" descr="Megaphone">
            <a:extLst>
              <a:ext uri="{FF2B5EF4-FFF2-40B4-BE49-F238E27FC236}">
                <a16:creationId xmlns:a16="http://schemas.microsoft.com/office/drawing/2014/main" xmlns="" id="{407680B4-665A-4E87-9033-0B8D710E481D}"/>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3283617" y="3771347"/>
            <a:ext cx="516156" cy="516156"/>
          </a:xfrm>
          <a:prstGeom prst="rect">
            <a:avLst/>
          </a:prstGeom>
        </p:spPr>
      </p:pic>
      <p:pic>
        <p:nvPicPr>
          <p:cNvPr id="72" name="Graphic 71" descr="Kiosk">
            <a:extLst>
              <a:ext uri="{FF2B5EF4-FFF2-40B4-BE49-F238E27FC236}">
                <a16:creationId xmlns:a16="http://schemas.microsoft.com/office/drawing/2014/main" xmlns="" id="{E9A71D32-FC7F-4DCE-BA6E-C0D29D511C8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3310620" y="1877661"/>
            <a:ext cx="469232" cy="469232"/>
          </a:xfrm>
          <a:prstGeom prst="rect">
            <a:avLst/>
          </a:prstGeom>
        </p:spPr>
      </p:pic>
      <p:grpSp>
        <p:nvGrpSpPr>
          <p:cNvPr id="73" name="Graphic 14" descr="Group of men">
            <a:extLst>
              <a:ext uri="{FF2B5EF4-FFF2-40B4-BE49-F238E27FC236}">
                <a16:creationId xmlns:a16="http://schemas.microsoft.com/office/drawing/2014/main" xmlns="" id="{C9F9DA2B-23B0-4205-BB2F-57B7DA3191F4}"/>
              </a:ext>
            </a:extLst>
          </p:cNvPr>
          <p:cNvGrpSpPr/>
          <p:nvPr/>
        </p:nvGrpSpPr>
        <p:grpSpPr>
          <a:xfrm>
            <a:off x="2389636" y="1495152"/>
            <a:ext cx="381231" cy="344814"/>
            <a:chOff x="4921798" y="2253517"/>
            <a:chExt cx="315067" cy="284970"/>
          </a:xfrm>
          <a:solidFill>
            <a:schemeClr val="bg1">
              <a:lumMod val="50000"/>
            </a:schemeClr>
          </a:solidFill>
        </p:grpSpPr>
        <p:sp>
          <p:nvSpPr>
            <p:cNvPr id="74" name="Freeform: Shape 73">
              <a:extLst>
                <a:ext uri="{FF2B5EF4-FFF2-40B4-BE49-F238E27FC236}">
                  <a16:creationId xmlns:a16="http://schemas.microsoft.com/office/drawing/2014/main" xmlns="" id="{809D3D22-8A88-48EE-A5F3-2A70825B0F68}"/>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5" name="Freeform: Shape 74">
              <a:extLst>
                <a:ext uri="{FF2B5EF4-FFF2-40B4-BE49-F238E27FC236}">
                  <a16:creationId xmlns:a16="http://schemas.microsoft.com/office/drawing/2014/main" xmlns="" id="{D6B00071-1D9D-419B-9D60-2AF3FDC76CFD}"/>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6" name="Freeform: Shape 75">
              <a:extLst>
                <a:ext uri="{FF2B5EF4-FFF2-40B4-BE49-F238E27FC236}">
                  <a16:creationId xmlns:a16="http://schemas.microsoft.com/office/drawing/2014/main" xmlns="" id="{AF860494-F508-42D1-8A36-17B1CDB9C974}"/>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7" name="Freeform: Shape 76">
              <a:extLst>
                <a:ext uri="{FF2B5EF4-FFF2-40B4-BE49-F238E27FC236}">
                  <a16:creationId xmlns:a16="http://schemas.microsoft.com/office/drawing/2014/main" xmlns="" id="{152D5562-2479-4F49-9C08-0E1F56AB20CF}"/>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8" name="Freeform: Shape 77">
              <a:extLst>
                <a:ext uri="{FF2B5EF4-FFF2-40B4-BE49-F238E27FC236}">
                  <a16:creationId xmlns:a16="http://schemas.microsoft.com/office/drawing/2014/main" xmlns="" id="{1DDF9139-2899-4113-B8E8-38977026E9E6}"/>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9" name="Freeform: Shape 78">
              <a:extLst>
                <a:ext uri="{FF2B5EF4-FFF2-40B4-BE49-F238E27FC236}">
                  <a16:creationId xmlns:a16="http://schemas.microsoft.com/office/drawing/2014/main" xmlns="" id="{B217163B-15F1-4411-ACA7-0AFA0875DCB4}"/>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grpSp>
      <p:sp>
        <p:nvSpPr>
          <p:cNvPr id="80" name="Graphic 10" descr="Shopping bag">
            <a:extLst>
              <a:ext uri="{FF2B5EF4-FFF2-40B4-BE49-F238E27FC236}">
                <a16:creationId xmlns:a16="http://schemas.microsoft.com/office/drawing/2014/main" xmlns="" id="{02695D38-06FB-4E52-B71E-55144AB1B8DE}"/>
              </a:ext>
            </a:extLst>
          </p:cNvPr>
          <p:cNvSpPr/>
          <p:nvPr/>
        </p:nvSpPr>
        <p:spPr>
          <a:xfrm>
            <a:off x="3731780" y="2839475"/>
            <a:ext cx="312414" cy="430129"/>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chemeClr val="bg1">
              <a:lumMod val="50000"/>
            </a:schemeClr>
          </a:solidFill>
          <a:ln w="3969"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83" name="Google Shape;266;p30">
            <a:extLst>
              <a:ext uri="{FF2B5EF4-FFF2-40B4-BE49-F238E27FC236}">
                <a16:creationId xmlns:a16="http://schemas.microsoft.com/office/drawing/2014/main" xmlns="" id="{F53140B1-8B2C-425C-AA58-A5435064AA63}"/>
              </a:ext>
            </a:extLst>
          </p:cNvPr>
          <p:cNvSpPr txBox="1"/>
          <p:nvPr/>
        </p:nvSpPr>
        <p:spPr>
          <a:xfrm>
            <a:off x="4903413" y="2633727"/>
            <a:ext cx="2713200" cy="1470300"/>
          </a:xfrm>
          <a:prstGeom prst="rect">
            <a:avLst/>
          </a:prstGeom>
          <a:noFill/>
          <a:ln>
            <a:noFill/>
          </a:ln>
        </p:spPr>
        <p:txBody>
          <a:bodyPr spcFirstLastPara="1" wrap="square" lIns="34275" tIns="17150" rIns="34275" bIns="17150" anchor="t" anchorCtr="0">
            <a:noAutofit/>
          </a:bodyPr>
          <a:lstStyle/>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p:txBody>
      </p:sp>
      <p:sp>
        <p:nvSpPr>
          <p:cNvPr id="84" name="Google Shape;267;p30">
            <a:extLst>
              <a:ext uri="{FF2B5EF4-FFF2-40B4-BE49-F238E27FC236}">
                <a16:creationId xmlns:a16="http://schemas.microsoft.com/office/drawing/2014/main" xmlns="" id="{4E49A817-1FE5-4DEC-A725-9C378846094C}"/>
              </a:ext>
            </a:extLst>
          </p:cNvPr>
          <p:cNvSpPr txBox="1"/>
          <p:nvPr/>
        </p:nvSpPr>
        <p:spPr>
          <a:xfrm>
            <a:off x="4843734" y="1579275"/>
            <a:ext cx="3551700" cy="10992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This is sample Text. Insert your text here. This is sample Text. Insert your text here. This is sample Text. Insert your text here. This is sample Text. Insert your text here. This is sample Text. Insert your text here. This is sample Text. Insert your text here.</a:t>
            </a:r>
          </a:p>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 </a:t>
            </a:r>
            <a:endParaRPr lang="en-US" sz="5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xmlns="" id="{DDA9FB71-9F3F-448B-9561-CA49280119AC}"/>
              </a:ext>
            </a:extLst>
          </p:cNvPr>
          <p:cNvSpPr txBox="1"/>
          <p:nvPr/>
        </p:nvSpPr>
        <p:spPr>
          <a:xfrm>
            <a:off x="4843734" y="1086338"/>
            <a:ext cx="3159220" cy="400110"/>
          </a:xfrm>
          <a:prstGeom prst="rect">
            <a:avLst/>
          </a:prstGeom>
          <a:noFill/>
        </p:spPr>
        <p:txBody>
          <a:bodyPr wrap="square" rtlCol="0">
            <a:spAutoFit/>
          </a:bodyPr>
          <a:lstStyle/>
          <a:p>
            <a:r>
              <a:rPr lang="en-US" sz="2000" dirty="0">
                <a:solidFill>
                  <a:schemeClr val="bg2"/>
                </a:solidFill>
                <a:latin typeface="Impact" panose="020B0806030902050204" pitchFamily="34" charset="0"/>
              </a:rPr>
              <a:t>PRICE</a:t>
            </a:r>
            <a:endParaRPr lang="es-UY" sz="2000" dirty="0">
              <a:solidFill>
                <a:schemeClr val="bg2"/>
              </a:solidFill>
              <a:latin typeface="Impact" panose="020B0806030902050204" pitchFamily="34" charset="0"/>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9"/>
          <p:cNvSpPr txBox="1"/>
          <p:nvPr/>
        </p:nvSpPr>
        <p:spPr>
          <a:xfrm>
            <a:off x="555951" y="257050"/>
            <a:ext cx="5845200" cy="4233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252D30"/>
              </a:buClr>
              <a:buSzPts val="3000"/>
              <a:buFont typeface="Arial"/>
              <a:buNone/>
            </a:pPr>
            <a:r>
              <a:rPr lang="en-GB" sz="3000" b="0" i="0" u="none" dirty="0">
                <a:solidFill>
                  <a:srgbClr val="252D30"/>
                </a:solidFill>
                <a:latin typeface="Calibri" panose="020F0502020204030204" pitchFamily="34" charset="0"/>
                <a:cs typeface="Calibri" panose="020F0502020204030204" pitchFamily="34" charset="0"/>
                <a:sym typeface="Arial"/>
              </a:rPr>
              <a:t>Marketing Mix 7Ps - Process</a:t>
            </a:r>
            <a:endParaRPr sz="500" dirty="0">
              <a:latin typeface="Calibri" panose="020F0502020204030204" pitchFamily="34" charset="0"/>
              <a:cs typeface="Calibri" panose="020F0502020204030204" pitchFamily="34" charset="0"/>
            </a:endParaRPr>
          </a:p>
        </p:txBody>
      </p:sp>
      <p:sp>
        <p:nvSpPr>
          <p:cNvPr id="54" name="Google Shape;116;p26">
            <a:extLst>
              <a:ext uri="{FF2B5EF4-FFF2-40B4-BE49-F238E27FC236}">
                <a16:creationId xmlns:a16="http://schemas.microsoft.com/office/drawing/2014/main" xmlns="" id="{06FF839F-9250-4C1F-BEDB-B79B0A7F4787}"/>
              </a:ext>
            </a:extLst>
          </p:cNvPr>
          <p:cNvSpPr/>
          <p:nvPr/>
        </p:nvSpPr>
        <p:spPr>
          <a:xfrm>
            <a:off x="1277380" y="1773312"/>
            <a:ext cx="2594361" cy="2592910"/>
          </a:xfrm>
          <a:prstGeom prst="ellipse">
            <a:avLst/>
          </a:prstGeom>
          <a:noFill/>
          <a:ln w="28575" cap="flat" cmpd="sng">
            <a:solidFill>
              <a:schemeClr val="lt2"/>
            </a:solidFill>
            <a:prstDash val="solid"/>
            <a:miter lim="262144"/>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5" name="Google Shape;125;p26">
            <a:extLst>
              <a:ext uri="{FF2B5EF4-FFF2-40B4-BE49-F238E27FC236}">
                <a16:creationId xmlns:a16="http://schemas.microsoft.com/office/drawing/2014/main" xmlns="" id="{BDFFD703-9E74-4424-89EF-0F9DD336A42A}"/>
              </a:ext>
            </a:extLst>
          </p:cNvPr>
          <p:cNvSpPr/>
          <p:nvPr/>
        </p:nvSpPr>
        <p:spPr>
          <a:xfrm>
            <a:off x="1929560" y="2425077"/>
            <a:ext cx="1290465" cy="1290465"/>
          </a:xfrm>
          <a:prstGeom prst="ellipse">
            <a:avLst/>
          </a:prstGeom>
          <a:solidFill>
            <a:srgbClr val="1A77B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6" name="Google Shape;126;p26">
            <a:extLst>
              <a:ext uri="{FF2B5EF4-FFF2-40B4-BE49-F238E27FC236}">
                <a16:creationId xmlns:a16="http://schemas.microsoft.com/office/drawing/2014/main" xmlns="" id="{9A0AC95F-AA3A-450B-8D9A-F89CB01C716E}"/>
              </a:ext>
            </a:extLst>
          </p:cNvPr>
          <p:cNvSpPr txBox="1"/>
          <p:nvPr/>
        </p:nvSpPr>
        <p:spPr>
          <a:xfrm>
            <a:off x="2113080" y="2771742"/>
            <a:ext cx="923472" cy="597135"/>
          </a:xfrm>
          <a:prstGeom prst="rect">
            <a:avLst/>
          </a:prstGeom>
          <a:noFill/>
          <a:ln>
            <a:noFill/>
          </a:ln>
        </p:spPr>
        <p:txBody>
          <a:bodyPr spcFirstLastPara="1" wrap="square" lIns="34275" tIns="17150" rIns="34275" bIns="17150" anchor="t" anchorCtr="0">
            <a:noAutofit/>
          </a:bodyPr>
          <a:lstStyle/>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MARKET</a:t>
            </a:r>
          </a:p>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MIX</a:t>
            </a:r>
            <a:endParaRPr sz="1600" dirty="0">
              <a:solidFill>
                <a:schemeClr val="bg1"/>
              </a:solidFill>
              <a:latin typeface="Impact" panose="020B0806030902050204" pitchFamily="34" charset="0"/>
              <a:cs typeface="Calibri" panose="020F0502020204030204" pitchFamily="34" charset="0"/>
            </a:endParaRPr>
          </a:p>
        </p:txBody>
      </p:sp>
      <p:sp>
        <p:nvSpPr>
          <p:cNvPr id="57" name="Google Shape;127;p26">
            <a:extLst>
              <a:ext uri="{FF2B5EF4-FFF2-40B4-BE49-F238E27FC236}">
                <a16:creationId xmlns:a16="http://schemas.microsoft.com/office/drawing/2014/main" xmlns="" id="{FC9497CE-EFAC-4B97-8CB1-68ACD55FF2E5}"/>
              </a:ext>
            </a:extLst>
          </p:cNvPr>
          <p:cNvSpPr/>
          <p:nvPr/>
        </p:nvSpPr>
        <p:spPr>
          <a:xfrm>
            <a:off x="3195219"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8" name="Google Shape;128;p26">
            <a:extLst>
              <a:ext uri="{FF2B5EF4-FFF2-40B4-BE49-F238E27FC236}">
                <a16:creationId xmlns:a16="http://schemas.microsoft.com/office/drawing/2014/main" xmlns="" id="{DB8DCD65-16E3-4763-AC99-7896C1065368}"/>
              </a:ext>
            </a:extLst>
          </p:cNvPr>
          <p:cNvSpPr/>
          <p:nvPr/>
        </p:nvSpPr>
        <p:spPr>
          <a:xfrm>
            <a:off x="1270670"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9" name="Google Shape;129;p26">
            <a:extLst>
              <a:ext uri="{FF2B5EF4-FFF2-40B4-BE49-F238E27FC236}">
                <a16:creationId xmlns:a16="http://schemas.microsoft.com/office/drawing/2014/main" xmlns="" id="{5E31B3F7-D322-4B49-9496-77F31874AA10}"/>
              </a:ext>
            </a:extLst>
          </p:cNvPr>
          <p:cNvSpPr/>
          <p:nvPr/>
        </p:nvSpPr>
        <p:spPr>
          <a:xfrm>
            <a:off x="3197050" y="369728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0" name="Google Shape;130;p26">
            <a:extLst>
              <a:ext uri="{FF2B5EF4-FFF2-40B4-BE49-F238E27FC236}">
                <a16:creationId xmlns:a16="http://schemas.microsoft.com/office/drawing/2014/main" xmlns="" id="{E204F48F-2D69-44B7-9B8B-4D50B1CD341F}"/>
              </a:ext>
            </a:extLst>
          </p:cNvPr>
          <p:cNvSpPr/>
          <p:nvPr/>
        </p:nvSpPr>
        <p:spPr>
          <a:xfrm>
            <a:off x="1277380" y="369545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1" name="Google Shape;131;p26">
            <a:extLst>
              <a:ext uri="{FF2B5EF4-FFF2-40B4-BE49-F238E27FC236}">
                <a16:creationId xmlns:a16="http://schemas.microsoft.com/office/drawing/2014/main" xmlns="" id="{B1BCF9F0-2DED-4BE7-9201-2DDF54EEDCD1}"/>
              </a:ext>
            </a:extLst>
          </p:cNvPr>
          <p:cNvSpPr/>
          <p:nvPr/>
        </p:nvSpPr>
        <p:spPr>
          <a:xfrm rot="2700000">
            <a:off x="3023693" y="3552606"/>
            <a:ext cx="270540" cy="277728"/>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2" name="Google Shape;132;p26">
            <a:extLst>
              <a:ext uri="{FF2B5EF4-FFF2-40B4-BE49-F238E27FC236}">
                <a16:creationId xmlns:a16="http://schemas.microsoft.com/office/drawing/2014/main" xmlns="" id="{850A5B30-FE90-4AD4-A155-4B327EFD3151}"/>
              </a:ext>
            </a:extLst>
          </p:cNvPr>
          <p:cNvSpPr/>
          <p:nvPr/>
        </p:nvSpPr>
        <p:spPr>
          <a:xfrm rot="18900000">
            <a:off x="3007906" y="2338309"/>
            <a:ext cx="278241" cy="270797"/>
          </a:xfrm>
          <a:prstGeom prst="rightArrow">
            <a:avLst>
              <a:gd name="adj1" fmla="val 11082"/>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3" name="Google Shape;133;p26">
            <a:extLst>
              <a:ext uri="{FF2B5EF4-FFF2-40B4-BE49-F238E27FC236}">
                <a16:creationId xmlns:a16="http://schemas.microsoft.com/office/drawing/2014/main" xmlns="" id="{8698BA77-A044-4FE8-BCF9-262C3EE08B73}"/>
              </a:ext>
            </a:extLst>
          </p:cNvPr>
          <p:cNvSpPr/>
          <p:nvPr/>
        </p:nvSpPr>
        <p:spPr>
          <a:xfrm rot="8100000">
            <a:off x="1873915" y="3555671"/>
            <a:ext cx="278241" cy="271568"/>
          </a:xfrm>
          <a:prstGeom prst="rightArrow">
            <a:avLst>
              <a:gd name="adj1" fmla="val 11058"/>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4" name="Google Shape;134;p26">
            <a:extLst>
              <a:ext uri="{FF2B5EF4-FFF2-40B4-BE49-F238E27FC236}">
                <a16:creationId xmlns:a16="http://schemas.microsoft.com/office/drawing/2014/main" xmlns="" id="{7147F7C6-6277-4894-A5A5-EFA78186BB13}"/>
              </a:ext>
            </a:extLst>
          </p:cNvPr>
          <p:cNvSpPr/>
          <p:nvPr/>
        </p:nvSpPr>
        <p:spPr>
          <a:xfrm rot="13500000">
            <a:off x="1853206" y="2334607"/>
            <a:ext cx="271568" cy="278241"/>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5" name="Google Shape;139;p26">
            <a:extLst>
              <a:ext uri="{FF2B5EF4-FFF2-40B4-BE49-F238E27FC236}">
                <a16:creationId xmlns:a16="http://schemas.microsoft.com/office/drawing/2014/main" xmlns="" id="{2344E9F7-3B08-4050-A141-9F0DE4B9CE93}"/>
              </a:ext>
            </a:extLst>
          </p:cNvPr>
          <p:cNvSpPr/>
          <p:nvPr/>
        </p:nvSpPr>
        <p:spPr>
          <a:xfrm>
            <a:off x="884200" y="2716393"/>
            <a:ext cx="707124" cy="706761"/>
          </a:xfrm>
          <a:prstGeom prst="ellipse">
            <a:avLst/>
          </a:prstGeom>
          <a:solidFill>
            <a:schemeClr val="lt2"/>
          </a:solidFill>
          <a:ln>
            <a:solidFill>
              <a:schemeClr val="bg2"/>
            </a:solid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6" name="Google Shape;140;p26">
            <a:extLst>
              <a:ext uri="{FF2B5EF4-FFF2-40B4-BE49-F238E27FC236}">
                <a16:creationId xmlns:a16="http://schemas.microsoft.com/office/drawing/2014/main" xmlns="" id="{31CADC1D-EFB0-450C-9F91-BEDD235491DB}"/>
              </a:ext>
            </a:extLst>
          </p:cNvPr>
          <p:cNvSpPr/>
          <p:nvPr/>
        </p:nvSpPr>
        <p:spPr>
          <a:xfrm>
            <a:off x="3533465"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7" name="Google Shape;141;p26">
            <a:extLst>
              <a:ext uri="{FF2B5EF4-FFF2-40B4-BE49-F238E27FC236}">
                <a16:creationId xmlns:a16="http://schemas.microsoft.com/office/drawing/2014/main" xmlns="" id="{25F38395-31AE-4905-B7EA-D05067EB3F94}"/>
              </a:ext>
            </a:extLst>
          </p:cNvPr>
          <p:cNvSpPr/>
          <p:nvPr/>
        </p:nvSpPr>
        <p:spPr>
          <a:xfrm>
            <a:off x="2226902" y="1319408"/>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pic>
        <p:nvPicPr>
          <p:cNvPr id="68" name="Graphic 67" descr="Box">
            <a:extLst>
              <a:ext uri="{FF2B5EF4-FFF2-40B4-BE49-F238E27FC236}">
                <a16:creationId xmlns:a16="http://schemas.microsoft.com/office/drawing/2014/main" xmlns="" id="{4EF5DB93-B50F-4601-98CC-23206C086F1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317552" y="1825715"/>
            <a:ext cx="567772" cy="567772"/>
          </a:xfrm>
          <a:prstGeom prst="rect">
            <a:avLst/>
          </a:prstGeom>
        </p:spPr>
      </p:pic>
      <p:pic>
        <p:nvPicPr>
          <p:cNvPr id="69" name="Graphic 68" descr="Circles with arrows">
            <a:extLst>
              <a:ext uri="{FF2B5EF4-FFF2-40B4-BE49-F238E27FC236}">
                <a16:creationId xmlns:a16="http://schemas.microsoft.com/office/drawing/2014/main" xmlns="" id="{A86E4471-A0DE-4188-A4CB-880FB46E991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23618" y="2757398"/>
            <a:ext cx="624548" cy="624548"/>
          </a:xfrm>
          <a:prstGeom prst="rect">
            <a:avLst/>
          </a:prstGeom>
        </p:spPr>
      </p:pic>
      <p:pic>
        <p:nvPicPr>
          <p:cNvPr id="70" name="Graphic 69" descr="Tag">
            <a:extLst>
              <a:ext uri="{FF2B5EF4-FFF2-40B4-BE49-F238E27FC236}">
                <a16:creationId xmlns:a16="http://schemas.microsoft.com/office/drawing/2014/main" xmlns="" id="{762BF369-A198-4747-827F-0E0070EE6D2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326223" y="3742147"/>
            <a:ext cx="624549" cy="624549"/>
          </a:xfrm>
          <a:prstGeom prst="rect">
            <a:avLst/>
          </a:prstGeom>
        </p:spPr>
      </p:pic>
      <p:pic>
        <p:nvPicPr>
          <p:cNvPr id="71" name="Graphic 70" descr="Megaphone">
            <a:extLst>
              <a:ext uri="{FF2B5EF4-FFF2-40B4-BE49-F238E27FC236}">
                <a16:creationId xmlns:a16="http://schemas.microsoft.com/office/drawing/2014/main" xmlns="" id="{407680B4-665A-4E87-9033-0B8D710E481D}"/>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3283617" y="3771347"/>
            <a:ext cx="516156" cy="516156"/>
          </a:xfrm>
          <a:prstGeom prst="rect">
            <a:avLst/>
          </a:prstGeom>
        </p:spPr>
      </p:pic>
      <p:pic>
        <p:nvPicPr>
          <p:cNvPr id="72" name="Graphic 71" descr="Kiosk">
            <a:extLst>
              <a:ext uri="{FF2B5EF4-FFF2-40B4-BE49-F238E27FC236}">
                <a16:creationId xmlns:a16="http://schemas.microsoft.com/office/drawing/2014/main" xmlns="" id="{E9A71D32-FC7F-4DCE-BA6E-C0D29D511C8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3310620" y="1877661"/>
            <a:ext cx="469232" cy="469232"/>
          </a:xfrm>
          <a:prstGeom prst="rect">
            <a:avLst/>
          </a:prstGeom>
        </p:spPr>
      </p:pic>
      <p:grpSp>
        <p:nvGrpSpPr>
          <p:cNvPr id="73" name="Graphic 14" descr="Group of men">
            <a:extLst>
              <a:ext uri="{FF2B5EF4-FFF2-40B4-BE49-F238E27FC236}">
                <a16:creationId xmlns:a16="http://schemas.microsoft.com/office/drawing/2014/main" xmlns="" id="{C9F9DA2B-23B0-4205-BB2F-57B7DA3191F4}"/>
              </a:ext>
            </a:extLst>
          </p:cNvPr>
          <p:cNvGrpSpPr/>
          <p:nvPr/>
        </p:nvGrpSpPr>
        <p:grpSpPr>
          <a:xfrm>
            <a:off x="2389636" y="1495152"/>
            <a:ext cx="381231" cy="344814"/>
            <a:chOff x="4921798" y="2253517"/>
            <a:chExt cx="315067" cy="284970"/>
          </a:xfrm>
          <a:solidFill>
            <a:schemeClr val="bg1">
              <a:lumMod val="50000"/>
            </a:schemeClr>
          </a:solidFill>
        </p:grpSpPr>
        <p:sp>
          <p:nvSpPr>
            <p:cNvPr id="74" name="Freeform: Shape 73">
              <a:extLst>
                <a:ext uri="{FF2B5EF4-FFF2-40B4-BE49-F238E27FC236}">
                  <a16:creationId xmlns:a16="http://schemas.microsoft.com/office/drawing/2014/main" xmlns="" id="{809D3D22-8A88-48EE-A5F3-2A70825B0F68}"/>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5" name="Freeform: Shape 74">
              <a:extLst>
                <a:ext uri="{FF2B5EF4-FFF2-40B4-BE49-F238E27FC236}">
                  <a16:creationId xmlns:a16="http://schemas.microsoft.com/office/drawing/2014/main" xmlns="" id="{D6B00071-1D9D-419B-9D60-2AF3FDC76CFD}"/>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6" name="Freeform: Shape 75">
              <a:extLst>
                <a:ext uri="{FF2B5EF4-FFF2-40B4-BE49-F238E27FC236}">
                  <a16:creationId xmlns:a16="http://schemas.microsoft.com/office/drawing/2014/main" xmlns="" id="{AF860494-F508-42D1-8A36-17B1CDB9C974}"/>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7" name="Freeform: Shape 76">
              <a:extLst>
                <a:ext uri="{FF2B5EF4-FFF2-40B4-BE49-F238E27FC236}">
                  <a16:creationId xmlns:a16="http://schemas.microsoft.com/office/drawing/2014/main" xmlns="" id="{152D5562-2479-4F49-9C08-0E1F56AB20CF}"/>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8" name="Freeform: Shape 77">
              <a:extLst>
                <a:ext uri="{FF2B5EF4-FFF2-40B4-BE49-F238E27FC236}">
                  <a16:creationId xmlns:a16="http://schemas.microsoft.com/office/drawing/2014/main" xmlns="" id="{1DDF9139-2899-4113-B8E8-38977026E9E6}"/>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9" name="Freeform: Shape 78">
              <a:extLst>
                <a:ext uri="{FF2B5EF4-FFF2-40B4-BE49-F238E27FC236}">
                  <a16:creationId xmlns:a16="http://schemas.microsoft.com/office/drawing/2014/main" xmlns="" id="{B217163B-15F1-4411-ACA7-0AFA0875DCB4}"/>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grpSp>
      <p:sp>
        <p:nvSpPr>
          <p:cNvPr id="80" name="Graphic 10" descr="Shopping bag">
            <a:extLst>
              <a:ext uri="{FF2B5EF4-FFF2-40B4-BE49-F238E27FC236}">
                <a16:creationId xmlns:a16="http://schemas.microsoft.com/office/drawing/2014/main" xmlns="" id="{02695D38-06FB-4E52-B71E-55144AB1B8DE}"/>
              </a:ext>
            </a:extLst>
          </p:cNvPr>
          <p:cNvSpPr/>
          <p:nvPr/>
        </p:nvSpPr>
        <p:spPr>
          <a:xfrm>
            <a:off x="3731780" y="2839475"/>
            <a:ext cx="312414" cy="430129"/>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chemeClr val="bg1">
              <a:lumMod val="50000"/>
            </a:schemeClr>
          </a:solidFill>
          <a:ln w="3969"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83" name="Google Shape;266;p30">
            <a:extLst>
              <a:ext uri="{FF2B5EF4-FFF2-40B4-BE49-F238E27FC236}">
                <a16:creationId xmlns:a16="http://schemas.microsoft.com/office/drawing/2014/main" xmlns="" id="{F53140B1-8B2C-425C-AA58-A5435064AA63}"/>
              </a:ext>
            </a:extLst>
          </p:cNvPr>
          <p:cNvSpPr txBox="1"/>
          <p:nvPr/>
        </p:nvSpPr>
        <p:spPr>
          <a:xfrm>
            <a:off x="4903413" y="2633727"/>
            <a:ext cx="2713200" cy="1470300"/>
          </a:xfrm>
          <a:prstGeom prst="rect">
            <a:avLst/>
          </a:prstGeom>
          <a:noFill/>
          <a:ln>
            <a:noFill/>
          </a:ln>
        </p:spPr>
        <p:txBody>
          <a:bodyPr spcFirstLastPara="1" wrap="square" lIns="34275" tIns="17150" rIns="34275" bIns="17150" anchor="t" anchorCtr="0">
            <a:noAutofit/>
          </a:bodyPr>
          <a:lstStyle/>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p:txBody>
      </p:sp>
      <p:sp>
        <p:nvSpPr>
          <p:cNvPr id="84" name="Google Shape;267;p30">
            <a:extLst>
              <a:ext uri="{FF2B5EF4-FFF2-40B4-BE49-F238E27FC236}">
                <a16:creationId xmlns:a16="http://schemas.microsoft.com/office/drawing/2014/main" xmlns="" id="{4E49A817-1FE5-4DEC-A725-9C378846094C}"/>
              </a:ext>
            </a:extLst>
          </p:cNvPr>
          <p:cNvSpPr txBox="1"/>
          <p:nvPr/>
        </p:nvSpPr>
        <p:spPr>
          <a:xfrm>
            <a:off x="4843734" y="1579275"/>
            <a:ext cx="3551700" cy="10992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This is sample Text. Insert your text here. This is sample Text. Insert your text here. This is sample Text. Insert your text here. This is sample Text. Insert your text here. This is sample Text. Insert your text here. This is sample Text. Insert your text here.</a:t>
            </a:r>
          </a:p>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 </a:t>
            </a:r>
            <a:endParaRPr lang="en-US" sz="5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xmlns="" id="{DDA9FB71-9F3F-448B-9561-CA49280119AC}"/>
              </a:ext>
            </a:extLst>
          </p:cNvPr>
          <p:cNvSpPr txBox="1"/>
          <p:nvPr/>
        </p:nvSpPr>
        <p:spPr>
          <a:xfrm>
            <a:off x="4843734" y="1086338"/>
            <a:ext cx="3159220" cy="400110"/>
          </a:xfrm>
          <a:prstGeom prst="rect">
            <a:avLst/>
          </a:prstGeom>
          <a:noFill/>
        </p:spPr>
        <p:txBody>
          <a:bodyPr wrap="square" rtlCol="0">
            <a:spAutoFit/>
          </a:bodyPr>
          <a:lstStyle/>
          <a:p>
            <a:r>
              <a:rPr lang="en-US" sz="2000" dirty="0">
                <a:solidFill>
                  <a:schemeClr val="bg2"/>
                </a:solidFill>
                <a:latin typeface="Impact" panose="020B0806030902050204" pitchFamily="34" charset="0"/>
              </a:rPr>
              <a:t>PROCESS</a:t>
            </a:r>
            <a:endParaRPr lang="es-UY" sz="2000" dirty="0">
              <a:solidFill>
                <a:schemeClr val="bg2"/>
              </a:solidFill>
              <a:latin typeface="Impact" panose="020B0806030902050204" pitchFamily="34" charset="0"/>
            </a:endParaRPr>
          </a:p>
        </p:txBody>
      </p:sp>
    </p:spTree>
    <p:extLst>
      <p:ext uri="{BB962C8B-B14F-4D97-AF65-F5344CB8AC3E}">
        <p14:creationId xmlns:p14="http://schemas.microsoft.com/office/powerpoint/2010/main" val="279816048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9"/>
          <p:cNvSpPr txBox="1"/>
          <p:nvPr/>
        </p:nvSpPr>
        <p:spPr>
          <a:xfrm>
            <a:off x="555951" y="257050"/>
            <a:ext cx="5845200" cy="4233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252D30"/>
              </a:buClr>
              <a:buSzPts val="3000"/>
              <a:buFont typeface="Arial"/>
              <a:buNone/>
            </a:pPr>
            <a:r>
              <a:rPr lang="en-GB" sz="3000" b="0" i="0" u="none" dirty="0">
                <a:solidFill>
                  <a:srgbClr val="252D30"/>
                </a:solidFill>
                <a:latin typeface="Calibri" panose="020F0502020204030204" pitchFamily="34" charset="0"/>
                <a:cs typeface="Calibri" panose="020F0502020204030204" pitchFamily="34" charset="0"/>
                <a:sym typeface="Arial"/>
              </a:rPr>
              <a:t>Marketing Mix 7Ps - Product</a:t>
            </a:r>
            <a:endParaRPr sz="500" dirty="0">
              <a:latin typeface="Calibri" panose="020F0502020204030204" pitchFamily="34" charset="0"/>
              <a:cs typeface="Calibri" panose="020F0502020204030204" pitchFamily="34" charset="0"/>
            </a:endParaRPr>
          </a:p>
        </p:txBody>
      </p:sp>
      <p:sp>
        <p:nvSpPr>
          <p:cNvPr id="54" name="Google Shape;116;p26">
            <a:extLst>
              <a:ext uri="{FF2B5EF4-FFF2-40B4-BE49-F238E27FC236}">
                <a16:creationId xmlns:a16="http://schemas.microsoft.com/office/drawing/2014/main" xmlns="" id="{06FF839F-9250-4C1F-BEDB-B79B0A7F4787}"/>
              </a:ext>
            </a:extLst>
          </p:cNvPr>
          <p:cNvSpPr/>
          <p:nvPr/>
        </p:nvSpPr>
        <p:spPr>
          <a:xfrm>
            <a:off x="1277380" y="1773312"/>
            <a:ext cx="2594361" cy="2592910"/>
          </a:xfrm>
          <a:prstGeom prst="ellipse">
            <a:avLst/>
          </a:prstGeom>
          <a:noFill/>
          <a:ln w="28575" cap="flat" cmpd="sng">
            <a:solidFill>
              <a:schemeClr val="lt2"/>
            </a:solidFill>
            <a:prstDash val="solid"/>
            <a:miter lim="262144"/>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5" name="Google Shape;125;p26">
            <a:extLst>
              <a:ext uri="{FF2B5EF4-FFF2-40B4-BE49-F238E27FC236}">
                <a16:creationId xmlns:a16="http://schemas.microsoft.com/office/drawing/2014/main" xmlns="" id="{BDFFD703-9E74-4424-89EF-0F9DD336A42A}"/>
              </a:ext>
            </a:extLst>
          </p:cNvPr>
          <p:cNvSpPr/>
          <p:nvPr/>
        </p:nvSpPr>
        <p:spPr>
          <a:xfrm>
            <a:off x="1929560" y="2425077"/>
            <a:ext cx="1290465" cy="1290465"/>
          </a:xfrm>
          <a:prstGeom prst="ellipse">
            <a:avLst/>
          </a:prstGeom>
          <a:solidFill>
            <a:srgbClr val="1A77B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6" name="Google Shape;126;p26">
            <a:extLst>
              <a:ext uri="{FF2B5EF4-FFF2-40B4-BE49-F238E27FC236}">
                <a16:creationId xmlns:a16="http://schemas.microsoft.com/office/drawing/2014/main" xmlns="" id="{9A0AC95F-AA3A-450B-8D9A-F89CB01C716E}"/>
              </a:ext>
            </a:extLst>
          </p:cNvPr>
          <p:cNvSpPr txBox="1"/>
          <p:nvPr/>
        </p:nvSpPr>
        <p:spPr>
          <a:xfrm>
            <a:off x="2113080" y="2771742"/>
            <a:ext cx="923472" cy="597135"/>
          </a:xfrm>
          <a:prstGeom prst="rect">
            <a:avLst/>
          </a:prstGeom>
          <a:noFill/>
          <a:ln>
            <a:noFill/>
          </a:ln>
        </p:spPr>
        <p:txBody>
          <a:bodyPr spcFirstLastPara="1" wrap="square" lIns="34275" tIns="17150" rIns="34275" bIns="17150" anchor="t" anchorCtr="0">
            <a:noAutofit/>
          </a:bodyPr>
          <a:lstStyle/>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MARKET</a:t>
            </a:r>
          </a:p>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MIX</a:t>
            </a:r>
            <a:endParaRPr sz="1600" dirty="0">
              <a:solidFill>
                <a:schemeClr val="bg1"/>
              </a:solidFill>
              <a:latin typeface="Impact" panose="020B0806030902050204" pitchFamily="34" charset="0"/>
              <a:cs typeface="Calibri" panose="020F0502020204030204" pitchFamily="34" charset="0"/>
            </a:endParaRPr>
          </a:p>
        </p:txBody>
      </p:sp>
      <p:sp>
        <p:nvSpPr>
          <p:cNvPr id="57" name="Google Shape;127;p26">
            <a:extLst>
              <a:ext uri="{FF2B5EF4-FFF2-40B4-BE49-F238E27FC236}">
                <a16:creationId xmlns:a16="http://schemas.microsoft.com/office/drawing/2014/main" xmlns="" id="{FC9497CE-EFAC-4B97-8CB1-68ACD55FF2E5}"/>
              </a:ext>
            </a:extLst>
          </p:cNvPr>
          <p:cNvSpPr/>
          <p:nvPr/>
        </p:nvSpPr>
        <p:spPr>
          <a:xfrm>
            <a:off x="3195219"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8" name="Google Shape;128;p26">
            <a:extLst>
              <a:ext uri="{FF2B5EF4-FFF2-40B4-BE49-F238E27FC236}">
                <a16:creationId xmlns:a16="http://schemas.microsoft.com/office/drawing/2014/main" xmlns="" id="{DB8DCD65-16E3-4763-AC99-7896C1065368}"/>
              </a:ext>
            </a:extLst>
          </p:cNvPr>
          <p:cNvSpPr/>
          <p:nvPr/>
        </p:nvSpPr>
        <p:spPr>
          <a:xfrm>
            <a:off x="1270670" y="1773922"/>
            <a:ext cx="707124" cy="706761"/>
          </a:xfrm>
          <a:prstGeom prst="ellipse">
            <a:avLst/>
          </a:prstGeom>
          <a:solidFill>
            <a:schemeClr val="lt2"/>
          </a:solidFill>
          <a:ln>
            <a:solidFill>
              <a:schemeClr val="bg2"/>
            </a:solid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9" name="Google Shape;129;p26">
            <a:extLst>
              <a:ext uri="{FF2B5EF4-FFF2-40B4-BE49-F238E27FC236}">
                <a16:creationId xmlns:a16="http://schemas.microsoft.com/office/drawing/2014/main" xmlns="" id="{5E31B3F7-D322-4B49-9496-77F31874AA10}"/>
              </a:ext>
            </a:extLst>
          </p:cNvPr>
          <p:cNvSpPr/>
          <p:nvPr/>
        </p:nvSpPr>
        <p:spPr>
          <a:xfrm>
            <a:off x="3197050" y="369728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0" name="Google Shape;130;p26">
            <a:extLst>
              <a:ext uri="{FF2B5EF4-FFF2-40B4-BE49-F238E27FC236}">
                <a16:creationId xmlns:a16="http://schemas.microsoft.com/office/drawing/2014/main" xmlns="" id="{E204F48F-2D69-44B7-9B8B-4D50B1CD341F}"/>
              </a:ext>
            </a:extLst>
          </p:cNvPr>
          <p:cNvSpPr/>
          <p:nvPr/>
        </p:nvSpPr>
        <p:spPr>
          <a:xfrm>
            <a:off x="1277380" y="369545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1" name="Google Shape;131;p26">
            <a:extLst>
              <a:ext uri="{FF2B5EF4-FFF2-40B4-BE49-F238E27FC236}">
                <a16:creationId xmlns:a16="http://schemas.microsoft.com/office/drawing/2014/main" xmlns="" id="{B1BCF9F0-2DED-4BE7-9201-2DDF54EEDCD1}"/>
              </a:ext>
            </a:extLst>
          </p:cNvPr>
          <p:cNvSpPr/>
          <p:nvPr/>
        </p:nvSpPr>
        <p:spPr>
          <a:xfrm rot="2700000">
            <a:off x="3023693" y="3552606"/>
            <a:ext cx="270540" cy="277728"/>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2" name="Google Shape;132;p26">
            <a:extLst>
              <a:ext uri="{FF2B5EF4-FFF2-40B4-BE49-F238E27FC236}">
                <a16:creationId xmlns:a16="http://schemas.microsoft.com/office/drawing/2014/main" xmlns="" id="{850A5B30-FE90-4AD4-A155-4B327EFD3151}"/>
              </a:ext>
            </a:extLst>
          </p:cNvPr>
          <p:cNvSpPr/>
          <p:nvPr/>
        </p:nvSpPr>
        <p:spPr>
          <a:xfrm rot="18900000">
            <a:off x="3007906" y="2338309"/>
            <a:ext cx="278241" cy="270797"/>
          </a:xfrm>
          <a:prstGeom prst="rightArrow">
            <a:avLst>
              <a:gd name="adj1" fmla="val 11082"/>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3" name="Google Shape;133;p26">
            <a:extLst>
              <a:ext uri="{FF2B5EF4-FFF2-40B4-BE49-F238E27FC236}">
                <a16:creationId xmlns:a16="http://schemas.microsoft.com/office/drawing/2014/main" xmlns="" id="{8698BA77-A044-4FE8-BCF9-262C3EE08B73}"/>
              </a:ext>
            </a:extLst>
          </p:cNvPr>
          <p:cNvSpPr/>
          <p:nvPr/>
        </p:nvSpPr>
        <p:spPr>
          <a:xfrm rot="8100000">
            <a:off x="1873915" y="3555671"/>
            <a:ext cx="278241" cy="271568"/>
          </a:xfrm>
          <a:prstGeom prst="rightArrow">
            <a:avLst>
              <a:gd name="adj1" fmla="val 11058"/>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4" name="Google Shape;134;p26">
            <a:extLst>
              <a:ext uri="{FF2B5EF4-FFF2-40B4-BE49-F238E27FC236}">
                <a16:creationId xmlns:a16="http://schemas.microsoft.com/office/drawing/2014/main" xmlns="" id="{7147F7C6-6277-4894-A5A5-EFA78186BB13}"/>
              </a:ext>
            </a:extLst>
          </p:cNvPr>
          <p:cNvSpPr/>
          <p:nvPr/>
        </p:nvSpPr>
        <p:spPr>
          <a:xfrm rot="13500000">
            <a:off x="1853206" y="2334607"/>
            <a:ext cx="271568" cy="278241"/>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5" name="Google Shape;139;p26">
            <a:extLst>
              <a:ext uri="{FF2B5EF4-FFF2-40B4-BE49-F238E27FC236}">
                <a16:creationId xmlns:a16="http://schemas.microsoft.com/office/drawing/2014/main" xmlns="" id="{2344E9F7-3B08-4050-A141-9F0DE4B9CE93}"/>
              </a:ext>
            </a:extLst>
          </p:cNvPr>
          <p:cNvSpPr/>
          <p:nvPr/>
        </p:nvSpPr>
        <p:spPr>
          <a:xfrm>
            <a:off x="884200"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6" name="Google Shape;140;p26">
            <a:extLst>
              <a:ext uri="{FF2B5EF4-FFF2-40B4-BE49-F238E27FC236}">
                <a16:creationId xmlns:a16="http://schemas.microsoft.com/office/drawing/2014/main" xmlns="" id="{31CADC1D-EFB0-450C-9F91-BEDD235491DB}"/>
              </a:ext>
            </a:extLst>
          </p:cNvPr>
          <p:cNvSpPr/>
          <p:nvPr/>
        </p:nvSpPr>
        <p:spPr>
          <a:xfrm>
            <a:off x="3533465"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7" name="Google Shape;141;p26">
            <a:extLst>
              <a:ext uri="{FF2B5EF4-FFF2-40B4-BE49-F238E27FC236}">
                <a16:creationId xmlns:a16="http://schemas.microsoft.com/office/drawing/2014/main" xmlns="" id="{25F38395-31AE-4905-B7EA-D05067EB3F94}"/>
              </a:ext>
            </a:extLst>
          </p:cNvPr>
          <p:cNvSpPr/>
          <p:nvPr/>
        </p:nvSpPr>
        <p:spPr>
          <a:xfrm>
            <a:off x="2226902" y="1319408"/>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pic>
        <p:nvPicPr>
          <p:cNvPr id="68" name="Graphic 67" descr="Box">
            <a:extLst>
              <a:ext uri="{FF2B5EF4-FFF2-40B4-BE49-F238E27FC236}">
                <a16:creationId xmlns:a16="http://schemas.microsoft.com/office/drawing/2014/main" xmlns="" id="{4EF5DB93-B50F-4601-98CC-23206C086F1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317552" y="1825715"/>
            <a:ext cx="567772" cy="567772"/>
          </a:xfrm>
          <a:prstGeom prst="rect">
            <a:avLst/>
          </a:prstGeom>
        </p:spPr>
      </p:pic>
      <p:pic>
        <p:nvPicPr>
          <p:cNvPr id="69" name="Graphic 68" descr="Circles with arrows">
            <a:extLst>
              <a:ext uri="{FF2B5EF4-FFF2-40B4-BE49-F238E27FC236}">
                <a16:creationId xmlns:a16="http://schemas.microsoft.com/office/drawing/2014/main" xmlns="" id="{A86E4471-A0DE-4188-A4CB-880FB46E991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23618" y="2757398"/>
            <a:ext cx="624548" cy="624548"/>
          </a:xfrm>
          <a:prstGeom prst="rect">
            <a:avLst/>
          </a:prstGeom>
        </p:spPr>
      </p:pic>
      <p:pic>
        <p:nvPicPr>
          <p:cNvPr id="70" name="Graphic 69" descr="Tag">
            <a:extLst>
              <a:ext uri="{FF2B5EF4-FFF2-40B4-BE49-F238E27FC236}">
                <a16:creationId xmlns:a16="http://schemas.microsoft.com/office/drawing/2014/main" xmlns="" id="{762BF369-A198-4747-827F-0E0070EE6D2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326223" y="3742147"/>
            <a:ext cx="624549" cy="624549"/>
          </a:xfrm>
          <a:prstGeom prst="rect">
            <a:avLst/>
          </a:prstGeom>
        </p:spPr>
      </p:pic>
      <p:pic>
        <p:nvPicPr>
          <p:cNvPr id="71" name="Graphic 70" descr="Megaphone">
            <a:extLst>
              <a:ext uri="{FF2B5EF4-FFF2-40B4-BE49-F238E27FC236}">
                <a16:creationId xmlns:a16="http://schemas.microsoft.com/office/drawing/2014/main" xmlns="" id="{407680B4-665A-4E87-9033-0B8D710E481D}"/>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3283617" y="3771347"/>
            <a:ext cx="516156" cy="516156"/>
          </a:xfrm>
          <a:prstGeom prst="rect">
            <a:avLst/>
          </a:prstGeom>
        </p:spPr>
      </p:pic>
      <p:pic>
        <p:nvPicPr>
          <p:cNvPr id="72" name="Graphic 71" descr="Kiosk">
            <a:extLst>
              <a:ext uri="{FF2B5EF4-FFF2-40B4-BE49-F238E27FC236}">
                <a16:creationId xmlns:a16="http://schemas.microsoft.com/office/drawing/2014/main" xmlns="" id="{E9A71D32-FC7F-4DCE-BA6E-C0D29D511C8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3310620" y="1877661"/>
            <a:ext cx="469232" cy="469232"/>
          </a:xfrm>
          <a:prstGeom prst="rect">
            <a:avLst/>
          </a:prstGeom>
        </p:spPr>
      </p:pic>
      <p:grpSp>
        <p:nvGrpSpPr>
          <p:cNvPr id="73" name="Graphic 14" descr="Group of men">
            <a:extLst>
              <a:ext uri="{FF2B5EF4-FFF2-40B4-BE49-F238E27FC236}">
                <a16:creationId xmlns:a16="http://schemas.microsoft.com/office/drawing/2014/main" xmlns="" id="{C9F9DA2B-23B0-4205-BB2F-57B7DA3191F4}"/>
              </a:ext>
            </a:extLst>
          </p:cNvPr>
          <p:cNvGrpSpPr/>
          <p:nvPr/>
        </p:nvGrpSpPr>
        <p:grpSpPr>
          <a:xfrm>
            <a:off x="2389636" y="1495152"/>
            <a:ext cx="381231" cy="344814"/>
            <a:chOff x="4921798" y="2253517"/>
            <a:chExt cx="315067" cy="284970"/>
          </a:xfrm>
          <a:solidFill>
            <a:schemeClr val="bg1">
              <a:lumMod val="50000"/>
            </a:schemeClr>
          </a:solidFill>
        </p:grpSpPr>
        <p:sp>
          <p:nvSpPr>
            <p:cNvPr id="74" name="Freeform: Shape 73">
              <a:extLst>
                <a:ext uri="{FF2B5EF4-FFF2-40B4-BE49-F238E27FC236}">
                  <a16:creationId xmlns:a16="http://schemas.microsoft.com/office/drawing/2014/main" xmlns="" id="{809D3D22-8A88-48EE-A5F3-2A70825B0F68}"/>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5" name="Freeform: Shape 74">
              <a:extLst>
                <a:ext uri="{FF2B5EF4-FFF2-40B4-BE49-F238E27FC236}">
                  <a16:creationId xmlns:a16="http://schemas.microsoft.com/office/drawing/2014/main" xmlns="" id="{D6B00071-1D9D-419B-9D60-2AF3FDC76CFD}"/>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6" name="Freeform: Shape 75">
              <a:extLst>
                <a:ext uri="{FF2B5EF4-FFF2-40B4-BE49-F238E27FC236}">
                  <a16:creationId xmlns:a16="http://schemas.microsoft.com/office/drawing/2014/main" xmlns="" id="{AF860494-F508-42D1-8A36-17B1CDB9C974}"/>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7" name="Freeform: Shape 76">
              <a:extLst>
                <a:ext uri="{FF2B5EF4-FFF2-40B4-BE49-F238E27FC236}">
                  <a16:creationId xmlns:a16="http://schemas.microsoft.com/office/drawing/2014/main" xmlns="" id="{152D5562-2479-4F49-9C08-0E1F56AB20CF}"/>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8" name="Freeform: Shape 77">
              <a:extLst>
                <a:ext uri="{FF2B5EF4-FFF2-40B4-BE49-F238E27FC236}">
                  <a16:creationId xmlns:a16="http://schemas.microsoft.com/office/drawing/2014/main" xmlns="" id="{1DDF9139-2899-4113-B8E8-38977026E9E6}"/>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9" name="Freeform: Shape 78">
              <a:extLst>
                <a:ext uri="{FF2B5EF4-FFF2-40B4-BE49-F238E27FC236}">
                  <a16:creationId xmlns:a16="http://schemas.microsoft.com/office/drawing/2014/main" xmlns="" id="{B217163B-15F1-4411-ACA7-0AFA0875DCB4}"/>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grpSp>
      <p:sp>
        <p:nvSpPr>
          <p:cNvPr id="80" name="Graphic 10" descr="Shopping bag">
            <a:extLst>
              <a:ext uri="{FF2B5EF4-FFF2-40B4-BE49-F238E27FC236}">
                <a16:creationId xmlns:a16="http://schemas.microsoft.com/office/drawing/2014/main" xmlns="" id="{02695D38-06FB-4E52-B71E-55144AB1B8DE}"/>
              </a:ext>
            </a:extLst>
          </p:cNvPr>
          <p:cNvSpPr/>
          <p:nvPr/>
        </p:nvSpPr>
        <p:spPr>
          <a:xfrm>
            <a:off x="3731780" y="2839475"/>
            <a:ext cx="312414" cy="430129"/>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chemeClr val="bg1">
              <a:lumMod val="50000"/>
            </a:schemeClr>
          </a:solidFill>
          <a:ln w="3969"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83" name="Google Shape;266;p30">
            <a:extLst>
              <a:ext uri="{FF2B5EF4-FFF2-40B4-BE49-F238E27FC236}">
                <a16:creationId xmlns:a16="http://schemas.microsoft.com/office/drawing/2014/main" xmlns="" id="{F53140B1-8B2C-425C-AA58-A5435064AA63}"/>
              </a:ext>
            </a:extLst>
          </p:cNvPr>
          <p:cNvSpPr txBox="1"/>
          <p:nvPr/>
        </p:nvSpPr>
        <p:spPr>
          <a:xfrm>
            <a:off x="4903413" y="2633727"/>
            <a:ext cx="2713200" cy="1470300"/>
          </a:xfrm>
          <a:prstGeom prst="rect">
            <a:avLst/>
          </a:prstGeom>
          <a:noFill/>
          <a:ln>
            <a:noFill/>
          </a:ln>
        </p:spPr>
        <p:txBody>
          <a:bodyPr spcFirstLastPara="1" wrap="square" lIns="34275" tIns="17150" rIns="34275" bIns="17150" anchor="t" anchorCtr="0">
            <a:noAutofit/>
          </a:bodyPr>
          <a:lstStyle/>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p:txBody>
      </p:sp>
      <p:sp>
        <p:nvSpPr>
          <p:cNvPr id="84" name="Google Shape;267;p30">
            <a:extLst>
              <a:ext uri="{FF2B5EF4-FFF2-40B4-BE49-F238E27FC236}">
                <a16:creationId xmlns:a16="http://schemas.microsoft.com/office/drawing/2014/main" xmlns="" id="{4E49A817-1FE5-4DEC-A725-9C378846094C}"/>
              </a:ext>
            </a:extLst>
          </p:cNvPr>
          <p:cNvSpPr txBox="1"/>
          <p:nvPr/>
        </p:nvSpPr>
        <p:spPr>
          <a:xfrm>
            <a:off x="4843734" y="1579275"/>
            <a:ext cx="3551700" cy="10992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This is sample Text. Insert your text here. This is sample Text. Insert your text here. This is sample Text. Insert your text here. This is sample Text. Insert your text here. This is sample Text. Insert your text here. This is sample Text. Insert your text here.</a:t>
            </a:r>
          </a:p>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 </a:t>
            </a:r>
            <a:endParaRPr lang="en-US" sz="5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xmlns="" id="{DDA9FB71-9F3F-448B-9561-CA49280119AC}"/>
              </a:ext>
            </a:extLst>
          </p:cNvPr>
          <p:cNvSpPr txBox="1"/>
          <p:nvPr/>
        </p:nvSpPr>
        <p:spPr>
          <a:xfrm>
            <a:off x="4843734" y="1086338"/>
            <a:ext cx="3159220" cy="400110"/>
          </a:xfrm>
          <a:prstGeom prst="rect">
            <a:avLst/>
          </a:prstGeom>
          <a:noFill/>
        </p:spPr>
        <p:txBody>
          <a:bodyPr wrap="square" rtlCol="0">
            <a:spAutoFit/>
          </a:bodyPr>
          <a:lstStyle/>
          <a:p>
            <a:r>
              <a:rPr lang="en-US" sz="2000" dirty="0">
                <a:solidFill>
                  <a:schemeClr val="bg2"/>
                </a:solidFill>
                <a:latin typeface="Impact" panose="020B0806030902050204" pitchFamily="34" charset="0"/>
              </a:rPr>
              <a:t>PRODUCT</a:t>
            </a:r>
            <a:endParaRPr lang="es-UY" sz="2000" dirty="0">
              <a:solidFill>
                <a:schemeClr val="bg2"/>
              </a:solidFill>
              <a:latin typeface="Impact" panose="020B0806030902050204" pitchFamily="34" charset="0"/>
            </a:endParaRPr>
          </a:p>
        </p:txBody>
      </p:sp>
    </p:spTree>
    <p:extLst>
      <p:ext uri="{BB962C8B-B14F-4D97-AF65-F5344CB8AC3E}">
        <p14:creationId xmlns:p14="http://schemas.microsoft.com/office/powerpoint/2010/main" val="224687138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9"/>
          <p:cNvSpPr txBox="1"/>
          <p:nvPr/>
        </p:nvSpPr>
        <p:spPr>
          <a:xfrm>
            <a:off x="555951" y="257050"/>
            <a:ext cx="5845200" cy="4233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252D30"/>
              </a:buClr>
              <a:buSzPts val="3000"/>
              <a:buFont typeface="Arial"/>
              <a:buNone/>
            </a:pPr>
            <a:r>
              <a:rPr lang="en-GB" sz="3000" b="0" i="0" u="none" dirty="0">
                <a:solidFill>
                  <a:srgbClr val="252D30"/>
                </a:solidFill>
                <a:latin typeface="Calibri" panose="020F0502020204030204" pitchFamily="34" charset="0"/>
                <a:cs typeface="Calibri" panose="020F0502020204030204" pitchFamily="34" charset="0"/>
                <a:sym typeface="Arial"/>
              </a:rPr>
              <a:t>Marketing Mix 7Ps - People</a:t>
            </a:r>
            <a:endParaRPr sz="500" dirty="0">
              <a:latin typeface="Calibri" panose="020F0502020204030204" pitchFamily="34" charset="0"/>
              <a:cs typeface="Calibri" panose="020F0502020204030204" pitchFamily="34" charset="0"/>
            </a:endParaRPr>
          </a:p>
        </p:txBody>
      </p:sp>
      <p:sp>
        <p:nvSpPr>
          <p:cNvPr id="54" name="Google Shape;116;p26">
            <a:extLst>
              <a:ext uri="{FF2B5EF4-FFF2-40B4-BE49-F238E27FC236}">
                <a16:creationId xmlns:a16="http://schemas.microsoft.com/office/drawing/2014/main" xmlns="" id="{06FF839F-9250-4C1F-BEDB-B79B0A7F4787}"/>
              </a:ext>
            </a:extLst>
          </p:cNvPr>
          <p:cNvSpPr/>
          <p:nvPr/>
        </p:nvSpPr>
        <p:spPr>
          <a:xfrm>
            <a:off x="1277380" y="1773312"/>
            <a:ext cx="2594361" cy="2592910"/>
          </a:xfrm>
          <a:prstGeom prst="ellipse">
            <a:avLst/>
          </a:prstGeom>
          <a:noFill/>
          <a:ln w="28575" cap="flat" cmpd="sng">
            <a:solidFill>
              <a:schemeClr val="lt2"/>
            </a:solidFill>
            <a:prstDash val="solid"/>
            <a:miter lim="262144"/>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5" name="Google Shape;125;p26">
            <a:extLst>
              <a:ext uri="{FF2B5EF4-FFF2-40B4-BE49-F238E27FC236}">
                <a16:creationId xmlns:a16="http://schemas.microsoft.com/office/drawing/2014/main" xmlns="" id="{BDFFD703-9E74-4424-89EF-0F9DD336A42A}"/>
              </a:ext>
            </a:extLst>
          </p:cNvPr>
          <p:cNvSpPr/>
          <p:nvPr/>
        </p:nvSpPr>
        <p:spPr>
          <a:xfrm>
            <a:off x="1929560" y="2425077"/>
            <a:ext cx="1290465" cy="1290465"/>
          </a:xfrm>
          <a:prstGeom prst="ellipse">
            <a:avLst/>
          </a:prstGeom>
          <a:solidFill>
            <a:srgbClr val="1A77B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6" name="Google Shape;126;p26">
            <a:extLst>
              <a:ext uri="{FF2B5EF4-FFF2-40B4-BE49-F238E27FC236}">
                <a16:creationId xmlns:a16="http://schemas.microsoft.com/office/drawing/2014/main" xmlns="" id="{9A0AC95F-AA3A-450B-8D9A-F89CB01C716E}"/>
              </a:ext>
            </a:extLst>
          </p:cNvPr>
          <p:cNvSpPr txBox="1"/>
          <p:nvPr/>
        </p:nvSpPr>
        <p:spPr>
          <a:xfrm>
            <a:off x="2113080" y="2771742"/>
            <a:ext cx="923472" cy="597135"/>
          </a:xfrm>
          <a:prstGeom prst="rect">
            <a:avLst/>
          </a:prstGeom>
          <a:noFill/>
          <a:ln>
            <a:noFill/>
          </a:ln>
        </p:spPr>
        <p:txBody>
          <a:bodyPr spcFirstLastPara="1" wrap="square" lIns="34275" tIns="17150" rIns="34275" bIns="17150" anchor="t" anchorCtr="0">
            <a:noAutofit/>
          </a:bodyPr>
          <a:lstStyle/>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MARKET</a:t>
            </a:r>
          </a:p>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MIX</a:t>
            </a:r>
            <a:endParaRPr sz="1600" dirty="0">
              <a:solidFill>
                <a:schemeClr val="bg1"/>
              </a:solidFill>
              <a:latin typeface="Impact" panose="020B0806030902050204" pitchFamily="34" charset="0"/>
              <a:cs typeface="Calibri" panose="020F0502020204030204" pitchFamily="34" charset="0"/>
            </a:endParaRPr>
          </a:p>
        </p:txBody>
      </p:sp>
      <p:sp>
        <p:nvSpPr>
          <p:cNvPr id="57" name="Google Shape;127;p26">
            <a:extLst>
              <a:ext uri="{FF2B5EF4-FFF2-40B4-BE49-F238E27FC236}">
                <a16:creationId xmlns:a16="http://schemas.microsoft.com/office/drawing/2014/main" xmlns="" id="{FC9497CE-EFAC-4B97-8CB1-68ACD55FF2E5}"/>
              </a:ext>
            </a:extLst>
          </p:cNvPr>
          <p:cNvSpPr/>
          <p:nvPr/>
        </p:nvSpPr>
        <p:spPr>
          <a:xfrm>
            <a:off x="3195219"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8" name="Google Shape;128;p26">
            <a:extLst>
              <a:ext uri="{FF2B5EF4-FFF2-40B4-BE49-F238E27FC236}">
                <a16:creationId xmlns:a16="http://schemas.microsoft.com/office/drawing/2014/main" xmlns="" id="{DB8DCD65-16E3-4763-AC99-7896C1065368}"/>
              </a:ext>
            </a:extLst>
          </p:cNvPr>
          <p:cNvSpPr/>
          <p:nvPr/>
        </p:nvSpPr>
        <p:spPr>
          <a:xfrm>
            <a:off x="1270670"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9" name="Google Shape;129;p26">
            <a:extLst>
              <a:ext uri="{FF2B5EF4-FFF2-40B4-BE49-F238E27FC236}">
                <a16:creationId xmlns:a16="http://schemas.microsoft.com/office/drawing/2014/main" xmlns="" id="{5E31B3F7-D322-4B49-9496-77F31874AA10}"/>
              </a:ext>
            </a:extLst>
          </p:cNvPr>
          <p:cNvSpPr/>
          <p:nvPr/>
        </p:nvSpPr>
        <p:spPr>
          <a:xfrm>
            <a:off x="3197050" y="369728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0" name="Google Shape;130;p26">
            <a:extLst>
              <a:ext uri="{FF2B5EF4-FFF2-40B4-BE49-F238E27FC236}">
                <a16:creationId xmlns:a16="http://schemas.microsoft.com/office/drawing/2014/main" xmlns="" id="{E204F48F-2D69-44B7-9B8B-4D50B1CD341F}"/>
              </a:ext>
            </a:extLst>
          </p:cNvPr>
          <p:cNvSpPr/>
          <p:nvPr/>
        </p:nvSpPr>
        <p:spPr>
          <a:xfrm>
            <a:off x="1277380" y="369545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1" name="Google Shape;131;p26">
            <a:extLst>
              <a:ext uri="{FF2B5EF4-FFF2-40B4-BE49-F238E27FC236}">
                <a16:creationId xmlns:a16="http://schemas.microsoft.com/office/drawing/2014/main" xmlns="" id="{B1BCF9F0-2DED-4BE7-9201-2DDF54EEDCD1}"/>
              </a:ext>
            </a:extLst>
          </p:cNvPr>
          <p:cNvSpPr/>
          <p:nvPr/>
        </p:nvSpPr>
        <p:spPr>
          <a:xfrm rot="2700000">
            <a:off x="3023693" y="3552606"/>
            <a:ext cx="270540" cy="277728"/>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2" name="Google Shape;132;p26">
            <a:extLst>
              <a:ext uri="{FF2B5EF4-FFF2-40B4-BE49-F238E27FC236}">
                <a16:creationId xmlns:a16="http://schemas.microsoft.com/office/drawing/2014/main" xmlns="" id="{850A5B30-FE90-4AD4-A155-4B327EFD3151}"/>
              </a:ext>
            </a:extLst>
          </p:cNvPr>
          <p:cNvSpPr/>
          <p:nvPr/>
        </p:nvSpPr>
        <p:spPr>
          <a:xfrm rot="18900000">
            <a:off x="3007906" y="2338309"/>
            <a:ext cx="278241" cy="270797"/>
          </a:xfrm>
          <a:prstGeom prst="rightArrow">
            <a:avLst>
              <a:gd name="adj1" fmla="val 11082"/>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3" name="Google Shape;133;p26">
            <a:extLst>
              <a:ext uri="{FF2B5EF4-FFF2-40B4-BE49-F238E27FC236}">
                <a16:creationId xmlns:a16="http://schemas.microsoft.com/office/drawing/2014/main" xmlns="" id="{8698BA77-A044-4FE8-BCF9-262C3EE08B73}"/>
              </a:ext>
            </a:extLst>
          </p:cNvPr>
          <p:cNvSpPr/>
          <p:nvPr/>
        </p:nvSpPr>
        <p:spPr>
          <a:xfrm rot="8100000">
            <a:off x="1873915" y="3555671"/>
            <a:ext cx="278241" cy="271568"/>
          </a:xfrm>
          <a:prstGeom prst="rightArrow">
            <a:avLst>
              <a:gd name="adj1" fmla="val 11058"/>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4" name="Google Shape;134;p26">
            <a:extLst>
              <a:ext uri="{FF2B5EF4-FFF2-40B4-BE49-F238E27FC236}">
                <a16:creationId xmlns:a16="http://schemas.microsoft.com/office/drawing/2014/main" xmlns="" id="{7147F7C6-6277-4894-A5A5-EFA78186BB13}"/>
              </a:ext>
            </a:extLst>
          </p:cNvPr>
          <p:cNvSpPr/>
          <p:nvPr/>
        </p:nvSpPr>
        <p:spPr>
          <a:xfrm rot="13500000">
            <a:off x="1853206" y="2334607"/>
            <a:ext cx="271568" cy="278241"/>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5" name="Google Shape;139;p26">
            <a:extLst>
              <a:ext uri="{FF2B5EF4-FFF2-40B4-BE49-F238E27FC236}">
                <a16:creationId xmlns:a16="http://schemas.microsoft.com/office/drawing/2014/main" xmlns="" id="{2344E9F7-3B08-4050-A141-9F0DE4B9CE93}"/>
              </a:ext>
            </a:extLst>
          </p:cNvPr>
          <p:cNvSpPr/>
          <p:nvPr/>
        </p:nvSpPr>
        <p:spPr>
          <a:xfrm>
            <a:off x="884200"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6" name="Google Shape;140;p26">
            <a:extLst>
              <a:ext uri="{FF2B5EF4-FFF2-40B4-BE49-F238E27FC236}">
                <a16:creationId xmlns:a16="http://schemas.microsoft.com/office/drawing/2014/main" xmlns="" id="{31CADC1D-EFB0-450C-9F91-BEDD235491DB}"/>
              </a:ext>
            </a:extLst>
          </p:cNvPr>
          <p:cNvSpPr/>
          <p:nvPr/>
        </p:nvSpPr>
        <p:spPr>
          <a:xfrm>
            <a:off x="3533465"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7" name="Google Shape;141;p26">
            <a:extLst>
              <a:ext uri="{FF2B5EF4-FFF2-40B4-BE49-F238E27FC236}">
                <a16:creationId xmlns:a16="http://schemas.microsoft.com/office/drawing/2014/main" xmlns="" id="{25F38395-31AE-4905-B7EA-D05067EB3F94}"/>
              </a:ext>
            </a:extLst>
          </p:cNvPr>
          <p:cNvSpPr/>
          <p:nvPr/>
        </p:nvSpPr>
        <p:spPr>
          <a:xfrm>
            <a:off x="2226902" y="1319408"/>
            <a:ext cx="707124" cy="706761"/>
          </a:xfrm>
          <a:prstGeom prst="ellipse">
            <a:avLst/>
          </a:prstGeom>
          <a:solidFill>
            <a:schemeClr val="lt2"/>
          </a:solidFill>
          <a:ln>
            <a:solidFill>
              <a:schemeClr val="bg2"/>
            </a:solid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pic>
        <p:nvPicPr>
          <p:cNvPr id="68" name="Graphic 67" descr="Box">
            <a:extLst>
              <a:ext uri="{FF2B5EF4-FFF2-40B4-BE49-F238E27FC236}">
                <a16:creationId xmlns:a16="http://schemas.microsoft.com/office/drawing/2014/main" xmlns="" id="{4EF5DB93-B50F-4601-98CC-23206C086F1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317552" y="1825715"/>
            <a:ext cx="567772" cy="567772"/>
          </a:xfrm>
          <a:prstGeom prst="rect">
            <a:avLst/>
          </a:prstGeom>
        </p:spPr>
      </p:pic>
      <p:pic>
        <p:nvPicPr>
          <p:cNvPr id="69" name="Graphic 68" descr="Circles with arrows">
            <a:extLst>
              <a:ext uri="{FF2B5EF4-FFF2-40B4-BE49-F238E27FC236}">
                <a16:creationId xmlns:a16="http://schemas.microsoft.com/office/drawing/2014/main" xmlns="" id="{A86E4471-A0DE-4188-A4CB-880FB46E991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23618" y="2757398"/>
            <a:ext cx="624548" cy="624548"/>
          </a:xfrm>
          <a:prstGeom prst="rect">
            <a:avLst/>
          </a:prstGeom>
        </p:spPr>
      </p:pic>
      <p:pic>
        <p:nvPicPr>
          <p:cNvPr id="70" name="Graphic 69" descr="Tag">
            <a:extLst>
              <a:ext uri="{FF2B5EF4-FFF2-40B4-BE49-F238E27FC236}">
                <a16:creationId xmlns:a16="http://schemas.microsoft.com/office/drawing/2014/main" xmlns="" id="{762BF369-A198-4747-827F-0E0070EE6D2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326223" y="3742147"/>
            <a:ext cx="624549" cy="624549"/>
          </a:xfrm>
          <a:prstGeom prst="rect">
            <a:avLst/>
          </a:prstGeom>
        </p:spPr>
      </p:pic>
      <p:pic>
        <p:nvPicPr>
          <p:cNvPr id="71" name="Graphic 70" descr="Megaphone">
            <a:extLst>
              <a:ext uri="{FF2B5EF4-FFF2-40B4-BE49-F238E27FC236}">
                <a16:creationId xmlns:a16="http://schemas.microsoft.com/office/drawing/2014/main" xmlns="" id="{407680B4-665A-4E87-9033-0B8D710E481D}"/>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3283617" y="3771347"/>
            <a:ext cx="516156" cy="516156"/>
          </a:xfrm>
          <a:prstGeom prst="rect">
            <a:avLst/>
          </a:prstGeom>
        </p:spPr>
      </p:pic>
      <p:pic>
        <p:nvPicPr>
          <p:cNvPr id="72" name="Graphic 71" descr="Kiosk">
            <a:extLst>
              <a:ext uri="{FF2B5EF4-FFF2-40B4-BE49-F238E27FC236}">
                <a16:creationId xmlns:a16="http://schemas.microsoft.com/office/drawing/2014/main" xmlns="" id="{E9A71D32-FC7F-4DCE-BA6E-C0D29D511C8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3310620" y="1877661"/>
            <a:ext cx="469232" cy="469232"/>
          </a:xfrm>
          <a:prstGeom prst="rect">
            <a:avLst/>
          </a:prstGeom>
        </p:spPr>
      </p:pic>
      <p:grpSp>
        <p:nvGrpSpPr>
          <p:cNvPr id="73" name="Graphic 14" descr="Group of men">
            <a:extLst>
              <a:ext uri="{FF2B5EF4-FFF2-40B4-BE49-F238E27FC236}">
                <a16:creationId xmlns:a16="http://schemas.microsoft.com/office/drawing/2014/main" xmlns="" id="{C9F9DA2B-23B0-4205-BB2F-57B7DA3191F4}"/>
              </a:ext>
            </a:extLst>
          </p:cNvPr>
          <p:cNvGrpSpPr/>
          <p:nvPr/>
        </p:nvGrpSpPr>
        <p:grpSpPr>
          <a:xfrm>
            <a:off x="2395143" y="1480901"/>
            <a:ext cx="381231" cy="344814"/>
            <a:chOff x="4921798" y="2253517"/>
            <a:chExt cx="315067" cy="284970"/>
          </a:xfrm>
          <a:solidFill>
            <a:schemeClr val="bg2"/>
          </a:solidFill>
        </p:grpSpPr>
        <p:sp>
          <p:nvSpPr>
            <p:cNvPr id="74" name="Freeform: Shape 73">
              <a:extLst>
                <a:ext uri="{FF2B5EF4-FFF2-40B4-BE49-F238E27FC236}">
                  <a16:creationId xmlns:a16="http://schemas.microsoft.com/office/drawing/2014/main" xmlns="" id="{809D3D22-8A88-48EE-A5F3-2A70825B0F68}"/>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5" name="Freeform: Shape 74">
              <a:extLst>
                <a:ext uri="{FF2B5EF4-FFF2-40B4-BE49-F238E27FC236}">
                  <a16:creationId xmlns:a16="http://schemas.microsoft.com/office/drawing/2014/main" xmlns="" id="{D6B00071-1D9D-419B-9D60-2AF3FDC76CFD}"/>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6" name="Freeform: Shape 75">
              <a:extLst>
                <a:ext uri="{FF2B5EF4-FFF2-40B4-BE49-F238E27FC236}">
                  <a16:creationId xmlns:a16="http://schemas.microsoft.com/office/drawing/2014/main" xmlns="" id="{AF860494-F508-42D1-8A36-17B1CDB9C974}"/>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7" name="Freeform: Shape 76">
              <a:extLst>
                <a:ext uri="{FF2B5EF4-FFF2-40B4-BE49-F238E27FC236}">
                  <a16:creationId xmlns:a16="http://schemas.microsoft.com/office/drawing/2014/main" xmlns="" id="{152D5562-2479-4F49-9C08-0E1F56AB20CF}"/>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8" name="Freeform: Shape 77">
              <a:extLst>
                <a:ext uri="{FF2B5EF4-FFF2-40B4-BE49-F238E27FC236}">
                  <a16:creationId xmlns:a16="http://schemas.microsoft.com/office/drawing/2014/main" xmlns="" id="{1DDF9139-2899-4113-B8E8-38977026E9E6}"/>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9" name="Freeform: Shape 78">
              <a:extLst>
                <a:ext uri="{FF2B5EF4-FFF2-40B4-BE49-F238E27FC236}">
                  <a16:creationId xmlns:a16="http://schemas.microsoft.com/office/drawing/2014/main" xmlns="" id="{B217163B-15F1-4411-ACA7-0AFA0875DCB4}"/>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grpSp>
      <p:sp>
        <p:nvSpPr>
          <p:cNvPr id="80" name="Graphic 10" descr="Shopping bag">
            <a:extLst>
              <a:ext uri="{FF2B5EF4-FFF2-40B4-BE49-F238E27FC236}">
                <a16:creationId xmlns:a16="http://schemas.microsoft.com/office/drawing/2014/main" xmlns="" id="{02695D38-06FB-4E52-B71E-55144AB1B8DE}"/>
              </a:ext>
            </a:extLst>
          </p:cNvPr>
          <p:cNvSpPr/>
          <p:nvPr/>
        </p:nvSpPr>
        <p:spPr>
          <a:xfrm>
            <a:off x="3731780" y="2839475"/>
            <a:ext cx="312414" cy="430129"/>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chemeClr val="bg1">
              <a:lumMod val="50000"/>
            </a:schemeClr>
          </a:solidFill>
          <a:ln w="3969"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83" name="Google Shape;266;p30">
            <a:extLst>
              <a:ext uri="{FF2B5EF4-FFF2-40B4-BE49-F238E27FC236}">
                <a16:creationId xmlns:a16="http://schemas.microsoft.com/office/drawing/2014/main" xmlns="" id="{F53140B1-8B2C-425C-AA58-A5435064AA63}"/>
              </a:ext>
            </a:extLst>
          </p:cNvPr>
          <p:cNvSpPr txBox="1"/>
          <p:nvPr/>
        </p:nvSpPr>
        <p:spPr>
          <a:xfrm>
            <a:off x="4903413" y="2633727"/>
            <a:ext cx="2713200" cy="1470300"/>
          </a:xfrm>
          <a:prstGeom prst="rect">
            <a:avLst/>
          </a:prstGeom>
          <a:noFill/>
          <a:ln>
            <a:noFill/>
          </a:ln>
        </p:spPr>
        <p:txBody>
          <a:bodyPr spcFirstLastPara="1" wrap="square" lIns="34275" tIns="17150" rIns="34275" bIns="17150" anchor="t" anchorCtr="0">
            <a:noAutofit/>
          </a:bodyPr>
          <a:lstStyle/>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p:txBody>
      </p:sp>
      <p:sp>
        <p:nvSpPr>
          <p:cNvPr id="84" name="Google Shape;267;p30">
            <a:extLst>
              <a:ext uri="{FF2B5EF4-FFF2-40B4-BE49-F238E27FC236}">
                <a16:creationId xmlns:a16="http://schemas.microsoft.com/office/drawing/2014/main" xmlns="" id="{4E49A817-1FE5-4DEC-A725-9C378846094C}"/>
              </a:ext>
            </a:extLst>
          </p:cNvPr>
          <p:cNvSpPr txBox="1"/>
          <p:nvPr/>
        </p:nvSpPr>
        <p:spPr>
          <a:xfrm>
            <a:off x="4843734" y="1579275"/>
            <a:ext cx="3551700" cy="10992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This is sample Text. Insert your text here. This is sample Text. Insert your text here. This is sample Text. Insert your text here. This is sample Text. Insert your text here. This is sample Text. Insert your text here. This is sample Text. Insert your text here.</a:t>
            </a:r>
          </a:p>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 </a:t>
            </a:r>
            <a:endParaRPr lang="en-US" sz="5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xmlns="" id="{DDA9FB71-9F3F-448B-9561-CA49280119AC}"/>
              </a:ext>
            </a:extLst>
          </p:cNvPr>
          <p:cNvSpPr txBox="1"/>
          <p:nvPr/>
        </p:nvSpPr>
        <p:spPr>
          <a:xfrm>
            <a:off x="4843734" y="1086338"/>
            <a:ext cx="3159220" cy="400110"/>
          </a:xfrm>
          <a:prstGeom prst="rect">
            <a:avLst/>
          </a:prstGeom>
          <a:noFill/>
        </p:spPr>
        <p:txBody>
          <a:bodyPr wrap="square" rtlCol="0">
            <a:spAutoFit/>
          </a:bodyPr>
          <a:lstStyle/>
          <a:p>
            <a:r>
              <a:rPr lang="en-US" sz="2000" dirty="0">
                <a:solidFill>
                  <a:schemeClr val="bg2"/>
                </a:solidFill>
                <a:latin typeface="Impact" panose="020B0806030902050204" pitchFamily="34" charset="0"/>
              </a:rPr>
              <a:t>PEOPLE</a:t>
            </a:r>
            <a:endParaRPr lang="es-UY" sz="2000" dirty="0">
              <a:solidFill>
                <a:schemeClr val="bg2"/>
              </a:solidFill>
              <a:latin typeface="Impact" panose="020B0806030902050204" pitchFamily="34" charset="0"/>
            </a:endParaRPr>
          </a:p>
        </p:txBody>
      </p:sp>
    </p:spTree>
    <p:extLst>
      <p:ext uri="{BB962C8B-B14F-4D97-AF65-F5344CB8AC3E}">
        <p14:creationId xmlns:p14="http://schemas.microsoft.com/office/powerpoint/2010/main" val="151620970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9"/>
          <p:cNvSpPr txBox="1"/>
          <p:nvPr/>
        </p:nvSpPr>
        <p:spPr>
          <a:xfrm>
            <a:off x="555951" y="257050"/>
            <a:ext cx="5845200" cy="4233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252D30"/>
              </a:buClr>
              <a:buSzPts val="3000"/>
              <a:buFont typeface="Arial"/>
              <a:buNone/>
            </a:pPr>
            <a:r>
              <a:rPr lang="en-GB" sz="3000" b="0" i="0" u="none" dirty="0">
                <a:solidFill>
                  <a:srgbClr val="252D30"/>
                </a:solidFill>
                <a:latin typeface="Calibri" panose="020F0502020204030204" pitchFamily="34" charset="0"/>
                <a:cs typeface="Calibri" panose="020F0502020204030204" pitchFamily="34" charset="0"/>
                <a:sym typeface="Arial"/>
              </a:rPr>
              <a:t>Marketing Mix 7Ps - Place</a:t>
            </a:r>
            <a:endParaRPr sz="500" dirty="0">
              <a:latin typeface="Calibri" panose="020F0502020204030204" pitchFamily="34" charset="0"/>
              <a:cs typeface="Calibri" panose="020F0502020204030204" pitchFamily="34" charset="0"/>
            </a:endParaRPr>
          </a:p>
        </p:txBody>
      </p:sp>
      <p:sp>
        <p:nvSpPr>
          <p:cNvPr id="54" name="Google Shape;116;p26">
            <a:extLst>
              <a:ext uri="{FF2B5EF4-FFF2-40B4-BE49-F238E27FC236}">
                <a16:creationId xmlns:a16="http://schemas.microsoft.com/office/drawing/2014/main" xmlns="" id="{06FF839F-9250-4C1F-BEDB-B79B0A7F4787}"/>
              </a:ext>
            </a:extLst>
          </p:cNvPr>
          <p:cNvSpPr/>
          <p:nvPr/>
        </p:nvSpPr>
        <p:spPr>
          <a:xfrm>
            <a:off x="1277380" y="1773312"/>
            <a:ext cx="2594361" cy="2592910"/>
          </a:xfrm>
          <a:prstGeom prst="ellipse">
            <a:avLst/>
          </a:prstGeom>
          <a:noFill/>
          <a:ln w="28575" cap="flat" cmpd="sng">
            <a:solidFill>
              <a:schemeClr val="lt2"/>
            </a:solidFill>
            <a:prstDash val="solid"/>
            <a:miter lim="262144"/>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5" name="Google Shape;125;p26">
            <a:extLst>
              <a:ext uri="{FF2B5EF4-FFF2-40B4-BE49-F238E27FC236}">
                <a16:creationId xmlns:a16="http://schemas.microsoft.com/office/drawing/2014/main" xmlns="" id="{BDFFD703-9E74-4424-89EF-0F9DD336A42A}"/>
              </a:ext>
            </a:extLst>
          </p:cNvPr>
          <p:cNvSpPr/>
          <p:nvPr/>
        </p:nvSpPr>
        <p:spPr>
          <a:xfrm>
            <a:off x="1929560" y="2425077"/>
            <a:ext cx="1290465" cy="1290465"/>
          </a:xfrm>
          <a:prstGeom prst="ellipse">
            <a:avLst/>
          </a:prstGeom>
          <a:solidFill>
            <a:srgbClr val="1A77B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6" name="Google Shape;126;p26">
            <a:extLst>
              <a:ext uri="{FF2B5EF4-FFF2-40B4-BE49-F238E27FC236}">
                <a16:creationId xmlns:a16="http://schemas.microsoft.com/office/drawing/2014/main" xmlns="" id="{9A0AC95F-AA3A-450B-8D9A-F89CB01C716E}"/>
              </a:ext>
            </a:extLst>
          </p:cNvPr>
          <p:cNvSpPr txBox="1"/>
          <p:nvPr/>
        </p:nvSpPr>
        <p:spPr>
          <a:xfrm>
            <a:off x="2113080" y="2771742"/>
            <a:ext cx="923472" cy="597135"/>
          </a:xfrm>
          <a:prstGeom prst="rect">
            <a:avLst/>
          </a:prstGeom>
          <a:noFill/>
          <a:ln>
            <a:noFill/>
          </a:ln>
        </p:spPr>
        <p:txBody>
          <a:bodyPr spcFirstLastPara="1" wrap="square" lIns="34275" tIns="17150" rIns="34275" bIns="17150" anchor="t" anchorCtr="0">
            <a:noAutofit/>
          </a:bodyPr>
          <a:lstStyle/>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MARKET</a:t>
            </a:r>
          </a:p>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MIX</a:t>
            </a:r>
            <a:endParaRPr sz="1600" dirty="0">
              <a:solidFill>
                <a:schemeClr val="bg1"/>
              </a:solidFill>
              <a:latin typeface="Impact" panose="020B0806030902050204" pitchFamily="34" charset="0"/>
              <a:cs typeface="Calibri" panose="020F0502020204030204" pitchFamily="34" charset="0"/>
            </a:endParaRPr>
          </a:p>
        </p:txBody>
      </p:sp>
      <p:sp>
        <p:nvSpPr>
          <p:cNvPr id="57" name="Google Shape;127;p26">
            <a:extLst>
              <a:ext uri="{FF2B5EF4-FFF2-40B4-BE49-F238E27FC236}">
                <a16:creationId xmlns:a16="http://schemas.microsoft.com/office/drawing/2014/main" xmlns="" id="{FC9497CE-EFAC-4B97-8CB1-68ACD55FF2E5}"/>
              </a:ext>
            </a:extLst>
          </p:cNvPr>
          <p:cNvSpPr/>
          <p:nvPr/>
        </p:nvSpPr>
        <p:spPr>
          <a:xfrm>
            <a:off x="3195219" y="1773922"/>
            <a:ext cx="707124" cy="706761"/>
          </a:xfrm>
          <a:prstGeom prst="ellipse">
            <a:avLst/>
          </a:prstGeom>
          <a:solidFill>
            <a:schemeClr val="lt2"/>
          </a:solidFill>
          <a:ln>
            <a:solidFill>
              <a:schemeClr val="bg2"/>
            </a:solid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8" name="Google Shape;128;p26">
            <a:extLst>
              <a:ext uri="{FF2B5EF4-FFF2-40B4-BE49-F238E27FC236}">
                <a16:creationId xmlns:a16="http://schemas.microsoft.com/office/drawing/2014/main" xmlns="" id="{DB8DCD65-16E3-4763-AC99-7896C1065368}"/>
              </a:ext>
            </a:extLst>
          </p:cNvPr>
          <p:cNvSpPr/>
          <p:nvPr/>
        </p:nvSpPr>
        <p:spPr>
          <a:xfrm>
            <a:off x="1270670"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9" name="Google Shape;129;p26">
            <a:extLst>
              <a:ext uri="{FF2B5EF4-FFF2-40B4-BE49-F238E27FC236}">
                <a16:creationId xmlns:a16="http://schemas.microsoft.com/office/drawing/2014/main" xmlns="" id="{5E31B3F7-D322-4B49-9496-77F31874AA10}"/>
              </a:ext>
            </a:extLst>
          </p:cNvPr>
          <p:cNvSpPr/>
          <p:nvPr/>
        </p:nvSpPr>
        <p:spPr>
          <a:xfrm>
            <a:off x="3197050" y="369728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0" name="Google Shape;130;p26">
            <a:extLst>
              <a:ext uri="{FF2B5EF4-FFF2-40B4-BE49-F238E27FC236}">
                <a16:creationId xmlns:a16="http://schemas.microsoft.com/office/drawing/2014/main" xmlns="" id="{E204F48F-2D69-44B7-9B8B-4D50B1CD341F}"/>
              </a:ext>
            </a:extLst>
          </p:cNvPr>
          <p:cNvSpPr/>
          <p:nvPr/>
        </p:nvSpPr>
        <p:spPr>
          <a:xfrm>
            <a:off x="1277380" y="369545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1" name="Google Shape;131;p26">
            <a:extLst>
              <a:ext uri="{FF2B5EF4-FFF2-40B4-BE49-F238E27FC236}">
                <a16:creationId xmlns:a16="http://schemas.microsoft.com/office/drawing/2014/main" xmlns="" id="{B1BCF9F0-2DED-4BE7-9201-2DDF54EEDCD1}"/>
              </a:ext>
            </a:extLst>
          </p:cNvPr>
          <p:cNvSpPr/>
          <p:nvPr/>
        </p:nvSpPr>
        <p:spPr>
          <a:xfrm rot="2700000">
            <a:off x="3023693" y="3552606"/>
            <a:ext cx="270540" cy="277728"/>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2" name="Google Shape;132;p26">
            <a:extLst>
              <a:ext uri="{FF2B5EF4-FFF2-40B4-BE49-F238E27FC236}">
                <a16:creationId xmlns:a16="http://schemas.microsoft.com/office/drawing/2014/main" xmlns="" id="{850A5B30-FE90-4AD4-A155-4B327EFD3151}"/>
              </a:ext>
            </a:extLst>
          </p:cNvPr>
          <p:cNvSpPr/>
          <p:nvPr/>
        </p:nvSpPr>
        <p:spPr>
          <a:xfrm rot="18900000">
            <a:off x="3007906" y="2338309"/>
            <a:ext cx="278241" cy="270797"/>
          </a:xfrm>
          <a:prstGeom prst="rightArrow">
            <a:avLst>
              <a:gd name="adj1" fmla="val 11082"/>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3" name="Google Shape;133;p26">
            <a:extLst>
              <a:ext uri="{FF2B5EF4-FFF2-40B4-BE49-F238E27FC236}">
                <a16:creationId xmlns:a16="http://schemas.microsoft.com/office/drawing/2014/main" xmlns="" id="{8698BA77-A044-4FE8-BCF9-262C3EE08B73}"/>
              </a:ext>
            </a:extLst>
          </p:cNvPr>
          <p:cNvSpPr/>
          <p:nvPr/>
        </p:nvSpPr>
        <p:spPr>
          <a:xfrm rot="8100000">
            <a:off x="1873915" y="3555671"/>
            <a:ext cx="278241" cy="271568"/>
          </a:xfrm>
          <a:prstGeom prst="rightArrow">
            <a:avLst>
              <a:gd name="adj1" fmla="val 11058"/>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4" name="Google Shape;134;p26">
            <a:extLst>
              <a:ext uri="{FF2B5EF4-FFF2-40B4-BE49-F238E27FC236}">
                <a16:creationId xmlns:a16="http://schemas.microsoft.com/office/drawing/2014/main" xmlns="" id="{7147F7C6-6277-4894-A5A5-EFA78186BB13}"/>
              </a:ext>
            </a:extLst>
          </p:cNvPr>
          <p:cNvSpPr/>
          <p:nvPr/>
        </p:nvSpPr>
        <p:spPr>
          <a:xfrm rot="13500000">
            <a:off x="1853206" y="2334607"/>
            <a:ext cx="271568" cy="278241"/>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5" name="Google Shape;139;p26">
            <a:extLst>
              <a:ext uri="{FF2B5EF4-FFF2-40B4-BE49-F238E27FC236}">
                <a16:creationId xmlns:a16="http://schemas.microsoft.com/office/drawing/2014/main" xmlns="" id="{2344E9F7-3B08-4050-A141-9F0DE4B9CE93}"/>
              </a:ext>
            </a:extLst>
          </p:cNvPr>
          <p:cNvSpPr/>
          <p:nvPr/>
        </p:nvSpPr>
        <p:spPr>
          <a:xfrm>
            <a:off x="884200"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6" name="Google Shape;140;p26">
            <a:extLst>
              <a:ext uri="{FF2B5EF4-FFF2-40B4-BE49-F238E27FC236}">
                <a16:creationId xmlns:a16="http://schemas.microsoft.com/office/drawing/2014/main" xmlns="" id="{31CADC1D-EFB0-450C-9F91-BEDD235491DB}"/>
              </a:ext>
            </a:extLst>
          </p:cNvPr>
          <p:cNvSpPr/>
          <p:nvPr/>
        </p:nvSpPr>
        <p:spPr>
          <a:xfrm>
            <a:off x="3533465"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7" name="Google Shape;141;p26">
            <a:extLst>
              <a:ext uri="{FF2B5EF4-FFF2-40B4-BE49-F238E27FC236}">
                <a16:creationId xmlns:a16="http://schemas.microsoft.com/office/drawing/2014/main" xmlns="" id="{25F38395-31AE-4905-B7EA-D05067EB3F94}"/>
              </a:ext>
            </a:extLst>
          </p:cNvPr>
          <p:cNvSpPr/>
          <p:nvPr/>
        </p:nvSpPr>
        <p:spPr>
          <a:xfrm>
            <a:off x="2226902" y="1319408"/>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pic>
        <p:nvPicPr>
          <p:cNvPr id="68" name="Graphic 67" descr="Box">
            <a:extLst>
              <a:ext uri="{FF2B5EF4-FFF2-40B4-BE49-F238E27FC236}">
                <a16:creationId xmlns:a16="http://schemas.microsoft.com/office/drawing/2014/main" xmlns="" id="{4EF5DB93-B50F-4601-98CC-23206C086F1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317552" y="1825715"/>
            <a:ext cx="567772" cy="567772"/>
          </a:xfrm>
          <a:prstGeom prst="rect">
            <a:avLst/>
          </a:prstGeom>
        </p:spPr>
      </p:pic>
      <p:pic>
        <p:nvPicPr>
          <p:cNvPr id="69" name="Graphic 68" descr="Circles with arrows">
            <a:extLst>
              <a:ext uri="{FF2B5EF4-FFF2-40B4-BE49-F238E27FC236}">
                <a16:creationId xmlns:a16="http://schemas.microsoft.com/office/drawing/2014/main" xmlns="" id="{A86E4471-A0DE-4188-A4CB-880FB46E991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23618" y="2757398"/>
            <a:ext cx="624548" cy="624548"/>
          </a:xfrm>
          <a:prstGeom prst="rect">
            <a:avLst/>
          </a:prstGeom>
        </p:spPr>
      </p:pic>
      <p:pic>
        <p:nvPicPr>
          <p:cNvPr id="70" name="Graphic 69" descr="Tag">
            <a:extLst>
              <a:ext uri="{FF2B5EF4-FFF2-40B4-BE49-F238E27FC236}">
                <a16:creationId xmlns:a16="http://schemas.microsoft.com/office/drawing/2014/main" xmlns="" id="{762BF369-A198-4747-827F-0E0070EE6D2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326223" y="3742147"/>
            <a:ext cx="624549" cy="624549"/>
          </a:xfrm>
          <a:prstGeom prst="rect">
            <a:avLst/>
          </a:prstGeom>
        </p:spPr>
      </p:pic>
      <p:pic>
        <p:nvPicPr>
          <p:cNvPr id="71" name="Graphic 70" descr="Megaphone">
            <a:extLst>
              <a:ext uri="{FF2B5EF4-FFF2-40B4-BE49-F238E27FC236}">
                <a16:creationId xmlns:a16="http://schemas.microsoft.com/office/drawing/2014/main" xmlns="" id="{407680B4-665A-4E87-9033-0B8D710E481D}"/>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3283617" y="3771347"/>
            <a:ext cx="516156" cy="516156"/>
          </a:xfrm>
          <a:prstGeom prst="rect">
            <a:avLst/>
          </a:prstGeom>
        </p:spPr>
      </p:pic>
      <p:grpSp>
        <p:nvGrpSpPr>
          <p:cNvPr id="73" name="Graphic 14" descr="Group of men">
            <a:extLst>
              <a:ext uri="{FF2B5EF4-FFF2-40B4-BE49-F238E27FC236}">
                <a16:creationId xmlns:a16="http://schemas.microsoft.com/office/drawing/2014/main" xmlns="" id="{C9F9DA2B-23B0-4205-BB2F-57B7DA3191F4}"/>
              </a:ext>
            </a:extLst>
          </p:cNvPr>
          <p:cNvGrpSpPr/>
          <p:nvPr/>
        </p:nvGrpSpPr>
        <p:grpSpPr>
          <a:xfrm>
            <a:off x="2389636" y="1495152"/>
            <a:ext cx="381231" cy="344814"/>
            <a:chOff x="4921798" y="2253517"/>
            <a:chExt cx="315067" cy="284970"/>
          </a:xfrm>
          <a:solidFill>
            <a:schemeClr val="bg1">
              <a:lumMod val="50000"/>
            </a:schemeClr>
          </a:solidFill>
        </p:grpSpPr>
        <p:sp>
          <p:nvSpPr>
            <p:cNvPr id="74" name="Freeform: Shape 73">
              <a:extLst>
                <a:ext uri="{FF2B5EF4-FFF2-40B4-BE49-F238E27FC236}">
                  <a16:creationId xmlns:a16="http://schemas.microsoft.com/office/drawing/2014/main" xmlns="" id="{809D3D22-8A88-48EE-A5F3-2A70825B0F68}"/>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5" name="Freeform: Shape 74">
              <a:extLst>
                <a:ext uri="{FF2B5EF4-FFF2-40B4-BE49-F238E27FC236}">
                  <a16:creationId xmlns:a16="http://schemas.microsoft.com/office/drawing/2014/main" xmlns="" id="{D6B00071-1D9D-419B-9D60-2AF3FDC76CFD}"/>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6" name="Freeform: Shape 75">
              <a:extLst>
                <a:ext uri="{FF2B5EF4-FFF2-40B4-BE49-F238E27FC236}">
                  <a16:creationId xmlns:a16="http://schemas.microsoft.com/office/drawing/2014/main" xmlns="" id="{AF860494-F508-42D1-8A36-17B1CDB9C974}"/>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7" name="Freeform: Shape 76">
              <a:extLst>
                <a:ext uri="{FF2B5EF4-FFF2-40B4-BE49-F238E27FC236}">
                  <a16:creationId xmlns:a16="http://schemas.microsoft.com/office/drawing/2014/main" xmlns="" id="{152D5562-2479-4F49-9C08-0E1F56AB20CF}"/>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8" name="Freeform: Shape 77">
              <a:extLst>
                <a:ext uri="{FF2B5EF4-FFF2-40B4-BE49-F238E27FC236}">
                  <a16:creationId xmlns:a16="http://schemas.microsoft.com/office/drawing/2014/main" xmlns="" id="{1DDF9139-2899-4113-B8E8-38977026E9E6}"/>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9" name="Freeform: Shape 78">
              <a:extLst>
                <a:ext uri="{FF2B5EF4-FFF2-40B4-BE49-F238E27FC236}">
                  <a16:creationId xmlns:a16="http://schemas.microsoft.com/office/drawing/2014/main" xmlns="" id="{B217163B-15F1-4411-ACA7-0AFA0875DCB4}"/>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grpSp>
      <p:sp>
        <p:nvSpPr>
          <p:cNvPr id="80" name="Graphic 10" descr="Shopping bag">
            <a:extLst>
              <a:ext uri="{FF2B5EF4-FFF2-40B4-BE49-F238E27FC236}">
                <a16:creationId xmlns:a16="http://schemas.microsoft.com/office/drawing/2014/main" xmlns="" id="{02695D38-06FB-4E52-B71E-55144AB1B8DE}"/>
              </a:ext>
            </a:extLst>
          </p:cNvPr>
          <p:cNvSpPr/>
          <p:nvPr/>
        </p:nvSpPr>
        <p:spPr>
          <a:xfrm>
            <a:off x="3731780" y="2839475"/>
            <a:ext cx="312414" cy="430129"/>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chemeClr val="bg1">
              <a:lumMod val="50000"/>
            </a:schemeClr>
          </a:solidFill>
          <a:ln w="3969"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83" name="Google Shape;266;p30">
            <a:extLst>
              <a:ext uri="{FF2B5EF4-FFF2-40B4-BE49-F238E27FC236}">
                <a16:creationId xmlns:a16="http://schemas.microsoft.com/office/drawing/2014/main" xmlns="" id="{F53140B1-8B2C-425C-AA58-A5435064AA63}"/>
              </a:ext>
            </a:extLst>
          </p:cNvPr>
          <p:cNvSpPr txBox="1"/>
          <p:nvPr/>
        </p:nvSpPr>
        <p:spPr>
          <a:xfrm>
            <a:off x="4903413" y="2633727"/>
            <a:ext cx="2713200" cy="1470300"/>
          </a:xfrm>
          <a:prstGeom prst="rect">
            <a:avLst/>
          </a:prstGeom>
          <a:noFill/>
          <a:ln>
            <a:noFill/>
          </a:ln>
        </p:spPr>
        <p:txBody>
          <a:bodyPr spcFirstLastPara="1" wrap="square" lIns="34275" tIns="17150" rIns="34275" bIns="17150" anchor="t" anchorCtr="0">
            <a:noAutofit/>
          </a:bodyPr>
          <a:lstStyle/>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p:txBody>
      </p:sp>
      <p:sp>
        <p:nvSpPr>
          <p:cNvPr id="84" name="Google Shape;267;p30">
            <a:extLst>
              <a:ext uri="{FF2B5EF4-FFF2-40B4-BE49-F238E27FC236}">
                <a16:creationId xmlns:a16="http://schemas.microsoft.com/office/drawing/2014/main" xmlns="" id="{4E49A817-1FE5-4DEC-A725-9C378846094C}"/>
              </a:ext>
            </a:extLst>
          </p:cNvPr>
          <p:cNvSpPr txBox="1"/>
          <p:nvPr/>
        </p:nvSpPr>
        <p:spPr>
          <a:xfrm>
            <a:off x="4843734" y="1579275"/>
            <a:ext cx="3551700" cy="10992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This is sample Text. Insert your text here. This is sample Text. Insert your text here. This is sample Text. Insert your text here. This is sample Text. Insert your text here. This is sample Text. Insert your text here. This is sample Text. Insert your text here.</a:t>
            </a:r>
          </a:p>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 </a:t>
            </a:r>
            <a:endParaRPr lang="en-US" sz="5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xmlns="" id="{DDA9FB71-9F3F-448B-9561-CA49280119AC}"/>
              </a:ext>
            </a:extLst>
          </p:cNvPr>
          <p:cNvSpPr txBox="1"/>
          <p:nvPr/>
        </p:nvSpPr>
        <p:spPr>
          <a:xfrm>
            <a:off x="4843734" y="1086338"/>
            <a:ext cx="3159220" cy="400110"/>
          </a:xfrm>
          <a:prstGeom prst="rect">
            <a:avLst/>
          </a:prstGeom>
          <a:noFill/>
        </p:spPr>
        <p:txBody>
          <a:bodyPr wrap="square" rtlCol="0">
            <a:spAutoFit/>
          </a:bodyPr>
          <a:lstStyle/>
          <a:p>
            <a:r>
              <a:rPr lang="en-US" sz="2000" dirty="0">
                <a:solidFill>
                  <a:schemeClr val="bg2"/>
                </a:solidFill>
                <a:latin typeface="Impact" panose="020B0806030902050204" pitchFamily="34" charset="0"/>
              </a:rPr>
              <a:t>PLACE</a:t>
            </a:r>
            <a:endParaRPr lang="es-UY" sz="2000" dirty="0">
              <a:solidFill>
                <a:schemeClr val="bg2"/>
              </a:solidFill>
              <a:latin typeface="Impact" panose="020B0806030902050204" pitchFamily="34" charset="0"/>
            </a:endParaRPr>
          </a:p>
        </p:txBody>
      </p:sp>
      <p:sp>
        <p:nvSpPr>
          <p:cNvPr id="2" name="Graphic 71" descr="Kiosk">
            <a:extLst>
              <a:ext uri="{FF2B5EF4-FFF2-40B4-BE49-F238E27FC236}">
                <a16:creationId xmlns:a16="http://schemas.microsoft.com/office/drawing/2014/main" xmlns="" id="{E9A71D32-FC7F-4DCE-BA6E-C0D29D511C85}"/>
              </a:ext>
            </a:extLst>
          </p:cNvPr>
          <p:cNvSpPr/>
          <p:nvPr/>
        </p:nvSpPr>
        <p:spPr>
          <a:xfrm>
            <a:off x="3364386" y="1931427"/>
            <a:ext cx="361699" cy="356811"/>
          </a:xfrm>
          <a:custGeom>
            <a:avLst/>
            <a:gdLst>
              <a:gd name="connsiteX0" fmla="*/ 361700 w 361699"/>
              <a:gd name="connsiteY0" fmla="*/ 224840 h 356811"/>
              <a:gd name="connsiteX1" fmla="*/ 337261 w 361699"/>
              <a:gd name="connsiteY1" fmla="*/ 224840 h 356811"/>
              <a:gd name="connsiteX2" fmla="*/ 337261 w 361699"/>
              <a:gd name="connsiteY2" fmla="*/ 120485 h 356811"/>
              <a:gd name="connsiteX3" fmla="*/ 356812 w 361699"/>
              <a:gd name="connsiteY3" fmla="*/ 92869 h 356811"/>
              <a:gd name="connsiteX4" fmla="*/ 356812 w 361699"/>
              <a:gd name="connsiteY4" fmla="*/ 67354 h 356811"/>
              <a:gd name="connsiteX5" fmla="*/ 325725 w 361699"/>
              <a:gd name="connsiteY5" fmla="*/ 0 h 356811"/>
              <a:gd name="connsiteX6" fmla="*/ 35974 w 361699"/>
              <a:gd name="connsiteY6" fmla="*/ 0 h 356811"/>
              <a:gd name="connsiteX7" fmla="*/ 4888 w 361699"/>
              <a:gd name="connsiteY7" fmla="*/ 67354 h 356811"/>
              <a:gd name="connsiteX8" fmla="*/ 4888 w 361699"/>
              <a:gd name="connsiteY8" fmla="*/ 92869 h 356811"/>
              <a:gd name="connsiteX9" fmla="*/ 24439 w 361699"/>
              <a:gd name="connsiteY9" fmla="*/ 120485 h 356811"/>
              <a:gd name="connsiteX10" fmla="*/ 24439 w 361699"/>
              <a:gd name="connsiteY10" fmla="*/ 224840 h 356811"/>
              <a:gd name="connsiteX11" fmla="*/ 0 w 361699"/>
              <a:gd name="connsiteY11" fmla="*/ 224840 h 356811"/>
              <a:gd name="connsiteX12" fmla="*/ 0 w 361699"/>
              <a:gd name="connsiteY12" fmla="*/ 254167 h 356811"/>
              <a:gd name="connsiteX13" fmla="*/ 24439 w 361699"/>
              <a:gd name="connsiteY13" fmla="*/ 254167 h 356811"/>
              <a:gd name="connsiteX14" fmla="*/ 24439 w 361699"/>
              <a:gd name="connsiteY14" fmla="*/ 356812 h 356811"/>
              <a:gd name="connsiteX15" fmla="*/ 337261 w 361699"/>
              <a:gd name="connsiteY15" fmla="*/ 356812 h 356811"/>
              <a:gd name="connsiteX16" fmla="*/ 337261 w 361699"/>
              <a:gd name="connsiteY16" fmla="*/ 254167 h 356811"/>
              <a:gd name="connsiteX17" fmla="*/ 361700 w 361699"/>
              <a:gd name="connsiteY17" fmla="*/ 254167 h 356811"/>
              <a:gd name="connsiteX18" fmla="*/ 327485 w 361699"/>
              <a:gd name="connsiteY18" fmla="*/ 224840 h 356811"/>
              <a:gd name="connsiteX19" fmla="*/ 317709 w 361699"/>
              <a:gd name="connsiteY19" fmla="*/ 224840 h 356811"/>
              <a:gd name="connsiteX20" fmla="*/ 317709 w 361699"/>
              <a:gd name="connsiteY20" fmla="*/ 122196 h 356811"/>
              <a:gd name="connsiteX21" fmla="*/ 327485 w 361699"/>
              <a:gd name="connsiteY21" fmla="*/ 122196 h 356811"/>
              <a:gd name="connsiteX22" fmla="*/ 53766 w 361699"/>
              <a:gd name="connsiteY22" fmla="*/ 121805 h 356811"/>
              <a:gd name="connsiteX23" fmla="*/ 78205 w 361699"/>
              <a:gd name="connsiteY23" fmla="*/ 105514 h 356811"/>
              <a:gd name="connsiteX24" fmla="*/ 107532 w 361699"/>
              <a:gd name="connsiteY24" fmla="*/ 122196 h 356811"/>
              <a:gd name="connsiteX25" fmla="*/ 117308 w 361699"/>
              <a:gd name="connsiteY25" fmla="*/ 122196 h 356811"/>
              <a:gd name="connsiteX26" fmla="*/ 146635 w 361699"/>
              <a:gd name="connsiteY26" fmla="*/ 105514 h 356811"/>
              <a:gd name="connsiteX27" fmla="*/ 175962 w 361699"/>
              <a:gd name="connsiteY27" fmla="*/ 122196 h 356811"/>
              <a:gd name="connsiteX28" fmla="*/ 185738 w 361699"/>
              <a:gd name="connsiteY28" fmla="*/ 122196 h 356811"/>
              <a:gd name="connsiteX29" fmla="*/ 215065 w 361699"/>
              <a:gd name="connsiteY29" fmla="*/ 105514 h 356811"/>
              <a:gd name="connsiteX30" fmla="*/ 244392 w 361699"/>
              <a:gd name="connsiteY30" fmla="*/ 122196 h 356811"/>
              <a:gd name="connsiteX31" fmla="*/ 254167 w 361699"/>
              <a:gd name="connsiteY31" fmla="*/ 122196 h 356811"/>
              <a:gd name="connsiteX32" fmla="*/ 283494 w 361699"/>
              <a:gd name="connsiteY32" fmla="*/ 105514 h 356811"/>
              <a:gd name="connsiteX33" fmla="*/ 307934 w 361699"/>
              <a:gd name="connsiteY33" fmla="*/ 121805 h 356811"/>
              <a:gd name="connsiteX34" fmla="*/ 307934 w 361699"/>
              <a:gd name="connsiteY34" fmla="*/ 224840 h 356811"/>
              <a:gd name="connsiteX35" fmla="*/ 53766 w 361699"/>
              <a:gd name="connsiteY35" fmla="*/ 224840 h 356811"/>
              <a:gd name="connsiteX36" fmla="*/ 151523 w 361699"/>
              <a:gd name="connsiteY36" fmla="*/ 68806 h 356811"/>
              <a:gd name="connsiteX37" fmla="*/ 160604 w 361699"/>
              <a:gd name="connsiteY37" fmla="*/ 9776 h 356811"/>
              <a:gd name="connsiteX38" fmla="*/ 201095 w 361699"/>
              <a:gd name="connsiteY38" fmla="*/ 9776 h 356811"/>
              <a:gd name="connsiteX39" fmla="*/ 210177 w 361699"/>
              <a:gd name="connsiteY39" fmla="*/ 68806 h 356811"/>
              <a:gd name="connsiteX40" fmla="*/ 210177 w 361699"/>
              <a:gd name="connsiteY40" fmla="*/ 87981 h 356811"/>
              <a:gd name="connsiteX41" fmla="*/ 185738 w 361699"/>
              <a:gd name="connsiteY41" fmla="*/ 112420 h 356811"/>
              <a:gd name="connsiteX42" fmla="*/ 175962 w 361699"/>
              <a:gd name="connsiteY42" fmla="*/ 112420 h 356811"/>
              <a:gd name="connsiteX43" fmla="*/ 151523 w 361699"/>
              <a:gd name="connsiteY43" fmla="*/ 87981 h 356811"/>
              <a:gd name="connsiteX44" fmla="*/ 319469 w 361699"/>
              <a:gd name="connsiteY44" fmla="*/ 9776 h 356811"/>
              <a:gd name="connsiteX45" fmla="*/ 347036 w 361699"/>
              <a:gd name="connsiteY45" fmla="*/ 69505 h 356811"/>
              <a:gd name="connsiteX46" fmla="*/ 347036 w 361699"/>
              <a:gd name="connsiteY46" fmla="*/ 92869 h 356811"/>
              <a:gd name="connsiteX47" fmla="*/ 327485 w 361699"/>
              <a:gd name="connsiteY47" fmla="*/ 112420 h 356811"/>
              <a:gd name="connsiteX48" fmla="*/ 312821 w 361699"/>
              <a:gd name="connsiteY48" fmla="*/ 112420 h 356811"/>
              <a:gd name="connsiteX49" fmla="*/ 288382 w 361699"/>
              <a:gd name="connsiteY49" fmla="*/ 87981 h 356811"/>
              <a:gd name="connsiteX50" fmla="*/ 288382 w 361699"/>
              <a:gd name="connsiteY50" fmla="*/ 67521 h 356811"/>
              <a:gd name="connsiteX51" fmla="*/ 266172 w 361699"/>
              <a:gd name="connsiteY51" fmla="*/ 9776 h 356811"/>
              <a:gd name="connsiteX52" fmla="*/ 278607 w 361699"/>
              <a:gd name="connsiteY52" fmla="*/ 69339 h 356811"/>
              <a:gd name="connsiteX53" fmla="*/ 278607 w 361699"/>
              <a:gd name="connsiteY53" fmla="*/ 87981 h 356811"/>
              <a:gd name="connsiteX54" fmla="*/ 254167 w 361699"/>
              <a:gd name="connsiteY54" fmla="*/ 112420 h 356811"/>
              <a:gd name="connsiteX55" fmla="*/ 244392 w 361699"/>
              <a:gd name="connsiteY55" fmla="*/ 112420 h 356811"/>
              <a:gd name="connsiteX56" fmla="*/ 219953 w 361699"/>
              <a:gd name="connsiteY56" fmla="*/ 87981 h 356811"/>
              <a:gd name="connsiteX57" fmla="*/ 219953 w 361699"/>
              <a:gd name="connsiteY57" fmla="*/ 68430 h 356811"/>
              <a:gd name="connsiteX58" fmla="*/ 210983 w 361699"/>
              <a:gd name="connsiteY58" fmla="*/ 9776 h 356811"/>
              <a:gd name="connsiteX59" fmla="*/ 255697 w 361699"/>
              <a:gd name="connsiteY59" fmla="*/ 9776 h 356811"/>
              <a:gd name="connsiteX60" fmla="*/ 141747 w 361699"/>
              <a:gd name="connsiteY60" fmla="*/ 68430 h 356811"/>
              <a:gd name="connsiteX61" fmla="*/ 141747 w 361699"/>
              <a:gd name="connsiteY61" fmla="*/ 87981 h 356811"/>
              <a:gd name="connsiteX62" fmla="*/ 117308 w 361699"/>
              <a:gd name="connsiteY62" fmla="*/ 112420 h 356811"/>
              <a:gd name="connsiteX63" fmla="*/ 107532 w 361699"/>
              <a:gd name="connsiteY63" fmla="*/ 112420 h 356811"/>
              <a:gd name="connsiteX64" fmla="*/ 83093 w 361699"/>
              <a:gd name="connsiteY64" fmla="*/ 87981 h 356811"/>
              <a:gd name="connsiteX65" fmla="*/ 83093 w 361699"/>
              <a:gd name="connsiteY65" fmla="*/ 69339 h 356811"/>
              <a:gd name="connsiteX66" fmla="*/ 106002 w 361699"/>
              <a:gd name="connsiteY66" fmla="*/ 9776 h 356811"/>
              <a:gd name="connsiteX67" fmla="*/ 150711 w 361699"/>
              <a:gd name="connsiteY67" fmla="*/ 9776 h 356811"/>
              <a:gd name="connsiteX68" fmla="*/ 141806 w 361699"/>
              <a:gd name="connsiteY68" fmla="*/ 67687 h 356811"/>
              <a:gd name="connsiteX69" fmla="*/ 14664 w 361699"/>
              <a:gd name="connsiteY69" fmla="*/ 92869 h 356811"/>
              <a:gd name="connsiteX70" fmla="*/ 14664 w 361699"/>
              <a:gd name="connsiteY70" fmla="*/ 69505 h 356811"/>
              <a:gd name="connsiteX71" fmla="*/ 42231 w 361699"/>
              <a:gd name="connsiteY71" fmla="*/ 9776 h 356811"/>
              <a:gd name="connsiteX72" fmla="*/ 95508 w 361699"/>
              <a:gd name="connsiteY72" fmla="*/ 9776 h 356811"/>
              <a:gd name="connsiteX73" fmla="*/ 73318 w 361699"/>
              <a:gd name="connsiteY73" fmla="*/ 67521 h 356811"/>
              <a:gd name="connsiteX74" fmla="*/ 73318 w 361699"/>
              <a:gd name="connsiteY74" fmla="*/ 87981 h 356811"/>
              <a:gd name="connsiteX75" fmla="*/ 48878 w 361699"/>
              <a:gd name="connsiteY75" fmla="*/ 112420 h 356811"/>
              <a:gd name="connsiteX76" fmla="*/ 34215 w 361699"/>
              <a:gd name="connsiteY76" fmla="*/ 112420 h 356811"/>
              <a:gd name="connsiteX77" fmla="*/ 14664 w 361699"/>
              <a:gd name="connsiteY77" fmla="*/ 92869 h 356811"/>
              <a:gd name="connsiteX78" fmla="*/ 34215 w 361699"/>
              <a:gd name="connsiteY78" fmla="*/ 122196 h 356811"/>
              <a:gd name="connsiteX79" fmla="*/ 43991 w 361699"/>
              <a:gd name="connsiteY79" fmla="*/ 122196 h 356811"/>
              <a:gd name="connsiteX80" fmla="*/ 43991 w 361699"/>
              <a:gd name="connsiteY80" fmla="*/ 224840 h 356811"/>
              <a:gd name="connsiteX81" fmla="*/ 34215 w 361699"/>
              <a:gd name="connsiteY81" fmla="*/ 224840 h 356811"/>
              <a:gd name="connsiteX82" fmla="*/ 327485 w 361699"/>
              <a:gd name="connsiteY82" fmla="*/ 347036 h 356811"/>
              <a:gd name="connsiteX83" fmla="*/ 34215 w 361699"/>
              <a:gd name="connsiteY83" fmla="*/ 347036 h 356811"/>
              <a:gd name="connsiteX84" fmla="*/ 34215 w 361699"/>
              <a:gd name="connsiteY84" fmla="*/ 254167 h 356811"/>
              <a:gd name="connsiteX85" fmla="*/ 327485 w 361699"/>
              <a:gd name="connsiteY85" fmla="*/ 254167 h 356811"/>
              <a:gd name="connsiteX86" fmla="*/ 351924 w 361699"/>
              <a:gd name="connsiteY86" fmla="*/ 244392 h 356811"/>
              <a:gd name="connsiteX87" fmla="*/ 9776 w 361699"/>
              <a:gd name="connsiteY87" fmla="*/ 244392 h 356811"/>
              <a:gd name="connsiteX88" fmla="*/ 9776 w 361699"/>
              <a:gd name="connsiteY88" fmla="*/ 234616 h 356811"/>
              <a:gd name="connsiteX89" fmla="*/ 351924 w 361699"/>
              <a:gd name="connsiteY89" fmla="*/ 234616 h 35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61699" h="356811">
                <a:moveTo>
                  <a:pt x="361700" y="224840"/>
                </a:moveTo>
                <a:lnTo>
                  <a:pt x="337261" y="224840"/>
                </a:lnTo>
                <a:lnTo>
                  <a:pt x="337261" y="120485"/>
                </a:lnTo>
                <a:cubicBezTo>
                  <a:pt x="348966" y="116347"/>
                  <a:pt x="356798" y="105285"/>
                  <a:pt x="356812" y="92869"/>
                </a:cubicBezTo>
                <a:lnTo>
                  <a:pt x="356812" y="67354"/>
                </a:lnTo>
                <a:lnTo>
                  <a:pt x="325725" y="0"/>
                </a:lnTo>
                <a:lnTo>
                  <a:pt x="35974" y="0"/>
                </a:lnTo>
                <a:lnTo>
                  <a:pt x="4888" y="67354"/>
                </a:lnTo>
                <a:lnTo>
                  <a:pt x="4888" y="92869"/>
                </a:lnTo>
                <a:cubicBezTo>
                  <a:pt x="4902" y="105285"/>
                  <a:pt x="12733" y="116347"/>
                  <a:pt x="24439" y="120485"/>
                </a:cubicBezTo>
                <a:lnTo>
                  <a:pt x="24439" y="224840"/>
                </a:lnTo>
                <a:lnTo>
                  <a:pt x="0" y="224840"/>
                </a:lnTo>
                <a:lnTo>
                  <a:pt x="0" y="254167"/>
                </a:lnTo>
                <a:lnTo>
                  <a:pt x="24439" y="254167"/>
                </a:lnTo>
                <a:lnTo>
                  <a:pt x="24439" y="356812"/>
                </a:lnTo>
                <a:lnTo>
                  <a:pt x="337261" y="356812"/>
                </a:lnTo>
                <a:lnTo>
                  <a:pt x="337261" y="254167"/>
                </a:lnTo>
                <a:lnTo>
                  <a:pt x="361700" y="254167"/>
                </a:lnTo>
                <a:close/>
                <a:moveTo>
                  <a:pt x="327485" y="224840"/>
                </a:moveTo>
                <a:lnTo>
                  <a:pt x="317709" y="224840"/>
                </a:lnTo>
                <a:lnTo>
                  <a:pt x="317709" y="122196"/>
                </a:lnTo>
                <a:lnTo>
                  <a:pt x="327485" y="122196"/>
                </a:lnTo>
                <a:close/>
                <a:moveTo>
                  <a:pt x="53766" y="121805"/>
                </a:moveTo>
                <a:cubicBezTo>
                  <a:pt x="63948" y="120325"/>
                  <a:pt x="72923" y="114342"/>
                  <a:pt x="78205" y="105514"/>
                </a:cubicBezTo>
                <a:cubicBezTo>
                  <a:pt x="84369" y="115843"/>
                  <a:pt x="95504" y="122177"/>
                  <a:pt x="107532" y="122196"/>
                </a:cubicBezTo>
                <a:lnTo>
                  <a:pt x="117308" y="122196"/>
                </a:lnTo>
                <a:cubicBezTo>
                  <a:pt x="129336" y="122177"/>
                  <a:pt x="140471" y="115843"/>
                  <a:pt x="146635" y="105514"/>
                </a:cubicBezTo>
                <a:cubicBezTo>
                  <a:pt x="152799" y="115843"/>
                  <a:pt x="163934" y="122177"/>
                  <a:pt x="175962" y="122196"/>
                </a:cubicBezTo>
                <a:lnTo>
                  <a:pt x="185738" y="122196"/>
                </a:lnTo>
                <a:cubicBezTo>
                  <a:pt x="197766" y="122177"/>
                  <a:pt x="208901" y="115843"/>
                  <a:pt x="215065" y="105514"/>
                </a:cubicBezTo>
                <a:cubicBezTo>
                  <a:pt x="221228" y="115843"/>
                  <a:pt x="232363" y="122177"/>
                  <a:pt x="244392" y="122196"/>
                </a:cubicBezTo>
                <a:lnTo>
                  <a:pt x="254167" y="122196"/>
                </a:lnTo>
                <a:cubicBezTo>
                  <a:pt x="266196" y="122177"/>
                  <a:pt x="277331" y="115843"/>
                  <a:pt x="283494" y="105514"/>
                </a:cubicBezTo>
                <a:cubicBezTo>
                  <a:pt x="288777" y="114342"/>
                  <a:pt x="297752" y="120325"/>
                  <a:pt x="307934" y="121805"/>
                </a:cubicBezTo>
                <a:lnTo>
                  <a:pt x="307934" y="224840"/>
                </a:lnTo>
                <a:lnTo>
                  <a:pt x="53766" y="224840"/>
                </a:lnTo>
                <a:close/>
                <a:moveTo>
                  <a:pt x="151523" y="68806"/>
                </a:moveTo>
                <a:lnTo>
                  <a:pt x="160604" y="9776"/>
                </a:lnTo>
                <a:lnTo>
                  <a:pt x="201095" y="9776"/>
                </a:lnTo>
                <a:lnTo>
                  <a:pt x="210177" y="68806"/>
                </a:lnTo>
                <a:lnTo>
                  <a:pt x="210177" y="87981"/>
                </a:lnTo>
                <a:cubicBezTo>
                  <a:pt x="210161" y="101472"/>
                  <a:pt x="199229" y="112404"/>
                  <a:pt x="185738" y="112420"/>
                </a:cubicBezTo>
                <a:lnTo>
                  <a:pt x="175962" y="112420"/>
                </a:lnTo>
                <a:cubicBezTo>
                  <a:pt x="162471" y="112404"/>
                  <a:pt x="151539" y="101472"/>
                  <a:pt x="151523" y="87981"/>
                </a:cubicBezTo>
                <a:close/>
                <a:moveTo>
                  <a:pt x="319469" y="9776"/>
                </a:moveTo>
                <a:lnTo>
                  <a:pt x="347036" y="69505"/>
                </a:lnTo>
                <a:lnTo>
                  <a:pt x="347036" y="92869"/>
                </a:lnTo>
                <a:cubicBezTo>
                  <a:pt x="347036" y="103667"/>
                  <a:pt x="338283" y="112420"/>
                  <a:pt x="327485" y="112420"/>
                </a:cubicBezTo>
                <a:lnTo>
                  <a:pt x="312821" y="112420"/>
                </a:lnTo>
                <a:cubicBezTo>
                  <a:pt x="299330" y="112404"/>
                  <a:pt x="288398" y="101472"/>
                  <a:pt x="288382" y="87981"/>
                </a:cubicBezTo>
                <a:lnTo>
                  <a:pt x="288382" y="67521"/>
                </a:lnTo>
                <a:lnTo>
                  <a:pt x="266172" y="9776"/>
                </a:lnTo>
                <a:close/>
                <a:moveTo>
                  <a:pt x="278607" y="69339"/>
                </a:moveTo>
                <a:lnTo>
                  <a:pt x="278607" y="87981"/>
                </a:lnTo>
                <a:cubicBezTo>
                  <a:pt x="278590" y="101472"/>
                  <a:pt x="267658" y="112404"/>
                  <a:pt x="254167" y="112420"/>
                </a:cubicBezTo>
                <a:lnTo>
                  <a:pt x="244392" y="112420"/>
                </a:lnTo>
                <a:cubicBezTo>
                  <a:pt x="230901" y="112404"/>
                  <a:pt x="219969" y="101472"/>
                  <a:pt x="219953" y="87981"/>
                </a:cubicBezTo>
                <a:lnTo>
                  <a:pt x="219953" y="68430"/>
                </a:lnTo>
                <a:lnTo>
                  <a:pt x="210983" y="9776"/>
                </a:lnTo>
                <a:lnTo>
                  <a:pt x="255697" y="9776"/>
                </a:lnTo>
                <a:close/>
                <a:moveTo>
                  <a:pt x="141747" y="68430"/>
                </a:moveTo>
                <a:lnTo>
                  <a:pt x="141747" y="87981"/>
                </a:lnTo>
                <a:cubicBezTo>
                  <a:pt x="141731" y="101472"/>
                  <a:pt x="130799" y="112404"/>
                  <a:pt x="117308" y="112420"/>
                </a:cubicBezTo>
                <a:lnTo>
                  <a:pt x="107532" y="112420"/>
                </a:lnTo>
                <a:cubicBezTo>
                  <a:pt x="94041" y="112404"/>
                  <a:pt x="83109" y="101472"/>
                  <a:pt x="83093" y="87981"/>
                </a:cubicBezTo>
                <a:lnTo>
                  <a:pt x="83093" y="69339"/>
                </a:lnTo>
                <a:lnTo>
                  <a:pt x="106002" y="9776"/>
                </a:lnTo>
                <a:lnTo>
                  <a:pt x="150711" y="9776"/>
                </a:lnTo>
                <a:lnTo>
                  <a:pt x="141806" y="67687"/>
                </a:lnTo>
                <a:close/>
                <a:moveTo>
                  <a:pt x="14664" y="92869"/>
                </a:moveTo>
                <a:lnTo>
                  <a:pt x="14664" y="69505"/>
                </a:lnTo>
                <a:lnTo>
                  <a:pt x="42231" y="9776"/>
                </a:lnTo>
                <a:lnTo>
                  <a:pt x="95508" y="9776"/>
                </a:lnTo>
                <a:lnTo>
                  <a:pt x="73318" y="67521"/>
                </a:lnTo>
                <a:lnTo>
                  <a:pt x="73318" y="87981"/>
                </a:lnTo>
                <a:cubicBezTo>
                  <a:pt x="73301" y="101472"/>
                  <a:pt x="62369" y="112404"/>
                  <a:pt x="48878" y="112420"/>
                </a:cubicBezTo>
                <a:lnTo>
                  <a:pt x="34215" y="112420"/>
                </a:lnTo>
                <a:cubicBezTo>
                  <a:pt x="23417" y="112420"/>
                  <a:pt x="14664" y="103667"/>
                  <a:pt x="14664" y="92869"/>
                </a:cubicBezTo>
                <a:close/>
                <a:moveTo>
                  <a:pt x="34215" y="122196"/>
                </a:moveTo>
                <a:lnTo>
                  <a:pt x="43991" y="122196"/>
                </a:lnTo>
                <a:lnTo>
                  <a:pt x="43991" y="224840"/>
                </a:lnTo>
                <a:lnTo>
                  <a:pt x="34215" y="224840"/>
                </a:lnTo>
                <a:close/>
                <a:moveTo>
                  <a:pt x="327485" y="347036"/>
                </a:moveTo>
                <a:lnTo>
                  <a:pt x="34215" y="347036"/>
                </a:lnTo>
                <a:lnTo>
                  <a:pt x="34215" y="254167"/>
                </a:lnTo>
                <a:lnTo>
                  <a:pt x="327485" y="254167"/>
                </a:lnTo>
                <a:close/>
                <a:moveTo>
                  <a:pt x="351924" y="244392"/>
                </a:moveTo>
                <a:lnTo>
                  <a:pt x="9776" y="244392"/>
                </a:lnTo>
                <a:lnTo>
                  <a:pt x="9776" y="234616"/>
                </a:lnTo>
                <a:lnTo>
                  <a:pt x="351924" y="234616"/>
                </a:lnTo>
                <a:close/>
              </a:path>
            </a:pathLst>
          </a:custGeom>
          <a:solidFill>
            <a:schemeClr val="bg2"/>
          </a:solidFill>
          <a:ln w="4862" cap="flat">
            <a:noFill/>
            <a:prstDash val="solid"/>
            <a:miter/>
          </a:ln>
        </p:spPr>
        <p:txBody>
          <a:bodyPr rtlCol="0" anchor="ctr"/>
          <a:lstStyle/>
          <a:p>
            <a:endParaRPr lang="es-UY"/>
          </a:p>
        </p:txBody>
      </p:sp>
    </p:spTree>
    <p:extLst>
      <p:ext uri="{BB962C8B-B14F-4D97-AF65-F5344CB8AC3E}">
        <p14:creationId xmlns:p14="http://schemas.microsoft.com/office/powerpoint/2010/main" val="302027153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9"/>
          <p:cNvSpPr txBox="1"/>
          <p:nvPr/>
        </p:nvSpPr>
        <p:spPr>
          <a:xfrm>
            <a:off x="555950" y="257050"/>
            <a:ext cx="6328069" cy="4233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252D30"/>
              </a:buClr>
              <a:buSzPts val="3000"/>
              <a:buFont typeface="Arial"/>
              <a:buNone/>
            </a:pPr>
            <a:r>
              <a:rPr lang="en-GB" sz="3000" b="0" i="0" u="none" dirty="0">
                <a:solidFill>
                  <a:srgbClr val="252D30"/>
                </a:solidFill>
                <a:latin typeface="Calibri" panose="020F0502020204030204" pitchFamily="34" charset="0"/>
                <a:cs typeface="Calibri" panose="020F0502020204030204" pitchFamily="34" charset="0"/>
                <a:sym typeface="Arial"/>
              </a:rPr>
              <a:t>Marketing Mix 7Ps – Physical Evidence</a:t>
            </a:r>
            <a:endParaRPr sz="500" dirty="0">
              <a:latin typeface="Calibri" panose="020F0502020204030204" pitchFamily="34" charset="0"/>
              <a:cs typeface="Calibri" panose="020F0502020204030204" pitchFamily="34" charset="0"/>
            </a:endParaRPr>
          </a:p>
        </p:txBody>
      </p:sp>
      <p:sp>
        <p:nvSpPr>
          <p:cNvPr id="54" name="Google Shape;116;p26">
            <a:extLst>
              <a:ext uri="{FF2B5EF4-FFF2-40B4-BE49-F238E27FC236}">
                <a16:creationId xmlns:a16="http://schemas.microsoft.com/office/drawing/2014/main" xmlns="" id="{06FF839F-9250-4C1F-BEDB-B79B0A7F4787}"/>
              </a:ext>
            </a:extLst>
          </p:cNvPr>
          <p:cNvSpPr/>
          <p:nvPr/>
        </p:nvSpPr>
        <p:spPr>
          <a:xfrm>
            <a:off x="1277380" y="1773312"/>
            <a:ext cx="2594361" cy="2592910"/>
          </a:xfrm>
          <a:prstGeom prst="ellipse">
            <a:avLst/>
          </a:prstGeom>
          <a:noFill/>
          <a:ln w="28575" cap="flat" cmpd="sng">
            <a:solidFill>
              <a:schemeClr val="lt2"/>
            </a:solidFill>
            <a:prstDash val="solid"/>
            <a:miter lim="262144"/>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5" name="Google Shape;125;p26">
            <a:extLst>
              <a:ext uri="{FF2B5EF4-FFF2-40B4-BE49-F238E27FC236}">
                <a16:creationId xmlns:a16="http://schemas.microsoft.com/office/drawing/2014/main" xmlns="" id="{BDFFD703-9E74-4424-89EF-0F9DD336A42A}"/>
              </a:ext>
            </a:extLst>
          </p:cNvPr>
          <p:cNvSpPr/>
          <p:nvPr/>
        </p:nvSpPr>
        <p:spPr>
          <a:xfrm>
            <a:off x="1929560" y="2425077"/>
            <a:ext cx="1290465" cy="1290465"/>
          </a:xfrm>
          <a:prstGeom prst="ellipse">
            <a:avLst/>
          </a:prstGeom>
          <a:solidFill>
            <a:srgbClr val="1A77B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6" name="Google Shape;126;p26">
            <a:extLst>
              <a:ext uri="{FF2B5EF4-FFF2-40B4-BE49-F238E27FC236}">
                <a16:creationId xmlns:a16="http://schemas.microsoft.com/office/drawing/2014/main" xmlns="" id="{9A0AC95F-AA3A-450B-8D9A-F89CB01C716E}"/>
              </a:ext>
            </a:extLst>
          </p:cNvPr>
          <p:cNvSpPr txBox="1"/>
          <p:nvPr/>
        </p:nvSpPr>
        <p:spPr>
          <a:xfrm>
            <a:off x="2113080" y="2771742"/>
            <a:ext cx="923472" cy="597135"/>
          </a:xfrm>
          <a:prstGeom prst="rect">
            <a:avLst/>
          </a:prstGeom>
          <a:noFill/>
          <a:ln>
            <a:noFill/>
          </a:ln>
        </p:spPr>
        <p:txBody>
          <a:bodyPr spcFirstLastPara="1" wrap="square" lIns="34275" tIns="17150" rIns="34275" bIns="17150" anchor="t" anchorCtr="0">
            <a:noAutofit/>
          </a:bodyPr>
          <a:lstStyle/>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MARKET</a:t>
            </a:r>
          </a:p>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MIX</a:t>
            </a:r>
            <a:endParaRPr sz="1600" dirty="0">
              <a:solidFill>
                <a:schemeClr val="bg1"/>
              </a:solidFill>
              <a:latin typeface="Impact" panose="020B0806030902050204" pitchFamily="34" charset="0"/>
              <a:cs typeface="Calibri" panose="020F0502020204030204" pitchFamily="34" charset="0"/>
            </a:endParaRPr>
          </a:p>
        </p:txBody>
      </p:sp>
      <p:sp>
        <p:nvSpPr>
          <p:cNvPr id="57" name="Google Shape;127;p26">
            <a:extLst>
              <a:ext uri="{FF2B5EF4-FFF2-40B4-BE49-F238E27FC236}">
                <a16:creationId xmlns:a16="http://schemas.microsoft.com/office/drawing/2014/main" xmlns="" id="{FC9497CE-EFAC-4B97-8CB1-68ACD55FF2E5}"/>
              </a:ext>
            </a:extLst>
          </p:cNvPr>
          <p:cNvSpPr/>
          <p:nvPr/>
        </p:nvSpPr>
        <p:spPr>
          <a:xfrm>
            <a:off x="3195219"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8" name="Google Shape;128;p26">
            <a:extLst>
              <a:ext uri="{FF2B5EF4-FFF2-40B4-BE49-F238E27FC236}">
                <a16:creationId xmlns:a16="http://schemas.microsoft.com/office/drawing/2014/main" xmlns="" id="{DB8DCD65-16E3-4763-AC99-7896C1065368}"/>
              </a:ext>
            </a:extLst>
          </p:cNvPr>
          <p:cNvSpPr/>
          <p:nvPr/>
        </p:nvSpPr>
        <p:spPr>
          <a:xfrm>
            <a:off x="1270670"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9" name="Google Shape;129;p26">
            <a:extLst>
              <a:ext uri="{FF2B5EF4-FFF2-40B4-BE49-F238E27FC236}">
                <a16:creationId xmlns:a16="http://schemas.microsoft.com/office/drawing/2014/main" xmlns="" id="{5E31B3F7-D322-4B49-9496-77F31874AA10}"/>
              </a:ext>
            </a:extLst>
          </p:cNvPr>
          <p:cNvSpPr/>
          <p:nvPr/>
        </p:nvSpPr>
        <p:spPr>
          <a:xfrm>
            <a:off x="3197050" y="369728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0" name="Google Shape;130;p26">
            <a:extLst>
              <a:ext uri="{FF2B5EF4-FFF2-40B4-BE49-F238E27FC236}">
                <a16:creationId xmlns:a16="http://schemas.microsoft.com/office/drawing/2014/main" xmlns="" id="{E204F48F-2D69-44B7-9B8B-4D50B1CD341F}"/>
              </a:ext>
            </a:extLst>
          </p:cNvPr>
          <p:cNvSpPr/>
          <p:nvPr/>
        </p:nvSpPr>
        <p:spPr>
          <a:xfrm>
            <a:off x="1277380" y="369545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1" name="Google Shape;131;p26">
            <a:extLst>
              <a:ext uri="{FF2B5EF4-FFF2-40B4-BE49-F238E27FC236}">
                <a16:creationId xmlns:a16="http://schemas.microsoft.com/office/drawing/2014/main" xmlns="" id="{B1BCF9F0-2DED-4BE7-9201-2DDF54EEDCD1}"/>
              </a:ext>
            </a:extLst>
          </p:cNvPr>
          <p:cNvSpPr/>
          <p:nvPr/>
        </p:nvSpPr>
        <p:spPr>
          <a:xfrm rot="2700000">
            <a:off x="3023693" y="3552606"/>
            <a:ext cx="270540" cy="277728"/>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2" name="Google Shape;132;p26">
            <a:extLst>
              <a:ext uri="{FF2B5EF4-FFF2-40B4-BE49-F238E27FC236}">
                <a16:creationId xmlns:a16="http://schemas.microsoft.com/office/drawing/2014/main" xmlns="" id="{850A5B30-FE90-4AD4-A155-4B327EFD3151}"/>
              </a:ext>
            </a:extLst>
          </p:cNvPr>
          <p:cNvSpPr/>
          <p:nvPr/>
        </p:nvSpPr>
        <p:spPr>
          <a:xfrm rot="18900000">
            <a:off x="3007906" y="2338309"/>
            <a:ext cx="278241" cy="270797"/>
          </a:xfrm>
          <a:prstGeom prst="rightArrow">
            <a:avLst>
              <a:gd name="adj1" fmla="val 11082"/>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3" name="Google Shape;133;p26">
            <a:extLst>
              <a:ext uri="{FF2B5EF4-FFF2-40B4-BE49-F238E27FC236}">
                <a16:creationId xmlns:a16="http://schemas.microsoft.com/office/drawing/2014/main" xmlns="" id="{8698BA77-A044-4FE8-BCF9-262C3EE08B73}"/>
              </a:ext>
            </a:extLst>
          </p:cNvPr>
          <p:cNvSpPr/>
          <p:nvPr/>
        </p:nvSpPr>
        <p:spPr>
          <a:xfrm rot="8100000">
            <a:off x="1873915" y="3555671"/>
            <a:ext cx="278241" cy="271568"/>
          </a:xfrm>
          <a:prstGeom prst="rightArrow">
            <a:avLst>
              <a:gd name="adj1" fmla="val 11058"/>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4" name="Google Shape;134;p26">
            <a:extLst>
              <a:ext uri="{FF2B5EF4-FFF2-40B4-BE49-F238E27FC236}">
                <a16:creationId xmlns:a16="http://schemas.microsoft.com/office/drawing/2014/main" xmlns="" id="{7147F7C6-6277-4894-A5A5-EFA78186BB13}"/>
              </a:ext>
            </a:extLst>
          </p:cNvPr>
          <p:cNvSpPr/>
          <p:nvPr/>
        </p:nvSpPr>
        <p:spPr>
          <a:xfrm rot="13500000">
            <a:off x="1853206" y="2334607"/>
            <a:ext cx="271568" cy="278241"/>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5" name="Google Shape;139;p26">
            <a:extLst>
              <a:ext uri="{FF2B5EF4-FFF2-40B4-BE49-F238E27FC236}">
                <a16:creationId xmlns:a16="http://schemas.microsoft.com/office/drawing/2014/main" xmlns="" id="{2344E9F7-3B08-4050-A141-9F0DE4B9CE93}"/>
              </a:ext>
            </a:extLst>
          </p:cNvPr>
          <p:cNvSpPr/>
          <p:nvPr/>
        </p:nvSpPr>
        <p:spPr>
          <a:xfrm>
            <a:off x="884200"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6" name="Google Shape;140;p26">
            <a:extLst>
              <a:ext uri="{FF2B5EF4-FFF2-40B4-BE49-F238E27FC236}">
                <a16:creationId xmlns:a16="http://schemas.microsoft.com/office/drawing/2014/main" xmlns="" id="{31CADC1D-EFB0-450C-9F91-BEDD235491DB}"/>
              </a:ext>
            </a:extLst>
          </p:cNvPr>
          <p:cNvSpPr/>
          <p:nvPr/>
        </p:nvSpPr>
        <p:spPr>
          <a:xfrm>
            <a:off x="3533465" y="2716393"/>
            <a:ext cx="707124" cy="706761"/>
          </a:xfrm>
          <a:prstGeom prst="ellipse">
            <a:avLst/>
          </a:prstGeom>
          <a:solidFill>
            <a:schemeClr val="lt2"/>
          </a:solidFill>
          <a:ln>
            <a:solidFill>
              <a:schemeClr val="bg2"/>
            </a:solid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7" name="Google Shape;141;p26">
            <a:extLst>
              <a:ext uri="{FF2B5EF4-FFF2-40B4-BE49-F238E27FC236}">
                <a16:creationId xmlns:a16="http://schemas.microsoft.com/office/drawing/2014/main" xmlns="" id="{25F38395-31AE-4905-B7EA-D05067EB3F94}"/>
              </a:ext>
            </a:extLst>
          </p:cNvPr>
          <p:cNvSpPr/>
          <p:nvPr/>
        </p:nvSpPr>
        <p:spPr>
          <a:xfrm>
            <a:off x="2226902" y="1319408"/>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pic>
        <p:nvPicPr>
          <p:cNvPr id="68" name="Graphic 67" descr="Box">
            <a:extLst>
              <a:ext uri="{FF2B5EF4-FFF2-40B4-BE49-F238E27FC236}">
                <a16:creationId xmlns:a16="http://schemas.microsoft.com/office/drawing/2014/main" xmlns="" id="{4EF5DB93-B50F-4601-98CC-23206C086F1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317552" y="1825715"/>
            <a:ext cx="567772" cy="567772"/>
          </a:xfrm>
          <a:prstGeom prst="rect">
            <a:avLst/>
          </a:prstGeom>
        </p:spPr>
      </p:pic>
      <p:pic>
        <p:nvPicPr>
          <p:cNvPr id="69" name="Graphic 68" descr="Circles with arrows">
            <a:extLst>
              <a:ext uri="{FF2B5EF4-FFF2-40B4-BE49-F238E27FC236}">
                <a16:creationId xmlns:a16="http://schemas.microsoft.com/office/drawing/2014/main" xmlns="" id="{A86E4471-A0DE-4188-A4CB-880FB46E991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23618" y="2757398"/>
            <a:ext cx="624548" cy="624548"/>
          </a:xfrm>
          <a:prstGeom prst="rect">
            <a:avLst/>
          </a:prstGeom>
        </p:spPr>
      </p:pic>
      <p:pic>
        <p:nvPicPr>
          <p:cNvPr id="70" name="Graphic 69" descr="Tag">
            <a:extLst>
              <a:ext uri="{FF2B5EF4-FFF2-40B4-BE49-F238E27FC236}">
                <a16:creationId xmlns:a16="http://schemas.microsoft.com/office/drawing/2014/main" xmlns="" id="{762BF369-A198-4747-827F-0E0070EE6D2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326223" y="3742147"/>
            <a:ext cx="624549" cy="624549"/>
          </a:xfrm>
          <a:prstGeom prst="rect">
            <a:avLst/>
          </a:prstGeom>
        </p:spPr>
      </p:pic>
      <p:pic>
        <p:nvPicPr>
          <p:cNvPr id="71" name="Graphic 70" descr="Megaphone">
            <a:extLst>
              <a:ext uri="{FF2B5EF4-FFF2-40B4-BE49-F238E27FC236}">
                <a16:creationId xmlns:a16="http://schemas.microsoft.com/office/drawing/2014/main" xmlns="" id="{407680B4-665A-4E87-9033-0B8D710E481D}"/>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3283617" y="3771347"/>
            <a:ext cx="516156" cy="516156"/>
          </a:xfrm>
          <a:prstGeom prst="rect">
            <a:avLst/>
          </a:prstGeom>
        </p:spPr>
      </p:pic>
      <p:pic>
        <p:nvPicPr>
          <p:cNvPr id="72" name="Graphic 71" descr="Kiosk">
            <a:extLst>
              <a:ext uri="{FF2B5EF4-FFF2-40B4-BE49-F238E27FC236}">
                <a16:creationId xmlns:a16="http://schemas.microsoft.com/office/drawing/2014/main" xmlns="" id="{E9A71D32-FC7F-4DCE-BA6E-C0D29D511C8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3310620" y="1877661"/>
            <a:ext cx="469232" cy="469232"/>
          </a:xfrm>
          <a:prstGeom prst="rect">
            <a:avLst/>
          </a:prstGeom>
        </p:spPr>
      </p:pic>
      <p:grpSp>
        <p:nvGrpSpPr>
          <p:cNvPr id="73" name="Graphic 14" descr="Group of men">
            <a:extLst>
              <a:ext uri="{FF2B5EF4-FFF2-40B4-BE49-F238E27FC236}">
                <a16:creationId xmlns:a16="http://schemas.microsoft.com/office/drawing/2014/main" xmlns="" id="{C9F9DA2B-23B0-4205-BB2F-57B7DA3191F4}"/>
              </a:ext>
            </a:extLst>
          </p:cNvPr>
          <p:cNvGrpSpPr/>
          <p:nvPr/>
        </p:nvGrpSpPr>
        <p:grpSpPr>
          <a:xfrm>
            <a:off x="2389636" y="1495152"/>
            <a:ext cx="381231" cy="344814"/>
            <a:chOff x="4921798" y="2253517"/>
            <a:chExt cx="315067" cy="284970"/>
          </a:xfrm>
          <a:solidFill>
            <a:schemeClr val="bg1">
              <a:lumMod val="50000"/>
            </a:schemeClr>
          </a:solidFill>
        </p:grpSpPr>
        <p:sp>
          <p:nvSpPr>
            <p:cNvPr id="74" name="Freeform: Shape 73">
              <a:extLst>
                <a:ext uri="{FF2B5EF4-FFF2-40B4-BE49-F238E27FC236}">
                  <a16:creationId xmlns:a16="http://schemas.microsoft.com/office/drawing/2014/main" xmlns="" id="{809D3D22-8A88-48EE-A5F3-2A70825B0F68}"/>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5" name="Freeform: Shape 74">
              <a:extLst>
                <a:ext uri="{FF2B5EF4-FFF2-40B4-BE49-F238E27FC236}">
                  <a16:creationId xmlns:a16="http://schemas.microsoft.com/office/drawing/2014/main" xmlns="" id="{D6B00071-1D9D-419B-9D60-2AF3FDC76CFD}"/>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6" name="Freeform: Shape 75">
              <a:extLst>
                <a:ext uri="{FF2B5EF4-FFF2-40B4-BE49-F238E27FC236}">
                  <a16:creationId xmlns:a16="http://schemas.microsoft.com/office/drawing/2014/main" xmlns="" id="{AF860494-F508-42D1-8A36-17B1CDB9C974}"/>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7" name="Freeform: Shape 76">
              <a:extLst>
                <a:ext uri="{FF2B5EF4-FFF2-40B4-BE49-F238E27FC236}">
                  <a16:creationId xmlns:a16="http://schemas.microsoft.com/office/drawing/2014/main" xmlns="" id="{152D5562-2479-4F49-9C08-0E1F56AB20CF}"/>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8" name="Freeform: Shape 77">
              <a:extLst>
                <a:ext uri="{FF2B5EF4-FFF2-40B4-BE49-F238E27FC236}">
                  <a16:creationId xmlns:a16="http://schemas.microsoft.com/office/drawing/2014/main" xmlns="" id="{1DDF9139-2899-4113-B8E8-38977026E9E6}"/>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9" name="Freeform: Shape 78">
              <a:extLst>
                <a:ext uri="{FF2B5EF4-FFF2-40B4-BE49-F238E27FC236}">
                  <a16:creationId xmlns:a16="http://schemas.microsoft.com/office/drawing/2014/main" xmlns="" id="{B217163B-15F1-4411-ACA7-0AFA0875DCB4}"/>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grpSp>
      <p:sp>
        <p:nvSpPr>
          <p:cNvPr id="80" name="Graphic 10" descr="Shopping bag">
            <a:extLst>
              <a:ext uri="{FF2B5EF4-FFF2-40B4-BE49-F238E27FC236}">
                <a16:creationId xmlns:a16="http://schemas.microsoft.com/office/drawing/2014/main" xmlns="" id="{02695D38-06FB-4E52-B71E-55144AB1B8DE}"/>
              </a:ext>
            </a:extLst>
          </p:cNvPr>
          <p:cNvSpPr/>
          <p:nvPr/>
        </p:nvSpPr>
        <p:spPr>
          <a:xfrm>
            <a:off x="3731780" y="2839475"/>
            <a:ext cx="312414" cy="430129"/>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chemeClr val="bg2"/>
          </a:solidFill>
          <a:ln w="3969"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83" name="Google Shape;266;p30">
            <a:extLst>
              <a:ext uri="{FF2B5EF4-FFF2-40B4-BE49-F238E27FC236}">
                <a16:creationId xmlns:a16="http://schemas.microsoft.com/office/drawing/2014/main" xmlns="" id="{F53140B1-8B2C-425C-AA58-A5435064AA63}"/>
              </a:ext>
            </a:extLst>
          </p:cNvPr>
          <p:cNvSpPr txBox="1"/>
          <p:nvPr/>
        </p:nvSpPr>
        <p:spPr>
          <a:xfrm>
            <a:off x="4903413" y="2633727"/>
            <a:ext cx="2713200" cy="1470300"/>
          </a:xfrm>
          <a:prstGeom prst="rect">
            <a:avLst/>
          </a:prstGeom>
          <a:noFill/>
          <a:ln>
            <a:noFill/>
          </a:ln>
        </p:spPr>
        <p:txBody>
          <a:bodyPr spcFirstLastPara="1" wrap="square" lIns="34275" tIns="17150" rIns="34275" bIns="17150" anchor="t" anchorCtr="0">
            <a:noAutofit/>
          </a:bodyPr>
          <a:lstStyle/>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p:txBody>
      </p:sp>
      <p:sp>
        <p:nvSpPr>
          <p:cNvPr id="84" name="Google Shape;267;p30">
            <a:extLst>
              <a:ext uri="{FF2B5EF4-FFF2-40B4-BE49-F238E27FC236}">
                <a16:creationId xmlns:a16="http://schemas.microsoft.com/office/drawing/2014/main" xmlns="" id="{4E49A817-1FE5-4DEC-A725-9C378846094C}"/>
              </a:ext>
            </a:extLst>
          </p:cNvPr>
          <p:cNvSpPr txBox="1"/>
          <p:nvPr/>
        </p:nvSpPr>
        <p:spPr>
          <a:xfrm>
            <a:off x="4843734" y="1579275"/>
            <a:ext cx="3551700" cy="10992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This is sample Text. Insert your text here. This is sample Text. Insert your text here. This is sample Text. Insert your text here. This is sample Text. Insert your text here. This is sample Text. Insert your text here. This is sample Text. Insert your text here.</a:t>
            </a:r>
          </a:p>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 </a:t>
            </a:r>
            <a:endParaRPr lang="en-US" sz="5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xmlns="" id="{DDA9FB71-9F3F-448B-9561-CA49280119AC}"/>
              </a:ext>
            </a:extLst>
          </p:cNvPr>
          <p:cNvSpPr txBox="1"/>
          <p:nvPr/>
        </p:nvSpPr>
        <p:spPr>
          <a:xfrm>
            <a:off x="4843734" y="1086338"/>
            <a:ext cx="3159220" cy="400110"/>
          </a:xfrm>
          <a:prstGeom prst="rect">
            <a:avLst/>
          </a:prstGeom>
          <a:noFill/>
        </p:spPr>
        <p:txBody>
          <a:bodyPr wrap="square" rtlCol="0">
            <a:spAutoFit/>
          </a:bodyPr>
          <a:lstStyle/>
          <a:p>
            <a:r>
              <a:rPr lang="en-US" sz="2000" dirty="0">
                <a:solidFill>
                  <a:schemeClr val="bg2"/>
                </a:solidFill>
                <a:latin typeface="Impact" panose="020B0806030902050204" pitchFamily="34" charset="0"/>
              </a:rPr>
              <a:t>PHYSICAL EVIDENCE</a:t>
            </a:r>
            <a:endParaRPr lang="es-UY" sz="2000" dirty="0">
              <a:solidFill>
                <a:schemeClr val="bg2"/>
              </a:solidFill>
              <a:latin typeface="Impact" panose="020B0806030902050204" pitchFamily="34" charset="0"/>
            </a:endParaRPr>
          </a:p>
        </p:txBody>
      </p:sp>
    </p:spTree>
    <p:extLst>
      <p:ext uri="{BB962C8B-B14F-4D97-AF65-F5344CB8AC3E}">
        <p14:creationId xmlns:p14="http://schemas.microsoft.com/office/powerpoint/2010/main" val="276444876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9"/>
          <p:cNvSpPr txBox="1"/>
          <p:nvPr/>
        </p:nvSpPr>
        <p:spPr>
          <a:xfrm>
            <a:off x="555951" y="257050"/>
            <a:ext cx="5845200" cy="423300"/>
          </a:xfrm>
          <a:prstGeom prst="rect">
            <a:avLst/>
          </a:prstGeom>
          <a:noFill/>
          <a:ln>
            <a:noFill/>
          </a:ln>
        </p:spPr>
        <p:txBody>
          <a:bodyPr spcFirstLastPara="1" wrap="square" lIns="19050" tIns="19050" rIns="19050" bIns="19050" anchor="t" anchorCtr="0">
            <a:noAutofit/>
          </a:bodyPr>
          <a:lstStyle/>
          <a:p>
            <a:pPr marL="0" marR="0" lvl="0" indent="0" algn="l" rtl="0">
              <a:lnSpc>
                <a:spcPct val="100000"/>
              </a:lnSpc>
              <a:spcBef>
                <a:spcPts val="0"/>
              </a:spcBef>
              <a:spcAft>
                <a:spcPts val="0"/>
              </a:spcAft>
              <a:buClr>
                <a:srgbClr val="252D30"/>
              </a:buClr>
              <a:buSzPts val="3000"/>
              <a:buFont typeface="Arial"/>
              <a:buNone/>
            </a:pPr>
            <a:r>
              <a:rPr lang="en-GB" sz="3000" b="0" i="0" u="none" dirty="0">
                <a:solidFill>
                  <a:srgbClr val="252D30"/>
                </a:solidFill>
                <a:latin typeface="Calibri" panose="020F0502020204030204" pitchFamily="34" charset="0"/>
                <a:cs typeface="Calibri" panose="020F0502020204030204" pitchFamily="34" charset="0"/>
                <a:sym typeface="Arial"/>
              </a:rPr>
              <a:t>Marketing Mix 7Ps - </a:t>
            </a:r>
            <a:r>
              <a:rPr lang="en-GB" sz="3000" dirty="0">
                <a:solidFill>
                  <a:srgbClr val="252D30"/>
                </a:solidFill>
                <a:latin typeface="Calibri" panose="020F0502020204030204" pitchFamily="34" charset="0"/>
                <a:cs typeface="Calibri" panose="020F0502020204030204" pitchFamily="34" charset="0"/>
              </a:rPr>
              <a:t>Promotion</a:t>
            </a:r>
            <a:endParaRPr sz="500" dirty="0">
              <a:latin typeface="Calibri" panose="020F0502020204030204" pitchFamily="34" charset="0"/>
              <a:cs typeface="Calibri" panose="020F0502020204030204" pitchFamily="34" charset="0"/>
            </a:endParaRPr>
          </a:p>
        </p:txBody>
      </p:sp>
      <p:sp>
        <p:nvSpPr>
          <p:cNvPr id="54" name="Google Shape;116;p26">
            <a:extLst>
              <a:ext uri="{FF2B5EF4-FFF2-40B4-BE49-F238E27FC236}">
                <a16:creationId xmlns:a16="http://schemas.microsoft.com/office/drawing/2014/main" xmlns="" id="{06FF839F-9250-4C1F-BEDB-B79B0A7F4787}"/>
              </a:ext>
            </a:extLst>
          </p:cNvPr>
          <p:cNvSpPr/>
          <p:nvPr/>
        </p:nvSpPr>
        <p:spPr>
          <a:xfrm>
            <a:off x="1277380" y="1773312"/>
            <a:ext cx="2594361" cy="2592910"/>
          </a:xfrm>
          <a:prstGeom prst="ellipse">
            <a:avLst/>
          </a:prstGeom>
          <a:noFill/>
          <a:ln w="28575" cap="flat" cmpd="sng">
            <a:solidFill>
              <a:schemeClr val="lt2"/>
            </a:solidFill>
            <a:prstDash val="solid"/>
            <a:miter lim="262144"/>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5" name="Google Shape;125;p26">
            <a:extLst>
              <a:ext uri="{FF2B5EF4-FFF2-40B4-BE49-F238E27FC236}">
                <a16:creationId xmlns:a16="http://schemas.microsoft.com/office/drawing/2014/main" xmlns="" id="{BDFFD703-9E74-4424-89EF-0F9DD336A42A}"/>
              </a:ext>
            </a:extLst>
          </p:cNvPr>
          <p:cNvSpPr/>
          <p:nvPr/>
        </p:nvSpPr>
        <p:spPr>
          <a:xfrm>
            <a:off x="1929560" y="2425077"/>
            <a:ext cx="1290465" cy="1290465"/>
          </a:xfrm>
          <a:prstGeom prst="ellipse">
            <a:avLst/>
          </a:prstGeom>
          <a:solidFill>
            <a:srgbClr val="1A77B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6" name="Google Shape;126;p26">
            <a:extLst>
              <a:ext uri="{FF2B5EF4-FFF2-40B4-BE49-F238E27FC236}">
                <a16:creationId xmlns:a16="http://schemas.microsoft.com/office/drawing/2014/main" xmlns="" id="{9A0AC95F-AA3A-450B-8D9A-F89CB01C716E}"/>
              </a:ext>
            </a:extLst>
          </p:cNvPr>
          <p:cNvSpPr txBox="1"/>
          <p:nvPr/>
        </p:nvSpPr>
        <p:spPr>
          <a:xfrm>
            <a:off x="2113080" y="2771742"/>
            <a:ext cx="923472" cy="597135"/>
          </a:xfrm>
          <a:prstGeom prst="rect">
            <a:avLst/>
          </a:prstGeom>
          <a:noFill/>
          <a:ln>
            <a:noFill/>
          </a:ln>
        </p:spPr>
        <p:txBody>
          <a:bodyPr spcFirstLastPara="1" wrap="square" lIns="34275" tIns="17150" rIns="34275" bIns="17150" anchor="t" anchorCtr="0">
            <a:noAutofit/>
          </a:bodyPr>
          <a:lstStyle/>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MARKET</a:t>
            </a:r>
          </a:p>
          <a:p>
            <a:pPr marL="0" marR="0" lvl="0" indent="0" algn="ctr" rtl="0">
              <a:lnSpc>
                <a:spcPct val="100000"/>
              </a:lnSpc>
              <a:spcBef>
                <a:spcPts val="0"/>
              </a:spcBef>
              <a:spcAft>
                <a:spcPts val="0"/>
              </a:spcAft>
              <a:buClr>
                <a:srgbClr val="FFFFFF"/>
              </a:buClr>
              <a:buSzPts val="2300"/>
              <a:buFont typeface="Impact"/>
              <a:buNone/>
            </a:pPr>
            <a:r>
              <a:rPr lang="en-US" sz="1600" dirty="0">
                <a:solidFill>
                  <a:schemeClr val="bg1"/>
                </a:solidFill>
                <a:latin typeface="Impact" panose="020B0806030902050204" pitchFamily="34" charset="0"/>
                <a:cs typeface="Calibri" panose="020F0502020204030204" pitchFamily="34" charset="0"/>
              </a:rPr>
              <a:t>MIX</a:t>
            </a:r>
            <a:endParaRPr sz="1600" dirty="0">
              <a:solidFill>
                <a:schemeClr val="bg1"/>
              </a:solidFill>
              <a:latin typeface="Impact" panose="020B0806030902050204" pitchFamily="34" charset="0"/>
              <a:cs typeface="Calibri" panose="020F0502020204030204" pitchFamily="34" charset="0"/>
            </a:endParaRPr>
          </a:p>
        </p:txBody>
      </p:sp>
      <p:sp>
        <p:nvSpPr>
          <p:cNvPr id="57" name="Google Shape;127;p26">
            <a:extLst>
              <a:ext uri="{FF2B5EF4-FFF2-40B4-BE49-F238E27FC236}">
                <a16:creationId xmlns:a16="http://schemas.microsoft.com/office/drawing/2014/main" xmlns="" id="{FC9497CE-EFAC-4B97-8CB1-68ACD55FF2E5}"/>
              </a:ext>
            </a:extLst>
          </p:cNvPr>
          <p:cNvSpPr/>
          <p:nvPr/>
        </p:nvSpPr>
        <p:spPr>
          <a:xfrm>
            <a:off x="3195219"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8" name="Google Shape;128;p26">
            <a:extLst>
              <a:ext uri="{FF2B5EF4-FFF2-40B4-BE49-F238E27FC236}">
                <a16:creationId xmlns:a16="http://schemas.microsoft.com/office/drawing/2014/main" xmlns="" id="{DB8DCD65-16E3-4763-AC99-7896C1065368}"/>
              </a:ext>
            </a:extLst>
          </p:cNvPr>
          <p:cNvSpPr/>
          <p:nvPr/>
        </p:nvSpPr>
        <p:spPr>
          <a:xfrm>
            <a:off x="1270670" y="1773922"/>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59" name="Google Shape;129;p26">
            <a:extLst>
              <a:ext uri="{FF2B5EF4-FFF2-40B4-BE49-F238E27FC236}">
                <a16:creationId xmlns:a16="http://schemas.microsoft.com/office/drawing/2014/main" xmlns="" id="{5E31B3F7-D322-4B49-9496-77F31874AA10}"/>
              </a:ext>
            </a:extLst>
          </p:cNvPr>
          <p:cNvSpPr/>
          <p:nvPr/>
        </p:nvSpPr>
        <p:spPr>
          <a:xfrm>
            <a:off x="3197050" y="3697284"/>
            <a:ext cx="707124" cy="706761"/>
          </a:xfrm>
          <a:prstGeom prst="ellipse">
            <a:avLst/>
          </a:prstGeom>
          <a:solidFill>
            <a:schemeClr val="lt2"/>
          </a:solidFill>
          <a:ln>
            <a:solidFill>
              <a:schemeClr val="bg2"/>
            </a:solid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0" name="Google Shape;130;p26">
            <a:extLst>
              <a:ext uri="{FF2B5EF4-FFF2-40B4-BE49-F238E27FC236}">
                <a16:creationId xmlns:a16="http://schemas.microsoft.com/office/drawing/2014/main" xmlns="" id="{E204F48F-2D69-44B7-9B8B-4D50B1CD341F}"/>
              </a:ext>
            </a:extLst>
          </p:cNvPr>
          <p:cNvSpPr/>
          <p:nvPr/>
        </p:nvSpPr>
        <p:spPr>
          <a:xfrm>
            <a:off x="1277380" y="3695454"/>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1" name="Google Shape;131;p26">
            <a:extLst>
              <a:ext uri="{FF2B5EF4-FFF2-40B4-BE49-F238E27FC236}">
                <a16:creationId xmlns:a16="http://schemas.microsoft.com/office/drawing/2014/main" xmlns="" id="{B1BCF9F0-2DED-4BE7-9201-2DDF54EEDCD1}"/>
              </a:ext>
            </a:extLst>
          </p:cNvPr>
          <p:cNvSpPr/>
          <p:nvPr/>
        </p:nvSpPr>
        <p:spPr>
          <a:xfrm rot="2700000">
            <a:off x="3023693" y="3552606"/>
            <a:ext cx="270540" cy="277728"/>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2" name="Google Shape;132;p26">
            <a:extLst>
              <a:ext uri="{FF2B5EF4-FFF2-40B4-BE49-F238E27FC236}">
                <a16:creationId xmlns:a16="http://schemas.microsoft.com/office/drawing/2014/main" xmlns="" id="{850A5B30-FE90-4AD4-A155-4B327EFD3151}"/>
              </a:ext>
            </a:extLst>
          </p:cNvPr>
          <p:cNvSpPr/>
          <p:nvPr/>
        </p:nvSpPr>
        <p:spPr>
          <a:xfrm rot="18900000">
            <a:off x="3007906" y="2338309"/>
            <a:ext cx="278241" cy="270797"/>
          </a:xfrm>
          <a:prstGeom prst="rightArrow">
            <a:avLst>
              <a:gd name="adj1" fmla="val 11082"/>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3" name="Google Shape;133;p26">
            <a:extLst>
              <a:ext uri="{FF2B5EF4-FFF2-40B4-BE49-F238E27FC236}">
                <a16:creationId xmlns:a16="http://schemas.microsoft.com/office/drawing/2014/main" xmlns="" id="{8698BA77-A044-4FE8-BCF9-262C3EE08B73}"/>
              </a:ext>
            </a:extLst>
          </p:cNvPr>
          <p:cNvSpPr/>
          <p:nvPr/>
        </p:nvSpPr>
        <p:spPr>
          <a:xfrm rot="8100000">
            <a:off x="1873915" y="3555671"/>
            <a:ext cx="278241" cy="271568"/>
          </a:xfrm>
          <a:prstGeom prst="rightArrow">
            <a:avLst>
              <a:gd name="adj1" fmla="val 11058"/>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4" name="Google Shape;134;p26">
            <a:extLst>
              <a:ext uri="{FF2B5EF4-FFF2-40B4-BE49-F238E27FC236}">
                <a16:creationId xmlns:a16="http://schemas.microsoft.com/office/drawing/2014/main" xmlns="" id="{7147F7C6-6277-4894-A5A5-EFA78186BB13}"/>
              </a:ext>
            </a:extLst>
          </p:cNvPr>
          <p:cNvSpPr/>
          <p:nvPr/>
        </p:nvSpPr>
        <p:spPr>
          <a:xfrm rot="13500000">
            <a:off x="1853206" y="2334607"/>
            <a:ext cx="271568" cy="278241"/>
          </a:xfrm>
          <a:prstGeom prst="rightArrow">
            <a:avLst>
              <a:gd name="adj1" fmla="val 11063"/>
              <a:gd name="adj2" fmla="val 50000"/>
            </a:avLst>
          </a:prstGeom>
          <a:solidFill>
            <a:srgbClr val="D9D9D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5" name="Google Shape;139;p26">
            <a:extLst>
              <a:ext uri="{FF2B5EF4-FFF2-40B4-BE49-F238E27FC236}">
                <a16:creationId xmlns:a16="http://schemas.microsoft.com/office/drawing/2014/main" xmlns="" id="{2344E9F7-3B08-4050-A141-9F0DE4B9CE93}"/>
              </a:ext>
            </a:extLst>
          </p:cNvPr>
          <p:cNvSpPr/>
          <p:nvPr/>
        </p:nvSpPr>
        <p:spPr>
          <a:xfrm>
            <a:off x="884200"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6" name="Google Shape;140;p26">
            <a:extLst>
              <a:ext uri="{FF2B5EF4-FFF2-40B4-BE49-F238E27FC236}">
                <a16:creationId xmlns:a16="http://schemas.microsoft.com/office/drawing/2014/main" xmlns="" id="{31CADC1D-EFB0-450C-9F91-BEDD235491DB}"/>
              </a:ext>
            </a:extLst>
          </p:cNvPr>
          <p:cNvSpPr/>
          <p:nvPr/>
        </p:nvSpPr>
        <p:spPr>
          <a:xfrm>
            <a:off x="3533465" y="2716393"/>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sp>
        <p:nvSpPr>
          <p:cNvPr id="67" name="Google Shape;141;p26">
            <a:extLst>
              <a:ext uri="{FF2B5EF4-FFF2-40B4-BE49-F238E27FC236}">
                <a16:creationId xmlns:a16="http://schemas.microsoft.com/office/drawing/2014/main" xmlns="" id="{25F38395-31AE-4905-B7EA-D05067EB3F94}"/>
              </a:ext>
            </a:extLst>
          </p:cNvPr>
          <p:cNvSpPr/>
          <p:nvPr/>
        </p:nvSpPr>
        <p:spPr>
          <a:xfrm>
            <a:off x="2226902" y="1319408"/>
            <a:ext cx="707124" cy="706761"/>
          </a:xfrm>
          <a:prstGeom prst="ellipse">
            <a:avLst/>
          </a:prstGeom>
          <a:solidFill>
            <a:schemeClr val="lt2"/>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1100" b="1" i="0" u="none">
              <a:solidFill>
                <a:srgbClr val="000000"/>
              </a:solidFill>
              <a:latin typeface="Calibri" panose="020F0502020204030204" pitchFamily="34" charset="0"/>
              <a:ea typeface="Helvetica Neue"/>
              <a:cs typeface="Calibri" panose="020F0502020204030204" pitchFamily="34" charset="0"/>
              <a:sym typeface="Helvetica Neue"/>
            </a:endParaRPr>
          </a:p>
        </p:txBody>
      </p:sp>
      <p:pic>
        <p:nvPicPr>
          <p:cNvPr id="68" name="Graphic 67" descr="Box">
            <a:extLst>
              <a:ext uri="{FF2B5EF4-FFF2-40B4-BE49-F238E27FC236}">
                <a16:creationId xmlns:a16="http://schemas.microsoft.com/office/drawing/2014/main" xmlns="" id="{4EF5DB93-B50F-4601-98CC-23206C086F1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317552" y="1825715"/>
            <a:ext cx="567772" cy="567772"/>
          </a:xfrm>
          <a:prstGeom prst="rect">
            <a:avLst/>
          </a:prstGeom>
        </p:spPr>
      </p:pic>
      <p:pic>
        <p:nvPicPr>
          <p:cNvPr id="69" name="Graphic 68" descr="Circles with arrows">
            <a:extLst>
              <a:ext uri="{FF2B5EF4-FFF2-40B4-BE49-F238E27FC236}">
                <a16:creationId xmlns:a16="http://schemas.microsoft.com/office/drawing/2014/main" xmlns="" id="{A86E4471-A0DE-4188-A4CB-880FB46E991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23618" y="2757398"/>
            <a:ext cx="624548" cy="624548"/>
          </a:xfrm>
          <a:prstGeom prst="rect">
            <a:avLst/>
          </a:prstGeom>
        </p:spPr>
      </p:pic>
      <p:pic>
        <p:nvPicPr>
          <p:cNvPr id="70" name="Graphic 69" descr="Tag">
            <a:extLst>
              <a:ext uri="{FF2B5EF4-FFF2-40B4-BE49-F238E27FC236}">
                <a16:creationId xmlns:a16="http://schemas.microsoft.com/office/drawing/2014/main" xmlns="" id="{762BF369-A198-4747-827F-0E0070EE6D2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326223" y="3742147"/>
            <a:ext cx="624549" cy="624549"/>
          </a:xfrm>
          <a:prstGeom prst="rect">
            <a:avLst/>
          </a:prstGeom>
        </p:spPr>
      </p:pic>
      <p:pic>
        <p:nvPicPr>
          <p:cNvPr id="71" name="Graphic 70" descr="Megaphone">
            <a:extLst>
              <a:ext uri="{FF2B5EF4-FFF2-40B4-BE49-F238E27FC236}">
                <a16:creationId xmlns:a16="http://schemas.microsoft.com/office/drawing/2014/main" xmlns="" id="{407680B4-665A-4E87-9033-0B8D710E481D}"/>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3283617" y="3771347"/>
            <a:ext cx="516156" cy="516156"/>
          </a:xfrm>
          <a:prstGeom prst="rect">
            <a:avLst/>
          </a:prstGeom>
        </p:spPr>
      </p:pic>
      <p:pic>
        <p:nvPicPr>
          <p:cNvPr id="72" name="Graphic 71" descr="Kiosk">
            <a:extLst>
              <a:ext uri="{FF2B5EF4-FFF2-40B4-BE49-F238E27FC236}">
                <a16:creationId xmlns:a16="http://schemas.microsoft.com/office/drawing/2014/main" xmlns="" id="{E9A71D32-FC7F-4DCE-BA6E-C0D29D511C8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3310620" y="1877661"/>
            <a:ext cx="469232" cy="469232"/>
          </a:xfrm>
          <a:prstGeom prst="rect">
            <a:avLst/>
          </a:prstGeom>
        </p:spPr>
      </p:pic>
      <p:grpSp>
        <p:nvGrpSpPr>
          <p:cNvPr id="73" name="Graphic 14" descr="Group of men">
            <a:extLst>
              <a:ext uri="{FF2B5EF4-FFF2-40B4-BE49-F238E27FC236}">
                <a16:creationId xmlns:a16="http://schemas.microsoft.com/office/drawing/2014/main" xmlns="" id="{C9F9DA2B-23B0-4205-BB2F-57B7DA3191F4}"/>
              </a:ext>
            </a:extLst>
          </p:cNvPr>
          <p:cNvGrpSpPr/>
          <p:nvPr/>
        </p:nvGrpSpPr>
        <p:grpSpPr>
          <a:xfrm>
            <a:off x="2389636" y="1495152"/>
            <a:ext cx="381231" cy="344814"/>
            <a:chOff x="4921798" y="2253517"/>
            <a:chExt cx="315067" cy="284970"/>
          </a:xfrm>
          <a:solidFill>
            <a:schemeClr val="bg1">
              <a:lumMod val="50000"/>
            </a:schemeClr>
          </a:solidFill>
        </p:grpSpPr>
        <p:sp>
          <p:nvSpPr>
            <p:cNvPr id="74" name="Freeform: Shape 73">
              <a:extLst>
                <a:ext uri="{FF2B5EF4-FFF2-40B4-BE49-F238E27FC236}">
                  <a16:creationId xmlns:a16="http://schemas.microsoft.com/office/drawing/2014/main" xmlns="" id="{809D3D22-8A88-48EE-A5F3-2A70825B0F68}"/>
                </a:ext>
              </a:extLst>
            </p:cNvPr>
            <p:cNvSpPr/>
            <p:nvPr/>
          </p:nvSpPr>
          <p:spPr>
            <a:xfrm>
              <a:off x="5145446"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5" name="Freeform: Shape 74">
              <a:extLst>
                <a:ext uri="{FF2B5EF4-FFF2-40B4-BE49-F238E27FC236}">
                  <a16:creationId xmlns:a16="http://schemas.microsoft.com/office/drawing/2014/main" xmlns="" id="{D6B00071-1D9D-419B-9D60-2AF3FDC76CFD}"/>
                </a:ext>
              </a:extLst>
            </p:cNvPr>
            <p:cNvSpPr/>
            <p:nvPr/>
          </p:nvSpPr>
          <p:spPr>
            <a:xfrm>
              <a:off x="4961831"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6" name="Freeform: Shape 75">
              <a:extLst>
                <a:ext uri="{FF2B5EF4-FFF2-40B4-BE49-F238E27FC236}">
                  <a16:creationId xmlns:a16="http://schemas.microsoft.com/office/drawing/2014/main" xmlns="" id="{AF860494-F508-42D1-8A36-17B1CDB9C974}"/>
                </a:ext>
              </a:extLst>
            </p:cNvPr>
            <p:cNvSpPr/>
            <p:nvPr/>
          </p:nvSpPr>
          <p:spPr>
            <a:xfrm>
              <a:off x="5053639" y="2253517"/>
              <a:ext cx="51412" cy="51412"/>
            </a:xfrm>
            <a:custGeom>
              <a:avLst/>
              <a:gdLst>
                <a:gd name="connsiteX0" fmla="*/ 51412 w 51412"/>
                <a:gd name="connsiteY0" fmla="*/ 25706 h 51412"/>
                <a:gd name="connsiteX1" fmla="*/ 25706 w 51412"/>
                <a:gd name="connsiteY1" fmla="*/ 51412 h 51412"/>
                <a:gd name="connsiteX2" fmla="*/ 0 w 51412"/>
                <a:gd name="connsiteY2" fmla="*/ 25706 h 51412"/>
                <a:gd name="connsiteX3" fmla="*/ 25706 w 51412"/>
                <a:gd name="connsiteY3" fmla="*/ 0 h 51412"/>
                <a:gd name="connsiteX4" fmla="*/ 51412 w 51412"/>
                <a:gd name="connsiteY4" fmla="*/ 25706 h 5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2" h="51412">
                  <a:moveTo>
                    <a:pt x="51412" y="25706"/>
                  </a:moveTo>
                  <a:cubicBezTo>
                    <a:pt x="51412" y="39903"/>
                    <a:pt x="39903" y="51412"/>
                    <a:pt x="25706" y="51412"/>
                  </a:cubicBezTo>
                  <a:cubicBezTo>
                    <a:pt x="11509" y="51412"/>
                    <a:pt x="0" y="39903"/>
                    <a:pt x="0" y="25706"/>
                  </a:cubicBezTo>
                  <a:cubicBezTo>
                    <a:pt x="0" y="11509"/>
                    <a:pt x="11509" y="0"/>
                    <a:pt x="25706" y="0"/>
                  </a:cubicBezTo>
                  <a:cubicBezTo>
                    <a:pt x="39903" y="0"/>
                    <a:pt x="51412" y="11509"/>
                    <a:pt x="51412" y="25706"/>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7" name="Freeform: Shape 76">
              <a:extLst>
                <a:ext uri="{FF2B5EF4-FFF2-40B4-BE49-F238E27FC236}">
                  <a16:creationId xmlns:a16="http://schemas.microsoft.com/office/drawing/2014/main" xmlns="" id="{152D5562-2479-4F49-9C08-0E1F56AB20CF}"/>
                </a:ext>
              </a:extLst>
            </p:cNvPr>
            <p:cNvSpPr/>
            <p:nvPr/>
          </p:nvSpPr>
          <p:spPr>
            <a:xfrm>
              <a:off x="5014340" y="2312641"/>
              <a:ext cx="130722" cy="225846"/>
            </a:xfrm>
            <a:custGeom>
              <a:avLst/>
              <a:gdLst>
                <a:gd name="connsiteX0" fmla="*/ 130372 w 130722"/>
                <a:gd name="connsiteY0" fmla="*/ 86299 h 225846"/>
                <a:gd name="connsiteX1" fmla="*/ 113847 w 130722"/>
                <a:gd name="connsiteY1" fmla="*/ 25339 h 225846"/>
                <a:gd name="connsiteX2" fmla="*/ 110542 w 130722"/>
                <a:gd name="connsiteY2" fmla="*/ 19463 h 225846"/>
                <a:gd name="connsiteX3" fmla="*/ 85203 w 130722"/>
                <a:gd name="connsiteY3" fmla="*/ 3305 h 225846"/>
                <a:gd name="connsiteX4" fmla="*/ 65372 w 130722"/>
                <a:gd name="connsiteY4" fmla="*/ 0 h 225846"/>
                <a:gd name="connsiteX5" fmla="*/ 45542 w 130722"/>
                <a:gd name="connsiteY5" fmla="*/ 3305 h 225846"/>
                <a:gd name="connsiteX6" fmla="*/ 20203 w 130722"/>
                <a:gd name="connsiteY6" fmla="*/ 19463 h 225846"/>
                <a:gd name="connsiteX7" fmla="*/ 16898 w 130722"/>
                <a:gd name="connsiteY7" fmla="*/ 25339 h 225846"/>
                <a:gd name="connsiteX8" fmla="*/ 372 w 130722"/>
                <a:gd name="connsiteY8" fmla="*/ 86299 h 225846"/>
                <a:gd name="connsiteX9" fmla="*/ 8084 w 130722"/>
                <a:gd name="connsiteY9" fmla="*/ 100254 h 225846"/>
                <a:gd name="connsiteX10" fmla="*/ 11022 w 130722"/>
                <a:gd name="connsiteY10" fmla="*/ 100621 h 225846"/>
                <a:gd name="connsiteX11" fmla="*/ 21672 w 130722"/>
                <a:gd name="connsiteY11" fmla="*/ 92542 h 225846"/>
                <a:gd name="connsiteX12" fmla="*/ 36361 w 130722"/>
                <a:gd name="connsiteY12" fmla="*/ 38926 h 225846"/>
                <a:gd name="connsiteX13" fmla="*/ 36361 w 130722"/>
                <a:gd name="connsiteY13" fmla="*/ 225847 h 225846"/>
                <a:gd name="connsiteX14" fmla="*/ 58395 w 130722"/>
                <a:gd name="connsiteY14" fmla="*/ 225847 h 225846"/>
                <a:gd name="connsiteX15" fmla="*/ 58395 w 130722"/>
                <a:gd name="connsiteY15" fmla="*/ 120819 h 225846"/>
                <a:gd name="connsiteX16" fmla="*/ 73084 w 130722"/>
                <a:gd name="connsiteY16" fmla="*/ 120819 h 225846"/>
                <a:gd name="connsiteX17" fmla="*/ 73084 w 130722"/>
                <a:gd name="connsiteY17" fmla="*/ 225479 h 225846"/>
                <a:gd name="connsiteX18" fmla="*/ 95118 w 130722"/>
                <a:gd name="connsiteY18" fmla="*/ 225479 h 225846"/>
                <a:gd name="connsiteX19" fmla="*/ 95118 w 130722"/>
                <a:gd name="connsiteY19" fmla="*/ 38926 h 225846"/>
                <a:gd name="connsiteX20" fmla="*/ 109807 w 130722"/>
                <a:gd name="connsiteY20" fmla="*/ 92542 h 225846"/>
                <a:gd name="connsiteX21" fmla="*/ 120457 w 130722"/>
                <a:gd name="connsiteY21" fmla="*/ 100621 h 225846"/>
                <a:gd name="connsiteX22" fmla="*/ 123395 w 130722"/>
                <a:gd name="connsiteY22" fmla="*/ 100254 h 225846"/>
                <a:gd name="connsiteX23" fmla="*/ 130372 w 130722"/>
                <a:gd name="connsiteY23"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722" h="225846">
                  <a:moveTo>
                    <a:pt x="130372" y="86299"/>
                  </a:moveTo>
                  <a:lnTo>
                    <a:pt x="113847" y="25339"/>
                  </a:lnTo>
                  <a:cubicBezTo>
                    <a:pt x="113112" y="23136"/>
                    <a:pt x="112010" y="20932"/>
                    <a:pt x="110542" y="19463"/>
                  </a:cubicBezTo>
                  <a:cubicBezTo>
                    <a:pt x="103564" y="12119"/>
                    <a:pt x="94751" y="6610"/>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299"/>
                  </a:lnTo>
                  <a:cubicBezTo>
                    <a:pt x="-1096" y="92175"/>
                    <a:pt x="1841" y="98785"/>
                    <a:pt x="8084" y="100254"/>
                  </a:cubicBezTo>
                  <a:cubicBezTo>
                    <a:pt x="9186" y="100621"/>
                    <a:pt x="9920" y="100621"/>
                    <a:pt x="11022" y="100621"/>
                  </a:cubicBezTo>
                  <a:cubicBezTo>
                    <a:pt x="15796" y="100621"/>
                    <a:pt x="20203" y="97316"/>
                    <a:pt x="21672" y="92542"/>
                  </a:cubicBezTo>
                  <a:lnTo>
                    <a:pt x="36361" y="38926"/>
                  </a:lnTo>
                  <a:lnTo>
                    <a:pt x="36361" y="225847"/>
                  </a:lnTo>
                  <a:lnTo>
                    <a:pt x="58395" y="225847"/>
                  </a:lnTo>
                  <a:lnTo>
                    <a:pt x="58395" y="120819"/>
                  </a:lnTo>
                  <a:lnTo>
                    <a:pt x="73084" y="120819"/>
                  </a:lnTo>
                  <a:lnTo>
                    <a:pt x="73084" y="225479"/>
                  </a:lnTo>
                  <a:lnTo>
                    <a:pt x="95118" y="225479"/>
                  </a:lnTo>
                  <a:lnTo>
                    <a:pt x="95118" y="38926"/>
                  </a:lnTo>
                  <a:lnTo>
                    <a:pt x="109807" y="92542"/>
                  </a:lnTo>
                  <a:cubicBezTo>
                    <a:pt x="111276" y="97316"/>
                    <a:pt x="115683" y="100621"/>
                    <a:pt x="120457" y="100621"/>
                  </a:cubicBezTo>
                  <a:cubicBezTo>
                    <a:pt x="121558" y="100621"/>
                    <a:pt x="122293" y="100621"/>
                    <a:pt x="123395" y="100254"/>
                  </a:cubicBezTo>
                  <a:cubicBezTo>
                    <a:pt x="128536" y="98785"/>
                    <a:pt x="131841" y="92175"/>
                    <a:pt x="130372"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8" name="Freeform: Shape 77">
              <a:extLst>
                <a:ext uri="{FF2B5EF4-FFF2-40B4-BE49-F238E27FC236}">
                  <a16:creationId xmlns:a16="http://schemas.microsoft.com/office/drawing/2014/main" xmlns="" id="{1DDF9139-2899-4113-B8E8-38977026E9E6}"/>
                </a:ext>
              </a:extLst>
            </p:cNvPr>
            <p:cNvSpPr/>
            <p:nvPr/>
          </p:nvSpPr>
          <p:spPr>
            <a:xfrm>
              <a:off x="4921798" y="2312274"/>
              <a:ext cx="106134" cy="226213"/>
            </a:xfrm>
            <a:custGeom>
              <a:avLst/>
              <a:gdLst>
                <a:gd name="connsiteX0" fmla="*/ 85203 w 106134"/>
                <a:gd name="connsiteY0" fmla="*/ 84830 h 226213"/>
                <a:gd name="connsiteX1" fmla="*/ 101728 w 106134"/>
                <a:gd name="connsiteY1" fmla="*/ 23870 h 226213"/>
                <a:gd name="connsiteX2" fmla="*/ 106135 w 106134"/>
                <a:gd name="connsiteY2" fmla="*/ 15056 h 226213"/>
                <a:gd name="connsiteX3" fmla="*/ 85203 w 106134"/>
                <a:gd name="connsiteY3" fmla="*/ 3305 h 226213"/>
                <a:gd name="connsiteX4" fmla="*/ 65372 w 106134"/>
                <a:gd name="connsiteY4" fmla="*/ 0 h 226213"/>
                <a:gd name="connsiteX5" fmla="*/ 45542 w 106134"/>
                <a:gd name="connsiteY5" fmla="*/ 3305 h 226213"/>
                <a:gd name="connsiteX6" fmla="*/ 20203 w 106134"/>
                <a:gd name="connsiteY6" fmla="*/ 19463 h 226213"/>
                <a:gd name="connsiteX7" fmla="*/ 16898 w 106134"/>
                <a:gd name="connsiteY7" fmla="*/ 25339 h 226213"/>
                <a:gd name="connsiteX8" fmla="*/ 372 w 106134"/>
                <a:gd name="connsiteY8" fmla="*/ 86666 h 226213"/>
                <a:gd name="connsiteX9" fmla="*/ 8084 w 106134"/>
                <a:gd name="connsiteY9" fmla="*/ 100621 h 226213"/>
                <a:gd name="connsiteX10" fmla="*/ 11022 w 106134"/>
                <a:gd name="connsiteY10" fmla="*/ 100988 h 226213"/>
                <a:gd name="connsiteX11" fmla="*/ 21672 w 106134"/>
                <a:gd name="connsiteY11" fmla="*/ 92909 h 226213"/>
                <a:gd name="connsiteX12" fmla="*/ 36361 w 106134"/>
                <a:gd name="connsiteY12" fmla="*/ 39294 h 226213"/>
                <a:gd name="connsiteX13" fmla="*/ 36361 w 106134"/>
                <a:gd name="connsiteY13" fmla="*/ 226214 h 226213"/>
                <a:gd name="connsiteX14" fmla="*/ 58395 w 106134"/>
                <a:gd name="connsiteY14" fmla="*/ 226214 h 226213"/>
                <a:gd name="connsiteX15" fmla="*/ 58395 w 106134"/>
                <a:gd name="connsiteY15" fmla="*/ 121186 h 226213"/>
                <a:gd name="connsiteX16" fmla="*/ 73084 w 106134"/>
                <a:gd name="connsiteY16" fmla="*/ 121186 h 226213"/>
                <a:gd name="connsiteX17" fmla="*/ 73084 w 106134"/>
                <a:gd name="connsiteY17" fmla="*/ 225847 h 226213"/>
                <a:gd name="connsiteX18" fmla="*/ 95118 w 106134"/>
                <a:gd name="connsiteY18" fmla="*/ 225847 h 226213"/>
                <a:gd name="connsiteX19" fmla="*/ 95118 w 106134"/>
                <a:gd name="connsiteY19" fmla="*/ 106864 h 226213"/>
                <a:gd name="connsiteX20" fmla="*/ 85203 w 106134"/>
                <a:gd name="connsiteY20" fmla="*/ 84830 h 22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134" h="226213">
                  <a:moveTo>
                    <a:pt x="85203" y="84830"/>
                  </a:moveTo>
                  <a:lnTo>
                    <a:pt x="101728" y="23870"/>
                  </a:lnTo>
                  <a:cubicBezTo>
                    <a:pt x="102462" y="20565"/>
                    <a:pt x="104299" y="17627"/>
                    <a:pt x="106135" y="15056"/>
                  </a:cubicBezTo>
                  <a:cubicBezTo>
                    <a:pt x="100259" y="9915"/>
                    <a:pt x="92915" y="5876"/>
                    <a:pt x="85203" y="3305"/>
                  </a:cubicBezTo>
                  <a:cubicBezTo>
                    <a:pt x="78960" y="1102"/>
                    <a:pt x="72350" y="0"/>
                    <a:pt x="65372" y="0"/>
                  </a:cubicBezTo>
                  <a:cubicBezTo>
                    <a:pt x="58395" y="0"/>
                    <a:pt x="51785" y="1102"/>
                    <a:pt x="45542" y="3305"/>
                  </a:cubicBezTo>
                  <a:cubicBezTo>
                    <a:pt x="35627" y="6610"/>
                    <a:pt x="27180" y="12119"/>
                    <a:pt x="20203" y="19463"/>
                  </a:cubicBezTo>
                  <a:cubicBezTo>
                    <a:pt x="18734" y="21299"/>
                    <a:pt x="17632" y="23136"/>
                    <a:pt x="16898" y="25339"/>
                  </a:cubicBezTo>
                  <a:lnTo>
                    <a:pt x="372" y="86666"/>
                  </a:lnTo>
                  <a:cubicBezTo>
                    <a:pt x="-1096" y="92542"/>
                    <a:pt x="1841" y="99152"/>
                    <a:pt x="8084" y="100621"/>
                  </a:cubicBezTo>
                  <a:cubicBezTo>
                    <a:pt x="9186" y="100988"/>
                    <a:pt x="9920" y="100988"/>
                    <a:pt x="11022" y="100988"/>
                  </a:cubicBezTo>
                  <a:cubicBezTo>
                    <a:pt x="15796" y="100988"/>
                    <a:pt x="20203" y="97683"/>
                    <a:pt x="21672" y="92909"/>
                  </a:cubicBezTo>
                  <a:lnTo>
                    <a:pt x="36361" y="39294"/>
                  </a:lnTo>
                  <a:lnTo>
                    <a:pt x="36361" y="226214"/>
                  </a:lnTo>
                  <a:lnTo>
                    <a:pt x="58395" y="226214"/>
                  </a:lnTo>
                  <a:lnTo>
                    <a:pt x="58395" y="121186"/>
                  </a:lnTo>
                  <a:lnTo>
                    <a:pt x="73084" y="121186"/>
                  </a:lnTo>
                  <a:lnTo>
                    <a:pt x="73084" y="225847"/>
                  </a:lnTo>
                  <a:lnTo>
                    <a:pt x="95118" y="225847"/>
                  </a:lnTo>
                  <a:lnTo>
                    <a:pt x="95118" y="106864"/>
                  </a:lnTo>
                  <a:cubicBezTo>
                    <a:pt x="87406" y="103192"/>
                    <a:pt x="82999" y="94011"/>
                    <a:pt x="85203" y="84830"/>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79" name="Freeform: Shape 78">
              <a:extLst>
                <a:ext uri="{FF2B5EF4-FFF2-40B4-BE49-F238E27FC236}">
                  <a16:creationId xmlns:a16="http://schemas.microsoft.com/office/drawing/2014/main" xmlns="" id="{B217163B-15F1-4411-ACA7-0AFA0875DCB4}"/>
                </a:ext>
              </a:extLst>
            </p:cNvPr>
            <p:cNvSpPr/>
            <p:nvPr/>
          </p:nvSpPr>
          <p:spPr>
            <a:xfrm>
              <a:off x="5130390" y="2312641"/>
              <a:ext cx="106475" cy="225846"/>
            </a:xfrm>
            <a:custGeom>
              <a:avLst/>
              <a:gdLst>
                <a:gd name="connsiteX0" fmla="*/ 106130 w 106475"/>
                <a:gd name="connsiteY0" fmla="*/ 86299 h 225846"/>
                <a:gd name="connsiteX1" fmla="*/ 89237 w 106475"/>
                <a:gd name="connsiteY1" fmla="*/ 25339 h 225846"/>
                <a:gd name="connsiteX2" fmla="*/ 85932 w 106475"/>
                <a:gd name="connsiteY2" fmla="*/ 19463 h 225846"/>
                <a:gd name="connsiteX3" fmla="*/ 60593 w 106475"/>
                <a:gd name="connsiteY3" fmla="*/ 3305 h 225846"/>
                <a:gd name="connsiteX4" fmla="*/ 40763 w 106475"/>
                <a:gd name="connsiteY4" fmla="*/ 0 h 225846"/>
                <a:gd name="connsiteX5" fmla="*/ 20932 w 106475"/>
                <a:gd name="connsiteY5" fmla="*/ 3305 h 225846"/>
                <a:gd name="connsiteX6" fmla="*/ 0 w 106475"/>
                <a:gd name="connsiteY6" fmla="*/ 15056 h 225846"/>
                <a:gd name="connsiteX7" fmla="*/ 4407 w 106475"/>
                <a:gd name="connsiteY7" fmla="*/ 23503 h 225846"/>
                <a:gd name="connsiteX8" fmla="*/ 20932 w 106475"/>
                <a:gd name="connsiteY8" fmla="*/ 84463 h 225846"/>
                <a:gd name="connsiteX9" fmla="*/ 11017 w 106475"/>
                <a:gd name="connsiteY9" fmla="*/ 106497 h 225846"/>
                <a:gd name="connsiteX10" fmla="*/ 11017 w 106475"/>
                <a:gd name="connsiteY10" fmla="*/ 225847 h 225846"/>
                <a:gd name="connsiteX11" fmla="*/ 33051 w 106475"/>
                <a:gd name="connsiteY11" fmla="*/ 225847 h 225846"/>
                <a:gd name="connsiteX12" fmla="*/ 33051 w 106475"/>
                <a:gd name="connsiteY12" fmla="*/ 120819 h 225846"/>
                <a:gd name="connsiteX13" fmla="*/ 47740 w 106475"/>
                <a:gd name="connsiteY13" fmla="*/ 120819 h 225846"/>
                <a:gd name="connsiteX14" fmla="*/ 47740 w 106475"/>
                <a:gd name="connsiteY14" fmla="*/ 225479 h 225846"/>
                <a:gd name="connsiteX15" fmla="*/ 69774 w 106475"/>
                <a:gd name="connsiteY15" fmla="*/ 225479 h 225846"/>
                <a:gd name="connsiteX16" fmla="*/ 69774 w 106475"/>
                <a:gd name="connsiteY16" fmla="*/ 38926 h 225846"/>
                <a:gd name="connsiteX17" fmla="*/ 84463 w 106475"/>
                <a:gd name="connsiteY17" fmla="*/ 92542 h 225846"/>
                <a:gd name="connsiteX18" fmla="*/ 95113 w 106475"/>
                <a:gd name="connsiteY18" fmla="*/ 100621 h 225846"/>
                <a:gd name="connsiteX19" fmla="*/ 98050 w 106475"/>
                <a:gd name="connsiteY19" fmla="*/ 100254 h 225846"/>
                <a:gd name="connsiteX20" fmla="*/ 106130 w 106475"/>
                <a:gd name="connsiteY20" fmla="*/ 86299 h 22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6475" h="225846">
                  <a:moveTo>
                    <a:pt x="106130" y="86299"/>
                  </a:moveTo>
                  <a:lnTo>
                    <a:pt x="89237" y="25339"/>
                  </a:lnTo>
                  <a:cubicBezTo>
                    <a:pt x="88502" y="23136"/>
                    <a:pt x="87401" y="20932"/>
                    <a:pt x="85932" y="19463"/>
                  </a:cubicBezTo>
                  <a:cubicBezTo>
                    <a:pt x="78954" y="12119"/>
                    <a:pt x="70141" y="6610"/>
                    <a:pt x="60593" y="3305"/>
                  </a:cubicBezTo>
                  <a:cubicBezTo>
                    <a:pt x="54350" y="1102"/>
                    <a:pt x="47740" y="0"/>
                    <a:pt x="40763" y="0"/>
                  </a:cubicBezTo>
                  <a:cubicBezTo>
                    <a:pt x="33785" y="0"/>
                    <a:pt x="27175" y="1102"/>
                    <a:pt x="20932" y="3305"/>
                  </a:cubicBezTo>
                  <a:cubicBezTo>
                    <a:pt x="13220" y="5876"/>
                    <a:pt x="6243" y="9915"/>
                    <a:pt x="0" y="15056"/>
                  </a:cubicBezTo>
                  <a:cubicBezTo>
                    <a:pt x="2203" y="17627"/>
                    <a:pt x="3672" y="20565"/>
                    <a:pt x="4407" y="23503"/>
                  </a:cubicBezTo>
                  <a:lnTo>
                    <a:pt x="20932" y="84463"/>
                  </a:lnTo>
                  <a:cubicBezTo>
                    <a:pt x="23503" y="93644"/>
                    <a:pt x="18729" y="102824"/>
                    <a:pt x="11017" y="106497"/>
                  </a:cubicBezTo>
                  <a:lnTo>
                    <a:pt x="11017" y="225847"/>
                  </a:lnTo>
                  <a:lnTo>
                    <a:pt x="33051" y="225847"/>
                  </a:lnTo>
                  <a:lnTo>
                    <a:pt x="33051" y="120819"/>
                  </a:lnTo>
                  <a:lnTo>
                    <a:pt x="47740" y="120819"/>
                  </a:lnTo>
                  <a:lnTo>
                    <a:pt x="47740" y="225479"/>
                  </a:lnTo>
                  <a:lnTo>
                    <a:pt x="69774" y="225479"/>
                  </a:lnTo>
                  <a:lnTo>
                    <a:pt x="69774" y="38926"/>
                  </a:lnTo>
                  <a:lnTo>
                    <a:pt x="84463" y="92542"/>
                  </a:lnTo>
                  <a:cubicBezTo>
                    <a:pt x="85932" y="97316"/>
                    <a:pt x="90339" y="100621"/>
                    <a:pt x="95113" y="100621"/>
                  </a:cubicBezTo>
                  <a:cubicBezTo>
                    <a:pt x="96214" y="100621"/>
                    <a:pt x="96949" y="100621"/>
                    <a:pt x="98050" y="100254"/>
                  </a:cubicBezTo>
                  <a:cubicBezTo>
                    <a:pt x="104293" y="98785"/>
                    <a:pt x="107598" y="92175"/>
                    <a:pt x="106130" y="86299"/>
                  </a:cubicBezTo>
                  <a:close/>
                </a:path>
              </a:pathLst>
            </a:custGeom>
            <a:grpFill/>
            <a:ln w="3671"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grpSp>
      <p:sp>
        <p:nvSpPr>
          <p:cNvPr id="80" name="Graphic 10" descr="Shopping bag">
            <a:extLst>
              <a:ext uri="{FF2B5EF4-FFF2-40B4-BE49-F238E27FC236}">
                <a16:creationId xmlns:a16="http://schemas.microsoft.com/office/drawing/2014/main" xmlns="" id="{02695D38-06FB-4E52-B71E-55144AB1B8DE}"/>
              </a:ext>
            </a:extLst>
          </p:cNvPr>
          <p:cNvSpPr/>
          <p:nvPr/>
        </p:nvSpPr>
        <p:spPr>
          <a:xfrm>
            <a:off x="3731780" y="2839475"/>
            <a:ext cx="312414" cy="430129"/>
          </a:xfrm>
          <a:custGeom>
            <a:avLst/>
            <a:gdLst>
              <a:gd name="connsiteX0" fmla="*/ 210880 w 258193"/>
              <a:gd name="connsiteY0" fmla="*/ 319931 h 355478"/>
              <a:gd name="connsiteX1" fmla="*/ 221786 w 258193"/>
              <a:gd name="connsiteY1" fmla="*/ 147847 h 355478"/>
              <a:gd name="connsiteX2" fmla="*/ 233097 w 258193"/>
              <a:gd name="connsiteY2" fmla="*/ 297713 h 355478"/>
              <a:gd name="connsiteX3" fmla="*/ 210880 w 258193"/>
              <a:gd name="connsiteY3" fmla="*/ 319931 h 355478"/>
              <a:gd name="connsiteX4" fmla="*/ 185834 w 258193"/>
              <a:gd name="connsiteY4" fmla="*/ 331242 h 355478"/>
              <a:gd name="connsiteX5" fmla="*/ 24253 w 258193"/>
              <a:gd name="connsiteY5" fmla="*/ 331242 h 355478"/>
              <a:gd name="connsiteX6" fmla="*/ 38392 w 258193"/>
              <a:gd name="connsiteY6" fmla="*/ 105028 h 355478"/>
              <a:gd name="connsiteX7" fmla="*/ 56166 w 258193"/>
              <a:gd name="connsiteY7" fmla="*/ 105028 h 355478"/>
              <a:gd name="connsiteX8" fmla="*/ 56166 w 258193"/>
              <a:gd name="connsiteY8" fmla="*/ 137344 h 355478"/>
              <a:gd name="connsiteX9" fmla="*/ 64245 w 258193"/>
              <a:gd name="connsiteY9" fmla="*/ 145423 h 355478"/>
              <a:gd name="connsiteX10" fmla="*/ 72324 w 258193"/>
              <a:gd name="connsiteY10" fmla="*/ 137344 h 355478"/>
              <a:gd name="connsiteX11" fmla="*/ 72324 w 258193"/>
              <a:gd name="connsiteY11" fmla="*/ 105028 h 355478"/>
              <a:gd name="connsiteX12" fmla="*/ 153114 w 258193"/>
              <a:gd name="connsiteY12" fmla="*/ 105028 h 355478"/>
              <a:gd name="connsiteX13" fmla="*/ 153114 w 258193"/>
              <a:gd name="connsiteY13" fmla="*/ 137344 h 355478"/>
              <a:gd name="connsiteX14" fmla="*/ 161193 w 258193"/>
              <a:gd name="connsiteY14" fmla="*/ 145423 h 355478"/>
              <a:gd name="connsiteX15" fmla="*/ 169272 w 258193"/>
              <a:gd name="connsiteY15" fmla="*/ 137344 h 355478"/>
              <a:gd name="connsiteX16" fmla="*/ 169272 w 258193"/>
              <a:gd name="connsiteY16" fmla="*/ 105028 h 355478"/>
              <a:gd name="connsiteX17" fmla="*/ 199973 w 258193"/>
              <a:gd name="connsiteY17" fmla="*/ 105028 h 355478"/>
              <a:gd name="connsiteX18" fmla="*/ 185834 w 258193"/>
              <a:gd name="connsiteY18" fmla="*/ 331242 h 355478"/>
              <a:gd name="connsiteX19" fmla="*/ 72324 w 258193"/>
              <a:gd name="connsiteY19" fmla="*/ 64633 h 355478"/>
              <a:gd name="connsiteX20" fmla="*/ 101812 w 258193"/>
              <a:gd name="connsiteY20" fmla="*/ 25853 h 355478"/>
              <a:gd name="connsiteX21" fmla="*/ 92521 w 258193"/>
              <a:gd name="connsiteY21" fmla="*/ 56553 h 355478"/>
              <a:gd name="connsiteX22" fmla="*/ 92521 w 258193"/>
              <a:gd name="connsiteY22" fmla="*/ 80791 h 355478"/>
              <a:gd name="connsiteX23" fmla="*/ 72324 w 258193"/>
              <a:gd name="connsiteY23" fmla="*/ 80791 h 355478"/>
              <a:gd name="connsiteX24" fmla="*/ 72324 w 258193"/>
              <a:gd name="connsiteY24" fmla="*/ 64633 h 355478"/>
              <a:gd name="connsiteX25" fmla="*/ 123222 w 258193"/>
              <a:gd name="connsiteY25" fmla="*/ 25449 h 355478"/>
              <a:gd name="connsiteX26" fmla="*/ 153114 w 258193"/>
              <a:gd name="connsiteY26" fmla="*/ 64633 h 355478"/>
              <a:gd name="connsiteX27" fmla="*/ 153114 w 258193"/>
              <a:gd name="connsiteY27" fmla="*/ 80791 h 355478"/>
              <a:gd name="connsiteX28" fmla="*/ 108679 w 258193"/>
              <a:gd name="connsiteY28" fmla="*/ 80791 h 355478"/>
              <a:gd name="connsiteX29" fmla="*/ 108679 w 258193"/>
              <a:gd name="connsiteY29" fmla="*/ 56553 h 355478"/>
              <a:gd name="connsiteX30" fmla="*/ 123222 w 258193"/>
              <a:gd name="connsiteY30" fmla="*/ 25449 h 355478"/>
              <a:gd name="connsiteX31" fmla="*/ 149075 w 258193"/>
              <a:gd name="connsiteY31" fmla="*/ 16158 h 355478"/>
              <a:gd name="connsiteX32" fmla="*/ 189470 w 258193"/>
              <a:gd name="connsiteY32" fmla="*/ 56553 h 355478"/>
              <a:gd name="connsiteX33" fmla="*/ 189470 w 258193"/>
              <a:gd name="connsiteY33" fmla="*/ 80791 h 355478"/>
              <a:gd name="connsiteX34" fmla="*/ 169272 w 258193"/>
              <a:gd name="connsiteY34" fmla="*/ 80791 h 355478"/>
              <a:gd name="connsiteX35" fmla="*/ 169272 w 258193"/>
              <a:gd name="connsiteY35" fmla="*/ 64633 h 355478"/>
              <a:gd name="connsiteX36" fmla="*/ 142612 w 258193"/>
              <a:gd name="connsiteY36" fmla="*/ 16562 h 355478"/>
              <a:gd name="connsiteX37" fmla="*/ 149075 w 258193"/>
              <a:gd name="connsiteY37" fmla="*/ 16158 h 355478"/>
              <a:gd name="connsiteX38" fmla="*/ 241984 w 258193"/>
              <a:gd name="connsiteY38" fmla="*/ 96141 h 355478"/>
              <a:gd name="connsiteX39" fmla="*/ 225826 w 258193"/>
              <a:gd name="connsiteY39" fmla="*/ 80791 h 355478"/>
              <a:gd name="connsiteX40" fmla="*/ 208456 w 258193"/>
              <a:gd name="connsiteY40" fmla="*/ 80791 h 355478"/>
              <a:gd name="connsiteX41" fmla="*/ 224614 w 258193"/>
              <a:gd name="connsiteY41" fmla="*/ 94525 h 355478"/>
              <a:gd name="connsiteX42" fmla="*/ 208456 w 258193"/>
              <a:gd name="connsiteY42" fmla="*/ 80791 h 355478"/>
              <a:gd name="connsiteX43" fmla="*/ 205628 w 258193"/>
              <a:gd name="connsiteY43" fmla="*/ 80791 h 355478"/>
              <a:gd name="connsiteX44" fmla="*/ 205628 w 258193"/>
              <a:gd name="connsiteY44" fmla="*/ 56553 h 355478"/>
              <a:gd name="connsiteX45" fmla="*/ 149075 w 258193"/>
              <a:gd name="connsiteY45" fmla="*/ 0 h 355478"/>
              <a:gd name="connsiteX46" fmla="*/ 119586 w 258193"/>
              <a:gd name="connsiteY46" fmla="*/ 8483 h 355478"/>
              <a:gd name="connsiteX47" fmla="*/ 112719 w 258193"/>
              <a:gd name="connsiteY47" fmla="*/ 8079 h 355478"/>
              <a:gd name="connsiteX48" fmla="*/ 56166 w 258193"/>
              <a:gd name="connsiteY48" fmla="*/ 64633 h 355478"/>
              <a:gd name="connsiteX49" fmla="*/ 56166 w 258193"/>
              <a:gd name="connsiteY49" fmla="*/ 80791 h 355478"/>
              <a:gd name="connsiteX50" fmla="*/ 31120 w 258193"/>
              <a:gd name="connsiteY50" fmla="*/ 80791 h 355478"/>
              <a:gd name="connsiteX51" fmla="*/ 14962 w 258193"/>
              <a:gd name="connsiteY51" fmla="*/ 96141 h 355478"/>
              <a:gd name="connsiteX52" fmla="*/ 16 w 258193"/>
              <a:gd name="connsiteY52" fmla="*/ 338513 h 355478"/>
              <a:gd name="connsiteX53" fmla="*/ 16174 w 258193"/>
              <a:gd name="connsiteY53" fmla="*/ 355479 h 355478"/>
              <a:gd name="connsiteX54" fmla="*/ 193914 w 258193"/>
              <a:gd name="connsiteY54" fmla="*/ 355479 h 355478"/>
              <a:gd name="connsiteX55" fmla="*/ 203204 w 258193"/>
              <a:gd name="connsiteY55" fmla="*/ 355479 h 355478"/>
              <a:gd name="connsiteX56" fmla="*/ 214919 w 258193"/>
              <a:gd name="connsiteY56" fmla="*/ 350227 h 355478"/>
              <a:gd name="connsiteX57" fmla="*/ 253295 w 258193"/>
              <a:gd name="connsiteY57" fmla="*/ 312256 h 355478"/>
              <a:gd name="connsiteX58" fmla="*/ 258142 w 258193"/>
              <a:gd name="connsiteY58" fmla="*/ 299733 h 355478"/>
              <a:gd name="connsiteX59" fmla="*/ 241984 w 258193"/>
              <a:gd name="connsiteY59" fmla="*/ 96141 h 35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58193" h="355478">
                <a:moveTo>
                  <a:pt x="210880" y="319931"/>
                </a:moveTo>
                <a:lnTo>
                  <a:pt x="221786" y="147847"/>
                </a:lnTo>
                <a:lnTo>
                  <a:pt x="233097" y="297713"/>
                </a:lnTo>
                <a:lnTo>
                  <a:pt x="210880" y="319931"/>
                </a:lnTo>
                <a:close/>
                <a:moveTo>
                  <a:pt x="185834" y="331242"/>
                </a:moveTo>
                <a:lnTo>
                  <a:pt x="24253" y="331242"/>
                </a:lnTo>
                <a:lnTo>
                  <a:pt x="38392" y="105028"/>
                </a:lnTo>
                <a:lnTo>
                  <a:pt x="56166" y="105028"/>
                </a:lnTo>
                <a:lnTo>
                  <a:pt x="56166" y="137344"/>
                </a:lnTo>
                <a:cubicBezTo>
                  <a:pt x="56166" y="141788"/>
                  <a:pt x="59801" y="145423"/>
                  <a:pt x="64245" y="145423"/>
                </a:cubicBezTo>
                <a:cubicBezTo>
                  <a:pt x="68688" y="145423"/>
                  <a:pt x="72324" y="141788"/>
                  <a:pt x="72324" y="137344"/>
                </a:cubicBezTo>
                <a:lnTo>
                  <a:pt x="72324" y="105028"/>
                </a:lnTo>
                <a:lnTo>
                  <a:pt x="153114" y="105028"/>
                </a:lnTo>
                <a:lnTo>
                  <a:pt x="153114" y="137344"/>
                </a:lnTo>
                <a:cubicBezTo>
                  <a:pt x="153114" y="141788"/>
                  <a:pt x="156750" y="145423"/>
                  <a:pt x="161193" y="145423"/>
                </a:cubicBezTo>
                <a:cubicBezTo>
                  <a:pt x="165637" y="145423"/>
                  <a:pt x="169272" y="141788"/>
                  <a:pt x="169272" y="137344"/>
                </a:cubicBezTo>
                <a:lnTo>
                  <a:pt x="169272" y="105028"/>
                </a:lnTo>
                <a:lnTo>
                  <a:pt x="199973" y="105028"/>
                </a:lnTo>
                <a:lnTo>
                  <a:pt x="185834" y="331242"/>
                </a:lnTo>
                <a:close/>
                <a:moveTo>
                  <a:pt x="72324" y="64633"/>
                </a:moveTo>
                <a:cubicBezTo>
                  <a:pt x="72324" y="46051"/>
                  <a:pt x="84846" y="30700"/>
                  <a:pt x="101812" y="25853"/>
                </a:cubicBezTo>
                <a:cubicBezTo>
                  <a:pt x="95753" y="34740"/>
                  <a:pt x="92521" y="45243"/>
                  <a:pt x="92521" y="56553"/>
                </a:cubicBezTo>
                <a:lnTo>
                  <a:pt x="92521" y="80791"/>
                </a:lnTo>
                <a:lnTo>
                  <a:pt x="72324" y="80791"/>
                </a:lnTo>
                <a:lnTo>
                  <a:pt x="72324" y="64633"/>
                </a:lnTo>
                <a:close/>
                <a:moveTo>
                  <a:pt x="123222" y="25449"/>
                </a:moveTo>
                <a:cubicBezTo>
                  <a:pt x="140592" y="29893"/>
                  <a:pt x="153114" y="45647"/>
                  <a:pt x="153114" y="64633"/>
                </a:cubicBezTo>
                <a:lnTo>
                  <a:pt x="153114" y="80791"/>
                </a:lnTo>
                <a:lnTo>
                  <a:pt x="108679" y="80791"/>
                </a:lnTo>
                <a:lnTo>
                  <a:pt x="108679" y="56553"/>
                </a:lnTo>
                <a:cubicBezTo>
                  <a:pt x="108679" y="44031"/>
                  <a:pt x="114335" y="33124"/>
                  <a:pt x="123222" y="25449"/>
                </a:cubicBezTo>
                <a:close/>
                <a:moveTo>
                  <a:pt x="149075" y="16158"/>
                </a:moveTo>
                <a:cubicBezTo>
                  <a:pt x="171292" y="16158"/>
                  <a:pt x="189470" y="34336"/>
                  <a:pt x="189470" y="56553"/>
                </a:cubicBezTo>
                <a:lnTo>
                  <a:pt x="189470" y="80791"/>
                </a:lnTo>
                <a:lnTo>
                  <a:pt x="169272" y="80791"/>
                </a:lnTo>
                <a:lnTo>
                  <a:pt x="169272" y="64633"/>
                </a:lnTo>
                <a:cubicBezTo>
                  <a:pt x="169272" y="44435"/>
                  <a:pt x="158770" y="26661"/>
                  <a:pt x="142612" y="16562"/>
                </a:cubicBezTo>
                <a:cubicBezTo>
                  <a:pt x="144631" y="16562"/>
                  <a:pt x="147055" y="16158"/>
                  <a:pt x="149075" y="16158"/>
                </a:cubicBezTo>
                <a:close/>
                <a:moveTo>
                  <a:pt x="241984" y="96141"/>
                </a:moveTo>
                <a:cubicBezTo>
                  <a:pt x="241580" y="87658"/>
                  <a:pt x="234309" y="80791"/>
                  <a:pt x="225826" y="80791"/>
                </a:cubicBezTo>
                <a:lnTo>
                  <a:pt x="208456" y="80791"/>
                </a:lnTo>
                <a:cubicBezTo>
                  <a:pt x="216535" y="80791"/>
                  <a:pt x="223402" y="86850"/>
                  <a:pt x="224614" y="94525"/>
                </a:cubicBezTo>
                <a:cubicBezTo>
                  <a:pt x="223402" y="86850"/>
                  <a:pt x="216939" y="80791"/>
                  <a:pt x="208456" y="80791"/>
                </a:cubicBezTo>
                <a:lnTo>
                  <a:pt x="205628" y="80791"/>
                </a:lnTo>
                <a:lnTo>
                  <a:pt x="205628" y="56553"/>
                </a:lnTo>
                <a:cubicBezTo>
                  <a:pt x="205628" y="25449"/>
                  <a:pt x="180179" y="0"/>
                  <a:pt x="149075" y="0"/>
                </a:cubicBezTo>
                <a:cubicBezTo>
                  <a:pt x="138168" y="0"/>
                  <a:pt x="128069" y="3232"/>
                  <a:pt x="119586" y="8483"/>
                </a:cubicBezTo>
                <a:cubicBezTo>
                  <a:pt x="117162" y="8079"/>
                  <a:pt x="115143" y="8079"/>
                  <a:pt x="112719" y="8079"/>
                </a:cubicBezTo>
                <a:cubicBezTo>
                  <a:pt x="81615" y="8079"/>
                  <a:pt x="56166" y="33528"/>
                  <a:pt x="56166" y="64633"/>
                </a:cubicBezTo>
                <a:lnTo>
                  <a:pt x="56166" y="80791"/>
                </a:lnTo>
                <a:lnTo>
                  <a:pt x="31120" y="80791"/>
                </a:lnTo>
                <a:cubicBezTo>
                  <a:pt x="22637" y="80791"/>
                  <a:pt x="15366" y="87254"/>
                  <a:pt x="14962" y="96141"/>
                </a:cubicBezTo>
                <a:lnTo>
                  <a:pt x="16" y="338513"/>
                </a:lnTo>
                <a:cubicBezTo>
                  <a:pt x="-388" y="347804"/>
                  <a:pt x="6883" y="355479"/>
                  <a:pt x="16174" y="355479"/>
                </a:cubicBezTo>
                <a:lnTo>
                  <a:pt x="193914" y="355479"/>
                </a:lnTo>
                <a:lnTo>
                  <a:pt x="203204" y="355479"/>
                </a:lnTo>
                <a:cubicBezTo>
                  <a:pt x="207648" y="355479"/>
                  <a:pt x="212091" y="353459"/>
                  <a:pt x="214919" y="350227"/>
                </a:cubicBezTo>
                <a:lnTo>
                  <a:pt x="253295" y="312256"/>
                </a:lnTo>
                <a:cubicBezTo>
                  <a:pt x="256526" y="309024"/>
                  <a:pt x="258546" y="304177"/>
                  <a:pt x="258142" y="299733"/>
                </a:cubicBezTo>
                <a:lnTo>
                  <a:pt x="241984" y="96141"/>
                </a:lnTo>
                <a:close/>
              </a:path>
            </a:pathLst>
          </a:custGeom>
          <a:solidFill>
            <a:schemeClr val="bg1">
              <a:lumMod val="50000"/>
            </a:schemeClr>
          </a:solidFill>
          <a:ln w="3969" cap="flat">
            <a:noFill/>
            <a:prstDash val="solid"/>
            <a:miter/>
          </a:ln>
        </p:spPr>
        <p:txBody>
          <a:bodyPr rtlCol="0" anchor="ctr"/>
          <a:lstStyle/>
          <a:p>
            <a:endParaRPr lang="es-UY">
              <a:latin typeface="Calibri" panose="020F0502020204030204" pitchFamily="34" charset="0"/>
              <a:cs typeface="Calibri" panose="020F0502020204030204" pitchFamily="34" charset="0"/>
            </a:endParaRPr>
          </a:p>
        </p:txBody>
      </p:sp>
      <p:sp>
        <p:nvSpPr>
          <p:cNvPr id="83" name="Google Shape;266;p30">
            <a:extLst>
              <a:ext uri="{FF2B5EF4-FFF2-40B4-BE49-F238E27FC236}">
                <a16:creationId xmlns:a16="http://schemas.microsoft.com/office/drawing/2014/main" xmlns="" id="{F53140B1-8B2C-425C-AA58-A5435064AA63}"/>
              </a:ext>
            </a:extLst>
          </p:cNvPr>
          <p:cNvSpPr txBox="1"/>
          <p:nvPr/>
        </p:nvSpPr>
        <p:spPr>
          <a:xfrm>
            <a:off x="4903413" y="2633727"/>
            <a:ext cx="2713200" cy="1470300"/>
          </a:xfrm>
          <a:prstGeom prst="rect">
            <a:avLst/>
          </a:prstGeom>
          <a:noFill/>
          <a:ln>
            <a:noFill/>
          </a:ln>
        </p:spPr>
        <p:txBody>
          <a:bodyPr spcFirstLastPara="1" wrap="square" lIns="34275" tIns="17150" rIns="34275" bIns="17150" anchor="t" anchorCtr="0">
            <a:noAutofit/>
          </a:bodyPr>
          <a:lstStyle/>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 </a:t>
            </a:r>
          </a:p>
          <a:p>
            <a:pPr marL="177800" marR="0" lvl="0" indent="-184150" algn="l" rtl="0">
              <a:lnSpc>
                <a:spcPct val="100000"/>
              </a:lnSpc>
              <a:spcBef>
                <a:spcPts val="0"/>
              </a:spcBef>
              <a:spcAft>
                <a:spcPts val="0"/>
              </a:spcAft>
              <a:buClr>
                <a:srgbClr val="1A77B9"/>
              </a:buClr>
              <a:buSzPts val="1100"/>
              <a:buFont typeface="Noto Sans Symbols"/>
              <a:buChar char="▪"/>
            </a:pPr>
            <a:r>
              <a:rPr lang="en-US" sz="1100" b="0" i="0" u="none" dirty="0">
                <a:solidFill>
                  <a:srgbClr val="929292"/>
                </a:solidFill>
                <a:latin typeface="Calibri" panose="020F0502020204030204" pitchFamily="34" charset="0"/>
                <a:cs typeface="Calibri" panose="020F0502020204030204" pitchFamily="34" charset="0"/>
                <a:sym typeface="Arial"/>
              </a:rPr>
              <a:t>This is Sample Text</a:t>
            </a:r>
            <a:endParaRPr sz="500" dirty="0">
              <a:latin typeface="Calibri" panose="020F0502020204030204" pitchFamily="34" charset="0"/>
              <a:cs typeface="Calibri" panose="020F0502020204030204" pitchFamily="34" charset="0"/>
            </a:endParaRPr>
          </a:p>
        </p:txBody>
      </p:sp>
      <p:sp>
        <p:nvSpPr>
          <p:cNvPr id="84" name="Google Shape;267;p30">
            <a:extLst>
              <a:ext uri="{FF2B5EF4-FFF2-40B4-BE49-F238E27FC236}">
                <a16:creationId xmlns:a16="http://schemas.microsoft.com/office/drawing/2014/main" xmlns="" id="{4E49A817-1FE5-4DEC-A725-9C378846094C}"/>
              </a:ext>
            </a:extLst>
          </p:cNvPr>
          <p:cNvSpPr txBox="1"/>
          <p:nvPr/>
        </p:nvSpPr>
        <p:spPr>
          <a:xfrm>
            <a:off x="4843734" y="1579275"/>
            <a:ext cx="3551700" cy="1099200"/>
          </a:xfrm>
          <a:prstGeom prst="rect">
            <a:avLst/>
          </a:prstGeom>
          <a:noFill/>
          <a:ln>
            <a:noFill/>
          </a:ln>
        </p:spPr>
        <p:txBody>
          <a:bodyPr spcFirstLastPara="1" wrap="square" lIns="34275" tIns="17150" rIns="34275" bIns="17150" anchor="t" anchorCtr="0">
            <a:noAutofit/>
          </a:bodyPr>
          <a:lstStyle/>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This is sample Text. Insert your text here. This is sample Text. Insert your text here. This is sample Text. Insert your text here. This is sample Text. Insert your text here. This is sample Text. Insert your text here. This is sample Text. Insert your text here.</a:t>
            </a:r>
          </a:p>
          <a:p>
            <a:pPr marL="0" marR="0" lvl="0" indent="0" algn="l" rtl="0">
              <a:lnSpc>
                <a:spcPct val="100000"/>
              </a:lnSpc>
              <a:spcBef>
                <a:spcPts val="0"/>
              </a:spcBef>
              <a:spcAft>
                <a:spcPts val="0"/>
              </a:spcAft>
              <a:buClr>
                <a:srgbClr val="8C8E91"/>
              </a:buClr>
              <a:buSzPts val="1100"/>
              <a:buFont typeface="Arial"/>
              <a:buNone/>
            </a:pPr>
            <a:r>
              <a:rPr lang="en-US" sz="1100" b="0" i="0" u="none" dirty="0">
                <a:solidFill>
                  <a:srgbClr val="8C8E91"/>
                </a:solidFill>
                <a:latin typeface="Calibri" panose="020F0502020204030204" pitchFamily="34" charset="0"/>
                <a:cs typeface="Calibri" panose="020F0502020204030204" pitchFamily="34" charset="0"/>
                <a:sym typeface="Arial"/>
              </a:rPr>
              <a:t> </a:t>
            </a:r>
            <a:endParaRPr lang="en-US" sz="5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xmlns="" id="{DDA9FB71-9F3F-448B-9561-CA49280119AC}"/>
              </a:ext>
            </a:extLst>
          </p:cNvPr>
          <p:cNvSpPr txBox="1"/>
          <p:nvPr/>
        </p:nvSpPr>
        <p:spPr>
          <a:xfrm>
            <a:off x="4843734" y="1086338"/>
            <a:ext cx="3159220" cy="400110"/>
          </a:xfrm>
          <a:prstGeom prst="rect">
            <a:avLst/>
          </a:prstGeom>
          <a:noFill/>
        </p:spPr>
        <p:txBody>
          <a:bodyPr wrap="square" rtlCol="0">
            <a:spAutoFit/>
          </a:bodyPr>
          <a:lstStyle/>
          <a:p>
            <a:r>
              <a:rPr lang="en-US" sz="2000" dirty="0">
                <a:solidFill>
                  <a:schemeClr val="bg2"/>
                </a:solidFill>
                <a:latin typeface="Impact" panose="020B0806030902050204" pitchFamily="34" charset="0"/>
              </a:rPr>
              <a:t>PROMOTION</a:t>
            </a:r>
            <a:endParaRPr lang="es-UY" sz="2000" dirty="0">
              <a:solidFill>
                <a:schemeClr val="bg2"/>
              </a:solidFill>
              <a:latin typeface="Impact" panose="020B0806030902050204" pitchFamily="34" charset="0"/>
            </a:endParaRPr>
          </a:p>
        </p:txBody>
      </p:sp>
    </p:spTree>
    <p:extLst>
      <p:ext uri="{BB962C8B-B14F-4D97-AF65-F5344CB8AC3E}">
        <p14:creationId xmlns:p14="http://schemas.microsoft.com/office/powerpoint/2010/main" val="242993476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Simple Light">
  <a:themeElements>
    <a:clrScheme name="Microsoft Blue">
      <a:dk1>
        <a:srgbClr val="353535"/>
      </a:dk1>
      <a:lt1>
        <a:srgbClr val="FFFFFF"/>
      </a:lt1>
      <a:dk2>
        <a:srgbClr val="0089CF"/>
      </a:dk2>
      <a:lt2>
        <a:srgbClr val="EAEAEA"/>
      </a:lt2>
      <a:accent1>
        <a:srgbClr val="0089CF"/>
      </a:accent1>
      <a:accent2>
        <a:srgbClr val="0060A7"/>
      </a:accent2>
      <a:accent3>
        <a:srgbClr val="F57D33"/>
      </a:accent3>
      <a:accent4>
        <a:srgbClr val="192874"/>
      </a:accent4>
      <a:accent5>
        <a:srgbClr val="75787B"/>
      </a:accent5>
      <a:accent6>
        <a:srgbClr val="CDCECC"/>
      </a:accent6>
      <a:hlink>
        <a:srgbClr val="0078D7"/>
      </a:hlink>
      <a:folHlink>
        <a:srgbClr val="0078D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ustom 14">
      <a:dk1>
        <a:srgbClr val="000000"/>
      </a:dk1>
      <a:lt1>
        <a:srgbClr val="FFFFFF"/>
      </a:lt1>
      <a:dk2>
        <a:srgbClr val="002060"/>
      </a:dk2>
      <a:lt2>
        <a:srgbClr val="14647C"/>
      </a:lt2>
      <a:accent1>
        <a:srgbClr val="3CBFB9"/>
      </a:accent1>
      <a:accent2>
        <a:srgbClr val="2D93A9"/>
      </a:accent2>
      <a:accent3>
        <a:srgbClr val="1B6E98"/>
      </a:accent3>
      <a:accent4>
        <a:srgbClr val="AA216F"/>
      </a:accent4>
      <a:accent5>
        <a:srgbClr val="EF583D"/>
      </a:accent5>
      <a:accent6>
        <a:srgbClr val="FBAC29"/>
      </a:accent6>
      <a:hlink>
        <a:srgbClr val="00206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913</Words>
  <Application>Microsoft Office PowerPoint</Application>
  <PresentationFormat>On-screen Show (16:9)</PresentationFormat>
  <Paragraphs>139</Paragraphs>
  <Slides>11</Slides>
  <Notes>11</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11</vt:i4>
      </vt:variant>
    </vt:vector>
  </HeadingPairs>
  <TitlesOfParts>
    <vt:vector size="23" baseType="lpstr">
      <vt:lpstr>Arial</vt:lpstr>
      <vt:lpstr>Arial Narrow</vt:lpstr>
      <vt:lpstr>Calibri</vt:lpstr>
      <vt:lpstr>Calibri Light</vt:lpstr>
      <vt:lpstr>Helvetica Neue</vt:lpstr>
      <vt:lpstr>Impact</vt:lpstr>
      <vt:lpstr>Noto Sans Symbols</vt:lpstr>
      <vt:lpstr>Open Sans</vt:lpstr>
      <vt:lpstr>Segoe UI</vt:lpstr>
      <vt:lpstr>Simple Light</vt:lpstr>
      <vt:lpstr>1_Office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2020-06-05T23:10:12Z</dcterms:modified>
</cp:coreProperties>
</file>