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2676" autoAdjust="0"/>
  </p:normalViewPr>
  <p:slideViewPr>
    <p:cSldViewPr snapToGrid="0">
      <p:cViewPr varScale="1">
        <p:scale>
          <a:sx n="121" d="100"/>
          <a:sy n="121" d="100"/>
        </p:scale>
        <p:origin x="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FB2FC-212A-4CF8-B82D-21992508FCC5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AA81C-CDD8-4FE8-8D9E-AD50B1C8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7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slidemodel.com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http://pixabay.com/en/ux-prototyping-design-webdesign-788002/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51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 can safely remove this slide. This slide</a:t>
            </a:r>
            <a:r>
              <a:rPr lang="en-US" baseline="0" smtClean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18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http://pixabay.com/en/ipad-macbook-tablet-computer-606764/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06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http://pixabay.com/en/office-meeting-business-partners-336368/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46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http://pixabay.com/en/pointed-shavings-holzsp%C3%A4hne-spitzer-656188/</a:t>
            </a:r>
          </a:p>
          <a:p>
            <a:r>
              <a:rPr lang="en-US" dirty="0" smtClean="0"/>
              <a:t>http://pixabay.com/en/chalk-blackboard-chalks-color-paint-672187/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http://pixabay.com/en/mobile-phone-iphone-music-616012/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72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http://pixabay.com/en/river-buildings-storehouse-town-690374/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76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http://pixabay.com/en/musician-country-song-banjo-ukulele-349790/</a:t>
            </a:r>
          </a:p>
          <a:p>
            <a:r>
              <a:rPr lang="en-US" dirty="0" smtClean="0"/>
              <a:t>http://pixabay.com/en/guitar-music-instrumental-melodic-775271/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427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http://pixabay.com/en/ipad-mockup-apple-business-605420/ </a:t>
            </a:r>
          </a:p>
          <a:p>
            <a:r>
              <a:rPr lang="en-US" dirty="0" smtClean="0"/>
              <a:t>http://pixabay.com/en/wristwatch-watch-time-gadget-407096/</a:t>
            </a:r>
          </a:p>
          <a:p>
            <a:r>
              <a:rPr lang="en-US" dirty="0" smtClean="0"/>
              <a:t>http://pixabay.com/en/lens-technical-camera-photography-515479/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AA81C-CDD8-4FE8-8D9E-AD50B1C86A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05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You can safely remove this slide. This slide</a:t>
            </a:r>
            <a:r>
              <a:rPr lang="en-US" baseline="0" dirty="0" smtClean="0"/>
              <a:t> design was provided by SlideModel.com – You can download more templates, shapes and elements for PowerPoint from </a:t>
            </a:r>
            <a:r>
              <a:rPr lang="en-US" dirty="0" smtClean="0">
                <a:hlinkClick r:id="rId3"/>
              </a:rPr>
              <a:t>http://slidemodel.com/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15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914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521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494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00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63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3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1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09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70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45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42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AAC9B-8C3F-492D-A49D-21DC374E0178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C55B7-8551-4938-9492-C48C8F64F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3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5" Type="http://schemas.openxmlformats.org/officeDocument/2006/relationships/image" Target="../media/image5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microsoft.com/office/2007/relationships/hdphoto" Target="../media/hdphoto3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microsoft.com/office/2007/relationships/hdphoto" Target="../media/hdphoto4.wdp"/><Relationship Id="rId5" Type="http://schemas.openxmlformats.org/officeDocument/2006/relationships/image" Target="../media/image12.jp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4" Type="http://schemas.openxmlformats.org/officeDocument/2006/relationships/image" Target="../media/image14.jpg"/><Relationship Id="rId5" Type="http://schemas.openxmlformats.org/officeDocument/2006/relationships/image" Target="../media/image15.png"/><Relationship Id="rId6" Type="http://schemas.openxmlformats.org/officeDocument/2006/relationships/image" Target="../media/image11.png"/><Relationship Id="rId7" Type="http://schemas.microsoft.com/office/2007/relationships/hdphoto" Target="../media/hdphoto4.wdp"/><Relationship Id="rId8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4702628" cy="6858000"/>
          </a:xfrm>
          <a:prstGeom prst="rect">
            <a:avLst/>
          </a:prstGeom>
          <a:solidFill>
            <a:schemeClr val="accent2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28377" y="1429986"/>
            <a:ext cx="3645877" cy="3998029"/>
            <a:chOff x="416168" y="1078523"/>
            <a:chExt cx="3645877" cy="3998029"/>
          </a:xfrm>
        </p:grpSpPr>
        <p:sp>
          <p:nvSpPr>
            <p:cNvPr id="5" name="Rectangle 4"/>
            <p:cNvSpPr/>
            <p:nvPr/>
          </p:nvSpPr>
          <p:spPr>
            <a:xfrm>
              <a:off x="697522" y="1078523"/>
              <a:ext cx="3083168" cy="12637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16168" y="2491229"/>
              <a:ext cx="3645877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This is a sample text. Insert your desired text here. This is a sample text. Insert your desired text here. This is a sample text. </a:t>
              </a:r>
              <a:endPara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703844" y="6181183"/>
            <a:ext cx="3620756" cy="688691"/>
            <a:chOff x="4478215" y="6175169"/>
            <a:chExt cx="3620756" cy="688691"/>
          </a:xfrm>
          <a:solidFill>
            <a:schemeClr val="accent2"/>
          </a:solidFill>
        </p:grpSpPr>
        <p:sp>
          <p:nvSpPr>
            <p:cNvPr id="8" name="Rectangle 7"/>
            <p:cNvSpPr/>
            <p:nvPr/>
          </p:nvSpPr>
          <p:spPr>
            <a:xfrm>
              <a:off x="4478215" y="6175169"/>
              <a:ext cx="3620756" cy="6886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56150" y="6334848"/>
              <a:ext cx="2864887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kern="0" cap="all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</a:t>
              </a:r>
              <a:endParaRPr lang="en-US" cap="all" dirty="0"/>
            </a:p>
          </p:txBody>
        </p:sp>
      </p:grpSp>
    </p:spTree>
    <p:extLst>
      <p:ext uri="{BB962C8B-B14F-4D97-AF65-F5344CB8AC3E}">
        <p14:creationId xmlns:p14="http://schemas.microsoft.com/office/powerpoint/2010/main" val="36885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80" y="3164752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88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62699" y="2"/>
            <a:ext cx="4829299" cy="6858000"/>
          </a:xfrm>
          <a:prstGeom prst="rect">
            <a:avLst/>
          </a:prstGeom>
          <a:solidFill>
            <a:schemeClr val="accent4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718998" y="774266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7847523" y="2028126"/>
            <a:ext cx="3859649" cy="646331"/>
            <a:chOff x="7893821" y="2028126"/>
            <a:chExt cx="3859649" cy="646331"/>
          </a:xfrm>
        </p:grpSpPr>
        <p:sp>
          <p:nvSpPr>
            <p:cNvPr id="24" name="Rectangle 23"/>
            <p:cNvSpPr/>
            <p:nvPr/>
          </p:nvSpPr>
          <p:spPr>
            <a:xfrm>
              <a:off x="8490854" y="2028126"/>
              <a:ext cx="32626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/>
            </a:p>
          </p:txBody>
        </p: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893821" y="2103185"/>
              <a:ext cx="499904" cy="496213"/>
              <a:chOff x="3020" y="2029"/>
              <a:chExt cx="948" cy="941"/>
            </a:xfrm>
            <a:solidFill>
              <a:schemeClr val="bg1"/>
            </a:solidFill>
          </p:grpSpPr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3020" y="2029"/>
                <a:ext cx="948" cy="941"/>
              </a:xfrm>
              <a:custGeom>
                <a:avLst/>
                <a:gdLst>
                  <a:gd name="T0" fmla="*/ 1553 w 3791"/>
                  <a:gd name="T1" fmla="*/ 161 h 3766"/>
                  <a:gd name="T2" fmla="*/ 1133 w 3791"/>
                  <a:gd name="T3" fmla="*/ 300 h 3766"/>
                  <a:gd name="T4" fmla="*/ 766 w 3791"/>
                  <a:gd name="T5" fmla="*/ 534 h 3766"/>
                  <a:gd name="T6" fmla="*/ 470 w 3791"/>
                  <a:gd name="T7" fmla="*/ 847 h 3766"/>
                  <a:gd name="T8" fmla="*/ 257 w 3791"/>
                  <a:gd name="T9" fmla="*/ 1227 h 3766"/>
                  <a:gd name="T10" fmla="*/ 143 w 3791"/>
                  <a:gd name="T11" fmla="*/ 1655 h 3766"/>
                  <a:gd name="T12" fmla="*/ 143 w 3791"/>
                  <a:gd name="T13" fmla="*/ 2112 h 3766"/>
                  <a:gd name="T14" fmla="*/ 257 w 3791"/>
                  <a:gd name="T15" fmla="*/ 2541 h 3766"/>
                  <a:gd name="T16" fmla="*/ 470 w 3791"/>
                  <a:gd name="T17" fmla="*/ 2919 h 3766"/>
                  <a:gd name="T18" fmla="*/ 766 w 3791"/>
                  <a:gd name="T19" fmla="*/ 3233 h 3766"/>
                  <a:gd name="T20" fmla="*/ 1133 w 3791"/>
                  <a:gd name="T21" fmla="*/ 3466 h 3766"/>
                  <a:gd name="T22" fmla="*/ 1553 w 3791"/>
                  <a:gd name="T23" fmla="*/ 3605 h 3766"/>
                  <a:gd name="T24" fmla="*/ 2011 w 3791"/>
                  <a:gd name="T25" fmla="*/ 3635 h 3766"/>
                  <a:gd name="T26" fmla="*/ 2453 w 3791"/>
                  <a:gd name="T27" fmla="*/ 3549 h 3766"/>
                  <a:gd name="T28" fmla="*/ 2848 w 3791"/>
                  <a:gd name="T29" fmla="*/ 3360 h 3766"/>
                  <a:gd name="T30" fmla="*/ 3182 w 3791"/>
                  <a:gd name="T31" fmla="*/ 3085 h 3766"/>
                  <a:gd name="T32" fmla="*/ 3439 w 3791"/>
                  <a:gd name="T33" fmla="*/ 2737 h 3766"/>
                  <a:gd name="T34" fmla="*/ 3604 w 3791"/>
                  <a:gd name="T35" fmla="*/ 2331 h 3766"/>
                  <a:gd name="T36" fmla="*/ 3663 w 3791"/>
                  <a:gd name="T37" fmla="*/ 1884 h 3766"/>
                  <a:gd name="T38" fmla="*/ 3604 w 3791"/>
                  <a:gd name="T39" fmla="*/ 1435 h 3766"/>
                  <a:gd name="T40" fmla="*/ 3439 w 3791"/>
                  <a:gd name="T41" fmla="*/ 1030 h 3766"/>
                  <a:gd name="T42" fmla="*/ 3182 w 3791"/>
                  <a:gd name="T43" fmla="*/ 681 h 3766"/>
                  <a:gd name="T44" fmla="*/ 2848 w 3791"/>
                  <a:gd name="T45" fmla="*/ 406 h 3766"/>
                  <a:gd name="T46" fmla="*/ 2453 w 3791"/>
                  <a:gd name="T47" fmla="*/ 219 h 3766"/>
                  <a:gd name="T48" fmla="*/ 2011 w 3791"/>
                  <a:gd name="T49" fmla="*/ 133 h 3766"/>
                  <a:gd name="T50" fmla="*/ 2014 w 3791"/>
                  <a:gd name="T51" fmla="*/ 5 h 3766"/>
                  <a:gd name="T52" fmla="*/ 2472 w 3791"/>
                  <a:gd name="T53" fmla="*/ 90 h 3766"/>
                  <a:gd name="T54" fmla="*/ 2884 w 3791"/>
                  <a:gd name="T55" fmla="*/ 277 h 3766"/>
                  <a:gd name="T56" fmla="*/ 3235 w 3791"/>
                  <a:gd name="T57" fmla="*/ 553 h 3766"/>
                  <a:gd name="T58" fmla="*/ 3512 w 3791"/>
                  <a:gd name="T59" fmla="*/ 902 h 3766"/>
                  <a:gd name="T60" fmla="*/ 3701 w 3791"/>
                  <a:gd name="T61" fmla="*/ 1310 h 3766"/>
                  <a:gd name="T62" fmla="*/ 3788 w 3791"/>
                  <a:gd name="T63" fmla="*/ 1764 h 3766"/>
                  <a:gd name="T64" fmla="*/ 3759 w 3791"/>
                  <a:gd name="T65" fmla="*/ 2234 h 3766"/>
                  <a:gd name="T66" fmla="*/ 3619 w 3791"/>
                  <a:gd name="T67" fmla="*/ 2667 h 3766"/>
                  <a:gd name="T68" fmla="*/ 3384 w 3791"/>
                  <a:gd name="T69" fmla="*/ 3048 h 3766"/>
                  <a:gd name="T70" fmla="*/ 3068 w 3791"/>
                  <a:gd name="T71" fmla="*/ 3362 h 3766"/>
                  <a:gd name="T72" fmla="*/ 2685 w 3791"/>
                  <a:gd name="T73" fmla="*/ 3595 h 3766"/>
                  <a:gd name="T74" fmla="*/ 2249 w 3791"/>
                  <a:gd name="T75" fmla="*/ 3732 h 3766"/>
                  <a:gd name="T76" fmla="*/ 1775 w 3791"/>
                  <a:gd name="T77" fmla="*/ 3762 h 3766"/>
                  <a:gd name="T78" fmla="*/ 1319 w 3791"/>
                  <a:gd name="T79" fmla="*/ 3676 h 3766"/>
                  <a:gd name="T80" fmla="*/ 907 w 3791"/>
                  <a:gd name="T81" fmla="*/ 3489 h 3766"/>
                  <a:gd name="T82" fmla="*/ 555 w 3791"/>
                  <a:gd name="T83" fmla="*/ 3214 h 3766"/>
                  <a:gd name="T84" fmla="*/ 277 w 3791"/>
                  <a:gd name="T85" fmla="*/ 2864 h 3766"/>
                  <a:gd name="T86" fmla="*/ 89 w 3791"/>
                  <a:gd name="T87" fmla="*/ 2456 h 3766"/>
                  <a:gd name="T88" fmla="*/ 4 w 3791"/>
                  <a:gd name="T89" fmla="*/ 2002 h 3766"/>
                  <a:gd name="T90" fmla="*/ 32 w 3791"/>
                  <a:gd name="T91" fmla="*/ 1533 h 3766"/>
                  <a:gd name="T92" fmla="*/ 172 w 3791"/>
                  <a:gd name="T93" fmla="*/ 1100 h 3766"/>
                  <a:gd name="T94" fmla="*/ 406 w 3791"/>
                  <a:gd name="T95" fmla="*/ 720 h 3766"/>
                  <a:gd name="T96" fmla="*/ 723 w 3791"/>
                  <a:gd name="T97" fmla="*/ 405 h 3766"/>
                  <a:gd name="T98" fmla="*/ 1106 w 3791"/>
                  <a:gd name="T99" fmla="*/ 172 h 3766"/>
                  <a:gd name="T100" fmla="*/ 1542 w 3791"/>
                  <a:gd name="T101" fmla="*/ 34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91" h="3766">
                    <a:moveTo>
                      <a:pt x="1896" y="128"/>
                    </a:moveTo>
                    <a:lnTo>
                      <a:pt x="1779" y="133"/>
                    </a:lnTo>
                    <a:lnTo>
                      <a:pt x="1665" y="144"/>
                    </a:lnTo>
                    <a:lnTo>
                      <a:pt x="1553" y="161"/>
                    </a:lnTo>
                    <a:lnTo>
                      <a:pt x="1444" y="186"/>
                    </a:lnTo>
                    <a:lnTo>
                      <a:pt x="1337" y="219"/>
                    </a:lnTo>
                    <a:lnTo>
                      <a:pt x="1234" y="256"/>
                    </a:lnTo>
                    <a:lnTo>
                      <a:pt x="1133" y="300"/>
                    </a:lnTo>
                    <a:lnTo>
                      <a:pt x="1035" y="350"/>
                    </a:lnTo>
                    <a:lnTo>
                      <a:pt x="942" y="406"/>
                    </a:lnTo>
                    <a:lnTo>
                      <a:pt x="853" y="468"/>
                    </a:lnTo>
                    <a:lnTo>
                      <a:pt x="766" y="534"/>
                    </a:lnTo>
                    <a:lnTo>
                      <a:pt x="685" y="605"/>
                    </a:lnTo>
                    <a:lnTo>
                      <a:pt x="609" y="681"/>
                    </a:lnTo>
                    <a:lnTo>
                      <a:pt x="537" y="763"/>
                    </a:lnTo>
                    <a:lnTo>
                      <a:pt x="470" y="847"/>
                    </a:lnTo>
                    <a:lnTo>
                      <a:pt x="407" y="937"/>
                    </a:lnTo>
                    <a:lnTo>
                      <a:pt x="352" y="1030"/>
                    </a:lnTo>
                    <a:lnTo>
                      <a:pt x="302" y="1126"/>
                    </a:lnTo>
                    <a:lnTo>
                      <a:pt x="257" y="1227"/>
                    </a:lnTo>
                    <a:lnTo>
                      <a:pt x="219" y="1329"/>
                    </a:lnTo>
                    <a:lnTo>
                      <a:pt x="186" y="1435"/>
                    </a:lnTo>
                    <a:lnTo>
                      <a:pt x="161" y="1544"/>
                    </a:lnTo>
                    <a:lnTo>
                      <a:pt x="143" y="1655"/>
                    </a:lnTo>
                    <a:lnTo>
                      <a:pt x="132" y="1768"/>
                    </a:lnTo>
                    <a:lnTo>
                      <a:pt x="129" y="1884"/>
                    </a:lnTo>
                    <a:lnTo>
                      <a:pt x="132" y="1998"/>
                    </a:lnTo>
                    <a:lnTo>
                      <a:pt x="143" y="2112"/>
                    </a:lnTo>
                    <a:lnTo>
                      <a:pt x="161" y="2222"/>
                    </a:lnTo>
                    <a:lnTo>
                      <a:pt x="186" y="2331"/>
                    </a:lnTo>
                    <a:lnTo>
                      <a:pt x="219" y="2437"/>
                    </a:lnTo>
                    <a:lnTo>
                      <a:pt x="257" y="2541"/>
                    </a:lnTo>
                    <a:lnTo>
                      <a:pt x="302" y="2640"/>
                    </a:lnTo>
                    <a:lnTo>
                      <a:pt x="352" y="2737"/>
                    </a:lnTo>
                    <a:lnTo>
                      <a:pt x="407" y="2830"/>
                    </a:lnTo>
                    <a:lnTo>
                      <a:pt x="470" y="2919"/>
                    </a:lnTo>
                    <a:lnTo>
                      <a:pt x="537" y="3004"/>
                    </a:lnTo>
                    <a:lnTo>
                      <a:pt x="609" y="3085"/>
                    </a:lnTo>
                    <a:lnTo>
                      <a:pt x="685" y="3161"/>
                    </a:lnTo>
                    <a:lnTo>
                      <a:pt x="766" y="3233"/>
                    </a:lnTo>
                    <a:lnTo>
                      <a:pt x="853" y="3299"/>
                    </a:lnTo>
                    <a:lnTo>
                      <a:pt x="942" y="3360"/>
                    </a:lnTo>
                    <a:lnTo>
                      <a:pt x="1035" y="3416"/>
                    </a:lnTo>
                    <a:lnTo>
                      <a:pt x="1133" y="3466"/>
                    </a:lnTo>
                    <a:lnTo>
                      <a:pt x="1234" y="3511"/>
                    </a:lnTo>
                    <a:lnTo>
                      <a:pt x="1337" y="3549"/>
                    </a:lnTo>
                    <a:lnTo>
                      <a:pt x="1444" y="3580"/>
                    </a:lnTo>
                    <a:lnTo>
                      <a:pt x="1553" y="3605"/>
                    </a:lnTo>
                    <a:lnTo>
                      <a:pt x="1665" y="3624"/>
                    </a:lnTo>
                    <a:lnTo>
                      <a:pt x="1779" y="3635"/>
                    </a:lnTo>
                    <a:lnTo>
                      <a:pt x="1896" y="3638"/>
                    </a:lnTo>
                    <a:lnTo>
                      <a:pt x="2011" y="3635"/>
                    </a:lnTo>
                    <a:lnTo>
                      <a:pt x="2125" y="3624"/>
                    </a:lnTo>
                    <a:lnTo>
                      <a:pt x="2237" y="3605"/>
                    </a:lnTo>
                    <a:lnTo>
                      <a:pt x="2346" y="3580"/>
                    </a:lnTo>
                    <a:lnTo>
                      <a:pt x="2453" y="3549"/>
                    </a:lnTo>
                    <a:lnTo>
                      <a:pt x="2557" y="3511"/>
                    </a:lnTo>
                    <a:lnTo>
                      <a:pt x="2657" y="3466"/>
                    </a:lnTo>
                    <a:lnTo>
                      <a:pt x="2754" y="3416"/>
                    </a:lnTo>
                    <a:lnTo>
                      <a:pt x="2848" y="3360"/>
                    </a:lnTo>
                    <a:lnTo>
                      <a:pt x="2938" y="3299"/>
                    </a:lnTo>
                    <a:lnTo>
                      <a:pt x="3024" y="3233"/>
                    </a:lnTo>
                    <a:lnTo>
                      <a:pt x="3105" y="3161"/>
                    </a:lnTo>
                    <a:lnTo>
                      <a:pt x="3182" y="3085"/>
                    </a:lnTo>
                    <a:lnTo>
                      <a:pt x="3254" y="3004"/>
                    </a:lnTo>
                    <a:lnTo>
                      <a:pt x="3321" y="2919"/>
                    </a:lnTo>
                    <a:lnTo>
                      <a:pt x="3383" y="2830"/>
                    </a:lnTo>
                    <a:lnTo>
                      <a:pt x="3439" y="2737"/>
                    </a:lnTo>
                    <a:lnTo>
                      <a:pt x="3490" y="2640"/>
                    </a:lnTo>
                    <a:lnTo>
                      <a:pt x="3534" y="2541"/>
                    </a:lnTo>
                    <a:lnTo>
                      <a:pt x="3573" y="2437"/>
                    </a:lnTo>
                    <a:lnTo>
                      <a:pt x="3604" y="2331"/>
                    </a:lnTo>
                    <a:lnTo>
                      <a:pt x="3629" y="2222"/>
                    </a:lnTo>
                    <a:lnTo>
                      <a:pt x="3648" y="2112"/>
                    </a:lnTo>
                    <a:lnTo>
                      <a:pt x="3659" y="1998"/>
                    </a:lnTo>
                    <a:lnTo>
                      <a:pt x="3663" y="1884"/>
                    </a:lnTo>
                    <a:lnTo>
                      <a:pt x="3659" y="1768"/>
                    </a:lnTo>
                    <a:lnTo>
                      <a:pt x="3648" y="1655"/>
                    </a:lnTo>
                    <a:lnTo>
                      <a:pt x="3629" y="1544"/>
                    </a:lnTo>
                    <a:lnTo>
                      <a:pt x="3604" y="1435"/>
                    </a:lnTo>
                    <a:lnTo>
                      <a:pt x="3573" y="1329"/>
                    </a:lnTo>
                    <a:lnTo>
                      <a:pt x="3534" y="1227"/>
                    </a:lnTo>
                    <a:lnTo>
                      <a:pt x="3490" y="1126"/>
                    </a:lnTo>
                    <a:lnTo>
                      <a:pt x="3439" y="1030"/>
                    </a:lnTo>
                    <a:lnTo>
                      <a:pt x="3383" y="937"/>
                    </a:lnTo>
                    <a:lnTo>
                      <a:pt x="3321" y="847"/>
                    </a:lnTo>
                    <a:lnTo>
                      <a:pt x="3254" y="763"/>
                    </a:lnTo>
                    <a:lnTo>
                      <a:pt x="3182" y="681"/>
                    </a:lnTo>
                    <a:lnTo>
                      <a:pt x="3105" y="605"/>
                    </a:lnTo>
                    <a:lnTo>
                      <a:pt x="3024" y="534"/>
                    </a:lnTo>
                    <a:lnTo>
                      <a:pt x="2938" y="468"/>
                    </a:lnTo>
                    <a:lnTo>
                      <a:pt x="2848" y="406"/>
                    </a:lnTo>
                    <a:lnTo>
                      <a:pt x="2754" y="350"/>
                    </a:lnTo>
                    <a:lnTo>
                      <a:pt x="2657" y="300"/>
                    </a:lnTo>
                    <a:lnTo>
                      <a:pt x="2557" y="256"/>
                    </a:lnTo>
                    <a:lnTo>
                      <a:pt x="2453" y="219"/>
                    </a:lnTo>
                    <a:lnTo>
                      <a:pt x="2346" y="186"/>
                    </a:lnTo>
                    <a:lnTo>
                      <a:pt x="2237" y="161"/>
                    </a:lnTo>
                    <a:lnTo>
                      <a:pt x="2125" y="144"/>
                    </a:lnTo>
                    <a:lnTo>
                      <a:pt x="2011" y="133"/>
                    </a:lnTo>
                    <a:lnTo>
                      <a:pt x="1896" y="128"/>
                    </a:lnTo>
                    <a:close/>
                    <a:moveTo>
                      <a:pt x="1896" y="0"/>
                    </a:moveTo>
                    <a:lnTo>
                      <a:pt x="1896" y="0"/>
                    </a:lnTo>
                    <a:lnTo>
                      <a:pt x="2014" y="5"/>
                    </a:lnTo>
                    <a:lnTo>
                      <a:pt x="2133" y="16"/>
                    </a:lnTo>
                    <a:lnTo>
                      <a:pt x="2249" y="34"/>
                    </a:lnTo>
                    <a:lnTo>
                      <a:pt x="2362" y="59"/>
                    </a:lnTo>
                    <a:lnTo>
                      <a:pt x="2472" y="90"/>
                    </a:lnTo>
                    <a:lnTo>
                      <a:pt x="2580" y="128"/>
                    </a:lnTo>
                    <a:lnTo>
                      <a:pt x="2685" y="172"/>
                    </a:lnTo>
                    <a:lnTo>
                      <a:pt x="2786" y="222"/>
                    </a:lnTo>
                    <a:lnTo>
                      <a:pt x="2884" y="277"/>
                    </a:lnTo>
                    <a:lnTo>
                      <a:pt x="2978" y="339"/>
                    </a:lnTo>
                    <a:lnTo>
                      <a:pt x="3068" y="405"/>
                    </a:lnTo>
                    <a:lnTo>
                      <a:pt x="3153" y="476"/>
                    </a:lnTo>
                    <a:lnTo>
                      <a:pt x="3235" y="553"/>
                    </a:lnTo>
                    <a:lnTo>
                      <a:pt x="3312" y="634"/>
                    </a:lnTo>
                    <a:lnTo>
                      <a:pt x="3384" y="720"/>
                    </a:lnTo>
                    <a:lnTo>
                      <a:pt x="3451" y="809"/>
                    </a:lnTo>
                    <a:lnTo>
                      <a:pt x="3512" y="902"/>
                    </a:lnTo>
                    <a:lnTo>
                      <a:pt x="3569" y="999"/>
                    </a:lnTo>
                    <a:lnTo>
                      <a:pt x="3619" y="1100"/>
                    </a:lnTo>
                    <a:lnTo>
                      <a:pt x="3664" y="1204"/>
                    </a:lnTo>
                    <a:lnTo>
                      <a:pt x="3701" y="1310"/>
                    </a:lnTo>
                    <a:lnTo>
                      <a:pt x="3733" y="1421"/>
                    </a:lnTo>
                    <a:lnTo>
                      <a:pt x="3759" y="1533"/>
                    </a:lnTo>
                    <a:lnTo>
                      <a:pt x="3777" y="1648"/>
                    </a:lnTo>
                    <a:lnTo>
                      <a:pt x="3788" y="1764"/>
                    </a:lnTo>
                    <a:lnTo>
                      <a:pt x="3791" y="1884"/>
                    </a:lnTo>
                    <a:lnTo>
                      <a:pt x="3788" y="2002"/>
                    </a:lnTo>
                    <a:lnTo>
                      <a:pt x="3777" y="2119"/>
                    </a:lnTo>
                    <a:lnTo>
                      <a:pt x="3759" y="2234"/>
                    </a:lnTo>
                    <a:lnTo>
                      <a:pt x="3733" y="2347"/>
                    </a:lnTo>
                    <a:lnTo>
                      <a:pt x="3701" y="2456"/>
                    </a:lnTo>
                    <a:lnTo>
                      <a:pt x="3664" y="2564"/>
                    </a:lnTo>
                    <a:lnTo>
                      <a:pt x="3619" y="2667"/>
                    </a:lnTo>
                    <a:lnTo>
                      <a:pt x="3569" y="2768"/>
                    </a:lnTo>
                    <a:lnTo>
                      <a:pt x="3512" y="2864"/>
                    </a:lnTo>
                    <a:lnTo>
                      <a:pt x="3451" y="2958"/>
                    </a:lnTo>
                    <a:lnTo>
                      <a:pt x="3384" y="3048"/>
                    </a:lnTo>
                    <a:lnTo>
                      <a:pt x="3312" y="3133"/>
                    </a:lnTo>
                    <a:lnTo>
                      <a:pt x="3235" y="3214"/>
                    </a:lnTo>
                    <a:lnTo>
                      <a:pt x="3153" y="3290"/>
                    </a:lnTo>
                    <a:lnTo>
                      <a:pt x="3068" y="3362"/>
                    </a:lnTo>
                    <a:lnTo>
                      <a:pt x="2978" y="3428"/>
                    </a:lnTo>
                    <a:lnTo>
                      <a:pt x="2884" y="3489"/>
                    </a:lnTo>
                    <a:lnTo>
                      <a:pt x="2786" y="3545"/>
                    </a:lnTo>
                    <a:lnTo>
                      <a:pt x="2685" y="3595"/>
                    </a:lnTo>
                    <a:lnTo>
                      <a:pt x="2580" y="3639"/>
                    </a:lnTo>
                    <a:lnTo>
                      <a:pt x="2472" y="3676"/>
                    </a:lnTo>
                    <a:lnTo>
                      <a:pt x="2362" y="3709"/>
                    </a:lnTo>
                    <a:lnTo>
                      <a:pt x="2249" y="3732"/>
                    </a:lnTo>
                    <a:lnTo>
                      <a:pt x="2133" y="3752"/>
                    </a:lnTo>
                    <a:lnTo>
                      <a:pt x="2014" y="3762"/>
                    </a:lnTo>
                    <a:lnTo>
                      <a:pt x="1896" y="3766"/>
                    </a:lnTo>
                    <a:lnTo>
                      <a:pt x="1775" y="3762"/>
                    </a:lnTo>
                    <a:lnTo>
                      <a:pt x="1658" y="3752"/>
                    </a:lnTo>
                    <a:lnTo>
                      <a:pt x="1542" y="3732"/>
                    </a:lnTo>
                    <a:lnTo>
                      <a:pt x="1429" y="3709"/>
                    </a:lnTo>
                    <a:lnTo>
                      <a:pt x="1319" y="3676"/>
                    </a:lnTo>
                    <a:lnTo>
                      <a:pt x="1211" y="3639"/>
                    </a:lnTo>
                    <a:lnTo>
                      <a:pt x="1106" y="3595"/>
                    </a:lnTo>
                    <a:lnTo>
                      <a:pt x="1004" y="3545"/>
                    </a:lnTo>
                    <a:lnTo>
                      <a:pt x="907" y="3489"/>
                    </a:lnTo>
                    <a:lnTo>
                      <a:pt x="813" y="3428"/>
                    </a:lnTo>
                    <a:lnTo>
                      <a:pt x="723" y="3362"/>
                    </a:lnTo>
                    <a:lnTo>
                      <a:pt x="637" y="3290"/>
                    </a:lnTo>
                    <a:lnTo>
                      <a:pt x="555" y="3214"/>
                    </a:lnTo>
                    <a:lnTo>
                      <a:pt x="478" y="3133"/>
                    </a:lnTo>
                    <a:lnTo>
                      <a:pt x="406" y="3048"/>
                    </a:lnTo>
                    <a:lnTo>
                      <a:pt x="340" y="2958"/>
                    </a:lnTo>
                    <a:lnTo>
                      <a:pt x="277" y="2864"/>
                    </a:lnTo>
                    <a:lnTo>
                      <a:pt x="222" y="2768"/>
                    </a:lnTo>
                    <a:lnTo>
                      <a:pt x="172" y="2667"/>
                    </a:lnTo>
                    <a:lnTo>
                      <a:pt x="127" y="2564"/>
                    </a:lnTo>
                    <a:lnTo>
                      <a:pt x="89" y="2456"/>
                    </a:lnTo>
                    <a:lnTo>
                      <a:pt x="58" y="2347"/>
                    </a:lnTo>
                    <a:lnTo>
                      <a:pt x="32" y="2234"/>
                    </a:lnTo>
                    <a:lnTo>
                      <a:pt x="14" y="2119"/>
                    </a:lnTo>
                    <a:lnTo>
                      <a:pt x="4" y="2002"/>
                    </a:lnTo>
                    <a:lnTo>
                      <a:pt x="0" y="1884"/>
                    </a:lnTo>
                    <a:lnTo>
                      <a:pt x="4" y="1764"/>
                    </a:lnTo>
                    <a:lnTo>
                      <a:pt x="14" y="1648"/>
                    </a:lnTo>
                    <a:lnTo>
                      <a:pt x="32" y="1533"/>
                    </a:lnTo>
                    <a:lnTo>
                      <a:pt x="58" y="1421"/>
                    </a:lnTo>
                    <a:lnTo>
                      <a:pt x="89" y="1310"/>
                    </a:lnTo>
                    <a:lnTo>
                      <a:pt x="127" y="1204"/>
                    </a:lnTo>
                    <a:lnTo>
                      <a:pt x="172" y="1100"/>
                    </a:lnTo>
                    <a:lnTo>
                      <a:pt x="222" y="999"/>
                    </a:lnTo>
                    <a:lnTo>
                      <a:pt x="277" y="902"/>
                    </a:lnTo>
                    <a:lnTo>
                      <a:pt x="340" y="809"/>
                    </a:lnTo>
                    <a:lnTo>
                      <a:pt x="406" y="720"/>
                    </a:lnTo>
                    <a:lnTo>
                      <a:pt x="478" y="634"/>
                    </a:lnTo>
                    <a:lnTo>
                      <a:pt x="555" y="553"/>
                    </a:lnTo>
                    <a:lnTo>
                      <a:pt x="637" y="476"/>
                    </a:lnTo>
                    <a:lnTo>
                      <a:pt x="723" y="405"/>
                    </a:lnTo>
                    <a:lnTo>
                      <a:pt x="813" y="339"/>
                    </a:lnTo>
                    <a:lnTo>
                      <a:pt x="907" y="277"/>
                    </a:lnTo>
                    <a:lnTo>
                      <a:pt x="1004" y="222"/>
                    </a:lnTo>
                    <a:lnTo>
                      <a:pt x="1106" y="172"/>
                    </a:lnTo>
                    <a:lnTo>
                      <a:pt x="1211" y="128"/>
                    </a:lnTo>
                    <a:lnTo>
                      <a:pt x="1319" y="90"/>
                    </a:lnTo>
                    <a:lnTo>
                      <a:pt x="1429" y="59"/>
                    </a:lnTo>
                    <a:lnTo>
                      <a:pt x="1542" y="34"/>
                    </a:lnTo>
                    <a:lnTo>
                      <a:pt x="1658" y="16"/>
                    </a:lnTo>
                    <a:lnTo>
                      <a:pt x="1775" y="5"/>
                    </a:lnTo>
                    <a:lnTo>
                      <a:pt x="1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3418" y="2321"/>
                <a:ext cx="189" cy="344"/>
              </a:xfrm>
              <a:custGeom>
                <a:avLst/>
                <a:gdLst>
                  <a:gd name="T0" fmla="*/ 65 w 757"/>
                  <a:gd name="T1" fmla="*/ 0 h 1376"/>
                  <a:gd name="T2" fmla="*/ 80 w 757"/>
                  <a:gd name="T3" fmla="*/ 2 h 1376"/>
                  <a:gd name="T4" fmla="*/ 96 w 757"/>
                  <a:gd name="T5" fmla="*/ 8 h 1376"/>
                  <a:gd name="T6" fmla="*/ 110 w 757"/>
                  <a:gd name="T7" fmla="*/ 19 h 1376"/>
                  <a:gd name="T8" fmla="*/ 737 w 757"/>
                  <a:gd name="T9" fmla="*/ 643 h 1376"/>
                  <a:gd name="T10" fmla="*/ 748 w 757"/>
                  <a:gd name="T11" fmla="*/ 656 h 1376"/>
                  <a:gd name="T12" fmla="*/ 754 w 757"/>
                  <a:gd name="T13" fmla="*/ 672 h 1376"/>
                  <a:gd name="T14" fmla="*/ 757 w 757"/>
                  <a:gd name="T15" fmla="*/ 688 h 1376"/>
                  <a:gd name="T16" fmla="*/ 754 w 757"/>
                  <a:gd name="T17" fmla="*/ 704 h 1376"/>
                  <a:gd name="T18" fmla="*/ 748 w 757"/>
                  <a:gd name="T19" fmla="*/ 719 h 1376"/>
                  <a:gd name="T20" fmla="*/ 737 w 757"/>
                  <a:gd name="T21" fmla="*/ 734 h 1376"/>
                  <a:gd name="T22" fmla="*/ 110 w 757"/>
                  <a:gd name="T23" fmla="*/ 1357 h 1376"/>
                  <a:gd name="T24" fmla="*/ 96 w 757"/>
                  <a:gd name="T25" fmla="*/ 1368 h 1376"/>
                  <a:gd name="T26" fmla="*/ 80 w 757"/>
                  <a:gd name="T27" fmla="*/ 1374 h 1376"/>
                  <a:gd name="T28" fmla="*/ 65 w 757"/>
                  <a:gd name="T29" fmla="*/ 1376 h 1376"/>
                  <a:gd name="T30" fmla="*/ 48 w 757"/>
                  <a:gd name="T31" fmla="*/ 1374 h 1376"/>
                  <a:gd name="T32" fmla="*/ 32 w 757"/>
                  <a:gd name="T33" fmla="*/ 1368 h 1376"/>
                  <a:gd name="T34" fmla="*/ 19 w 757"/>
                  <a:gd name="T35" fmla="*/ 1357 h 1376"/>
                  <a:gd name="T36" fmla="*/ 8 w 757"/>
                  <a:gd name="T37" fmla="*/ 1344 h 1376"/>
                  <a:gd name="T38" fmla="*/ 2 w 757"/>
                  <a:gd name="T39" fmla="*/ 1329 h 1376"/>
                  <a:gd name="T40" fmla="*/ 0 w 757"/>
                  <a:gd name="T41" fmla="*/ 1312 h 1376"/>
                  <a:gd name="T42" fmla="*/ 2 w 757"/>
                  <a:gd name="T43" fmla="*/ 1297 h 1376"/>
                  <a:gd name="T44" fmla="*/ 8 w 757"/>
                  <a:gd name="T45" fmla="*/ 1281 h 1376"/>
                  <a:gd name="T46" fmla="*/ 19 w 757"/>
                  <a:gd name="T47" fmla="*/ 1267 h 1376"/>
                  <a:gd name="T48" fmla="*/ 602 w 757"/>
                  <a:gd name="T49" fmla="*/ 688 h 1376"/>
                  <a:gd name="T50" fmla="*/ 19 w 757"/>
                  <a:gd name="T51" fmla="*/ 109 h 1376"/>
                  <a:gd name="T52" fmla="*/ 8 w 757"/>
                  <a:gd name="T53" fmla="*/ 96 h 1376"/>
                  <a:gd name="T54" fmla="*/ 2 w 757"/>
                  <a:gd name="T55" fmla="*/ 80 h 1376"/>
                  <a:gd name="T56" fmla="*/ 0 w 757"/>
                  <a:gd name="T57" fmla="*/ 64 h 1376"/>
                  <a:gd name="T58" fmla="*/ 2 w 757"/>
                  <a:gd name="T59" fmla="*/ 48 h 1376"/>
                  <a:gd name="T60" fmla="*/ 8 w 757"/>
                  <a:gd name="T61" fmla="*/ 32 h 1376"/>
                  <a:gd name="T62" fmla="*/ 19 w 757"/>
                  <a:gd name="T63" fmla="*/ 19 h 1376"/>
                  <a:gd name="T64" fmla="*/ 32 w 757"/>
                  <a:gd name="T65" fmla="*/ 8 h 1376"/>
                  <a:gd name="T66" fmla="*/ 48 w 757"/>
                  <a:gd name="T67" fmla="*/ 2 h 1376"/>
                  <a:gd name="T68" fmla="*/ 65 w 757"/>
                  <a:gd name="T69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7" h="1376">
                    <a:moveTo>
                      <a:pt x="65" y="0"/>
                    </a:moveTo>
                    <a:lnTo>
                      <a:pt x="80" y="2"/>
                    </a:lnTo>
                    <a:lnTo>
                      <a:pt x="96" y="8"/>
                    </a:lnTo>
                    <a:lnTo>
                      <a:pt x="110" y="19"/>
                    </a:lnTo>
                    <a:lnTo>
                      <a:pt x="737" y="643"/>
                    </a:lnTo>
                    <a:lnTo>
                      <a:pt x="748" y="656"/>
                    </a:lnTo>
                    <a:lnTo>
                      <a:pt x="754" y="672"/>
                    </a:lnTo>
                    <a:lnTo>
                      <a:pt x="757" y="688"/>
                    </a:lnTo>
                    <a:lnTo>
                      <a:pt x="754" y="704"/>
                    </a:lnTo>
                    <a:lnTo>
                      <a:pt x="748" y="719"/>
                    </a:lnTo>
                    <a:lnTo>
                      <a:pt x="737" y="734"/>
                    </a:lnTo>
                    <a:lnTo>
                      <a:pt x="110" y="1357"/>
                    </a:lnTo>
                    <a:lnTo>
                      <a:pt x="96" y="1368"/>
                    </a:lnTo>
                    <a:lnTo>
                      <a:pt x="80" y="1374"/>
                    </a:lnTo>
                    <a:lnTo>
                      <a:pt x="65" y="1376"/>
                    </a:lnTo>
                    <a:lnTo>
                      <a:pt x="48" y="1374"/>
                    </a:lnTo>
                    <a:lnTo>
                      <a:pt x="32" y="1368"/>
                    </a:lnTo>
                    <a:lnTo>
                      <a:pt x="19" y="1357"/>
                    </a:lnTo>
                    <a:lnTo>
                      <a:pt x="8" y="1344"/>
                    </a:lnTo>
                    <a:lnTo>
                      <a:pt x="2" y="1329"/>
                    </a:lnTo>
                    <a:lnTo>
                      <a:pt x="0" y="1312"/>
                    </a:lnTo>
                    <a:lnTo>
                      <a:pt x="2" y="1297"/>
                    </a:lnTo>
                    <a:lnTo>
                      <a:pt x="8" y="1281"/>
                    </a:lnTo>
                    <a:lnTo>
                      <a:pt x="19" y="1267"/>
                    </a:lnTo>
                    <a:lnTo>
                      <a:pt x="602" y="688"/>
                    </a:lnTo>
                    <a:lnTo>
                      <a:pt x="19" y="109"/>
                    </a:lnTo>
                    <a:lnTo>
                      <a:pt x="8" y="96"/>
                    </a:lnTo>
                    <a:lnTo>
                      <a:pt x="2" y="80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8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7847523" y="2835297"/>
            <a:ext cx="3859649" cy="646331"/>
            <a:chOff x="7893821" y="2028126"/>
            <a:chExt cx="3859649" cy="646331"/>
          </a:xfrm>
        </p:grpSpPr>
        <p:sp>
          <p:nvSpPr>
            <p:cNvPr id="49" name="Rectangle 48"/>
            <p:cNvSpPr/>
            <p:nvPr/>
          </p:nvSpPr>
          <p:spPr>
            <a:xfrm>
              <a:off x="8490854" y="2028126"/>
              <a:ext cx="32626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/>
            </a:p>
          </p:txBody>
        </p:sp>
        <p:grpSp>
          <p:nvGrpSpPr>
            <p:cNvPr id="50" name="Group 4"/>
            <p:cNvGrpSpPr>
              <a:grpSpLocks noChangeAspect="1"/>
            </p:cNvGrpSpPr>
            <p:nvPr/>
          </p:nvGrpSpPr>
          <p:grpSpPr bwMode="auto">
            <a:xfrm>
              <a:off x="7893821" y="2103185"/>
              <a:ext cx="499904" cy="496213"/>
              <a:chOff x="3020" y="2029"/>
              <a:chExt cx="948" cy="941"/>
            </a:xfrm>
            <a:solidFill>
              <a:schemeClr val="bg1"/>
            </a:solidFill>
          </p:grpSpPr>
          <p:sp>
            <p:nvSpPr>
              <p:cNvPr id="51" name="Freeform 6"/>
              <p:cNvSpPr>
                <a:spLocks noEditPoints="1"/>
              </p:cNvSpPr>
              <p:nvPr/>
            </p:nvSpPr>
            <p:spPr bwMode="auto">
              <a:xfrm>
                <a:off x="3020" y="2029"/>
                <a:ext cx="948" cy="941"/>
              </a:xfrm>
              <a:custGeom>
                <a:avLst/>
                <a:gdLst>
                  <a:gd name="T0" fmla="*/ 1553 w 3791"/>
                  <a:gd name="T1" fmla="*/ 161 h 3766"/>
                  <a:gd name="T2" fmla="*/ 1133 w 3791"/>
                  <a:gd name="T3" fmla="*/ 300 h 3766"/>
                  <a:gd name="T4" fmla="*/ 766 w 3791"/>
                  <a:gd name="T5" fmla="*/ 534 h 3766"/>
                  <a:gd name="T6" fmla="*/ 470 w 3791"/>
                  <a:gd name="T7" fmla="*/ 847 h 3766"/>
                  <a:gd name="T8" fmla="*/ 257 w 3791"/>
                  <a:gd name="T9" fmla="*/ 1227 h 3766"/>
                  <a:gd name="T10" fmla="*/ 143 w 3791"/>
                  <a:gd name="T11" fmla="*/ 1655 h 3766"/>
                  <a:gd name="T12" fmla="*/ 143 w 3791"/>
                  <a:gd name="T13" fmla="*/ 2112 h 3766"/>
                  <a:gd name="T14" fmla="*/ 257 w 3791"/>
                  <a:gd name="T15" fmla="*/ 2541 h 3766"/>
                  <a:gd name="T16" fmla="*/ 470 w 3791"/>
                  <a:gd name="T17" fmla="*/ 2919 h 3766"/>
                  <a:gd name="T18" fmla="*/ 766 w 3791"/>
                  <a:gd name="T19" fmla="*/ 3233 h 3766"/>
                  <a:gd name="T20" fmla="*/ 1133 w 3791"/>
                  <a:gd name="T21" fmla="*/ 3466 h 3766"/>
                  <a:gd name="T22" fmla="*/ 1553 w 3791"/>
                  <a:gd name="T23" fmla="*/ 3605 h 3766"/>
                  <a:gd name="T24" fmla="*/ 2011 w 3791"/>
                  <a:gd name="T25" fmla="*/ 3635 h 3766"/>
                  <a:gd name="T26" fmla="*/ 2453 w 3791"/>
                  <a:gd name="T27" fmla="*/ 3549 h 3766"/>
                  <a:gd name="T28" fmla="*/ 2848 w 3791"/>
                  <a:gd name="T29" fmla="*/ 3360 h 3766"/>
                  <a:gd name="T30" fmla="*/ 3182 w 3791"/>
                  <a:gd name="T31" fmla="*/ 3085 h 3766"/>
                  <a:gd name="T32" fmla="*/ 3439 w 3791"/>
                  <a:gd name="T33" fmla="*/ 2737 h 3766"/>
                  <a:gd name="T34" fmla="*/ 3604 w 3791"/>
                  <a:gd name="T35" fmla="*/ 2331 h 3766"/>
                  <a:gd name="T36" fmla="*/ 3663 w 3791"/>
                  <a:gd name="T37" fmla="*/ 1884 h 3766"/>
                  <a:gd name="T38" fmla="*/ 3604 w 3791"/>
                  <a:gd name="T39" fmla="*/ 1435 h 3766"/>
                  <a:gd name="T40" fmla="*/ 3439 w 3791"/>
                  <a:gd name="T41" fmla="*/ 1030 h 3766"/>
                  <a:gd name="T42" fmla="*/ 3182 w 3791"/>
                  <a:gd name="T43" fmla="*/ 681 h 3766"/>
                  <a:gd name="T44" fmla="*/ 2848 w 3791"/>
                  <a:gd name="T45" fmla="*/ 406 h 3766"/>
                  <a:gd name="T46" fmla="*/ 2453 w 3791"/>
                  <a:gd name="T47" fmla="*/ 219 h 3766"/>
                  <a:gd name="T48" fmla="*/ 2011 w 3791"/>
                  <a:gd name="T49" fmla="*/ 133 h 3766"/>
                  <a:gd name="T50" fmla="*/ 2014 w 3791"/>
                  <a:gd name="T51" fmla="*/ 5 h 3766"/>
                  <a:gd name="T52" fmla="*/ 2472 w 3791"/>
                  <a:gd name="T53" fmla="*/ 90 h 3766"/>
                  <a:gd name="T54" fmla="*/ 2884 w 3791"/>
                  <a:gd name="T55" fmla="*/ 277 h 3766"/>
                  <a:gd name="T56" fmla="*/ 3235 w 3791"/>
                  <a:gd name="T57" fmla="*/ 553 h 3766"/>
                  <a:gd name="T58" fmla="*/ 3512 w 3791"/>
                  <a:gd name="T59" fmla="*/ 902 h 3766"/>
                  <a:gd name="T60" fmla="*/ 3701 w 3791"/>
                  <a:gd name="T61" fmla="*/ 1310 h 3766"/>
                  <a:gd name="T62" fmla="*/ 3788 w 3791"/>
                  <a:gd name="T63" fmla="*/ 1764 h 3766"/>
                  <a:gd name="T64" fmla="*/ 3759 w 3791"/>
                  <a:gd name="T65" fmla="*/ 2234 h 3766"/>
                  <a:gd name="T66" fmla="*/ 3619 w 3791"/>
                  <a:gd name="T67" fmla="*/ 2667 h 3766"/>
                  <a:gd name="T68" fmla="*/ 3384 w 3791"/>
                  <a:gd name="T69" fmla="*/ 3048 h 3766"/>
                  <a:gd name="T70" fmla="*/ 3068 w 3791"/>
                  <a:gd name="T71" fmla="*/ 3362 h 3766"/>
                  <a:gd name="T72" fmla="*/ 2685 w 3791"/>
                  <a:gd name="T73" fmla="*/ 3595 h 3766"/>
                  <a:gd name="T74" fmla="*/ 2249 w 3791"/>
                  <a:gd name="T75" fmla="*/ 3732 h 3766"/>
                  <a:gd name="T76" fmla="*/ 1775 w 3791"/>
                  <a:gd name="T77" fmla="*/ 3762 h 3766"/>
                  <a:gd name="T78" fmla="*/ 1319 w 3791"/>
                  <a:gd name="T79" fmla="*/ 3676 h 3766"/>
                  <a:gd name="T80" fmla="*/ 907 w 3791"/>
                  <a:gd name="T81" fmla="*/ 3489 h 3766"/>
                  <a:gd name="T82" fmla="*/ 555 w 3791"/>
                  <a:gd name="T83" fmla="*/ 3214 h 3766"/>
                  <a:gd name="T84" fmla="*/ 277 w 3791"/>
                  <a:gd name="T85" fmla="*/ 2864 h 3766"/>
                  <a:gd name="T86" fmla="*/ 89 w 3791"/>
                  <a:gd name="T87" fmla="*/ 2456 h 3766"/>
                  <a:gd name="T88" fmla="*/ 4 w 3791"/>
                  <a:gd name="T89" fmla="*/ 2002 h 3766"/>
                  <a:gd name="T90" fmla="*/ 32 w 3791"/>
                  <a:gd name="T91" fmla="*/ 1533 h 3766"/>
                  <a:gd name="T92" fmla="*/ 172 w 3791"/>
                  <a:gd name="T93" fmla="*/ 1100 h 3766"/>
                  <a:gd name="T94" fmla="*/ 406 w 3791"/>
                  <a:gd name="T95" fmla="*/ 720 h 3766"/>
                  <a:gd name="T96" fmla="*/ 723 w 3791"/>
                  <a:gd name="T97" fmla="*/ 405 h 3766"/>
                  <a:gd name="T98" fmla="*/ 1106 w 3791"/>
                  <a:gd name="T99" fmla="*/ 172 h 3766"/>
                  <a:gd name="T100" fmla="*/ 1542 w 3791"/>
                  <a:gd name="T101" fmla="*/ 34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91" h="3766">
                    <a:moveTo>
                      <a:pt x="1896" y="128"/>
                    </a:moveTo>
                    <a:lnTo>
                      <a:pt x="1779" y="133"/>
                    </a:lnTo>
                    <a:lnTo>
                      <a:pt x="1665" y="144"/>
                    </a:lnTo>
                    <a:lnTo>
                      <a:pt x="1553" y="161"/>
                    </a:lnTo>
                    <a:lnTo>
                      <a:pt x="1444" y="186"/>
                    </a:lnTo>
                    <a:lnTo>
                      <a:pt x="1337" y="219"/>
                    </a:lnTo>
                    <a:lnTo>
                      <a:pt x="1234" y="256"/>
                    </a:lnTo>
                    <a:lnTo>
                      <a:pt x="1133" y="300"/>
                    </a:lnTo>
                    <a:lnTo>
                      <a:pt x="1035" y="350"/>
                    </a:lnTo>
                    <a:lnTo>
                      <a:pt x="942" y="406"/>
                    </a:lnTo>
                    <a:lnTo>
                      <a:pt x="853" y="468"/>
                    </a:lnTo>
                    <a:lnTo>
                      <a:pt x="766" y="534"/>
                    </a:lnTo>
                    <a:lnTo>
                      <a:pt x="685" y="605"/>
                    </a:lnTo>
                    <a:lnTo>
                      <a:pt x="609" y="681"/>
                    </a:lnTo>
                    <a:lnTo>
                      <a:pt x="537" y="763"/>
                    </a:lnTo>
                    <a:lnTo>
                      <a:pt x="470" y="847"/>
                    </a:lnTo>
                    <a:lnTo>
                      <a:pt x="407" y="937"/>
                    </a:lnTo>
                    <a:lnTo>
                      <a:pt x="352" y="1030"/>
                    </a:lnTo>
                    <a:lnTo>
                      <a:pt x="302" y="1126"/>
                    </a:lnTo>
                    <a:lnTo>
                      <a:pt x="257" y="1227"/>
                    </a:lnTo>
                    <a:lnTo>
                      <a:pt x="219" y="1329"/>
                    </a:lnTo>
                    <a:lnTo>
                      <a:pt x="186" y="1435"/>
                    </a:lnTo>
                    <a:lnTo>
                      <a:pt x="161" y="1544"/>
                    </a:lnTo>
                    <a:lnTo>
                      <a:pt x="143" y="1655"/>
                    </a:lnTo>
                    <a:lnTo>
                      <a:pt x="132" y="1768"/>
                    </a:lnTo>
                    <a:lnTo>
                      <a:pt x="129" y="1884"/>
                    </a:lnTo>
                    <a:lnTo>
                      <a:pt x="132" y="1998"/>
                    </a:lnTo>
                    <a:lnTo>
                      <a:pt x="143" y="2112"/>
                    </a:lnTo>
                    <a:lnTo>
                      <a:pt x="161" y="2222"/>
                    </a:lnTo>
                    <a:lnTo>
                      <a:pt x="186" y="2331"/>
                    </a:lnTo>
                    <a:lnTo>
                      <a:pt x="219" y="2437"/>
                    </a:lnTo>
                    <a:lnTo>
                      <a:pt x="257" y="2541"/>
                    </a:lnTo>
                    <a:lnTo>
                      <a:pt x="302" y="2640"/>
                    </a:lnTo>
                    <a:lnTo>
                      <a:pt x="352" y="2737"/>
                    </a:lnTo>
                    <a:lnTo>
                      <a:pt x="407" y="2830"/>
                    </a:lnTo>
                    <a:lnTo>
                      <a:pt x="470" y="2919"/>
                    </a:lnTo>
                    <a:lnTo>
                      <a:pt x="537" y="3004"/>
                    </a:lnTo>
                    <a:lnTo>
                      <a:pt x="609" y="3085"/>
                    </a:lnTo>
                    <a:lnTo>
                      <a:pt x="685" y="3161"/>
                    </a:lnTo>
                    <a:lnTo>
                      <a:pt x="766" y="3233"/>
                    </a:lnTo>
                    <a:lnTo>
                      <a:pt x="853" y="3299"/>
                    </a:lnTo>
                    <a:lnTo>
                      <a:pt x="942" y="3360"/>
                    </a:lnTo>
                    <a:lnTo>
                      <a:pt x="1035" y="3416"/>
                    </a:lnTo>
                    <a:lnTo>
                      <a:pt x="1133" y="3466"/>
                    </a:lnTo>
                    <a:lnTo>
                      <a:pt x="1234" y="3511"/>
                    </a:lnTo>
                    <a:lnTo>
                      <a:pt x="1337" y="3549"/>
                    </a:lnTo>
                    <a:lnTo>
                      <a:pt x="1444" y="3580"/>
                    </a:lnTo>
                    <a:lnTo>
                      <a:pt x="1553" y="3605"/>
                    </a:lnTo>
                    <a:lnTo>
                      <a:pt x="1665" y="3624"/>
                    </a:lnTo>
                    <a:lnTo>
                      <a:pt x="1779" y="3635"/>
                    </a:lnTo>
                    <a:lnTo>
                      <a:pt x="1896" y="3638"/>
                    </a:lnTo>
                    <a:lnTo>
                      <a:pt x="2011" y="3635"/>
                    </a:lnTo>
                    <a:lnTo>
                      <a:pt x="2125" y="3624"/>
                    </a:lnTo>
                    <a:lnTo>
                      <a:pt x="2237" y="3605"/>
                    </a:lnTo>
                    <a:lnTo>
                      <a:pt x="2346" y="3580"/>
                    </a:lnTo>
                    <a:lnTo>
                      <a:pt x="2453" y="3549"/>
                    </a:lnTo>
                    <a:lnTo>
                      <a:pt x="2557" y="3511"/>
                    </a:lnTo>
                    <a:lnTo>
                      <a:pt x="2657" y="3466"/>
                    </a:lnTo>
                    <a:lnTo>
                      <a:pt x="2754" y="3416"/>
                    </a:lnTo>
                    <a:lnTo>
                      <a:pt x="2848" y="3360"/>
                    </a:lnTo>
                    <a:lnTo>
                      <a:pt x="2938" y="3299"/>
                    </a:lnTo>
                    <a:lnTo>
                      <a:pt x="3024" y="3233"/>
                    </a:lnTo>
                    <a:lnTo>
                      <a:pt x="3105" y="3161"/>
                    </a:lnTo>
                    <a:lnTo>
                      <a:pt x="3182" y="3085"/>
                    </a:lnTo>
                    <a:lnTo>
                      <a:pt x="3254" y="3004"/>
                    </a:lnTo>
                    <a:lnTo>
                      <a:pt x="3321" y="2919"/>
                    </a:lnTo>
                    <a:lnTo>
                      <a:pt x="3383" y="2830"/>
                    </a:lnTo>
                    <a:lnTo>
                      <a:pt x="3439" y="2737"/>
                    </a:lnTo>
                    <a:lnTo>
                      <a:pt x="3490" y="2640"/>
                    </a:lnTo>
                    <a:lnTo>
                      <a:pt x="3534" y="2541"/>
                    </a:lnTo>
                    <a:lnTo>
                      <a:pt x="3573" y="2437"/>
                    </a:lnTo>
                    <a:lnTo>
                      <a:pt x="3604" y="2331"/>
                    </a:lnTo>
                    <a:lnTo>
                      <a:pt x="3629" y="2222"/>
                    </a:lnTo>
                    <a:lnTo>
                      <a:pt x="3648" y="2112"/>
                    </a:lnTo>
                    <a:lnTo>
                      <a:pt x="3659" y="1998"/>
                    </a:lnTo>
                    <a:lnTo>
                      <a:pt x="3663" y="1884"/>
                    </a:lnTo>
                    <a:lnTo>
                      <a:pt x="3659" y="1768"/>
                    </a:lnTo>
                    <a:lnTo>
                      <a:pt x="3648" y="1655"/>
                    </a:lnTo>
                    <a:lnTo>
                      <a:pt x="3629" y="1544"/>
                    </a:lnTo>
                    <a:lnTo>
                      <a:pt x="3604" y="1435"/>
                    </a:lnTo>
                    <a:lnTo>
                      <a:pt x="3573" y="1329"/>
                    </a:lnTo>
                    <a:lnTo>
                      <a:pt x="3534" y="1227"/>
                    </a:lnTo>
                    <a:lnTo>
                      <a:pt x="3490" y="1126"/>
                    </a:lnTo>
                    <a:lnTo>
                      <a:pt x="3439" y="1030"/>
                    </a:lnTo>
                    <a:lnTo>
                      <a:pt x="3383" y="937"/>
                    </a:lnTo>
                    <a:lnTo>
                      <a:pt x="3321" y="847"/>
                    </a:lnTo>
                    <a:lnTo>
                      <a:pt x="3254" y="763"/>
                    </a:lnTo>
                    <a:lnTo>
                      <a:pt x="3182" y="681"/>
                    </a:lnTo>
                    <a:lnTo>
                      <a:pt x="3105" y="605"/>
                    </a:lnTo>
                    <a:lnTo>
                      <a:pt x="3024" y="534"/>
                    </a:lnTo>
                    <a:lnTo>
                      <a:pt x="2938" y="468"/>
                    </a:lnTo>
                    <a:lnTo>
                      <a:pt x="2848" y="406"/>
                    </a:lnTo>
                    <a:lnTo>
                      <a:pt x="2754" y="350"/>
                    </a:lnTo>
                    <a:lnTo>
                      <a:pt x="2657" y="300"/>
                    </a:lnTo>
                    <a:lnTo>
                      <a:pt x="2557" y="256"/>
                    </a:lnTo>
                    <a:lnTo>
                      <a:pt x="2453" y="219"/>
                    </a:lnTo>
                    <a:lnTo>
                      <a:pt x="2346" y="186"/>
                    </a:lnTo>
                    <a:lnTo>
                      <a:pt x="2237" y="161"/>
                    </a:lnTo>
                    <a:lnTo>
                      <a:pt x="2125" y="144"/>
                    </a:lnTo>
                    <a:lnTo>
                      <a:pt x="2011" y="133"/>
                    </a:lnTo>
                    <a:lnTo>
                      <a:pt x="1896" y="128"/>
                    </a:lnTo>
                    <a:close/>
                    <a:moveTo>
                      <a:pt x="1896" y="0"/>
                    </a:moveTo>
                    <a:lnTo>
                      <a:pt x="1896" y="0"/>
                    </a:lnTo>
                    <a:lnTo>
                      <a:pt x="2014" y="5"/>
                    </a:lnTo>
                    <a:lnTo>
                      <a:pt x="2133" y="16"/>
                    </a:lnTo>
                    <a:lnTo>
                      <a:pt x="2249" y="34"/>
                    </a:lnTo>
                    <a:lnTo>
                      <a:pt x="2362" y="59"/>
                    </a:lnTo>
                    <a:lnTo>
                      <a:pt x="2472" y="90"/>
                    </a:lnTo>
                    <a:lnTo>
                      <a:pt x="2580" y="128"/>
                    </a:lnTo>
                    <a:lnTo>
                      <a:pt x="2685" y="172"/>
                    </a:lnTo>
                    <a:lnTo>
                      <a:pt x="2786" y="222"/>
                    </a:lnTo>
                    <a:lnTo>
                      <a:pt x="2884" y="277"/>
                    </a:lnTo>
                    <a:lnTo>
                      <a:pt x="2978" y="339"/>
                    </a:lnTo>
                    <a:lnTo>
                      <a:pt x="3068" y="405"/>
                    </a:lnTo>
                    <a:lnTo>
                      <a:pt x="3153" y="476"/>
                    </a:lnTo>
                    <a:lnTo>
                      <a:pt x="3235" y="553"/>
                    </a:lnTo>
                    <a:lnTo>
                      <a:pt x="3312" y="634"/>
                    </a:lnTo>
                    <a:lnTo>
                      <a:pt x="3384" y="720"/>
                    </a:lnTo>
                    <a:lnTo>
                      <a:pt x="3451" y="809"/>
                    </a:lnTo>
                    <a:lnTo>
                      <a:pt x="3512" y="902"/>
                    </a:lnTo>
                    <a:lnTo>
                      <a:pt x="3569" y="999"/>
                    </a:lnTo>
                    <a:lnTo>
                      <a:pt x="3619" y="1100"/>
                    </a:lnTo>
                    <a:lnTo>
                      <a:pt x="3664" y="1204"/>
                    </a:lnTo>
                    <a:lnTo>
                      <a:pt x="3701" y="1310"/>
                    </a:lnTo>
                    <a:lnTo>
                      <a:pt x="3733" y="1421"/>
                    </a:lnTo>
                    <a:lnTo>
                      <a:pt x="3759" y="1533"/>
                    </a:lnTo>
                    <a:lnTo>
                      <a:pt x="3777" y="1648"/>
                    </a:lnTo>
                    <a:lnTo>
                      <a:pt x="3788" y="1764"/>
                    </a:lnTo>
                    <a:lnTo>
                      <a:pt x="3791" y="1884"/>
                    </a:lnTo>
                    <a:lnTo>
                      <a:pt x="3788" y="2002"/>
                    </a:lnTo>
                    <a:lnTo>
                      <a:pt x="3777" y="2119"/>
                    </a:lnTo>
                    <a:lnTo>
                      <a:pt x="3759" y="2234"/>
                    </a:lnTo>
                    <a:lnTo>
                      <a:pt x="3733" y="2347"/>
                    </a:lnTo>
                    <a:lnTo>
                      <a:pt x="3701" y="2456"/>
                    </a:lnTo>
                    <a:lnTo>
                      <a:pt x="3664" y="2564"/>
                    </a:lnTo>
                    <a:lnTo>
                      <a:pt x="3619" y="2667"/>
                    </a:lnTo>
                    <a:lnTo>
                      <a:pt x="3569" y="2768"/>
                    </a:lnTo>
                    <a:lnTo>
                      <a:pt x="3512" y="2864"/>
                    </a:lnTo>
                    <a:lnTo>
                      <a:pt x="3451" y="2958"/>
                    </a:lnTo>
                    <a:lnTo>
                      <a:pt x="3384" y="3048"/>
                    </a:lnTo>
                    <a:lnTo>
                      <a:pt x="3312" y="3133"/>
                    </a:lnTo>
                    <a:lnTo>
                      <a:pt x="3235" y="3214"/>
                    </a:lnTo>
                    <a:lnTo>
                      <a:pt x="3153" y="3290"/>
                    </a:lnTo>
                    <a:lnTo>
                      <a:pt x="3068" y="3362"/>
                    </a:lnTo>
                    <a:lnTo>
                      <a:pt x="2978" y="3428"/>
                    </a:lnTo>
                    <a:lnTo>
                      <a:pt x="2884" y="3489"/>
                    </a:lnTo>
                    <a:lnTo>
                      <a:pt x="2786" y="3545"/>
                    </a:lnTo>
                    <a:lnTo>
                      <a:pt x="2685" y="3595"/>
                    </a:lnTo>
                    <a:lnTo>
                      <a:pt x="2580" y="3639"/>
                    </a:lnTo>
                    <a:lnTo>
                      <a:pt x="2472" y="3676"/>
                    </a:lnTo>
                    <a:lnTo>
                      <a:pt x="2362" y="3709"/>
                    </a:lnTo>
                    <a:lnTo>
                      <a:pt x="2249" y="3732"/>
                    </a:lnTo>
                    <a:lnTo>
                      <a:pt x="2133" y="3752"/>
                    </a:lnTo>
                    <a:lnTo>
                      <a:pt x="2014" y="3762"/>
                    </a:lnTo>
                    <a:lnTo>
                      <a:pt x="1896" y="3766"/>
                    </a:lnTo>
                    <a:lnTo>
                      <a:pt x="1775" y="3762"/>
                    </a:lnTo>
                    <a:lnTo>
                      <a:pt x="1658" y="3752"/>
                    </a:lnTo>
                    <a:lnTo>
                      <a:pt x="1542" y="3732"/>
                    </a:lnTo>
                    <a:lnTo>
                      <a:pt x="1429" y="3709"/>
                    </a:lnTo>
                    <a:lnTo>
                      <a:pt x="1319" y="3676"/>
                    </a:lnTo>
                    <a:lnTo>
                      <a:pt x="1211" y="3639"/>
                    </a:lnTo>
                    <a:lnTo>
                      <a:pt x="1106" y="3595"/>
                    </a:lnTo>
                    <a:lnTo>
                      <a:pt x="1004" y="3545"/>
                    </a:lnTo>
                    <a:lnTo>
                      <a:pt x="907" y="3489"/>
                    </a:lnTo>
                    <a:lnTo>
                      <a:pt x="813" y="3428"/>
                    </a:lnTo>
                    <a:lnTo>
                      <a:pt x="723" y="3362"/>
                    </a:lnTo>
                    <a:lnTo>
                      <a:pt x="637" y="3290"/>
                    </a:lnTo>
                    <a:lnTo>
                      <a:pt x="555" y="3214"/>
                    </a:lnTo>
                    <a:lnTo>
                      <a:pt x="478" y="3133"/>
                    </a:lnTo>
                    <a:lnTo>
                      <a:pt x="406" y="3048"/>
                    </a:lnTo>
                    <a:lnTo>
                      <a:pt x="340" y="2958"/>
                    </a:lnTo>
                    <a:lnTo>
                      <a:pt x="277" y="2864"/>
                    </a:lnTo>
                    <a:lnTo>
                      <a:pt x="222" y="2768"/>
                    </a:lnTo>
                    <a:lnTo>
                      <a:pt x="172" y="2667"/>
                    </a:lnTo>
                    <a:lnTo>
                      <a:pt x="127" y="2564"/>
                    </a:lnTo>
                    <a:lnTo>
                      <a:pt x="89" y="2456"/>
                    </a:lnTo>
                    <a:lnTo>
                      <a:pt x="58" y="2347"/>
                    </a:lnTo>
                    <a:lnTo>
                      <a:pt x="32" y="2234"/>
                    </a:lnTo>
                    <a:lnTo>
                      <a:pt x="14" y="2119"/>
                    </a:lnTo>
                    <a:lnTo>
                      <a:pt x="4" y="2002"/>
                    </a:lnTo>
                    <a:lnTo>
                      <a:pt x="0" y="1884"/>
                    </a:lnTo>
                    <a:lnTo>
                      <a:pt x="4" y="1764"/>
                    </a:lnTo>
                    <a:lnTo>
                      <a:pt x="14" y="1648"/>
                    </a:lnTo>
                    <a:lnTo>
                      <a:pt x="32" y="1533"/>
                    </a:lnTo>
                    <a:lnTo>
                      <a:pt x="58" y="1421"/>
                    </a:lnTo>
                    <a:lnTo>
                      <a:pt x="89" y="1310"/>
                    </a:lnTo>
                    <a:lnTo>
                      <a:pt x="127" y="1204"/>
                    </a:lnTo>
                    <a:lnTo>
                      <a:pt x="172" y="1100"/>
                    </a:lnTo>
                    <a:lnTo>
                      <a:pt x="222" y="999"/>
                    </a:lnTo>
                    <a:lnTo>
                      <a:pt x="277" y="902"/>
                    </a:lnTo>
                    <a:lnTo>
                      <a:pt x="340" y="809"/>
                    </a:lnTo>
                    <a:lnTo>
                      <a:pt x="406" y="720"/>
                    </a:lnTo>
                    <a:lnTo>
                      <a:pt x="478" y="634"/>
                    </a:lnTo>
                    <a:lnTo>
                      <a:pt x="555" y="553"/>
                    </a:lnTo>
                    <a:lnTo>
                      <a:pt x="637" y="476"/>
                    </a:lnTo>
                    <a:lnTo>
                      <a:pt x="723" y="405"/>
                    </a:lnTo>
                    <a:lnTo>
                      <a:pt x="813" y="339"/>
                    </a:lnTo>
                    <a:lnTo>
                      <a:pt x="907" y="277"/>
                    </a:lnTo>
                    <a:lnTo>
                      <a:pt x="1004" y="222"/>
                    </a:lnTo>
                    <a:lnTo>
                      <a:pt x="1106" y="172"/>
                    </a:lnTo>
                    <a:lnTo>
                      <a:pt x="1211" y="128"/>
                    </a:lnTo>
                    <a:lnTo>
                      <a:pt x="1319" y="90"/>
                    </a:lnTo>
                    <a:lnTo>
                      <a:pt x="1429" y="59"/>
                    </a:lnTo>
                    <a:lnTo>
                      <a:pt x="1542" y="34"/>
                    </a:lnTo>
                    <a:lnTo>
                      <a:pt x="1658" y="16"/>
                    </a:lnTo>
                    <a:lnTo>
                      <a:pt x="1775" y="5"/>
                    </a:lnTo>
                    <a:lnTo>
                      <a:pt x="1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3418" y="2321"/>
                <a:ext cx="189" cy="344"/>
              </a:xfrm>
              <a:custGeom>
                <a:avLst/>
                <a:gdLst>
                  <a:gd name="T0" fmla="*/ 65 w 757"/>
                  <a:gd name="T1" fmla="*/ 0 h 1376"/>
                  <a:gd name="T2" fmla="*/ 80 w 757"/>
                  <a:gd name="T3" fmla="*/ 2 h 1376"/>
                  <a:gd name="T4" fmla="*/ 96 w 757"/>
                  <a:gd name="T5" fmla="*/ 8 h 1376"/>
                  <a:gd name="T6" fmla="*/ 110 w 757"/>
                  <a:gd name="T7" fmla="*/ 19 h 1376"/>
                  <a:gd name="T8" fmla="*/ 737 w 757"/>
                  <a:gd name="T9" fmla="*/ 643 h 1376"/>
                  <a:gd name="T10" fmla="*/ 748 w 757"/>
                  <a:gd name="T11" fmla="*/ 656 h 1376"/>
                  <a:gd name="T12" fmla="*/ 754 w 757"/>
                  <a:gd name="T13" fmla="*/ 672 h 1376"/>
                  <a:gd name="T14" fmla="*/ 757 w 757"/>
                  <a:gd name="T15" fmla="*/ 688 h 1376"/>
                  <a:gd name="T16" fmla="*/ 754 w 757"/>
                  <a:gd name="T17" fmla="*/ 704 h 1376"/>
                  <a:gd name="T18" fmla="*/ 748 w 757"/>
                  <a:gd name="T19" fmla="*/ 719 h 1376"/>
                  <a:gd name="T20" fmla="*/ 737 w 757"/>
                  <a:gd name="T21" fmla="*/ 734 h 1376"/>
                  <a:gd name="T22" fmla="*/ 110 w 757"/>
                  <a:gd name="T23" fmla="*/ 1357 h 1376"/>
                  <a:gd name="T24" fmla="*/ 96 w 757"/>
                  <a:gd name="T25" fmla="*/ 1368 h 1376"/>
                  <a:gd name="T26" fmla="*/ 80 w 757"/>
                  <a:gd name="T27" fmla="*/ 1374 h 1376"/>
                  <a:gd name="T28" fmla="*/ 65 w 757"/>
                  <a:gd name="T29" fmla="*/ 1376 h 1376"/>
                  <a:gd name="T30" fmla="*/ 48 w 757"/>
                  <a:gd name="T31" fmla="*/ 1374 h 1376"/>
                  <a:gd name="T32" fmla="*/ 32 w 757"/>
                  <a:gd name="T33" fmla="*/ 1368 h 1376"/>
                  <a:gd name="T34" fmla="*/ 19 w 757"/>
                  <a:gd name="T35" fmla="*/ 1357 h 1376"/>
                  <a:gd name="T36" fmla="*/ 8 w 757"/>
                  <a:gd name="T37" fmla="*/ 1344 h 1376"/>
                  <a:gd name="T38" fmla="*/ 2 w 757"/>
                  <a:gd name="T39" fmla="*/ 1329 h 1376"/>
                  <a:gd name="T40" fmla="*/ 0 w 757"/>
                  <a:gd name="T41" fmla="*/ 1312 h 1376"/>
                  <a:gd name="T42" fmla="*/ 2 w 757"/>
                  <a:gd name="T43" fmla="*/ 1297 h 1376"/>
                  <a:gd name="T44" fmla="*/ 8 w 757"/>
                  <a:gd name="T45" fmla="*/ 1281 h 1376"/>
                  <a:gd name="T46" fmla="*/ 19 w 757"/>
                  <a:gd name="T47" fmla="*/ 1267 h 1376"/>
                  <a:gd name="T48" fmla="*/ 602 w 757"/>
                  <a:gd name="T49" fmla="*/ 688 h 1376"/>
                  <a:gd name="T50" fmla="*/ 19 w 757"/>
                  <a:gd name="T51" fmla="*/ 109 h 1376"/>
                  <a:gd name="T52" fmla="*/ 8 w 757"/>
                  <a:gd name="T53" fmla="*/ 96 h 1376"/>
                  <a:gd name="T54" fmla="*/ 2 w 757"/>
                  <a:gd name="T55" fmla="*/ 80 h 1376"/>
                  <a:gd name="T56" fmla="*/ 0 w 757"/>
                  <a:gd name="T57" fmla="*/ 64 h 1376"/>
                  <a:gd name="T58" fmla="*/ 2 w 757"/>
                  <a:gd name="T59" fmla="*/ 48 h 1376"/>
                  <a:gd name="T60" fmla="*/ 8 w 757"/>
                  <a:gd name="T61" fmla="*/ 32 h 1376"/>
                  <a:gd name="T62" fmla="*/ 19 w 757"/>
                  <a:gd name="T63" fmla="*/ 19 h 1376"/>
                  <a:gd name="T64" fmla="*/ 32 w 757"/>
                  <a:gd name="T65" fmla="*/ 8 h 1376"/>
                  <a:gd name="T66" fmla="*/ 48 w 757"/>
                  <a:gd name="T67" fmla="*/ 2 h 1376"/>
                  <a:gd name="T68" fmla="*/ 65 w 757"/>
                  <a:gd name="T69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7" h="1376">
                    <a:moveTo>
                      <a:pt x="65" y="0"/>
                    </a:moveTo>
                    <a:lnTo>
                      <a:pt x="80" y="2"/>
                    </a:lnTo>
                    <a:lnTo>
                      <a:pt x="96" y="8"/>
                    </a:lnTo>
                    <a:lnTo>
                      <a:pt x="110" y="19"/>
                    </a:lnTo>
                    <a:lnTo>
                      <a:pt x="737" y="643"/>
                    </a:lnTo>
                    <a:lnTo>
                      <a:pt x="748" y="656"/>
                    </a:lnTo>
                    <a:lnTo>
                      <a:pt x="754" y="672"/>
                    </a:lnTo>
                    <a:lnTo>
                      <a:pt x="757" y="688"/>
                    </a:lnTo>
                    <a:lnTo>
                      <a:pt x="754" y="704"/>
                    </a:lnTo>
                    <a:lnTo>
                      <a:pt x="748" y="719"/>
                    </a:lnTo>
                    <a:lnTo>
                      <a:pt x="737" y="734"/>
                    </a:lnTo>
                    <a:lnTo>
                      <a:pt x="110" y="1357"/>
                    </a:lnTo>
                    <a:lnTo>
                      <a:pt x="96" y="1368"/>
                    </a:lnTo>
                    <a:lnTo>
                      <a:pt x="80" y="1374"/>
                    </a:lnTo>
                    <a:lnTo>
                      <a:pt x="65" y="1376"/>
                    </a:lnTo>
                    <a:lnTo>
                      <a:pt x="48" y="1374"/>
                    </a:lnTo>
                    <a:lnTo>
                      <a:pt x="32" y="1368"/>
                    </a:lnTo>
                    <a:lnTo>
                      <a:pt x="19" y="1357"/>
                    </a:lnTo>
                    <a:lnTo>
                      <a:pt x="8" y="1344"/>
                    </a:lnTo>
                    <a:lnTo>
                      <a:pt x="2" y="1329"/>
                    </a:lnTo>
                    <a:lnTo>
                      <a:pt x="0" y="1312"/>
                    </a:lnTo>
                    <a:lnTo>
                      <a:pt x="2" y="1297"/>
                    </a:lnTo>
                    <a:lnTo>
                      <a:pt x="8" y="1281"/>
                    </a:lnTo>
                    <a:lnTo>
                      <a:pt x="19" y="1267"/>
                    </a:lnTo>
                    <a:lnTo>
                      <a:pt x="602" y="688"/>
                    </a:lnTo>
                    <a:lnTo>
                      <a:pt x="19" y="109"/>
                    </a:lnTo>
                    <a:lnTo>
                      <a:pt x="8" y="96"/>
                    </a:lnTo>
                    <a:lnTo>
                      <a:pt x="2" y="80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8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7847523" y="3642468"/>
            <a:ext cx="3859649" cy="646331"/>
            <a:chOff x="7893821" y="2028126"/>
            <a:chExt cx="3859649" cy="646331"/>
          </a:xfrm>
        </p:grpSpPr>
        <p:sp>
          <p:nvSpPr>
            <p:cNvPr id="54" name="Rectangle 53"/>
            <p:cNvSpPr/>
            <p:nvPr/>
          </p:nvSpPr>
          <p:spPr>
            <a:xfrm>
              <a:off x="8490854" y="2028126"/>
              <a:ext cx="32626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/>
            </a:p>
          </p:txBody>
        </p:sp>
        <p:grpSp>
          <p:nvGrpSpPr>
            <p:cNvPr id="55" name="Group 4"/>
            <p:cNvGrpSpPr>
              <a:grpSpLocks noChangeAspect="1"/>
            </p:cNvGrpSpPr>
            <p:nvPr/>
          </p:nvGrpSpPr>
          <p:grpSpPr bwMode="auto">
            <a:xfrm>
              <a:off x="7893821" y="2103185"/>
              <a:ext cx="499904" cy="496213"/>
              <a:chOff x="3020" y="2029"/>
              <a:chExt cx="948" cy="941"/>
            </a:xfrm>
            <a:solidFill>
              <a:schemeClr val="bg1"/>
            </a:solidFill>
          </p:grpSpPr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3020" y="2029"/>
                <a:ext cx="948" cy="941"/>
              </a:xfrm>
              <a:custGeom>
                <a:avLst/>
                <a:gdLst>
                  <a:gd name="T0" fmla="*/ 1553 w 3791"/>
                  <a:gd name="T1" fmla="*/ 161 h 3766"/>
                  <a:gd name="T2" fmla="*/ 1133 w 3791"/>
                  <a:gd name="T3" fmla="*/ 300 h 3766"/>
                  <a:gd name="T4" fmla="*/ 766 w 3791"/>
                  <a:gd name="T5" fmla="*/ 534 h 3766"/>
                  <a:gd name="T6" fmla="*/ 470 w 3791"/>
                  <a:gd name="T7" fmla="*/ 847 h 3766"/>
                  <a:gd name="T8" fmla="*/ 257 w 3791"/>
                  <a:gd name="T9" fmla="*/ 1227 h 3766"/>
                  <a:gd name="T10" fmla="*/ 143 w 3791"/>
                  <a:gd name="T11" fmla="*/ 1655 h 3766"/>
                  <a:gd name="T12" fmla="*/ 143 w 3791"/>
                  <a:gd name="T13" fmla="*/ 2112 h 3766"/>
                  <a:gd name="T14" fmla="*/ 257 w 3791"/>
                  <a:gd name="T15" fmla="*/ 2541 h 3766"/>
                  <a:gd name="T16" fmla="*/ 470 w 3791"/>
                  <a:gd name="T17" fmla="*/ 2919 h 3766"/>
                  <a:gd name="T18" fmla="*/ 766 w 3791"/>
                  <a:gd name="T19" fmla="*/ 3233 h 3766"/>
                  <a:gd name="T20" fmla="*/ 1133 w 3791"/>
                  <a:gd name="T21" fmla="*/ 3466 h 3766"/>
                  <a:gd name="T22" fmla="*/ 1553 w 3791"/>
                  <a:gd name="T23" fmla="*/ 3605 h 3766"/>
                  <a:gd name="T24" fmla="*/ 2011 w 3791"/>
                  <a:gd name="T25" fmla="*/ 3635 h 3766"/>
                  <a:gd name="T26" fmla="*/ 2453 w 3791"/>
                  <a:gd name="T27" fmla="*/ 3549 h 3766"/>
                  <a:gd name="T28" fmla="*/ 2848 w 3791"/>
                  <a:gd name="T29" fmla="*/ 3360 h 3766"/>
                  <a:gd name="T30" fmla="*/ 3182 w 3791"/>
                  <a:gd name="T31" fmla="*/ 3085 h 3766"/>
                  <a:gd name="T32" fmla="*/ 3439 w 3791"/>
                  <a:gd name="T33" fmla="*/ 2737 h 3766"/>
                  <a:gd name="T34" fmla="*/ 3604 w 3791"/>
                  <a:gd name="T35" fmla="*/ 2331 h 3766"/>
                  <a:gd name="T36" fmla="*/ 3663 w 3791"/>
                  <a:gd name="T37" fmla="*/ 1884 h 3766"/>
                  <a:gd name="T38" fmla="*/ 3604 w 3791"/>
                  <a:gd name="T39" fmla="*/ 1435 h 3766"/>
                  <a:gd name="T40" fmla="*/ 3439 w 3791"/>
                  <a:gd name="T41" fmla="*/ 1030 h 3766"/>
                  <a:gd name="T42" fmla="*/ 3182 w 3791"/>
                  <a:gd name="T43" fmla="*/ 681 h 3766"/>
                  <a:gd name="T44" fmla="*/ 2848 w 3791"/>
                  <a:gd name="T45" fmla="*/ 406 h 3766"/>
                  <a:gd name="T46" fmla="*/ 2453 w 3791"/>
                  <a:gd name="T47" fmla="*/ 219 h 3766"/>
                  <a:gd name="T48" fmla="*/ 2011 w 3791"/>
                  <a:gd name="T49" fmla="*/ 133 h 3766"/>
                  <a:gd name="T50" fmla="*/ 2014 w 3791"/>
                  <a:gd name="T51" fmla="*/ 5 h 3766"/>
                  <a:gd name="T52" fmla="*/ 2472 w 3791"/>
                  <a:gd name="T53" fmla="*/ 90 h 3766"/>
                  <a:gd name="T54" fmla="*/ 2884 w 3791"/>
                  <a:gd name="T55" fmla="*/ 277 h 3766"/>
                  <a:gd name="T56" fmla="*/ 3235 w 3791"/>
                  <a:gd name="T57" fmla="*/ 553 h 3766"/>
                  <a:gd name="T58" fmla="*/ 3512 w 3791"/>
                  <a:gd name="T59" fmla="*/ 902 h 3766"/>
                  <a:gd name="T60" fmla="*/ 3701 w 3791"/>
                  <a:gd name="T61" fmla="*/ 1310 h 3766"/>
                  <a:gd name="T62" fmla="*/ 3788 w 3791"/>
                  <a:gd name="T63" fmla="*/ 1764 h 3766"/>
                  <a:gd name="T64" fmla="*/ 3759 w 3791"/>
                  <a:gd name="T65" fmla="*/ 2234 h 3766"/>
                  <a:gd name="T66" fmla="*/ 3619 w 3791"/>
                  <a:gd name="T67" fmla="*/ 2667 h 3766"/>
                  <a:gd name="T68" fmla="*/ 3384 w 3791"/>
                  <a:gd name="T69" fmla="*/ 3048 h 3766"/>
                  <a:gd name="T70" fmla="*/ 3068 w 3791"/>
                  <a:gd name="T71" fmla="*/ 3362 h 3766"/>
                  <a:gd name="T72" fmla="*/ 2685 w 3791"/>
                  <a:gd name="T73" fmla="*/ 3595 h 3766"/>
                  <a:gd name="T74" fmla="*/ 2249 w 3791"/>
                  <a:gd name="T75" fmla="*/ 3732 h 3766"/>
                  <a:gd name="T76" fmla="*/ 1775 w 3791"/>
                  <a:gd name="T77" fmla="*/ 3762 h 3766"/>
                  <a:gd name="T78" fmla="*/ 1319 w 3791"/>
                  <a:gd name="T79" fmla="*/ 3676 h 3766"/>
                  <a:gd name="T80" fmla="*/ 907 w 3791"/>
                  <a:gd name="T81" fmla="*/ 3489 h 3766"/>
                  <a:gd name="T82" fmla="*/ 555 w 3791"/>
                  <a:gd name="T83" fmla="*/ 3214 h 3766"/>
                  <a:gd name="T84" fmla="*/ 277 w 3791"/>
                  <a:gd name="T85" fmla="*/ 2864 h 3766"/>
                  <a:gd name="T86" fmla="*/ 89 w 3791"/>
                  <a:gd name="T87" fmla="*/ 2456 h 3766"/>
                  <a:gd name="T88" fmla="*/ 4 w 3791"/>
                  <a:gd name="T89" fmla="*/ 2002 h 3766"/>
                  <a:gd name="T90" fmla="*/ 32 w 3791"/>
                  <a:gd name="T91" fmla="*/ 1533 h 3766"/>
                  <a:gd name="T92" fmla="*/ 172 w 3791"/>
                  <a:gd name="T93" fmla="*/ 1100 h 3766"/>
                  <a:gd name="T94" fmla="*/ 406 w 3791"/>
                  <a:gd name="T95" fmla="*/ 720 h 3766"/>
                  <a:gd name="T96" fmla="*/ 723 w 3791"/>
                  <a:gd name="T97" fmla="*/ 405 h 3766"/>
                  <a:gd name="T98" fmla="*/ 1106 w 3791"/>
                  <a:gd name="T99" fmla="*/ 172 h 3766"/>
                  <a:gd name="T100" fmla="*/ 1542 w 3791"/>
                  <a:gd name="T101" fmla="*/ 34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91" h="3766">
                    <a:moveTo>
                      <a:pt x="1896" y="128"/>
                    </a:moveTo>
                    <a:lnTo>
                      <a:pt x="1779" y="133"/>
                    </a:lnTo>
                    <a:lnTo>
                      <a:pt x="1665" y="144"/>
                    </a:lnTo>
                    <a:lnTo>
                      <a:pt x="1553" y="161"/>
                    </a:lnTo>
                    <a:lnTo>
                      <a:pt x="1444" y="186"/>
                    </a:lnTo>
                    <a:lnTo>
                      <a:pt x="1337" y="219"/>
                    </a:lnTo>
                    <a:lnTo>
                      <a:pt x="1234" y="256"/>
                    </a:lnTo>
                    <a:lnTo>
                      <a:pt x="1133" y="300"/>
                    </a:lnTo>
                    <a:lnTo>
                      <a:pt x="1035" y="350"/>
                    </a:lnTo>
                    <a:lnTo>
                      <a:pt x="942" y="406"/>
                    </a:lnTo>
                    <a:lnTo>
                      <a:pt x="853" y="468"/>
                    </a:lnTo>
                    <a:lnTo>
                      <a:pt x="766" y="534"/>
                    </a:lnTo>
                    <a:lnTo>
                      <a:pt x="685" y="605"/>
                    </a:lnTo>
                    <a:lnTo>
                      <a:pt x="609" y="681"/>
                    </a:lnTo>
                    <a:lnTo>
                      <a:pt x="537" y="763"/>
                    </a:lnTo>
                    <a:lnTo>
                      <a:pt x="470" y="847"/>
                    </a:lnTo>
                    <a:lnTo>
                      <a:pt x="407" y="937"/>
                    </a:lnTo>
                    <a:lnTo>
                      <a:pt x="352" y="1030"/>
                    </a:lnTo>
                    <a:lnTo>
                      <a:pt x="302" y="1126"/>
                    </a:lnTo>
                    <a:lnTo>
                      <a:pt x="257" y="1227"/>
                    </a:lnTo>
                    <a:lnTo>
                      <a:pt x="219" y="1329"/>
                    </a:lnTo>
                    <a:lnTo>
                      <a:pt x="186" y="1435"/>
                    </a:lnTo>
                    <a:lnTo>
                      <a:pt x="161" y="1544"/>
                    </a:lnTo>
                    <a:lnTo>
                      <a:pt x="143" y="1655"/>
                    </a:lnTo>
                    <a:lnTo>
                      <a:pt x="132" y="1768"/>
                    </a:lnTo>
                    <a:lnTo>
                      <a:pt x="129" y="1884"/>
                    </a:lnTo>
                    <a:lnTo>
                      <a:pt x="132" y="1998"/>
                    </a:lnTo>
                    <a:lnTo>
                      <a:pt x="143" y="2112"/>
                    </a:lnTo>
                    <a:lnTo>
                      <a:pt x="161" y="2222"/>
                    </a:lnTo>
                    <a:lnTo>
                      <a:pt x="186" y="2331"/>
                    </a:lnTo>
                    <a:lnTo>
                      <a:pt x="219" y="2437"/>
                    </a:lnTo>
                    <a:lnTo>
                      <a:pt x="257" y="2541"/>
                    </a:lnTo>
                    <a:lnTo>
                      <a:pt x="302" y="2640"/>
                    </a:lnTo>
                    <a:lnTo>
                      <a:pt x="352" y="2737"/>
                    </a:lnTo>
                    <a:lnTo>
                      <a:pt x="407" y="2830"/>
                    </a:lnTo>
                    <a:lnTo>
                      <a:pt x="470" y="2919"/>
                    </a:lnTo>
                    <a:lnTo>
                      <a:pt x="537" y="3004"/>
                    </a:lnTo>
                    <a:lnTo>
                      <a:pt x="609" y="3085"/>
                    </a:lnTo>
                    <a:lnTo>
                      <a:pt x="685" y="3161"/>
                    </a:lnTo>
                    <a:lnTo>
                      <a:pt x="766" y="3233"/>
                    </a:lnTo>
                    <a:lnTo>
                      <a:pt x="853" y="3299"/>
                    </a:lnTo>
                    <a:lnTo>
                      <a:pt x="942" y="3360"/>
                    </a:lnTo>
                    <a:lnTo>
                      <a:pt x="1035" y="3416"/>
                    </a:lnTo>
                    <a:lnTo>
                      <a:pt x="1133" y="3466"/>
                    </a:lnTo>
                    <a:lnTo>
                      <a:pt x="1234" y="3511"/>
                    </a:lnTo>
                    <a:lnTo>
                      <a:pt x="1337" y="3549"/>
                    </a:lnTo>
                    <a:lnTo>
                      <a:pt x="1444" y="3580"/>
                    </a:lnTo>
                    <a:lnTo>
                      <a:pt x="1553" y="3605"/>
                    </a:lnTo>
                    <a:lnTo>
                      <a:pt x="1665" y="3624"/>
                    </a:lnTo>
                    <a:lnTo>
                      <a:pt x="1779" y="3635"/>
                    </a:lnTo>
                    <a:lnTo>
                      <a:pt x="1896" y="3638"/>
                    </a:lnTo>
                    <a:lnTo>
                      <a:pt x="2011" y="3635"/>
                    </a:lnTo>
                    <a:lnTo>
                      <a:pt x="2125" y="3624"/>
                    </a:lnTo>
                    <a:lnTo>
                      <a:pt x="2237" y="3605"/>
                    </a:lnTo>
                    <a:lnTo>
                      <a:pt x="2346" y="3580"/>
                    </a:lnTo>
                    <a:lnTo>
                      <a:pt x="2453" y="3549"/>
                    </a:lnTo>
                    <a:lnTo>
                      <a:pt x="2557" y="3511"/>
                    </a:lnTo>
                    <a:lnTo>
                      <a:pt x="2657" y="3466"/>
                    </a:lnTo>
                    <a:lnTo>
                      <a:pt x="2754" y="3416"/>
                    </a:lnTo>
                    <a:lnTo>
                      <a:pt x="2848" y="3360"/>
                    </a:lnTo>
                    <a:lnTo>
                      <a:pt x="2938" y="3299"/>
                    </a:lnTo>
                    <a:lnTo>
                      <a:pt x="3024" y="3233"/>
                    </a:lnTo>
                    <a:lnTo>
                      <a:pt x="3105" y="3161"/>
                    </a:lnTo>
                    <a:lnTo>
                      <a:pt x="3182" y="3085"/>
                    </a:lnTo>
                    <a:lnTo>
                      <a:pt x="3254" y="3004"/>
                    </a:lnTo>
                    <a:lnTo>
                      <a:pt x="3321" y="2919"/>
                    </a:lnTo>
                    <a:lnTo>
                      <a:pt x="3383" y="2830"/>
                    </a:lnTo>
                    <a:lnTo>
                      <a:pt x="3439" y="2737"/>
                    </a:lnTo>
                    <a:lnTo>
                      <a:pt x="3490" y="2640"/>
                    </a:lnTo>
                    <a:lnTo>
                      <a:pt x="3534" y="2541"/>
                    </a:lnTo>
                    <a:lnTo>
                      <a:pt x="3573" y="2437"/>
                    </a:lnTo>
                    <a:lnTo>
                      <a:pt x="3604" y="2331"/>
                    </a:lnTo>
                    <a:lnTo>
                      <a:pt x="3629" y="2222"/>
                    </a:lnTo>
                    <a:lnTo>
                      <a:pt x="3648" y="2112"/>
                    </a:lnTo>
                    <a:lnTo>
                      <a:pt x="3659" y="1998"/>
                    </a:lnTo>
                    <a:lnTo>
                      <a:pt x="3663" y="1884"/>
                    </a:lnTo>
                    <a:lnTo>
                      <a:pt x="3659" y="1768"/>
                    </a:lnTo>
                    <a:lnTo>
                      <a:pt x="3648" y="1655"/>
                    </a:lnTo>
                    <a:lnTo>
                      <a:pt x="3629" y="1544"/>
                    </a:lnTo>
                    <a:lnTo>
                      <a:pt x="3604" y="1435"/>
                    </a:lnTo>
                    <a:lnTo>
                      <a:pt x="3573" y="1329"/>
                    </a:lnTo>
                    <a:lnTo>
                      <a:pt x="3534" y="1227"/>
                    </a:lnTo>
                    <a:lnTo>
                      <a:pt x="3490" y="1126"/>
                    </a:lnTo>
                    <a:lnTo>
                      <a:pt x="3439" y="1030"/>
                    </a:lnTo>
                    <a:lnTo>
                      <a:pt x="3383" y="937"/>
                    </a:lnTo>
                    <a:lnTo>
                      <a:pt x="3321" y="847"/>
                    </a:lnTo>
                    <a:lnTo>
                      <a:pt x="3254" y="763"/>
                    </a:lnTo>
                    <a:lnTo>
                      <a:pt x="3182" y="681"/>
                    </a:lnTo>
                    <a:lnTo>
                      <a:pt x="3105" y="605"/>
                    </a:lnTo>
                    <a:lnTo>
                      <a:pt x="3024" y="534"/>
                    </a:lnTo>
                    <a:lnTo>
                      <a:pt x="2938" y="468"/>
                    </a:lnTo>
                    <a:lnTo>
                      <a:pt x="2848" y="406"/>
                    </a:lnTo>
                    <a:lnTo>
                      <a:pt x="2754" y="350"/>
                    </a:lnTo>
                    <a:lnTo>
                      <a:pt x="2657" y="300"/>
                    </a:lnTo>
                    <a:lnTo>
                      <a:pt x="2557" y="256"/>
                    </a:lnTo>
                    <a:lnTo>
                      <a:pt x="2453" y="219"/>
                    </a:lnTo>
                    <a:lnTo>
                      <a:pt x="2346" y="186"/>
                    </a:lnTo>
                    <a:lnTo>
                      <a:pt x="2237" y="161"/>
                    </a:lnTo>
                    <a:lnTo>
                      <a:pt x="2125" y="144"/>
                    </a:lnTo>
                    <a:lnTo>
                      <a:pt x="2011" y="133"/>
                    </a:lnTo>
                    <a:lnTo>
                      <a:pt x="1896" y="128"/>
                    </a:lnTo>
                    <a:close/>
                    <a:moveTo>
                      <a:pt x="1896" y="0"/>
                    </a:moveTo>
                    <a:lnTo>
                      <a:pt x="1896" y="0"/>
                    </a:lnTo>
                    <a:lnTo>
                      <a:pt x="2014" y="5"/>
                    </a:lnTo>
                    <a:lnTo>
                      <a:pt x="2133" y="16"/>
                    </a:lnTo>
                    <a:lnTo>
                      <a:pt x="2249" y="34"/>
                    </a:lnTo>
                    <a:lnTo>
                      <a:pt x="2362" y="59"/>
                    </a:lnTo>
                    <a:lnTo>
                      <a:pt x="2472" y="90"/>
                    </a:lnTo>
                    <a:lnTo>
                      <a:pt x="2580" y="128"/>
                    </a:lnTo>
                    <a:lnTo>
                      <a:pt x="2685" y="172"/>
                    </a:lnTo>
                    <a:lnTo>
                      <a:pt x="2786" y="222"/>
                    </a:lnTo>
                    <a:lnTo>
                      <a:pt x="2884" y="277"/>
                    </a:lnTo>
                    <a:lnTo>
                      <a:pt x="2978" y="339"/>
                    </a:lnTo>
                    <a:lnTo>
                      <a:pt x="3068" y="405"/>
                    </a:lnTo>
                    <a:lnTo>
                      <a:pt x="3153" y="476"/>
                    </a:lnTo>
                    <a:lnTo>
                      <a:pt x="3235" y="553"/>
                    </a:lnTo>
                    <a:lnTo>
                      <a:pt x="3312" y="634"/>
                    </a:lnTo>
                    <a:lnTo>
                      <a:pt x="3384" y="720"/>
                    </a:lnTo>
                    <a:lnTo>
                      <a:pt x="3451" y="809"/>
                    </a:lnTo>
                    <a:lnTo>
                      <a:pt x="3512" y="902"/>
                    </a:lnTo>
                    <a:lnTo>
                      <a:pt x="3569" y="999"/>
                    </a:lnTo>
                    <a:lnTo>
                      <a:pt x="3619" y="1100"/>
                    </a:lnTo>
                    <a:lnTo>
                      <a:pt x="3664" y="1204"/>
                    </a:lnTo>
                    <a:lnTo>
                      <a:pt x="3701" y="1310"/>
                    </a:lnTo>
                    <a:lnTo>
                      <a:pt x="3733" y="1421"/>
                    </a:lnTo>
                    <a:lnTo>
                      <a:pt x="3759" y="1533"/>
                    </a:lnTo>
                    <a:lnTo>
                      <a:pt x="3777" y="1648"/>
                    </a:lnTo>
                    <a:lnTo>
                      <a:pt x="3788" y="1764"/>
                    </a:lnTo>
                    <a:lnTo>
                      <a:pt x="3791" y="1884"/>
                    </a:lnTo>
                    <a:lnTo>
                      <a:pt x="3788" y="2002"/>
                    </a:lnTo>
                    <a:lnTo>
                      <a:pt x="3777" y="2119"/>
                    </a:lnTo>
                    <a:lnTo>
                      <a:pt x="3759" y="2234"/>
                    </a:lnTo>
                    <a:lnTo>
                      <a:pt x="3733" y="2347"/>
                    </a:lnTo>
                    <a:lnTo>
                      <a:pt x="3701" y="2456"/>
                    </a:lnTo>
                    <a:lnTo>
                      <a:pt x="3664" y="2564"/>
                    </a:lnTo>
                    <a:lnTo>
                      <a:pt x="3619" y="2667"/>
                    </a:lnTo>
                    <a:lnTo>
                      <a:pt x="3569" y="2768"/>
                    </a:lnTo>
                    <a:lnTo>
                      <a:pt x="3512" y="2864"/>
                    </a:lnTo>
                    <a:lnTo>
                      <a:pt x="3451" y="2958"/>
                    </a:lnTo>
                    <a:lnTo>
                      <a:pt x="3384" y="3048"/>
                    </a:lnTo>
                    <a:lnTo>
                      <a:pt x="3312" y="3133"/>
                    </a:lnTo>
                    <a:lnTo>
                      <a:pt x="3235" y="3214"/>
                    </a:lnTo>
                    <a:lnTo>
                      <a:pt x="3153" y="3290"/>
                    </a:lnTo>
                    <a:lnTo>
                      <a:pt x="3068" y="3362"/>
                    </a:lnTo>
                    <a:lnTo>
                      <a:pt x="2978" y="3428"/>
                    </a:lnTo>
                    <a:lnTo>
                      <a:pt x="2884" y="3489"/>
                    </a:lnTo>
                    <a:lnTo>
                      <a:pt x="2786" y="3545"/>
                    </a:lnTo>
                    <a:lnTo>
                      <a:pt x="2685" y="3595"/>
                    </a:lnTo>
                    <a:lnTo>
                      <a:pt x="2580" y="3639"/>
                    </a:lnTo>
                    <a:lnTo>
                      <a:pt x="2472" y="3676"/>
                    </a:lnTo>
                    <a:lnTo>
                      <a:pt x="2362" y="3709"/>
                    </a:lnTo>
                    <a:lnTo>
                      <a:pt x="2249" y="3732"/>
                    </a:lnTo>
                    <a:lnTo>
                      <a:pt x="2133" y="3752"/>
                    </a:lnTo>
                    <a:lnTo>
                      <a:pt x="2014" y="3762"/>
                    </a:lnTo>
                    <a:lnTo>
                      <a:pt x="1896" y="3766"/>
                    </a:lnTo>
                    <a:lnTo>
                      <a:pt x="1775" y="3762"/>
                    </a:lnTo>
                    <a:lnTo>
                      <a:pt x="1658" y="3752"/>
                    </a:lnTo>
                    <a:lnTo>
                      <a:pt x="1542" y="3732"/>
                    </a:lnTo>
                    <a:lnTo>
                      <a:pt x="1429" y="3709"/>
                    </a:lnTo>
                    <a:lnTo>
                      <a:pt x="1319" y="3676"/>
                    </a:lnTo>
                    <a:lnTo>
                      <a:pt x="1211" y="3639"/>
                    </a:lnTo>
                    <a:lnTo>
                      <a:pt x="1106" y="3595"/>
                    </a:lnTo>
                    <a:lnTo>
                      <a:pt x="1004" y="3545"/>
                    </a:lnTo>
                    <a:lnTo>
                      <a:pt x="907" y="3489"/>
                    </a:lnTo>
                    <a:lnTo>
                      <a:pt x="813" y="3428"/>
                    </a:lnTo>
                    <a:lnTo>
                      <a:pt x="723" y="3362"/>
                    </a:lnTo>
                    <a:lnTo>
                      <a:pt x="637" y="3290"/>
                    </a:lnTo>
                    <a:lnTo>
                      <a:pt x="555" y="3214"/>
                    </a:lnTo>
                    <a:lnTo>
                      <a:pt x="478" y="3133"/>
                    </a:lnTo>
                    <a:lnTo>
                      <a:pt x="406" y="3048"/>
                    </a:lnTo>
                    <a:lnTo>
                      <a:pt x="340" y="2958"/>
                    </a:lnTo>
                    <a:lnTo>
                      <a:pt x="277" y="2864"/>
                    </a:lnTo>
                    <a:lnTo>
                      <a:pt x="222" y="2768"/>
                    </a:lnTo>
                    <a:lnTo>
                      <a:pt x="172" y="2667"/>
                    </a:lnTo>
                    <a:lnTo>
                      <a:pt x="127" y="2564"/>
                    </a:lnTo>
                    <a:lnTo>
                      <a:pt x="89" y="2456"/>
                    </a:lnTo>
                    <a:lnTo>
                      <a:pt x="58" y="2347"/>
                    </a:lnTo>
                    <a:lnTo>
                      <a:pt x="32" y="2234"/>
                    </a:lnTo>
                    <a:lnTo>
                      <a:pt x="14" y="2119"/>
                    </a:lnTo>
                    <a:lnTo>
                      <a:pt x="4" y="2002"/>
                    </a:lnTo>
                    <a:lnTo>
                      <a:pt x="0" y="1884"/>
                    </a:lnTo>
                    <a:lnTo>
                      <a:pt x="4" y="1764"/>
                    </a:lnTo>
                    <a:lnTo>
                      <a:pt x="14" y="1648"/>
                    </a:lnTo>
                    <a:lnTo>
                      <a:pt x="32" y="1533"/>
                    </a:lnTo>
                    <a:lnTo>
                      <a:pt x="58" y="1421"/>
                    </a:lnTo>
                    <a:lnTo>
                      <a:pt x="89" y="1310"/>
                    </a:lnTo>
                    <a:lnTo>
                      <a:pt x="127" y="1204"/>
                    </a:lnTo>
                    <a:lnTo>
                      <a:pt x="172" y="1100"/>
                    </a:lnTo>
                    <a:lnTo>
                      <a:pt x="222" y="999"/>
                    </a:lnTo>
                    <a:lnTo>
                      <a:pt x="277" y="902"/>
                    </a:lnTo>
                    <a:lnTo>
                      <a:pt x="340" y="809"/>
                    </a:lnTo>
                    <a:lnTo>
                      <a:pt x="406" y="720"/>
                    </a:lnTo>
                    <a:lnTo>
                      <a:pt x="478" y="634"/>
                    </a:lnTo>
                    <a:lnTo>
                      <a:pt x="555" y="553"/>
                    </a:lnTo>
                    <a:lnTo>
                      <a:pt x="637" y="476"/>
                    </a:lnTo>
                    <a:lnTo>
                      <a:pt x="723" y="405"/>
                    </a:lnTo>
                    <a:lnTo>
                      <a:pt x="813" y="339"/>
                    </a:lnTo>
                    <a:lnTo>
                      <a:pt x="907" y="277"/>
                    </a:lnTo>
                    <a:lnTo>
                      <a:pt x="1004" y="222"/>
                    </a:lnTo>
                    <a:lnTo>
                      <a:pt x="1106" y="172"/>
                    </a:lnTo>
                    <a:lnTo>
                      <a:pt x="1211" y="128"/>
                    </a:lnTo>
                    <a:lnTo>
                      <a:pt x="1319" y="90"/>
                    </a:lnTo>
                    <a:lnTo>
                      <a:pt x="1429" y="59"/>
                    </a:lnTo>
                    <a:lnTo>
                      <a:pt x="1542" y="34"/>
                    </a:lnTo>
                    <a:lnTo>
                      <a:pt x="1658" y="16"/>
                    </a:lnTo>
                    <a:lnTo>
                      <a:pt x="1775" y="5"/>
                    </a:lnTo>
                    <a:lnTo>
                      <a:pt x="1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3418" y="2321"/>
                <a:ext cx="189" cy="344"/>
              </a:xfrm>
              <a:custGeom>
                <a:avLst/>
                <a:gdLst>
                  <a:gd name="T0" fmla="*/ 65 w 757"/>
                  <a:gd name="T1" fmla="*/ 0 h 1376"/>
                  <a:gd name="T2" fmla="*/ 80 w 757"/>
                  <a:gd name="T3" fmla="*/ 2 h 1376"/>
                  <a:gd name="T4" fmla="*/ 96 w 757"/>
                  <a:gd name="T5" fmla="*/ 8 h 1376"/>
                  <a:gd name="T6" fmla="*/ 110 w 757"/>
                  <a:gd name="T7" fmla="*/ 19 h 1376"/>
                  <a:gd name="T8" fmla="*/ 737 w 757"/>
                  <a:gd name="T9" fmla="*/ 643 h 1376"/>
                  <a:gd name="T10" fmla="*/ 748 w 757"/>
                  <a:gd name="T11" fmla="*/ 656 h 1376"/>
                  <a:gd name="T12" fmla="*/ 754 w 757"/>
                  <a:gd name="T13" fmla="*/ 672 h 1376"/>
                  <a:gd name="T14" fmla="*/ 757 w 757"/>
                  <a:gd name="T15" fmla="*/ 688 h 1376"/>
                  <a:gd name="T16" fmla="*/ 754 w 757"/>
                  <a:gd name="T17" fmla="*/ 704 h 1376"/>
                  <a:gd name="T18" fmla="*/ 748 w 757"/>
                  <a:gd name="T19" fmla="*/ 719 h 1376"/>
                  <a:gd name="T20" fmla="*/ 737 w 757"/>
                  <a:gd name="T21" fmla="*/ 734 h 1376"/>
                  <a:gd name="T22" fmla="*/ 110 w 757"/>
                  <a:gd name="T23" fmla="*/ 1357 h 1376"/>
                  <a:gd name="T24" fmla="*/ 96 w 757"/>
                  <a:gd name="T25" fmla="*/ 1368 h 1376"/>
                  <a:gd name="T26" fmla="*/ 80 w 757"/>
                  <a:gd name="T27" fmla="*/ 1374 h 1376"/>
                  <a:gd name="T28" fmla="*/ 65 w 757"/>
                  <a:gd name="T29" fmla="*/ 1376 h 1376"/>
                  <a:gd name="T30" fmla="*/ 48 w 757"/>
                  <a:gd name="T31" fmla="*/ 1374 h 1376"/>
                  <a:gd name="T32" fmla="*/ 32 w 757"/>
                  <a:gd name="T33" fmla="*/ 1368 h 1376"/>
                  <a:gd name="T34" fmla="*/ 19 w 757"/>
                  <a:gd name="T35" fmla="*/ 1357 h 1376"/>
                  <a:gd name="T36" fmla="*/ 8 w 757"/>
                  <a:gd name="T37" fmla="*/ 1344 h 1376"/>
                  <a:gd name="T38" fmla="*/ 2 w 757"/>
                  <a:gd name="T39" fmla="*/ 1329 h 1376"/>
                  <a:gd name="T40" fmla="*/ 0 w 757"/>
                  <a:gd name="T41" fmla="*/ 1312 h 1376"/>
                  <a:gd name="T42" fmla="*/ 2 w 757"/>
                  <a:gd name="T43" fmla="*/ 1297 h 1376"/>
                  <a:gd name="T44" fmla="*/ 8 w 757"/>
                  <a:gd name="T45" fmla="*/ 1281 h 1376"/>
                  <a:gd name="T46" fmla="*/ 19 w 757"/>
                  <a:gd name="T47" fmla="*/ 1267 h 1376"/>
                  <a:gd name="T48" fmla="*/ 602 w 757"/>
                  <a:gd name="T49" fmla="*/ 688 h 1376"/>
                  <a:gd name="T50" fmla="*/ 19 w 757"/>
                  <a:gd name="T51" fmla="*/ 109 h 1376"/>
                  <a:gd name="T52" fmla="*/ 8 w 757"/>
                  <a:gd name="T53" fmla="*/ 96 h 1376"/>
                  <a:gd name="T54" fmla="*/ 2 w 757"/>
                  <a:gd name="T55" fmla="*/ 80 h 1376"/>
                  <a:gd name="T56" fmla="*/ 0 w 757"/>
                  <a:gd name="T57" fmla="*/ 64 h 1376"/>
                  <a:gd name="T58" fmla="*/ 2 w 757"/>
                  <a:gd name="T59" fmla="*/ 48 h 1376"/>
                  <a:gd name="T60" fmla="*/ 8 w 757"/>
                  <a:gd name="T61" fmla="*/ 32 h 1376"/>
                  <a:gd name="T62" fmla="*/ 19 w 757"/>
                  <a:gd name="T63" fmla="*/ 19 h 1376"/>
                  <a:gd name="T64" fmla="*/ 32 w 757"/>
                  <a:gd name="T65" fmla="*/ 8 h 1376"/>
                  <a:gd name="T66" fmla="*/ 48 w 757"/>
                  <a:gd name="T67" fmla="*/ 2 h 1376"/>
                  <a:gd name="T68" fmla="*/ 65 w 757"/>
                  <a:gd name="T69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7" h="1376">
                    <a:moveTo>
                      <a:pt x="65" y="0"/>
                    </a:moveTo>
                    <a:lnTo>
                      <a:pt x="80" y="2"/>
                    </a:lnTo>
                    <a:lnTo>
                      <a:pt x="96" y="8"/>
                    </a:lnTo>
                    <a:lnTo>
                      <a:pt x="110" y="19"/>
                    </a:lnTo>
                    <a:lnTo>
                      <a:pt x="737" y="643"/>
                    </a:lnTo>
                    <a:lnTo>
                      <a:pt x="748" y="656"/>
                    </a:lnTo>
                    <a:lnTo>
                      <a:pt x="754" y="672"/>
                    </a:lnTo>
                    <a:lnTo>
                      <a:pt x="757" y="688"/>
                    </a:lnTo>
                    <a:lnTo>
                      <a:pt x="754" y="704"/>
                    </a:lnTo>
                    <a:lnTo>
                      <a:pt x="748" y="719"/>
                    </a:lnTo>
                    <a:lnTo>
                      <a:pt x="737" y="734"/>
                    </a:lnTo>
                    <a:lnTo>
                      <a:pt x="110" y="1357"/>
                    </a:lnTo>
                    <a:lnTo>
                      <a:pt x="96" y="1368"/>
                    </a:lnTo>
                    <a:lnTo>
                      <a:pt x="80" y="1374"/>
                    </a:lnTo>
                    <a:lnTo>
                      <a:pt x="65" y="1376"/>
                    </a:lnTo>
                    <a:lnTo>
                      <a:pt x="48" y="1374"/>
                    </a:lnTo>
                    <a:lnTo>
                      <a:pt x="32" y="1368"/>
                    </a:lnTo>
                    <a:lnTo>
                      <a:pt x="19" y="1357"/>
                    </a:lnTo>
                    <a:lnTo>
                      <a:pt x="8" y="1344"/>
                    </a:lnTo>
                    <a:lnTo>
                      <a:pt x="2" y="1329"/>
                    </a:lnTo>
                    <a:lnTo>
                      <a:pt x="0" y="1312"/>
                    </a:lnTo>
                    <a:lnTo>
                      <a:pt x="2" y="1297"/>
                    </a:lnTo>
                    <a:lnTo>
                      <a:pt x="8" y="1281"/>
                    </a:lnTo>
                    <a:lnTo>
                      <a:pt x="19" y="1267"/>
                    </a:lnTo>
                    <a:lnTo>
                      <a:pt x="602" y="688"/>
                    </a:lnTo>
                    <a:lnTo>
                      <a:pt x="19" y="109"/>
                    </a:lnTo>
                    <a:lnTo>
                      <a:pt x="8" y="96"/>
                    </a:lnTo>
                    <a:lnTo>
                      <a:pt x="2" y="80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8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7847523" y="4449639"/>
            <a:ext cx="3859649" cy="646331"/>
            <a:chOff x="7893821" y="2028126"/>
            <a:chExt cx="3859649" cy="646331"/>
          </a:xfrm>
        </p:grpSpPr>
        <p:sp>
          <p:nvSpPr>
            <p:cNvPr id="59" name="Rectangle 58"/>
            <p:cNvSpPr/>
            <p:nvPr/>
          </p:nvSpPr>
          <p:spPr>
            <a:xfrm>
              <a:off x="8490854" y="2028126"/>
              <a:ext cx="32626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/>
            </a:p>
          </p:txBody>
        </p:sp>
        <p:grpSp>
          <p:nvGrpSpPr>
            <p:cNvPr id="60" name="Group 4"/>
            <p:cNvGrpSpPr>
              <a:grpSpLocks noChangeAspect="1"/>
            </p:cNvGrpSpPr>
            <p:nvPr/>
          </p:nvGrpSpPr>
          <p:grpSpPr bwMode="auto">
            <a:xfrm>
              <a:off x="7893821" y="2103185"/>
              <a:ext cx="499904" cy="496213"/>
              <a:chOff x="3020" y="2029"/>
              <a:chExt cx="948" cy="941"/>
            </a:xfrm>
            <a:solidFill>
              <a:schemeClr val="bg1"/>
            </a:solidFill>
          </p:grpSpPr>
          <p:sp>
            <p:nvSpPr>
              <p:cNvPr id="61" name="Freeform 6"/>
              <p:cNvSpPr>
                <a:spLocks noEditPoints="1"/>
              </p:cNvSpPr>
              <p:nvPr/>
            </p:nvSpPr>
            <p:spPr bwMode="auto">
              <a:xfrm>
                <a:off x="3020" y="2029"/>
                <a:ext cx="948" cy="941"/>
              </a:xfrm>
              <a:custGeom>
                <a:avLst/>
                <a:gdLst>
                  <a:gd name="T0" fmla="*/ 1553 w 3791"/>
                  <a:gd name="T1" fmla="*/ 161 h 3766"/>
                  <a:gd name="T2" fmla="*/ 1133 w 3791"/>
                  <a:gd name="T3" fmla="*/ 300 h 3766"/>
                  <a:gd name="T4" fmla="*/ 766 w 3791"/>
                  <a:gd name="T5" fmla="*/ 534 h 3766"/>
                  <a:gd name="T6" fmla="*/ 470 w 3791"/>
                  <a:gd name="T7" fmla="*/ 847 h 3766"/>
                  <a:gd name="T8" fmla="*/ 257 w 3791"/>
                  <a:gd name="T9" fmla="*/ 1227 h 3766"/>
                  <a:gd name="T10" fmla="*/ 143 w 3791"/>
                  <a:gd name="T11" fmla="*/ 1655 h 3766"/>
                  <a:gd name="T12" fmla="*/ 143 w 3791"/>
                  <a:gd name="T13" fmla="*/ 2112 h 3766"/>
                  <a:gd name="T14" fmla="*/ 257 w 3791"/>
                  <a:gd name="T15" fmla="*/ 2541 h 3766"/>
                  <a:gd name="T16" fmla="*/ 470 w 3791"/>
                  <a:gd name="T17" fmla="*/ 2919 h 3766"/>
                  <a:gd name="T18" fmla="*/ 766 w 3791"/>
                  <a:gd name="T19" fmla="*/ 3233 h 3766"/>
                  <a:gd name="T20" fmla="*/ 1133 w 3791"/>
                  <a:gd name="T21" fmla="*/ 3466 h 3766"/>
                  <a:gd name="T22" fmla="*/ 1553 w 3791"/>
                  <a:gd name="T23" fmla="*/ 3605 h 3766"/>
                  <a:gd name="T24" fmla="*/ 2011 w 3791"/>
                  <a:gd name="T25" fmla="*/ 3635 h 3766"/>
                  <a:gd name="T26" fmla="*/ 2453 w 3791"/>
                  <a:gd name="T27" fmla="*/ 3549 h 3766"/>
                  <a:gd name="T28" fmla="*/ 2848 w 3791"/>
                  <a:gd name="T29" fmla="*/ 3360 h 3766"/>
                  <a:gd name="T30" fmla="*/ 3182 w 3791"/>
                  <a:gd name="T31" fmla="*/ 3085 h 3766"/>
                  <a:gd name="T32" fmla="*/ 3439 w 3791"/>
                  <a:gd name="T33" fmla="*/ 2737 h 3766"/>
                  <a:gd name="T34" fmla="*/ 3604 w 3791"/>
                  <a:gd name="T35" fmla="*/ 2331 h 3766"/>
                  <a:gd name="T36" fmla="*/ 3663 w 3791"/>
                  <a:gd name="T37" fmla="*/ 1884 h 3766"/>
                  <a:gd name="T38" fmla="*/ 3604 w 3791"/>
                  <a:gd name="T39" fmla="*/ 1435 h 3766"/>
                  <a:gd name="T40" fmla="*/ 3439 w 3791"/>
                  <a:gd name="T41" fmla="*/ 1030 h 3766"/>
                  <a:gd name="T42" fmla="*/ 3182 w 3791"/>
                  <a:gd name="T43" fmla="*/ 681 h 3766"/>
                  <a:gd name="T44" fmla="*/ 2848 w 3791"/>
                  <a:gd name="T45" fmla="*/ 406 h 3766"/>
                  <a:gd name="T46" fmla="*/ 2453 w 3791"/>
                  <a:gd name="T47" fmla="*/ 219 h 3766"/>
                  <a:gd name="T48" fmla="*/ 2011 w 3791"/>
                  <a:gd name="T49" fmla="*/ 133 h 3766"/>
                  <a:gd name="T50" fmla="*/ 2014 w 3791"/>
                  <a:gd name="T51" fmla="*/ 5 h 3766"/>
                  <a:gd name="T52" fmla="*/ 2472 w 3791"/>
                  <a:gd name="T53" fmla="*/ 90 h 3766"/>
                  <a:gd name="T54" fmla="*/ 2884 w 3791"/>
                  <a:gd name="T55" fmla="*/ 277 h 3766"/>
                  <a:gd name="T56" fmla="*/ 3235 w 3791"/>
                  <a:gd name="T57" fmla="*/ 553 h 3766"/>
                  <a:gd name="T58" fmla="*/ 3512 w 3791"/>
                  <a:gd name="T59" fmla="*/ 902 h 3766"/>
                  <a:gd name="T60" fmla="*/ 3701 w 3791"/>
                  <a:gd name="T61" fmla="*/ 1310 h 3766"/>
                  <a:gd name="T62" fmla="*/ 3788 w 3791"/>
                  <a:gd name="T63" fmla="*/ 1764 h 3766"/>
                  <a:gd name="T64" fmla="*/ 3759 w 3791"/>
                  <a:gd name="T65" fmla="*/ 2234 h 3766"/>
                  <a:gd name="T66" fmla="*/ 3619 w 3791"/>
                  <a:gd name="T67" fmla="*/ 2667 h 3766"/>
                  <a:gd name="T68" fmla="*/ 3384 w 3791"/>
                  <a:gd name="T69" fmla="*/ 3048 h 3766"/>
                  <a:gd name="T70" fmla="*/ 3068 w 3791"/>
                  <a:gd name="T71" fmla="*/ 3362 h 3766"/>
                  <a:gd name="T72" fmla="*/ 2685 w 3791"/>
                  <a:gd name="T73" fmla="*/ 3595 h 3766"/>
                  <a:gd name="T74" fmla="*/ 2249 w 3791"/>
                  <a:gd name="T75" fmla="*/ 3732 h 3766"/>
                  <a:gd name="T76" fmla="*/ 1775 w 3791"/>
                  <a:gd name="T77" fmla="*/ 3762 h 3766"/>
                  <a:gd name="T78" fmla="*/ 1319 w 3791"/>
                  <a:gd name="T79" fmla="*/ 3676 h 3766"/>
                  <a:gd name="T80" fmla="*/ 907 w 3791"/>
                  <a:gd name="T81" fmla="*/ 3489 h 3766"/>
                  <a:gd name="T82" fmla="*/ 555 w 3791"/>
                  <a:gd name="T83" fmla="*/ 3214 h 3766"/>
                  <a:gd name="T84" fmla="*/ 277 w 3791"/>
                  <a:gd name="T85" fmla="*/ 2864 h 3766"/>
                  <a:gd name="T86" fmla="*/ 89 w 3791"/>
                  <a:gd name="T87" fmla="*/ 2456 h 3766"/>
                  <a:gd name="T88" fmla="*/ 4 w 3791"/>
                  <a:gd name="T89" fmla="*/ 2002 h 3766"/>
                  <a:gd name="T90" fmla="*/ 32 w 3791"/>
                  <a:gd name="T91" fmla="*/ 1533 h 3766"/>
                  <a:gd name="T92" fmla="*/ 172 w 3791"/>
                  <a:gd name="T93" fmla="*/ 1100 h 3766"/>
                  <a:gd name="T94" fmla="*/ 406 w 3791"/>
                  <a:gd name="T95" fmla="*/ 720 h 3766"/>
                  <a:gd name="T96" fmla="*/ 723 w 3791"/>
                  <a:gd name="T97" fmla="*/ 405 h 3766"/>
                  <a:gd name="T98" fmla="*/ 1106 w 3791"/>
                  <a:gd name="T99" fmla="*/ 172 h 3766"/>
                  <a:gd name="T100" fmla="*/ 1542 w 3791"/>
                  <a:gd name="T101" fmla="*/ 34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91" h="3766">
                    <a:moveTo>
                      <a:pt x="1896" y="128"/>
                    </a:moveTo>
                    <a:lnTo>
                      <a:pt x="1779" y="133"/>
                    </a:lnTo>
                    <a:lnTo>
                      <a:pt x="1665" y="144"/>
                    </a:lnTo>
                    <a:lnTo>
                      <a:pt x="1553" y="161"/>
                    </a:lnTo>
                    <a:lnTo>
                      <a:pt x="1444" y="186"/>
                    </a:lnTo>
                    <a:lnTo>
                      <a:pt x="1337" y="219"/>
                    </a:lnTo>
                    <a:lnTo>
                      <a:pt x="1234" y="256"/>
                    </a:lnTo>
                    <a:lnTo>
                      <a:pt x="1133" y="300"/>
                    </a:lnTo>
                    <a:lnTo>
                      <a:pt x="1035" y="350"/>
                    </a:lnTo>
                    <a:lnTo>
                      <a:pt x="942" y="406"/>
                    </a:lnTo>
                    <a:lnTo>
                      <a:pt x="853" y="468"/>
                    </a:lnTo>
                    <a:lnTo>
                      <a:pt x="766" y="534"/>
                    </a:lnTo>
                    <a:lnTo>
                      <a:pt x="685" y="605"/>
                    </a:lnTo>
                    <a:lnTo>
                      <a:pt x="609" y="681"/>
                    </a:lnTo>
                    <a:lnTo>
                      <a:pt x="537" y="763"/>
                    </a:lnTo>
                    <a:lnTo>
                      <a:pt x="470" y="847"/>
                    </a:lnTo>
                    <a:lnTo>
                      <a:pt x="407" y="937"/>
                    </a:lnTo>
                    <a:lnTo>
                      <a:pt x="352" y="1030"/>
                    </a:lnTo>
                    <a:lnTo>
                      <a:pt x="302" y="1126"/>
                    </a:lnTo>
                    <a:lnTo>
                      <a:pt x="257" y="1227"/>
                    </a:lnTo>
                    <a:lnTo>
                      <a:pt x="219" y="1329"/>
                    </a:lnTo>
                    <a:lnTo>
                      <a:pt x="186" y="1435"/>
                    </a:lnTo>
                    <a:lnTo>
                      <a:pt x="161" y="1544"/>
                    </a:lnTo>
                    <a:lnTo>
                      <a:pt x="143" y="1655"/>
                    </a:lnTo>
                    <a:lnTo>
                      <a:pt x="132" y="1768"/>
                    </a:lnTo>
                    <a:lnTo>
                      <a:pt x="129" y="1884"/>
                    </a:lnTo>
                    <a:lnTo>
                      <a:pt x="132" y="1998"/>
                    </a:lnTo>
                    <a:lnTo>
                      <a:pt x="143" y="2112"/>
                    </a:lnTo>
                    <a:lnTo>
                      <a:pt x="161" y="2222"/>
                    </a:lnTo>
                    <a:lnTo>
                      <a:pt x="186" y="2331"/>
                    </a:lnTo>
                    <a:lnTo>
                      <a:pt x="219" y="2437"/>
                    </a:lnTo>
                    <a:lnTo>
                      <a:pt x="257" y="2541"/>
                    </a:lnTo>
                    <a:lnTo>
                      <a:pt x="302" y="2640"/>
                    </a:lnTo>
                    <a:lnTo>
                      <a:pt x="352" y="2737"/>
                    </a:lnTo>
                    <a:lnTo>
                      <a:pt x="407" y="2830"/>
                    </a:lnTo>
                    <a:lnTo>
                      <a:pt x="470" y="2919"/>
                    </a:lnTo>
                    <a:lnTo>
                      <a:pt x="537" y="3004"/>
                    </a:lnTo>
                    <a:lnTo>
                      <a:pt x="609" y="3085"/>
                    </a:lnTo>
                    <a:lnTo>
                      <a:pt x="685" y="3161"/>
                    </a:lnTo>
                    <a:lnTo>
                      <a:pt x="766" y="3233"/>
                    </a:lnTo>
                    <a:lnTo>
                      <a:pt x="853" y="3299"/>
                    </a:lnTo>
                    <a:lnTo>
                      <a:pt x="942" y="3360"/>
                    </a:lnTo>
                    <a:lnTo>
                      <a:pt x="1035" y="3416"/>
                    </a:lnTo>
                    <a:lnTo>
                      <a:pt x="1133" y="3466"/>
                    </a:lnTo>
                    <a:lnTo>
                      <a:pt x="1234" y="3511"/>
                    </a:lnTo>
                    <a:lnTo>
                      <a:pt x="1337" y="3549"/>
                    </a:lnTo>
                    <a:lnTo>
                      <a:pt x="1444" y="3580"/>
                    </a:lnTo>
                    <a:lnTo>
                      <a:pt x="1553" y="3605"/>
                    </a:lnTo>
                    <a:lnTo>
                      <a:pt x="1665" y="3624"/>
                    </a:lnTo>
                    <a:lnTo>
                      <a:pt x="1779" y="3635"/>
                    </a:lnTo>
                    <a:lnTo>
                      <a:pt x="1896" y="3638"/>
                    </a:lnTo>
                    <a:lnTo>
                      <a:pt x="2011" y="3635"/>
                    </a:lnTo>
                    <a:lnTo>
                      <a:pt x="2125" y="3624"/>
                    </a:lnTo>
                    <a:lnTo>
                      <a:pt x="2237" y="3605"/>
                    </a:lnTo>
                    <a:lnTo>
                      <a:pt x="2346" y="3580"/>
                    </a:lnTo>
                    <a:lnTo>
                      <a:pt x="2453" y="3549"/>
                    </a:lnTo>
                    <a:lnTo>
                      <a:pt x="2557" y="3511"/>
                    </a:lnTo>
                    <a:lnTo>
                      <a:pt x="2657" y="3466"/>
                    </a:lnTo>
                    <a:lnTo>
                      <a:pt x="2754" y="3416"/>
                    </a:lnTo>
                    <a:lnTo>
                      <a:pt x="2848" y="3360"/>
                    </a:lnTo>
                    <a:lnTo>
                      <a:pt x="2938" y="3299"/>
                    </a:lnTo>
                    <a:lnTo>
                      <a:pt x="3024" y="3233"/>
                    </a:lnTo>
                    <a:lnTo>
                      <a:pt x="3105" y="3161"/>
                    </a:lnTo>
                    <a:lnTo>
                      <a:pt x="3182" y="3085"/>
                    </a:lnTo>
                    <a:lnTo>
                      <a:pt x="3254" y="3004"/>
                    </a:lnTo>
                    <a:lnTo>
                      <a:pt x="3321" y="2919"/>
                    </a:lnTo>
                    <a:lnTo>
                      <a:pt x="3383" y="2830"/>
                    </a:lnTo>
                    <a:lnTo>
                      <a:pt x="3439" y="2737"/>
                    </a:lnTo>
                    <a:lnTo>
                      <a:pt x="3490" y="2640"/>
                    </a:lnTo>
                    <a:lnTo>
                      <a:pt x="3534" y="2541"/>
                    </a:lnTo>
                    <a:lnTo>
                      <a:pt x="3573" y="2437"/>
                    </a:lnTo>
                    <a:lnTo>
                      <a:pt x="3604" y="2331"/>
                    </a:lnTo>
                    <a:lnTo>
                      <a:pt x="3629" y="2222"/>
                    </a:lnTo>
                    <a:lnTo>
                      <a:pt x="3648" y="2112"/>
                    </a:lnTo>
                    <a:lnTo>
                      <a:pt x="3659" y="1998"/>
                    </a:lnTo>
                    <a:lnTo>
                      <a:pt x="3663" y="1884"/>
                    </a:lnTo>
                    <a:lnTo>
                      <a:pt x="3659" y="1768"/>
                    </a:lnTo>
                    <a:lnTo>
                      <a:pt x="3648" y="1655"/>
                    </a:lnTo>
                    <a:lnTo>
                      <a:pt x="3629" y="1544"/>
                    </a:lnTo>
                    <a:lnTo>
                      <a:pt x="3604" y="1435"/>
                    </a:lnTo>
                    <a:lnTo>
                      <a:pt x="3573" y="1329"/>
                    </a:lnTo>
                    <a:lnTo>
                      <a:pt x="3534" y="1227"/>
                    </a:lnTo>
                    <a:lnTo>
                      <a:pt x="3490" y="1126"/>
                    </a:lnTo>
                    <a:lnTo>
                      <a:pt x="3439" y="1030"/>
                    </a:lnTo>
                    <a:lnTo>
                      <a:pt x="3383" y="937"/>
                    </a:lnTo>
                    <a:lnTo>
                      <a:pt x="3321" y="847"/>
                    </a:lnTo>
                    <a:lnTo>
                      <a:pt x="3254" y="763"/>
                    </a:lnTo>
                    <a:lnTo>
                      <a:pt x="3182" y="681"/>
                    </a:lnTo>
                    <a:lnTo>
                      <a:pt x="3105" y="605"/>
                    </a:lnTo>
                    <a:lnTo>
                      <a:pt x="3024" y="534"/>
                    </a:lnTo>
                    <a:lnTo>
                      <a:pt x="2938" y="468"/>
                    </a:lnTo>
                    <a:lnTo>
                      <a:pt x="2848" y="406"/>
                    </a:lnTo>
                    <a:lnTo>
                      <a:pt x="2754" y="350"/>
                    </a:lnTo>
                    <a:lnTo>
                      <a:pt x="2657" y="300"/>
                    </a:lnTo>
                    <a:lnTo>
                      <a:pt x="2557" y="256"/>
                    </a:lnTo>
                    <a:lnTo>
                      <a:pt x="2453" y="219"/>
                    </a:lnTo>
                    <a:lnTo>
                      <a:pt x="2346" y="186"/>
                    </a:lnTo>
                    <a:lnTo>
                      <a:pt x="2237" y="161"/>
                    </a:lnTo>
                    <a:lnTo>
                      <a:pt x="2125" y="144"/>
                    </a:lnTo>
                    <a:lnTo>
                      <a:pt x="2011" y="133"/>
                    </a:lnTo>
                    <a:lnTo>
                      <a:pt x="1896" y="128"/>
                    </a:lnTo>
                    <a:close/>
                    <a:moveTo>
                      <a:pt x="1896" y="0"/>
                    </a:moveTo>
                    <a:lnTo>
                      <a:pt x="1896" y="0"/>
                    </a:lnTo>
                    <a:lnTo>
                      <a:pt x="2014" y="5"/>
                    </a:lnTo>
                    <a:lnTo>
                      <a:pt x="2133" y="16"/>
                    </a:lnTo>
                    <a:lnTo>
                      <a:pt x="2249" y="34"/>
                    </a:lnTo>
                    <a:lnTo>
                      <a:pt x="2362" y="59"/>
                    </a:lnTo>
                    <a:lnTo>
                      <a:pt x="2472" y="90"/>
                    </a:lnTo>
                    <a:lnTo>
                      <a:pt x="2580" y="128"/>
                    </a:lnTo>
                    <a:lnTo>
                      <a:pt x="2685" y="172"/>
                    </a:lnTo>
                    <a:lnTo>
                      <a:pt x="2786" y="222"/>
                    </a:lnTo>
                    <a:lnTo>
                      <a:pt x="2884" y="277"/>
                    </a:lnTo>
                    <a:lnTo>
                      <a:pt x="2978" y="339"/>
                    </a:lnTo>
                    <a:lnTo>
                      <a:pt x="3068" y="405"/>
                    </a:lnTo>
                    <a:lnTo>
                      <a:pt x="3153" y="476"/>
                    </a:lnTo>
                    <a:lnTo>
                      <a:pt x="3235" y="553"/>
                    </a:lnTo>
                    <a:lnTo>
                      <a:pt x="3312" y="634"/>
                    </a:lnTo>
                    <a:lnTo>
                      <a:pt x="3384" y="720"/>
                    </a:lnTo>
                    <a:lnTo>
                      <a:pt x="3451" y="809"/>
                    </a:lnTo>
                    <a:lnTo>
                      <a:pt x="3512" y="902"/>
                    </a:lnTo>
                    <a:lnTo>
                      <a:pt x="3569" y="999"/>
                    </a:lnTo>
                    <a:lnTo>
                      <a:pt x="3619" y="1100"/>
                    </a:lnTo>
                    <a:lnTo>
                      <a:pt x="3664" y="1204"/>
                    </a:lnTo>
                    <a:lnTo>
                      <a:pt x="3701" y="1310"/>
                    </a:lnTo>
                    <a:lnTo>
                      <a:pt x="3733" y="1421"/>
                    </a:lnTo>
                    <a:lnTo>
                      <a:pt x="3759" y="1533"/>
                    </a:lnTo>
                    <a:lnTo>
                      <a:pt x="3777" y="1648"/>
                    </a:lnTo>
                    <a:lnTo>
                      <a:pt x="3788" y="1764"/>
                    </a:lnTo>
                    <a:lnTo>
                      <a:pt x="3791" y="1884"/>
                    </a:lnTo>
                    <a:lnTo>
                      <a:pt x="3788" y="2002"/>
                    </a:lnTo>
                    <a:lnTo>
                      <a:pt x="3777" y="2119"/>
                    </a:lnTo>
                    <a:lnTo>
                      <a:pt x="3759" y="2234"/>
                    </a:lnTo>
                    <a:lnTo>
                      <a:pt x="3733" y="2347"/>
                    </a:lnTo>
                    <a:lnTo>
                      <a:pt x="3701" y="2456"/>
                    </a:lnTo>
                    <a:lnTo>
                      <a:pt x="3664" y="2564"/>
                    </a:lnTo>
                    <a:lnTo>
                      <a:pt x="3619" y="2667"/>
                    </a:lnTo>
                    <a:lnTo>
                      <a:pt x="3569" y="2768"/>
                    </a:lnTo>
                    <a:lnTo>
                      <a:pt x="3512" y="2864"/>
                    </a:lnTo>
                    <a:lnTo>
                      <a:pt x="3451" y="2958"/>
                    </a:lnTo>
                    <a:lnTo>
                      <a:pt x="3384" y="3048"/>
                    </a:lnTo>
                    <a:lnTo>
                      <a:pt x="3312" y="3133"/>
                    </a:lnTo>
                    <a:lnTo>
                      <a:pt x="3235" y="3214"/>
                    </a:lnTo>
                    <a:lnTo>
                      <a:pt x="3153" y="3290"/>
                    </a:lnTo>
                    <a:lnTo>
                      <a:pt x="3068" y="3362"/>
                    </a:lnTo>
                    <a:lnTo>
                      <a:pt x="2978" y="3428"/>
                    </a:lnTo>
                    <a:lnTo>
                      <a:pt x="2884" y="3489"/>
                    </a:lnTo>
                    <a:lnTo>
                      <a:pt x="2786" y="3545"/>
                    </a:lnTo>
                    <a:lnTo>
                      <a:pt x="2685" y="3595"/>
                    </a:lnTo>
                    <a:lnTo>
                      <a:pt x="2580" y="3639"/>
                    </a:lnTo>
                    <a:lnTo>
                      <a:pt x="2472" y="3676"/>
                    </a:lnTo>
                    <a:lnTo>
                      <a:pt x="2362" y="3709"/>
                    </a:lnTo>
                    <a:lnTo>
                      <a:pt x="2249" y="3732"/>
                    </a:lnTo>
                    <a:lnTo>
                      <a:pt x="2133" y="3752"/>
                    </a:lnTo>
                    <a:lnTo>
                      <a:pt x="2014" y="3762"/>
                    </a:lnTo>
                    <a:lnTo>
                      <a:pt x="1896" y="3766"/>
                    </a:lnTo>
                    <a:lnTo>
                      <a:pt x="1775" y="3762"/>
                    </a:lnTo>
                    <a:lnTo>
                      <a:pt x="1658" y="3752"/>
                    </a:lnTo>
                    <a:lnTo>
                      <a:pt x="1542" y="3732"/>
                    </a:lnTo>
                    <a:lnTo>
                      <a:pt x="1429" y="3709"/>
                    </a:lnTo>
                    <a:lnTo>
                      <a:pt x="1319" y="3676"/>
                    </a:lnTo>
                    <a:lnTo>
                      <a:pt x="1211" y="3639"/>
                    </a:lnTo>
                    <a:lnTo>
                      <a:pt x="1106" y="3595"/>
                    </a:lnTo>
                    <a:lnTo>
                      <a:pt x="1004" y="3545"/>
                    </a:lnTo>
                    <a:lnTo>
                      <a:pt x="907" y="3489"/>
                    </a:lnTo>
                    <a:lnTo>
                      <a:pt x="813" y="3428"/>
                    </a:lnTo>
                    <a:lnTo>
                      <a:pt x="723" y="3362"/>
                    </a:lnTo>
                    <a:lnTo>
                      <a:pt x="637" y="3290"/>
                    </a:lnTo>
                    <a:lnTo>
                      <a:pt x="555" y="3214"/>
                    </a:lnTo>
                    <a:lnTo>
                      <a:pt x="478" y="3133"/>
                    </a:lnTo>
                    <a:lnTo>
                      <a:pt x="406" y="3048"/>
                    </a:lnTo>
                    <a:lnTo>
                      <a:pt x="340" y="2958"/>
                    </a:lnTo>
                    <a:lnTo>
                      <a:pt x="277" y="2864"/>
                    </a:lnTo>
                    <a:lnTo>
                      <a:pt x="222" y="2768"/>
                    </a:lnTo>
                    <a:lnTo>
                      <a:pt x="172" y="2667"/>
                    </a:lnTo>
                    <a:lnTo>
                      <a:pt x="127" y="2564"/>
                    </a:lnTo>
                    <a:lnTo>
                      <a:pt x="89" y="2456"/>
                    </a:lnTo>
                    <a:lnTo>
                      <a:pt x="58" y="2347"/>
                    </a:lnTo>
                    <a:lnTo>
                      <a:pt x="32" y="2234"/>
                    </a:lnTo>
                    <a:lnTo>
                      <a:pt x="14" y="2119"/>
                    </a:lnTo>
                    <a:lnTo>
                      <a:pt x="4" y="2002"/>
                    </a:lnTo>
                    <a:lnTo>
                      <a:pt x="0" y="1884"/>
                    </a:lnTo>
                    <a:lnTo>
                      <a:pt x="4" y="1764"/>
                    </a:lnTo>
                    <a:lnTo>
                      <a:pt x="14" y="1648"/>
                    </a:lnTo>
                    <a:lnTo>
                      <a:pt x="32" y="1533"/>
                    </a:lnTo>
                    <a:lnTo>
                      <a:pt x="58" y="1421"/>
                    </a:lnTo>
                    <a:lnTo>
                      <a:pt x="89" y="1310"/>
                    </a:lnTo>
                    <a:lnTo>
                      <a:pt x="127" y="1204"/>
                    </a:lnTo>
                    <a:lnTo>
                      <a:pt x="172" y="1100"/>
                    </a:lnTo>
                    <a:lnTo>
                      <a:pt x="222" y="999"/>
                    </a:lnTo>
                    <a:lnTo>
                      <a:pt x="277" y="902"/>
                    </a:lnTo>
                    <a:lnTo>
                      <a:pt x="340" y="809"/>
                    </a:lnTo>
                    <a:lnTo>
                      <a:pt x="406" y="720"/>
                    </a:lnTo>
                    <a:lnTo>
                      <a:pt x="478" y="634"/>
                    </a:lnTo>
                    <a:lnTo>
                      <a:pt x="555" y="553"/>
                    </a:lnTo>
                    <a:lnTo>
                      <a:pt x="637" y="476"/>
                    </a:lnTo>
                    <a:lnTo>
                      <a:pt x="723" y="405"/>
                    </a:lnTo>
                    <a:lnTo>
                      <a:pt x="813" y="339"/>
                    </a:lnTo>
                    <a:lnTo>
                      <a:pt x="907" y="277"/>
                    </a:lnTo>
                    <a:lnTo>
                      <a:pt x="1004" y="222"/>
                    </a:lnTo>
                    <a:lnTo>
                      <a:pt x="1106" y="172"/>
                    </a:lnTo>
                    <a:lnTo>
                      <a:pt x="1211" y="128"/>
                    </a:lnTo>
                    <a:lnTo>
                      <a:pt x="1319" y="90"/>
                    </a:lnTo>
                    <a:lnTo>
                      <a:pt x="1429" y="59"/>
                    </a:lnTo>
                    <a:lnTo>
                      <a:pt x="1542" y="34"/>
                    </a:lnTo>
                    <a:lnTo>
                      <a:pt x="1658" y="16"/>
                    </a:lnTo>
                    <a:lnTo>
                      <a:pt x="1775" y="5"/>
                    </a:lnTo>
                    <a:lnTo>
                      <a:pt x="1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3418" y="2321"/>
                <a:ext cx="189" cy="344"/>
              </a:xfrm>
              <a:custGeom>
                <a:avLst/>
                <a:gdLst>
                  <a:gd name="T0" fmla="*/ 65 w 757"/>
                  <a:gd name="T1" fmla="*/ 0 h 1376"/>
                  <a:gd name="T2" fmla="*/ 80 w 757"/>
                  <a:gd name="T3" fmla="*/ 2 h 1376"/>
                  <a:gd name="T4" fmla="*/ 96 w 757"/>
                  <a:gd name="T5" fmla="*/ 8 h 1376"/>
                  <a:gd name="T6" fmla="*/ 110 w 757"/>
                  <a:gd name="T7" fmla="*/ 19 h 1376"/>
                  <a:gd name="T8" fmla="*/ 737 w 757"/>
                  <a:gd name="T9" fmla="*/ 643 h 1376"/>
                  <a:gd name="T10" fmla="*/ 748 w 757"/>
                  <a:gd name="T11" fmla="*/ 656 h 1376"/>
                  <a:gd name="T12" fmla="*/ 754 w 757"/>
                  <a:gd name="T13" fmla="*/ 672 h 1376"/>
                  <a:gd name="T14" fmla="*/ 757 w 757"/>
                  <a:gd name="T15" fmla="*/ 688 h 1376"/>
                  <a:gd name="T16" fmla="*/ 754 w 757"/>
                  <a:gd name="T17" fmla="*/ 704 h 1376"/>
                  <a:gd name="T18" fmla="*/ 748 w 757"/>
                  <a:gd name="T19" fmla="*/ 719 h 1376"/>
                  <a:gd name="T20" fmla="*/ 737 w 757"/>
                  <a:gd name="T21" fmla="*/ 734 h 1376"/>
                  <a:gd name="T22" fmla="*/ 110 w 757"/>
                  <a:gd name="T23" fmla="*/ 1357 h 1376"/>
                  <a:gd name="T24" fmla="*/ 96 w 757"/>
                  <a:gd name="T25" fmla="*/ 1368 h 1376"/>
                  <a:gd name="T26" fmla="*/ 80 w 757"/>
                  <a:gd name="T27" fmla="*/ 1374 h 1376"/>
                  <a:gd name="T28" fmla="*/ 65 w 757"/>
                  <a:gd name="T29" fmla="*/ 1376 h 1376"/>
                  <a:gd name="T30" fmla="*/ 48 w 757"/>
                  <a:gd name="T31" fmla="*/ 1374 h 1376"/>
                  <a:gd name="T32" fmla="*/ 32 w 757"/>
                  <a:gd name="T33" fmla="*/ 1368 h 1376"/>
                  <a:gd name="T34" fmla="*/ 19 w 757"/>
                  <a:gd name="T35" fmla="*/ 1357 h 1376"/>
                  <a:gd name="T36" fmla="*/ 8 w 757"/>
                  <a:gd name="T37" fmla="*/ 1344 h 1376"/>
                  <a:gd name="T38" fmla="*/ 2 w 757"/>
                  <a:gd name="T39" fmla="*/ 1329 h 1376"/>
                  <a:gd name="T40" fmla="*/ 0 w 757"/>
                  <a:gd name="T41" fmla="*/ 1312 h 1376"/>
                  <a:gd name="T42" fmla="*/ 2 w 757"/>
                  <a:gd name="T43" fmla="*/ 1297 h 1376"/>
                  <a:gd name="T44" fmla="*/ 8 w 757"/>
                  <a:gd name="T45" fmla="*/ 1281 h 1376"/>
                  <a:gd name="T46" fmla="*/ 19 w 757"/>
                  <a:gd name="T47" fmla="*/ 1267 h 1376"/>
                  <a:gd name="T48" fmla="*/ 602 w 757"/>
                  <a:gd name="T49" fmla="*/ 688 h 1376"/>
                  <a:gd name="T50" fmla="*/ 19 w 757"/>
                  <a:gd name="T51" fmla="*/ 109 h 1376"/>
                  <a:gd name="T52" fmla="*/ 8 w 757"/>
                  <a:gd name="T53" fmla="*/ 96 h 1376"/>
                  <a:gd name="T54" fmla="*/ 2 w 757"/>
                  <a:gd name="T55" fmla="*/ 80 h 1376"/>
                  <a:gd name="T56" fmla="*/ 0 w 757"/>
                  <a:gd name="T57" fmla="*/ 64 h 1376"/>
                  <a:gd name="T58" fmla="*/ 2 w 757"/>
                  <a:gd name="T59" fmla="*/ 48 h 1376"/>
                  <a:gd name="T60" fmla="*/ 8 w 757"/>
                  <a:gd name="T61" fmla="*/ 32 h 1376"/>
                  <a:gd name="T62" fmla="*/ 19 w 757"/>
                  <a:gd name="T63" fmla="*/ 19 h 1376"/>
                  <a:gd name="T64" fmla="*/ 32 w 757"/>
                  <a:gd name="T65" fmla="*/ 8 h 1376"/>
                  <a:gd name="T66" fmla="*/ 48 w 757"/>
                  <a:gd name="T67" fmla="*/ 2 h 1376"/>
                  <a:gd name="T68" fmla="*/ 65 w 757"/>
                  <a:gd name="T69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7" h="1376">
                    <a:moveTo>
                      <a:pt x="65" y="0"/>
                    </a:moveTo>
                    <a:lnTo>
                      <a:pt x="80" y="2"/>
                    </a:lnTo>
                    <a:lnTo>
                      <a:pt x="96" y="8"/>
                    </a:lnTo>
                    <a:lnTo>
                      <a:pt x="110" y="19"/>
                    </a:lnTo>
                    <a:lnTo>
                      <a:pt x="737" y="643"/>
                    </a:lnTo>
                    <a:lnTo>
                      <a:pt x="748" y="656"/>
                    </a:lnTo>
                    <a:lnTo>
                      <a:pt x="754" y="672"/>
                    </a:lnTo>
                    <a:lnTo>
                      <a:pt x="757" y="688"/>
                    </a:lnTo>
                    <a:lnTo>
                      <a:pt x="754" y="704"/>
                    </a:lnTo>
                    <a:lnTo>
                      <a:pt x="748" y="719"/>
                    </a:lnTo>
                    <a:lnTo>
                      <a:pt x="737" y="734"/>
                    </a:lnTo>
                    <a:lnTo>
                      <a:pt x="110" y="1357"/>
                    </a:lnTo>
                    <a:lnTo>
                      <a:pt x="96" y="1368"/>
                    </a:lnTo>
                    <a:lnTo>
                      <a:pt x="80" y="1374"/>
                    </a:lnTo>
                    <a:lnTo>
                      <a:pt x="65" y="1376"/>
                    </a:lnTo>
                    <a:lnTo>
                      <a:pt x="48" y="1374"/>
                    </a:lnTo>
                    <a:lnTo>
                      <a:pt x="32" y="1368"/>
                    </a:lnTo>
                    <a:lnTo>
                      <a:pt x="19" y="1357"/>
                    </a:lnTo>
                    <a:lnTo>
                      <a:pt x="8" y="1344"/>
                    </a:lnTo>
                    <a:lnTo>
                      <a:pt x="2" y="1329"/>
                    </a:lnTo>
                    <a:lnTo>
                      <a:pt x="0" y="1312"/>
                    </a:lnTo>
                    <a:lnTo>
                      <a:pt x="2" y="1297"/>
                    </a:lnTo>
                    <a:lnTo>
                      <a:pt x="8" y="1281"/>
                    </a:lnTo>
                    <a:lnTo>
                      <a:pt x="19" y="1267"/>
                    </a:lnTo>
                    <a:lnTo>
                      <a:pt x="602" y="688"/>
                    </a:lnTo>
                    <a:lnTo>
                      <a:pt x="19" y="109"/>
                    </a:lnTo>
                    <a:lnTo>
                      <a:pt x="8" y="96"/>
                    </a:lnTo>
                    <a:lnTo>
                      <a:pt x="2" y="80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8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7847523" y="5256810"/>
            <a:ext cx="3859649" cy="646331"/>
            <a:chOff x="7893821" y="2028126"/>
            <a:chExt cx="3859649" cy="646331"/>
          </a:xfrm>
        </p:grpSpPr>
        <p:sp>
          <p:nvSpPr>
            <p:cNvPr id="64" name="Rectangle 63"/>
            <p:cNvSpPr/>
            <p:nvPr/>
          </p:nvSpPr>
          <p:spPr>
            <a:xfrm>
              <a:off x="8490854" y="2028126"/>
              <a:ext cx="32626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/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7893821" y="2103185"/>
              <a:ext cx="499904" cy="496213"/>
              <a:chOff x="3020" y="2029"/>
              <a:chExt cx="948" cy="941"/>
            </a:xfrm>
            <a:solidFill>
              <a:schemeClr val="bg1"/>
            </a:solidFill>
          </p:grpSpPr>
          <p:sp>
            <p:nvSpPr>
              <p:cNvPr id="66" name="Freeform 6"/>
              <p:cNvSpPr>
                <a:spLocks noEditPoints="1"/>
              </p:cNvSpPr>
              <p:nvPr/>
            </p:nvSpPr>
            <p:spPr bwMode="auto">
              <a:xfrm>
                <a:off x="3020" y="2029"/>
                <a:ext cx="948" cy="941"/>
              </a:xfrm>
              <a:custGeom>
                <a:avLst/>
                <a:gdLst>
                  <a:gd name="T0" fmla="*/ 1553 w 3791"/>
                  <a:gd name="T1" fmla="*/ 161 h 3766"/>
                  <a:gd name="T2" fmla="*/ 1133 w 3791"/>
                  <a:gd name="T3" fmla="*/ 300 h 3766"/>
                  <a:gd name="T4" fmla="*/ 766 w 3791"/>
                  <a:gd name="T5" fmla="*/ 534 h 3766"/>
                  <a:gd name="T6" fmla="*/ 470 w 3791"/>
                  <a:gd name="T7" fmla="*/ 847 h 3766"/>
                  <a:gd name="T8" fmla="*/ 257 w 3791"/>
                  <a:gd name="T9" fmla="*/ 1227 h 3766"/>
                  <a:gd name="T10" fmla="*/ 143 w 3791"/>
                  <a:gd name="T11" fmla="*/ 1655 h 3766"/>
                  <a:gd name="T12" fmla="*/ 143 w 3791"/>
                  <a:gd name="T13" fmla="*/ 2112 h 3766"/>
                  <a:gd name="T14" fmla="*/ 257 w 3791"/>
                  <a:gd name="T15" fmla="*/ 2541 h 3766"/>
                  <a:gd name="T16" fmla="*/ 470 w 3791"/>
                  <a:gd name="T17" fmla="*/ 2919 h 3766"/>
                  <a:gd name="T18" fmla="*/ 766 w 3791"/>
                  <a:gd name="T19" fmla="*/ 3233 h 3766"/>
                  <a:gd name="T20" fmla="*/ 1133 w 3791"/>
                  <a:gd name="T21" fmla="*/ 3466 h 3766"/>
                  <a:gd name="T22" fmla="*/ 1553 w 3791"/>
                  <a:gd name="T23" fmla="*/ 3605 h 3766"/>
                  <a:gd name="T24" fmla="*/ 2011 w 3791"/>
                  <a:gd name="T25" fmla="*/ 3635 h 3766"/>
                  <a:gd name="T26" fmla="*/ 2453 w 3791"/>
                  <a:gd name="T27" fmla="*/ 3549 h 3766"/>
                  <a:gd name="T28" fmla="*/ 2848 w 3791"/>
                  <a:gd name="T29" fmla="*/ 3360 h 3766"/>
                  <a:gd name="T30" fmla="*/ 3182 w 3791"/>
                  <a:gd name="T31" fmla="*/ 3085 h 3766"/>
                  <a:gd name="T32" fmla="*/ 3439 w 3791"/>
                  <a:gd name="T33" fmla="*/ 2737 h 3766"/>
                  <a:gd name="T34" fmla="*/ 3604 w 3791"/>
                  <a:gd name="T35" fmla="*/ 2331 h 3766"/>
                  <a:gd name="T36" fmla="*/ 3663 w 3791"/>
                  <a:gd name="T37" fmla="*/ 1884 h 3766"/>
                  <a:gd name="T38" fmla="*/ 3604 w 3791"/>
                  <a:gd name="T39" fmla="*/ 1435 h 3766"/>
                  <a:gd name="T40" fmla="*/ 3439 w 3791"/>
                  <a:gd name="T41" fmla="*/ 1030 h 3766"/>
                  <a:gd name="T42" fmla="*/ 3182 w 3791"/>
                  <a:gd name="T43" fmla="*/ 681 h 3766"/>
                  <a:gd name="T44" fmla="*/ 2848 w 3791"/>
                  <a:gd name="T45" fmla="*/ 406 h 3766"/>
                  <a:gd name="T46" fmla="*/ 2453 w 3791"/>
                  <a:gd name="T47" fmla="*/ 219 h 3766"/>
                  <a:gd name="T48" fmla="*/ 2011 w 3791"/>
                  <a:gd name="T49" fmla="*/ 133 h 3766"/>
                  <a:gd name="T50" fmla="*/ 2014 w 3791"/>
                  <a:gd name="T51" fmla="*/ 5 h 3766"/>
                  <a:gd name="T52" fmla="*/ 2472 w 3791"/>
                  <a:gd name="T53" fmla="*/ 90 h 3766"/>
                  <a:gd name="T54" fmla="*/ 2884 w 3791"/>
                  <a:gd name="T55" fmla="*/ 277 h 3766"/>
                  <a:gd name="T56" fmla="*/ 3235 w 3791"/>
                  <a:gd name="T57" fmla="*/ 553 h 3766"/>
                  <a:gd name="T58" fmla="*/ 3512 w 3791"/>
                  <a:gd name="T59" fmla="*/ 902 h 3766"/>
                  <a:gd name="T60" fmla="*/ 3701 w 3791"/>
                  <a:gd name="T61" fmla="*/ 1310 h 3766"/>
                  <a:gd name="T62" fmla="*/ 3788 w 3791"/>
                  <a:gd name="T63" fmla="*/ 1764 h 3766"/>
                  <a:gd name="T64" fmla="*/ 3759 w 3791"/>
                  <a:gd name="T65" fmla="*/ 2234 h 3766"/>
                  <a:gd name="T66" fmla="*/ 3619 w 3791"/>
                  <a:gd name="T67" fmla="*/ 2667 h 3766"/>
                  <a:gd name="T68" fmla="*/ 3384 w 3791"/>
                  <a:gd name="T69" fmla="*/ 3048 h 3766"/>
                  <a:gd name="T70" fmla="*/ 3068 w 3791"/>
                  <a:gd name="T71" fmla="*/ 3362 h 3766"/>
                  <a:gd name="T72" fmla="*/ 2685 w 3791"/>
                  <a:gd name="T73" fmla="*/ 3595 h 3766"/>
                  <a:gd name="T74" fmla="*/ 2249 w 3791"/>
                  <a:gd name="T75" fmla="*/ 3732 h 3766"/>
                  <a:gd name="T76" fmla="*/ 1775 w 3791"/>
                  <a:gd name="T77" fmla="*/ 3762 h 3766"/>
                  <a:gd name="T78" fmla="*/ 1319 w 3791"/>
                  <a:gd name="T79" fmla="*/ 3676 h 3766"/>
                  <a:gd name="T80" fmla="*/ 907 w 3791"/>
                  <a:gd name="T81" fmla="*/ 3489 h 3766"/>
                  <a:gd name="T82" fmla="*/ 555 w 3791"/>
                  <a:gd name="T83" fmla="*/ 3214 h 3766"/>
                  <a:gd name="T84" fmla="*/ 277 w 3791"/>
                  <a:gd name="T85" fmla="*/ 2864 h 3766"/>
                  <a:gd name="T86" fmla="*/ 89 w 3791"/>
                  <a:gd name="T87" fmla="*/ 2456 h 3766"/>
                  <a:gd name="T88" fmla="*/ 4 w 3791"/>
                  <a:gd name="T89" fmla="*/ 2002 h 3766"/>
                  <a:gd name="T90" fmla="*/ 32 w 3791"/>
                  <a:gd name="T91" fmla="*/ 1533 h 3766"/>
                  <a:gd name="T92" fmla="*/ 172 w 3791"/>
                  <a:gd name="T93" fmla="*/ 1100 h 3766"/>
                  <a:gd name="T94" fmla="*/ 406 w 3791"/>
                  <a:gd name="T95" fmla="*/ 720 h 3766"/>
                  <a:gd name="T96" fmla="*/ 723 w 3791"/>
                  <a:gd name="T97" fmla="*/ 405 h 3766"/>
                  <a:gd name="T98" fmla="*/ 1106 w 3791"/>
                  <a:gd name="T99" fmla="*/ 172 h 3766"/>
                  <a:gd name="T100" fmla="*/ 1542 w 3791"/>
                  <a:gd name="T101" fmla="*/ 34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91" h="3766">
                    <a:moveTo>
                      <a:pt x="1896" y="128"/>
                    </a:moveTo>
                    <a:lnTo>
                      <a:pt x="1779" y="133"/>
                    </a:lnTo>
                    <a:lnTo>
                      <a:pt x="1665" y="144"/>
                    </a:lnTo>
                    <a:lnTo>
                      <a:pt x="1553" y="161"/>
                    </a:lnTo>
                    <a:lnTo>
                      <a:pt x="1444" y="186"/>
                    </a:lnTo>
                    <a:lnTo>
                      <a:pt x="1337" y="219"/>
                    </a:lnTo>
                    <a:lnTo>
                      <a:pt x="1234" y="256"/>
                    </a:lnTo>
                    <a:lnTo>
                      <a:pt x="1133" y="300"/>
                    </a:lnTo>
                    <a:lnTo>
                      <a:pt x="1035" y="350"/>
                    </a:lnTo>
                    <a:lnTo>
                      <a:pt x="942" y="406"/>
                    </a:lnTo>
                    <a:lnTo>
                      <a:pt x="853" y="468"/>
                    </a:lnTo>
                    <a:lnTo>
                      <a:pt x="766" y="534"/>
                    </a:lnTo>
                    <a:lnTo>
                      <a:pt x="685" y="605"/>
                    </a:lnTo>
                    <a:lnTo>
                      <a:pt x="609" y="681"/>
                    </a:lnTo>
                    <a:lnTo>
                      <a:pt x="537" y="763"/>
                    </a:lnTo>
                    <a:lnTo>
                      <a:pt x="470" y="847"/>
                    </a:lnTo>
                    <a:lnTo>
                      <a:pt x="407" y="937"/>
                    </a:lnTo>
                    <a:lnTo>
                      <a:pt x="352" y="1030"/>
                    </a:lnTo>
                    <a:lnTo>
                      <a:pt x="302" y="1126"/>
                    </a:lnTo>
                    <a:lnTo>
                      <a:pt x="257" y="1227"/>
                    </a:lnTo>
                    <a:lnTo>
                      <a:pt x="219" y="1329"/>
                    </a:lnTo>
                    <a:lnTo>
                      <a:pt x="186" y="1435"/>
                    </a:lnTo>
                    <a:lnTo>
                      <a:pt x="161" y="1544"/>
                    </a:lnTo>
                    <a:lnTo>
                      <a:pt x="143" y="1655"/>
                    </a:lnTo>
                    <a:lnTo>
                      <a:pt x="132" y="1768"/>
                    </a:lnTo>
                    <a:lnTo>
                      <a:pt x="129" y="1884"/>
                    </a:lnTo>
                    <a:lnTo>
                      <a:pt x="132" y="1998"/>
                    </a:lnTo>
                    <a:lnTo>
                      <a:pt x="143" y="2112"/>
                    </a:lnTo>
                    <a:lnTo>
                      <a:pt x="161" y="2222"/>
                    </a:lnTo>
                    <a:lnTo>
                      <a:pt x="186" y="2331"/>
                    </a:lnTo>
                    <a:lnTo>
                      <a:pt x="219" y="2437"/>
                    </a:lnTo>
                    <a:lnTo>
                      <a:pt x="257" y="2541"/>
                    </a:lnTo>
                    <a:lnTo>
                      <a:pt x="302" y="2640"/>
                    </a:lnTo>
                    <a:lnTo>
                      <a:pt x="352" y="2737"/>
                    </a:lnTo>
                    <a:lnTo>
                      <a:pt x="407" y="2830"/>
                    </a:lnTo>
                    <a:lnTo>
                      <a:pt x="470" y="2919"/>
                    </a:lnTo>
                    <a:lnTo>
                      <a:pt x="537" y="3004"/>
                    </a:lnTo>
                    <a:lnTo>
                      <a:pt x="609" y="3085"/>
                    </a:lnTo>
                    <a:lnTo>
                      <a:pt x="685" y="3161"/>
                    </a:lnTo>
                    <a:lnTo>
                      <a:pt x="766" y="3233"/>
                    </a:lnTo>
                    <a:lnTo>
                      <a:pt x="853" y="3299"/>
                    </a:lnTo>
                    <a:lnTo>
                      <a:pt x="942" y="3360"/>
                    </a:lnTo>
                    <a:lnTo>
                      <a:pt x="1035" y="3416"/>
                    </a:lnTo>
                    <a:lnTo>
                      <a:pt x="1133" y="3466"/>
                    </a:lnTo>
                    <a:lnTo>
                      <a:pt x="1234" y="3511"/>
                    </a:lnTo>
                    <a:lnTo>
                      <a:pt x="1337" y="3549"/>
                    </a:lnTo>
                    <a:lnTo>
                      <a:pt x="1444" y="3580"/>
                    </a:lnTo>
                    <a:lnTo>
                      <a:pt x="1553" y="3605"/>
                    </a:lnTo>
                    <a:lnTo>
                      <a:pt x="1665" y="3624"/>
                    </a:lnTo>
                    <a:lnTo>
                      <a:pt x="1779" y="3635"/>
                    </a:lnTo>
                    <a:lnTo>
                      <a:pt x="1896" y="3638"/>
                    </a:lnTo>
                    <a:lnTo>
                      <a:pt x="2011" y="3635"/>
                    </a:lnTo>
                    <a:lnTo>
                      <a:pt x="2125" y="3624"/>
                    </a:lnTo>
                    <a:lnTo>
                      <a:pt x="2237" y="3605"/>
                    </a:lnTo>
                    <a:lnTo>
                      <a:pt x="2346" y="3580"/>
                    </a:lnTo>
                    <a:lnTo>
                      <a:pt x="2453" y="3549"/>
                    </a:lnTo>
                    <a:lnTo>
                      <a:pt x="2557" y="3511"/>
                    </a:lnTo>
                    <a:lnTo>
                      <a:pt x="2657" y="3466"/>
                    </a:lnTo>
                    <a:lnTo>
                      <a:pt x="2754" y="3416"/>
                    </a:lnTo>
                    <a:lnTo>
                      <a:pt x="2848" y="3360"/>
                    </a:lnTo>
                    <a:lnTo>
                      <a:pt x="2938" y="3299"/>
                    </a:lnTo>
                    <a:lnTo>
                      <a:pt x="3024" y="3233"/>
                    </a:lnTo>
                    <a:lnTo>
                      <a:pt x="3105" y="3161"/>
                    </a:lnTo>
                    <a:lnTo>
                      <a:pt x="3182" y="3085"/>
                    </a:lnTo>
                    <a:lnTo>
                      <a:pt x="3254" y="3004"/>
                    </a:lnTo>
                    <a:lnTo>
                      <a:pt x="3321" y="2919"/>
                    </a:lnTo>
                    <a:lnTo>
                      <a:pt x="3383" y="2830"/>
                    </a:lnTo>
                    <a:lnTo>
                      <a:pt x="3439" y="2737"/>
                    </a:lnTo>
                    <a:lnTo>
                      <a:pt x="3490" y="2640"/>
                    </a:lnTo>
                    <a:lnTo>
                      <a:pt x="3534" y="2541"/>
                    </a:lnTo>
                    <a:lnTo>
                      <a:pt x="3573" y="2437"/>
                    </a:lnTo>
                    <a:lnTo>
                      <a:pt x="3604" y="2331"/>
                    </a:lnTo>
                    <a:lnTo>
                      <a:pt x="3629" y="2222"/>
                    </a:lnTo>
                    <a:lnTo>
                      <a:pt x="3648" y="2112"/>
                    </a:lnTo>
                    <a:lnTo>
                      <a:pt x="3659" y="1998"/>
                    </a:lnTo>
                    <a:lnTo>
                      <a:pt x="3663" y="1884"/>
                    </a:lnTo>
                    <a:lnTo>
                      <a:pt x="3659" y="1768"/>
                    </a:lnTo>
                    <a:lnTo>
                      <a:pt x="3648" y="1655"/>
                    </a:lnTo>
                    <a:lnTo>
                      <a:pt x="3629" y="1544"/>
                    </a:lnTo>
                    <a:lnTo>
                      <a:pt x="3604" y="1435"/>
                    </a:lnTo>
                    <a:lnTo>
                      <a:pt x="3573" y="1329"/>
                    </a:lnTo>
                    <a:lnTo>
                      <a:pt x="3534" y="1227"/>
                    </a:lnTo>
                    <a:lnTo>
                      <a:pt x="3490" y="1126"/>
                    </a:lnTo>
                    <a:lnTo>
                      <a:pt x="3439" y="1030"/>
                    </a:lnTo>
                    <a:lnTo>
                      <a:pt x="3383" y="937"/>
                    </a:lnTo>
                    <a:lnTo>
                      <a:pt x="3321" y="847"/>
                    </a:lnTo>
                    <a:lnTo>
                      <a:pt x="3254" y="763"/>
                    </a:lnTo>
                    <a:lnTo>
                      <a:pt x="3182" y="681"/>
                    </a:lnTo>
                    <a:lnTo>
                      <a:pt x="3105" y="605"/>
                    </a:lnTo>
                    <a:lnTo>
                      <a:pt x="3024" y="534"/>
                    </a:lnTo>
                    <a:lnTo>
                      <a:pt x="2938" y="468"/>
                    </a:lnTo>
                    <a:lnTo>
                      <a:pt x="2848" y="406"/>
                    </a:lnTo>
                    <a:lnTo>
                      <a:pt x="2754" y="350"/>
                    </a:lnTo>
                    <a:lnTo>
                      <a:pt x="2657" y="300"/>
                    </a:lnTo>
                    <a:lnTo>
                      <a:pt x="2557" y="256"/>
                    </a:lnTo>
                    <a:lnTo>
                      <a:pt x="2453" y="219"/>
                    </a:lnTo>
                    <a:lnTo>
                      <a:pt x="2346" y="186"/>
                    </a:lnTo>
                    <a:lnTo>
                      <a:pt x="2237" y="161"/>
                    </a:lnTo>
                    <a:lnTo>
                      <a:pt x="2125" y="144"/>
                    </a:lnTo>
                    <a:lnTo>
                      <a:pt x="2011" y="133"/>
                    </a:lnTo>
                    <a:lnTo>
                      <a:pt x="1896" y="128"/>
                    </a:lnTo>
                    <a:close/>
                    <a:moveTo>
                      <a:pt x="1896" y="0"/>
                    </a:moveTo>
                    <a:lnTo>
                      <a:pt x="1896" y="0"/>
                    </a:lnTo>
                    <a:lnTo>
                      <a:pt x="2014" y="5"/>
                    </a:lnTo>
                    <a:lnTo>
                      <a:pt x="2133" y="16"/>
                    </a:lnTo>
                    <a:lnTo>
                      <a:pt x="2249" y="34"/>
                    </a:lnTo>
                    <a:lnTo>
                      <a:pt x="2362" y="59"/>
                    </a:lnTo>
                    <a:lnTo>
                      <a:pt x="2472" y="90"/>
                    </a:lnTo>
                    <a:lnTo>
                      <a:pt x="2580" y="128"/>
                    </a:lnTo>
                    <a:lnTo>
                      <a:pt x="2685" y="172"/>
                    </a:lnTo>
                    <a:lnTo>
                      <a:pt x="2786" y="222"/>
                    </a:lnTo>
                    <a:lnTo>
                      <a:pt x="2884" y="277"/>
                    </a:lnTo>
                    <a:lnTo>
                      <a:pt x="2978" y="339"/>
                    </a:lnTo>
                    <a:lnTo>
                      <a:pt x="3068" y="405"/>
                    </a:lnTo>
                    <a:lnTo>
                      <a:pt x="3153" y="476"/>
                    </a:lnTo>
                    <a:lnTo>
                      <a:pt x="3235" y="553"/>
                    </a:lnTo>
                    <a:lnTo>
                      <a:pt x="3312" y="634"/>
                    </a:lnTo>
                    <a:lnTo>
                      <a:pt x="3384" y="720"/>
                    </a:lnTo>
                    <a:lnTo>
                      <a:pt x="3451" y="809"/>
                    </a:lnTo>
                    <a:lnTo>
                      <a:pt x="3512" y="902"/>
                    </a:lnTo>
                    <a:lnTo>
                      <a:pt x="3569" y="999"/>
                    </a:lnTo>
                    <a:lnTo>
                      <a:pt x="3619" y="1100"/>
                    </a:lnTo>
                    <a:lnTo>
                      <a:pt x="3664" y="1204"/>
                    </a:lnTo>
                    <a:lnTo>
                      <a:pt x="3701" y="1310"/>
                    </a:lnTo>
                    <a:lnTo>
                      <a:pt x="3733" y="1421"/>
                    </a:lnTo>
                    <a:lnTo>
                      <a:pt x="3759" y="1533"/>
                    </a:lnTo>
                    <a:lnTo>
                      <a:pt x="3777" y="1648"/>
                    </a:lnTo>
                    <a:lnTo>
                      <a:pt x="3788" y="1764"/>
                    </a:lnTo>
                    <a:lnTo>
                      <a:pt x="3791" y="1884"/>
                    </a:lnTo>
                    <a:lnTo>
                      <a:pt x="3788" y="2002"/>
                    </a:lnTo>
                    <a:lnTo>
                      <a:pt x="3777" y="2119"/>
                    </a:lnTo>
                    <a:lnTo>
                      <a:pt x="3759" y="2234"/>
                    </a:lnTo>
                    <a:lnTo>
                      <a:pt x="3733" y="2347"/>
                    </a:lnTo>
                    <a:lnTo>
                      <a:pt x="3701" y="2456"/>
                    </a:lnTo>
                    <a:lnTo>
                      <a:pt x="3664" y="2564"/>
                    </a:lnTo>
                    <a:lnTo>
                      <a:pt x="3619" y="2667"/>
                    </a:lnTo>
                    <a:lnTo>
                      <a:pt x="3569" y="2768"/>
                    </a:lnTo>
                    <a:lnTo>
                      <a:pt x="3512" y="2864"/>
                    </a:lnTo>
                    <a:lnTo>
                      <a:pt x="3451" y="2958"/>
                    </a:lnTo>
                    <a:lnTo>
                      <a:pt x="3384" y="3048"/>
                    </a:lnTo>
                    <a:lnTo>
                      <a:pt x="3312" y="3133"/>
                    </a:lnTo>
                    <a:lnTo>
                      <a:pt x="3235" y="3214"/>
                    </a:lnTo>
                    <a:lnTo>
                      <a:pt x="3153" y="3290"/>
                    </a:lnTo>
                    <a:lnTo>
                      <a:pt x="3068" y="3362"/>
                    </a:lnTo>
                    <a:lnTo>
                      <a:pt x="2978" y="3428"/>
                    </a:lnTo>
                    <a:lnTo>
                      <a:pt x="2884" y="3489"/>
                    </a:lnTo>
                    <a:lnTo>
                      <a:pt x="2786" y="3545"/>
                    </a:lnTo>
                    <a:lnTo>
                      <a:pt x="2685" y="3595"/>
                    </a:lnTo>
                    <a:lnTo>
                      <a:pt x="2580" y="3639"/>
                    </a:lnTo>
                    <a:lnTo>
                      <a:pt x="2472" y="3676"/>
                    </a:lnTo>
                    <a:lnTo>
                      <a:pt x="2362" y="3709"/>
                    </a:lnTo>
                    <a:lnTo>
                      <a:pt x="2249" y="3732"/>
                    </a:lnTo>
                    <a:lnTo>
                      <a:pt x="2133" y="3752"/>
                    </a:lnTo>
                    <a:lnTo>
                      <a:pt x="2014" y="3762"/>
                    </a:lnTo>
                    <a:lnTo>
                      <a:pt x="1896" y="3766"/>
                    </a:lnTo>
                    <a:lnTo>
                      <a:pt x="1775" y="3762"/>
                    </a:lnTo>
                    <a:lnTo>
                      <a:pt x="1658" y="3752"/>
                    </a:lnTo>
                    <a:lnTo>
                      <a:pt x="1542" y="3732"/>
                    </a:lnTo>
                    <a:lnTo>
                      <a:pt x="1429" y="3709"/>
                    </a:lnTo>
                    <a:lnTo>
                      <a:pt x="1319" y="3676"/>
                    </a:lnTo>
                    <a:lnTo>
                      <a:pt x="1211" y="3639"/>
                    </a:lnTo>
                    <a:lnTo>
                      <a:pt x="1106" y="3595"/>
                    </a:lnTo>
                    <a:lnTo>
                      <a:pt x="1004" y="3545"/>
                    </a:lnTo>
                    <a:lnTo>
                      <a:pt x="907" y="3489"/>
                    </a:lnTo>
                    <a:lnTo>
                      <a:pt x="813" y="3428"/>
                    </a:lnTo>
                    <a:lnTo>
                      <a:pt x="723" y="3362"/>
                    </a:lnTo>
                    <a:lnTo>
                      <a:pt x="637" y="3290"/>
                    </a:lnTo>
                    <a:lnTo>
                      <a:pt x="555" y="3214"/>
                    </a:lnTo>
                    <a:lnTo>
                      <a:pt x="478" y="3133"/>
                    </a:lnTo>
                    <a:lnTo>
                      <a:pt x="406" y="3048"/>
                    </a:lnTo>
                    <a:lnTo>
                      <a:pt x="340" y="2958"/>
                    </a:lnTo>
                    <a:lnTo>
                      <a:pt x="277" y="2864"/>
                    </a:lnTo>
                    <a:lnTo>
                      <a:pt x="222" y="2768"/>
                    </a:lnTo>
                    <a:lnTo>
                      <a:pt x="172" y="2667"/>
                    </a:lnTo>
                    <a:lnTo>
                      <a:pt x="127" y="2564"/>
                    </a:lnTo>
                    <a:lnTo>
                      <a:pt x="89" y="2456"/>
                    </a:lnTo>
                    <a:lnTo>
                      <a:pt x="58" y="2347"/>
                    </a:lnTo>
                    <a:lnTo>
                      <a:pt x="32" y="2234"/>
                    </a:lnTo>
                    <a:lnTo>
                      <a:pt x="14" y="2119"/>
                    </a:lnTo>
                    <a:lnTo>
                      <a:pt x="4" y="2002"/>
                    </a:lnTo>
                    <a:lnTo>
                      <a:pt x="0" y="1884"/>
                    </a:lnTo>
                    <a:lnTo>
                      <a:pt x="4" y="1764"/>
                    </a:lnTo>
                    <a:lnTo>
                      <a:pt x="14" y="1648"/>
                    </a:lnTo>
                    <a:lnTo>
                      <a:pt x="32" y="1533"/>
                    </a:lnTo>
                    <a:lnTo>
                      <a:pt x="58" y="1421"/>
                    </a:lnTo>
                    <a:lnTo>
                      <a:pt x="89" y="1310"/>
                    </a:lnTo>
                    <a:lnTo>
                      <a:pt x="127" y="1204"/>
                    </a:lnTo>
                    <a:lnTo>
                      <a:pt x="172" y="1100"/>
                    </a:lnTo>
                    <a:lnTo>
                      <a:pt x="222" y="999"/>
                    </a:lnTo>
                    <a:lnTo>
                      <a:pt x="277" y="902"/>
                    </a:lnTo>
                    <a:lnTo>
                      <a:pt x="340" y="809"/>
                    </a:lnTo>
                    <a:lnTo>
                      <a:pt x="406" y="720"/>
                    </a:lnTo>
                    <a:lnTo>
                      <a:pt x="478" y="634"/>
                    </a:lnTo>
                    <a:lnTo>
                      <a:pt x="555" y="553"/>
                    </a:lnTo>
                    <a:lnTo>
                      <a:pt x="637" y="476"/>
                    </a:lnTo>
                    <a:lnTo>
                      <a:pt x="723" y="405"/>
                    </a:lnTo>
                    <a:lnTo>
                      <a:pt x="813" y="339"/>
                    </a:lnTo>
                    <a:lnTo>
                      <a:pt x="907" y="277"/>
                    </a:lnTo>
                    <a:lnTo>
                      <a:pt x="1004" y="222"/>
                    </a:lnTo>
                    <a:lnTo>
                      <a:pt x="1106" y="172"/>
                    </a:lnTo>
                    <a:lnTo>
                      <a:pt x="1211" y="128"/>
                    </a:lnTo>
                    <a:lnTo>
                      <a:pt x="1319" y="90"/>
                    </a:lnTo>
                    <a:lnTo>
                      <a:pt x="1429" y="59"/>
                    </a:lnTo>
                    <a:lnTo>
                      <a:pt x="1542" y="34"/>
                    </a:lnTo>
                    <a:lnTo>
                      <a:pt x="1658" y="16"/>
                    </a:lnTo>
                    <a:lnTo>
                      <a:pt x="1775" y="5"/>
                    </a:lnTo>
                    <a:lnTo>
                      <a:pt x="1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3418" y="2321"/>
                <a:ext cx="189" cy="344"/>
              </a:xfrm>
              <a:custGeom>
                <a:avLst/>
                <a:gdLst>
                  <a:gd name="T0" fmla="*/ 65 w 757"/>
                  <a:gd name="T1" fmla="*/ 0 h 1376"/>
                  <a:gd name="T2" fmla="*/ 80 w 757"/>
                  <a:gd name="T3" fmla="*/ 2 h 1376"/>
                  <a:gd name="T4" fmla="*/ 96 w 757"/>
                  <a:gd name="T5" fmla="*/ 8 h 1376"/>
                  <a:gd name="T6" fmla="*/ 110 w 757"/>
                  <a:gd name="T7" fmla="*/ 19 h 1376"/>
                  <a:gd name="T8" fmla="*/ 737 w 757"/>
                  <a:gd name="T9" fmla="*/ 643 h 1376"/>
                  <a:gd name="T10" fmla="*/ 748 w 757"/>
                  <a:gd name="T11" fmla="*/ 656 h 1376"/>
                  <a:gd name="T12" fmla="*/ 754 w 757"/>
                  <a:gd name="T13" fmla="*/ 672 h 1376"/>
                  <a:gd name="T14" fmla="*/ 757 w 757"/>
                  <a:gd name="T15" fmla="*/ 688 h 1376"/>
                  <a:gd name="T16" fmla="*/ 754 w 757"/>
                  <a:gd name="T17" fmla="*/ 704 h 1376"/>
                  <a:gd name="T18" fmla="*/ 748 w 757"/>
                  <a:gd name="T19" fmla="*/ 719 h 1376"/>
                  <a:gd name="T20" fmla="*/ 737 w 757"/>
                  <a:gd name="T21" fmla="*/ 734 h 1376"/>
                  <a:gd name="T22" fmla="*/ 110 w 757"/>
                  <a:gd name="T23" fmla="*/ 1357 h 1376"/>
                  <a:gd name="T24" fmla="*/ 96 w 757"/>
                  <a:gd name="T25" fmla="*/ 1368 h 1376"/>
                  <a:gd name="T26" fmla="*/ 80 w 757"/>
                  <a:gd name="T27" fmla="*/ 1374 h 1376"/>
                  <a:gd name="T28" fmla="*/ 65 w 757"/>
                  <a:gd name="T29" fmla="*/ 1376 h 1376"/>
                  <a:gd name="T30" fmla="*/ 48 w 757"/>
                  <a:gd name="T31" fmla="*/ 1374 h 1376"/>
                  <a:gd name="T32" fmla="*/ 32 w 757"/>
                  <a:gd name="T33" fmla="*/ 1368 h 1376"/>
                  <a:gd name="T34" fmla="*/ 19 w 757"/>
                  <a:gd name="T35" fmla="*/ 1357 h 1376"/>
                  <a:gd name="T36" fmla="*/ 8 w 757"/>
                  <a:gd name="T37" fmla="*/ 1344 h 1376"/>
                  <a:gd name="T38" fmla="*/ 2 w 757"/>
                  <a:gd name="T39" fmla="*/ 1329 h 1376"/>
                  <a:gd name="T40" fmla="*/ 0 w 757"/>
                  <a:gd name="T41" fmla="*/ 1312 h 1376"/>
                  <a:gd name="T42" fmla="*/ 2 w 757"/>
                  <a:gd name="T43" fmla="*/ 1297 h 1376"/>
                  <a:gd name="T44" fmla="*/ 8 w 757"/>
                  <a:gd name="T45" fmla="*/ 1281 h 1376"/>
                  <a:gd name="T46" fmla="*/ 19 w 757"/>
                  <a:gd name="T47" fmla="*/ 1267 h 1376"/>
                  <a:gd name="T48" fmla="*/ 602 w 757"/>
                  <a:gd name="T49" fmla="*/ 688 h 1376"/>
                  <a:gd name="T50" fmla="*/ 19 w 757"/>
                  <a:gd name="T51" fmla="*/ 109 h 1376"/>
                  <a:gd name="T52" fmla="*/ 8 w 757"/>
                  <a:gd name="T53" fmla="*/ 96 h 1376"/>
                  <a:gd name="T54" fmla="*/ 2 w 757"/>
                  <a:gd name="T55" fmla="*/ 80 h 1376"/>
                  <a:gd name="T56" fmla="*/ 0 w 757"/>
                  <a:gd name="T57" fmla="*/ 64 h 1376"/>
                  <a:gd name="T58" fmla="*/ 2 w 757"/>
                  <a:gd name="T59" fmla="*/ 48 h 1376"/>
                  <a:gd name="T60" fmla="*/ 8 w 757"/>
                  <a:gd name="T61" fmla="*/ 32 h 1376"/>
                  <a:gd name="T62" fmla="*/ 19 w 757"/>
                  <a:gd name="T63" fmla="*/ 19 h 1376"/>
                  <a:gd name="T64" fmla="*/ 32 w 757"/>
                  <a:gd name="T65" fmla="*/ 8 h 1376"/>
                  <a:gd name="T66" fmla="*/ 48 w 757"/>
                  <a:gd name="T67" fmla="*/ 2 h 1376"/>
                  <a:gd name="T68" fmla="*/ 65 w 757"/>
                  <a:gd name="T69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7" h="1376">
                    <a:moveTo>
                      <a:pt x="65" y="0"/>
                    </a:moveTo>
                    <a:lnTo>
                      <a:pt x="80" y="2"/>
                    </a:lnTo>
                    <a:lnTo>
                      <a:pt x="96" y="8"/>
                    </a:lnTo>
                    <a:lnTo>
                      <a:pt x="110" y="19"/>
                    </a:lnTo>
                    <a:lnTo>
                      <a:pt x="737" y="643"/>
                    </a:lnTo>
                    <a:lnTo>
                      <a:pt x="748" y="656"/>
                    </a:lnTo>
                    <a:lnTo>
                      <a:pt x="754" y="672"/>
                    </a:lnTo>
                    <a:lnTo>
                      <a:pt x="757" y="688"/>
                    </a:lnTo>
                    <a:lnTo>
                      <a:pt x="754" y="704"/>
                    </a:lnTo>
                    <a:lnTo>
                      <a:pt x="748" y="719"/>
                    </a:lnTo>
                    <a:lnTo>
                      <a:pt x="737" y="734"/>
                    </a:lnTo>
                    <a:lnTo>
                      <a:pt x="110" y="1357"/>
                    </a:lnTo>
                    <a:lnTo>
                      <a:pt x="96" y="1368"/>
                    </a:lnTo>
                    <a:lnTo>
                      <a:pt x="80" y="1374"/>
                    </a:lnTo>
                    <a:lnTo>
                      <a:pt x="65" y="1376"/>
                    </a:lnTo>
                    <a:lnTo>
                      <a:pt x="48" y="1374"/>
                    </a:lnTo>
                    <a:lnTo>
                      <a:pt x="32" y="1368"/>
                    </a:lnTo>
                    <a:lnTo>
                      <a:pt x="19" y="1357"/>
                    </a:lnTo>
                    <a:lnTo>
                      <a:pt x="8" y="1344"/>
                    </a:lnTo>
                    <a:lnTo>
                      <a:pt x="2" y="1329"/>
                    </a:lnTo>
                    <a:lnTo>
                      <a:pt x="0" y="1312"/>
                    </a:lnTo>
                    <a:lnTo>
                      <a:pt x="2" y="1297"/>
                    </a:lnTo>
                    <a:lnTo>
                      <a:pt x="8" y="1281"/>
                    </a:lnTo>
                    <a:lnTo>
                      <a:pt x="19" y="1267"/>
                    </a:lnTo>
                    <a:lnTo>
                      <a:pt x="602" y="688"/>
                    </a:lnTo>
                    <a:lnTo>
                      <a:pt x="19" y="109"/>
                    </a:lnTo>
                    <a:lnTo>
                      <a:pt x="8" y="96"/>
                    </a:lnTo>
                    <a:lnTo>
                      <a:pt x="2" y="80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8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314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2005" y="0"/>
            <a:ext cx="4061361" cy="3633849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074384" y="550096"/>
            <a:ext cx="3436602" cy="2533656"/>
            <a:chOff x="5147446" y="827095"/>
            <a:chExt cx="3436602" cy="2533656"/>
          </a:xfrm>
        </p:grpSpPr>
        <p:sp>
          <p:nvSpPr>
            <p:cNvPr id="3" name="Rectangle 2"/>
            <p:cNvSpPr/>
            <p:nvPr/>
          </p:nvSpPr>
          <p:spPr>
            <a:xfrm>
              <a:off x="5147446" y="827095"/>
              <a:ext cx="34366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5153058" y="1606425"/>
              <a:ext cx="342537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kern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This is a sample text. Insert your desired text here. This is a sample text. Insert your desired text here. </a:t>
              </a:r>
              <a:endParaRPr lang="en-US" dirty="0" smtClean="0"/>
            </a:p>
            <a:p>
              <a:pPr algn="ctr"/>
              <a:endParaRPr lang="en-US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73373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3170711"/>
            <a:ext cx="12192000" cy="2493819"/>
            <a:chOff x="0" y="3170711"/>
            <a:chExt cx="12192000" cy="2493819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3170711"/>
              <a:ext cx="12192000" cy="2493819"/>
              <a:chOff x="0" y="3170712"/>
              <a:chExt cx="5997408" cy="2280062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0" y="3170712"/>
                <a:ext cx="3016332" cy="2280062"/>
              </a:xfrm>
              <a:prstGeom prst="rect">
                <a:avLst/>
              </a:pr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1" t="-43646" r="-1" b="-1354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2973390" y="3170712"/>
                <a:ext cx="3024018" cy="2280062"/>
              </a:xfrm>
              <a:prstGeom prst="rect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tretch>
                  <a:fillRect l="1169" t="-22291" r="-1169" b="-3489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591299" y="3912919"/>
              <a:ext cx="1009402" cy="1009402"/>
              <a:chOff x="5486400" y="1597232"/>
              <a:chExt cx="1009402" cy="1009402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5486400" y="1597232"/>
                <a:ext cx="1009402" cy="10094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Plus 5"/>
              <p:cNvSpPr/>
              <p:nvPr/>
            </p:nvSpPr>
            <p:spPr>
              <a:xfrm>
                <a:off x="5706093" y="1799112"/>
                <a:ext cx="570016" cy="605642"/>
              </a:xfrm>
              <a:prstGeom prst="mathPl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1149752" y="548636"/>
            <a:ext cx="9892496" cy="1956207"/>
            <a:chOff x="1149752" y="548636"/>
            <a:chExt cx="9892496" cy="1956207"/>
          </a:xfrm>
        </p:grpSpPr>
        <p:sp>
          <p:nvSpPr>
            <p:cNvPr id="8" name="Rectangle 7"/>
            <p:cNvSpPr/>
            <p:nvPr/>
          </p:nvSpPr>
          <p:spPr>
            <a:xfrm>
              <a:off x="3569774" y="548636"/>
              <a:ext cx="505245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9752" y="1581513"/>
              <a:ext cx="98924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This is a sample text. Insert your desired text here. This is a sample text. Insert your desired text here. This is a sample text. Insert your desired text here. This is a sample text. Insert your desired text here. </a:t>
              </a:r>
              <a:endPara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05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2265329"/>
            <a:ext cx="12192000" cy="2113808"/>
            <a:chOff x="0" y="1603169"/>
            <a:chExt cx="12192000" cy="2113808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1603169"/>
              <a:ext cx="12192000" cy="2113808"/>
              <a:chOff x="0" y="1448790"/>
              <a:chExt cx="6080166" cy="1698171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0" y="1448790"/>
                <a:ext cx="3040083" cy="1698171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t="-36000" b="-67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3040083" y="1448790"/>
                <a:ext cx="3040083" cy="1698171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t="-20000" b="-17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4077195" y="1603169"/>
              <a:ext cx="4037611" cy="21138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4443351" y="2488567"/>
            <a:ext cx="33052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This is a sample text. This is a sample text. Insert your desired text here. </a:t>
            </a:r>
            <a:endParaRPr lang="en-US" i="1" dirty="0"/>
          </a:p>
        </p:txBody>
      </p:sp>
      <p:sp>
        <p:nvSpPr>
          <p:cNvPr id="7" name="Rectangle 6"/>
          <p:cNvSpPr/>
          <p:nvPr/>
        </p:nvSpPr>
        <p:spPr>
          <a:xfrm>
            <a:off x="829294" y="1051325"/>
            <a:ext cx="10533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588819" y="4858912"/>
            <a:ext cx="11014363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This is a sample text. Insert your desired text here. This is a sample text. Insert your desired text here. This is a sample text. Insert your desired text here. This is a sample text. Insert your desired text here. This is a sample text.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4000"/>
                    </a14:imgEffect>
                  </a14:imgLayer>
                </a14:imgProps>
              </a:ext>
            </a:extLst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48863"/>
            <a:ext cx="6916615" cy="3399691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4836802"/>
            <a:ext cx="12192000" cy="1634336"/>
          </a:xfrm>
          <a:prstGeom prst="rect">
            <a:avLst/>
          </a:prstGeom>
          <a:solidFill>
            <a:schemeClr val="accent6">
              <a:alpha val="81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508741" y="1632368"/>
            <a:ext cx="5899132" cy="2432681"/>
            <a:chOff x="375139" y="1963154"/>
            <a:chExt cx="5899132" cy="2432681"/>
          </a:xfrm>
        </p:grpSpPr>
        <p:grpSp>
          <p:nvGrpSpPr>
            <p:cNvPr id="47" name="Group 46"/>
            <p:cNvGrpSpPr/>
            <p:nvPr/>
          </p:nvGrpSpPr>
          <p:grpSpPr>
            <a:xfrm>
              <a:off x="375139" y="1963154"/>
              <a:ext cx="5758420" cy="369332"/>
              <a:chOff x="632925" y="2092107"/>
              <a:chExt cx="5758420" cy="369332"/>
            </a:xfrm>
          </p:grpSpPr>
          <p:grpSp>
            <p:nvGrpSpPr>
              <p:cNvPr id="29" name="Group 27"/>
              <p:cNvGrpSpPr>
                <a:grpSpLocks noChangeAspect="1"/>
              </p:cNvGrpSpPr>
              <p:nvPr/>
            </p:nvGrpSpPr>
            <p:grpSpPr bwMode="auto">
              <a:xfrm>
                <a:off x="632925" y="2101551"/>
                <a:ext cx="386984" cy="350444"/>
                <a:chOff x="1691" y="761"/>
                <a:chExt cx="2510" cy="2273"/>
              </a:xfrm>
              <a:solidFill>
                <a:schemeClr val="bg1"/>
              </a:solidFill>
            </p:grpSpPr>
            <p:sp>
              <p:nvSpPr>
                <p:cNvPr id="32" name="Freeform 29"/>
                <p:cNvSpPr>
                  <a:spLocks/>
                </p:cNvSpPr>
                <p:nvPr/>
              </p:nvSpPr>
              <p:spPr bwMode="auto">
                <a:xfrm>
                  <a:off x="1691" y="761"/>
                  <a:ext cx="2269" cy="2273"/>
                </a:xfrm>
                <a:custGeom>
                  <a:avLst/>
                  <a:gdLst>
                    <a:gd name="T0" fmla="*/ 158 w 4538"/>
                    <a:gd name="T1" fmla="*/ 0 h 4545"/>
                    <a:gd name="T2" fmla="*/ 3453 w 4538"/>
                    <a:gd name="T3" fmla="*/ 0 h 4545"/>
                    <a:gd name="T4" fmla="*/ 3490 w 4538"/>
                    <a:gd name="T5" fmla="*/ 5 h 4545"/>
                    <a:gd name="T6" fmla="*/ 3523 w 4538"/>
                    <a:gd name="T7" fmla="*/ 17 h 4545"/>
                    <a:gd name="T8" fmla="*/ 3552 w 4538"/>
                    <a:gd name="T9" fmla="*/ 35 h 4545"/>
                    <a:gd name="T10" fmla="*/ 3576 w 4538"/>
                    <a:gd name="T11" fmla="*/ 60 h 4545"/>
                    <a:gd name="T12" fmla="*/ 3596 w 4538"/>
                    <a:gd name="T13" fmla="*/ 90 h 4545"/>
                    <a:gd name="T14" fmla="*/ 3608 w 4538"/>
                    <a:gd name="T15" fmla="*/ 124 h 4545"/>
                    <a:gd name="T16" fmla="*/ 3611 w 4538"/>
                    <a:gd name="T17" fmla="*/ 160 h 4545"/>
                    <a:gd name="T18" fmla="*/ 3608 w 4538"/>
                    <a:gd name="T19" fmla="*/ 197 h 4545"/>
                    <a:gd name="T20" fmla="*/ 3596 w 4538"/>
                    <a:gd name="T21" fmla="*/ 230 h 4545"/>
                    <a:gd name="T22" fmla="*/ 3576 w 4538"/>
                    <a:gd name="T23" fmla="*/ 259 h 4545"/>
                    <a:gd name="T24" fmla="*/ 3552 w 4538"/>
                    <a:gd name="T25" fmla="*/ 284 h 4545"/>
                    <a:gd name="T26" fmla="*/ 3523 w 4538"/>
                    <a:gd name="T27" fmla="*/ 302 h 4545"/>
                    <a:gd name="T28" fmla="*/ 3490 w 4538"/>
                    <a:gd name="T29" fmla="*/ 314 h 4545"/>
                    <a:gd name="T30" fmla="*/ 3453 w 4538"/>
                    <a:gd name="T31" fmla="*/ 319 h 4545"/>
                    <a:gd name="T32" fmla="*/ 318 w 4538"/>
                    <a:gd name="T33" fmla="*/ 319 h 4545"/>
                    <a:gd name="T34" fmla="*/ 318 w 4538"/>
                    <a:gd name="T35" fmla="*/ 4227 h 4545"/>
                    <a:gd name="T36" fmla="*/ 4220 w 4538"/>
                    <a:gd name="T37" fmla="*/ 4227 h 4545"/>
                    <a:gd name="T38" fmla="*/ 4220 w 4538"/>
                    <a:gd name="T39" fmla="*/ 2363 h 4545"/>
                    <a:gd name="T40" fmla="*/ 4225 w 4538"/>
                    <a:gd name="T41" fmla="*/ 2326 h 4545"/>
                    <a:gd name="T42" fmla="*/ 4237 w 4538"/>
                    <a:gd name="T43" fmla="*/ 2292 h 4545"/>
                    <a:gd name="T44" fmla="*/ 4255 w 4538"/>
                    <a:gd name="T45" fmla="*/ 2262 h 4545"/>
                    <a:gd name="T46" fmla="*/ 4279 w 4538"/>
                    <a:gd name="T47" fmla="*/ 2238 h 4545"/>
                    <a:gd name="T48" fmla="*/ 4310 w 4538"/>
                    <a:gd name="T49" fmla="*/ 2219 h 4545"/>
                    <a:gd name="T50" fmla="*/ 4343 w 4538"/>
                    <a:gd name="T51" fmla="*/ 2207 h 4545"/>
                    <a:gd name="T52" fmla="*/ 4378 w 4538"/>
                    <a:gd name="T53" fmla="*/ 2203 h 4545"/>
                    <a:gd name="T54" fmla="*/ 4415 w 4538"/>
                    <a:gd name="T55" fmla="*/ 2207 h 4545"/>
                    <a:gd name="T56" fmla="*/ 4448 w 4538"/>
                    <a:gd name="T57" fmla="*/ 2219 h 4545"/>
                    <a:gd name="T58" fmla="*/ 4479 w 4538"/>
                    <a:gd name="T59" fmla="*/ 2238 h 4545"/>
                    <a:gd name="T60" fmla="*/ 4503 w 4538"/>
                    <a:gd name="T61" fmla="*/ 2262 h 4545"/>
                    <a:gd name="T62" fmla="*/ 4521 w 4538"/>
                    <a:gd name="T63" fmla="*/ 2292 h 4545"/>
                    <a:gd name="T64" fmla="*/ 4533 w 4538"/>
                    <a:gd name="T65" fmla="*/ 2326 h 4545"/>
                    <a:gd name="T66" fmla="*/ 4538 w 4538"/>
                    <a:gd name="T67" fmla="*/ 2363 h 4545"/>
                    <a:gd name="T68" fmla="*/ 4538 w 4538"/>
                    <a:gd name="T69" fmla="*/ 4387 h 4545"/>
                    <a:gd name="T70" fmla="*/ 4533 w 4538"/>
                    <a:gd name="T71" fmla="*/ 4423 h 4545"/>
                    <a:gd name="T72" fmla="*/ 4521 w 4538"/>
                    <a:gd name="T73" fmla="*/ 4457 h 4545"/>
                    <a:gd name="T74" fmla="*/ 4503 w 4538"/>
                    <a:gd name="T75" fmla="*/ 4486 h 4545"/>
                    <a:gd name="T76" fmla="*/ 4479 w 4538"/>
                    <a:gd name="T77" fmla="*/ 4510 h 4545"/>
                    <a:gd name="T78" fmla="*/ 4448 w 4538"/>
                    <a:gd name="T79" fmla="*/ 4530 h 4545"/>
                    <a:gd name="T80" fmla="*/ 4415 w 4538"/>
                    <a:gd name="T81" fmla="*/ 4541 h 4545"/>
                    <a:gd name="T82" fmla="*/ 4378 w 4538"/>
                    <a:gd name="T83" fmla="*/ 4545 h 4545"/>
                    <a:gd name="T84" fmla="*/ 158 w 4538"/>
                    <a:gd name="T85" fmla="*/ 4545 h 4545"/>
                    <a:gd name="T86" fmla="*/ 122 w 4538"/>
                    <a:gd name="T87" fmla="*/ 4541 h 4545"/>
                    <a:gd name="T88" fmla="*/ 90 w 4538"/>
                    <a:gd name="T89" fmla="*/ 4530 h 4545"/>
                    <a:gd name="T90" fmla="*/ 59 w 4538"/>
                    <a:gd name="T91" fmla="*/ 4510 h 4545"/>
                    <a:gd name="T92" fmla="*/ 35 w 4538"/>
                    <a:gd name="T93" fmla="*/ 4486 h 4545"/>
                    <a:gd name="T94" fmla="*/ 17 w 4538"/>
                    <a:gd name="T95" fmla="*/ 4457 h 4545"/>
                    <a:gd name="T96" fmla="*/ 5 w 4538"/>
                    <a:gd name="T97" fmla="*/ 4423 h 4545"/>
                    <a:gd name="T98" fmla="*/ 0 w 4538"/>
                    <a:gd name="T99" fmla="*/ 4387 h 4545"/>
                    <a:gd name="T100" fmla="*/ 0 w 4538"/>
                    <a:gd name="T101" fmla="*/ 160 h 4545"/>
                    <a:gd name="T102" fmla="*/ 5 w 4538"/>
                    <a:gd name="T103" fmla="*/ 124 h 4545"/>
                    <a:gd name="T104" fmla="*/ 17 w 4538"/>
                    <a:gd name="T105" fmla="*/ 90 h 4545"/>
                    <a:gd name="T106" fmla="*/ 35 w 4538"/>
                    <a:gd name="T107" fmla="*/ 60 h 4545"/>
                    <a:gd name="T108" fmla="*/ 59 w 4538"/>
                    <a:gd name="T109" fmla="*/ 35 h 4545"/>
                    <a:gd name="T110" fmla="*/ 90 w 4538"/>
                    <a:gd name="T111" fmla="*/ 17 h 4545"/>
                    <a:gd name="T112" fmla="*/ 122 w 4538"/>
                    <a:gd name="T113" fmla="*/ 5 h 4545"/>
                    <a:gd name="T114" fmla="*/ 158 w 4538"/>
                    <a:gd name="T115" fmla="*/ 0 h 4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538" h="4545">
                      <a:moveTo>
                        <a:pt x="158" y="0"/>
                      </a:moveTo>
                      <a:lnTo>
                        <a:pt x="3453" y="0"/>
                      </a:lnTo>
                      <a:lnTo>
                        <a:pt x="3490" y="5"/>
                      </a:lnTo>
                      <a:lnTo>
                        <a:pt x="3523" y="17"/>
                      </a:lnTo>
                      <a:lnTo>
                        <a:pt x="3552" y="35"/>
                      </a:lnTo>
                      <a:lnTo>
                        <a:pt x="3576" y="60"/>
                      </a:lnTo>
                      <a:lnTo>
                        <a:pt x="3596" y="90"/>
                      </a:lnTo>
                      <a:lnTo>
                        <a:pt x="3608" y="124"/>
                      </a:lnTo>
                      <a:lnTo>
                        <a:pt x="3611" y="160"/>
                      </a:lnTo>
                      <a:lnTo>
                        <a:pt x="3608" y="197"/>
                      </a:lnTo>
                      <a:lnTo>
                        <a:pt x="3596" y="230"/>
                      </a:lnTo>
                      <a:lnTo>
                        <a:pt x="3576" y="259"/>
                      </a:lnTo>
                      <a:lnTo>
                        <a:pt x="3552" y="284"/>
                      </a:lnTo>
                      <a:lnTo>
                        <a:pt x="3523" y="302"/>
                      </a:lnTo>
                      <a:lnTo>
                        <a:pt x="3490" y="314"/>
                      </a:lnTo>
                      <a:lnTo>
                        <a:pt x="3453" y="319"/>
                      </a:lnTo>
                      <a:lnTo>
                        <a:pt x="318" y="319"/>
                      </a:lnTo>
                      <a:lnTo>
                        <a:pt x="318" y="4227"/>
                      </a:lnTo>
                      <a:lnTo>
                        <a:pt x="4220" y="4227"/>
                      </a:lnTo>
                      <a:lnTo>
                        <a:pt x="4220" y="2363"/>
                      </a:lnTo>
                      <a:lnTo>
                        <a:pt x="4225" y="2326"/>
                      </a:lnTo>
                      <a:lnTo>
                        <a:pt x="4237" y="2292"/>
                      </a:lnTo>
                      <a:lnTo>
                        <a:pt x="4255" y="2262"/>
                      </a:lnTo>
                      <a:lnTo>
                        <a:pt x="4279" y="2238"/>
                      </a:lnTo>
                      <a:lnTo>
                        <a:pt x="4310" y="2219"/>
                      </a:lnTo>
                      <a:lnTo>
                        <a:pt x="4343" y="2207"/>
                      </a:lnTo>
                      <a:lnTo>
                        <a:pt x="4378" y="2203"/>
                      </a:lnTo>
                      <a:lnTo>
                        <a:pt x="4415" y="2207"/>
                      </a:lnTo>
                      <a:lnTo>
                        <a:pt x="4448" y="2219"/>
                      </a:lnTo>
                      <a:lnTo>
                        <a:pt x="4479" y="2238"/>
                      </a:lnTo>
                      <a:lnTo>
                        <a:pt x="4503" y="2262"/>
                      </a:lnTo>
                      <a:lnTo>
                        <a:pt x="4521" y="2292"/>
                      </a:lnTo>
                      <a:lnTo>
                        <a:pt x="4533" y="2326"/>
                      </a:lnTo>
                      <a:lnTo>
                        <a:pt x="4538" y="2363"/>
                      </a:lnTo>
                      <a:lnTo>
                        <a:pt x="4538" y="4387"/>
                      </a:lnTo>
                      <a:lnTo>
                        <a:pt x="4533" y="4423"/>
                      </a:lnTo>
                      <a:lnTo>
                        <a:pt x="4521" y="4457"/>
                      </a:lnTo>
                      <a:lnTo>
                        <a:pt x="4503" y="4486"/>
                      </a:lnTo>
                      <a:lnTo>
                        <a:pt x="4479" y="4510"/>
                      </a:lnTo>
                      <a:lnTo>
                        <a:pt x="4448" y="4530"/>
                      </a:lnTo>
                      <a:lnTo>
                        <a:pt x="4415" y="4541"/>
                      </a:lnTo>
                      <a:lnTo>
                        <a:pt x="4378" y="4545"/>
                      </a:lnTo>
                      <a:lnTo>
                        <a:pt x="158" y="4545"/>
                      </a:lnTo>
                      <a:lnTo>
                        <a:pt x="122" y="4541"/>
                      </a:lnTo>
                      <a:lnTo>
                        <a:pt x="90" y="4530"/>
                      </a:lnTo>
                      <a:lnTo>
                        <a:pt x="59" y="4510"/>
                      </a:lnTo>
                      <a:lnTo>
                        <a:pt x="35" y="4486"/>
                      </a:lnTo>
                      <a:lnTo>
                        <a:pt x="17" y="4457"/>
                      </a:lnTo>
                      <a:lnTo>
                        <a:pt x="5" y="4423"/>
                      </a:lnTo>
                      <a:lnTo>
                        <a:pt x="0" y="4387"/>
                      </a:lnTo>
                      <a:lnTo>
                        <a:pt x="0" y="160"/>
                      </a:lnTo>
                      <a:lnTo>
                        <a:pt x="5" y="124"/>
                      </a:lnTo>
                      <a:lnTo>
                        <a:pt x="17" y="90"/>
                      </a:lnTo>
                      <a:lnTo>
                        <a:pt x="35" y="60"/>
                      </a:lnTo>
                      <a:lnTo>
                        <a:pt x="59" y="35"/>
                      </a:lnTo>
                      <a:lnTo>
                        <a:pt x="90" y="17"/>
                      </a:lnTo>
                      <a:lnTo>
                        <a:pt x="122" y="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30"/>
                <p:cNvSpPr>
                  <a:spLocks/>
                </p:cNvSpPr>
                <p:nvPr/>
              </p:nvSpPr>
              <p:spPr bwMode="auto">
                <a:xfrm>
                  <a:off x="2314" y="790"/>
                  <a:ext cx="1887" cy="1512"/>
                </a:xfrm>
                <a:custGeom>
                  <a:avLst/>
                  <a:gdLst>
                    <a:gd name="T0" fmla="*/ 3616 w 3774"/>
                    <a:gd name="T1" fmla="*/ 0 h 3024"/>
                    <a:gd name="T2" fmla="*/ 3647 w 3774"/>
                    <a:gd name="T3" fmla="*/ 3 h 3024"/>
                    <a:gd name="T4" fmla="*/ 3676 w 3774"/>
                    <a:gd name="T5" fmla="*/ 12 h 3024"/>
                    <a:gd name="T6" fmla="*/ 3703 w 3774"/>
                    <a:gd name="T7" fmla="*/ 27 h 3024"/>
                    <a:gd name="T8" fmla="*/ 3729 w 3774"/>
                    <a:gd name="T9" fmla="*/ 47 h 3024"/>
                    <a:gd name="T10" fmla="*/ 3749 w 3774"/>
                    <a:gd name="T11" fmla="*/ 72 h 3024"/>
                    <a:gd name="T12" fmla="*/ 3762 w 3774"/>
                    <a:gd name="T13" fmla="*/ 99 h 3024"/>
                    <a:gd name="T14" fmla="*/ 3771 w 3774"/>
                    <a:gd name="T15" fmla="*/ 130 h 3024"/>
                    <a:gd name="T16" fmla="*/ 3774 w 3774"/>
                    <a:gd name="T17" fmla="*/ 160 h 3024"/>
                    <a:gd name="T18" fmla="*/ 3771 w 3774"/>
                    <a:gd name="T19" fmla="*/ 191 h 3024"/>
                    <a:gd name="T20" fmla="*/ 3762 w 3774"/>
                    <a:gd name="T21" fmla="*/ 219 h 3024"/>
                    <a:gd name="T22" fmla="*/ 3749 w 3774"/>
                    <a:gd name="T23" fmla="*/ 247 h 3024"/>
                    <a:gd name="T24" fmla="*/ 3729 w 3774"/>
                    <a:gd name="T25" fmla="*/ 273 h 3024"/>
                    <a:gd name="T26" fmla="*/ 1028 w 3774"/>
                    <a:gd name="T27" fmla="*/ 2977 h 3024"/>
                    <a:gd name="T28" fmla="*/ 1002 w 3774"/>
                    <a:gd name="T29" fmla="*/ 2998 h 3024"/>
                    <a:gd name="T30" fmla="*/ 974 w 3774"/>
                    <a:gd name="T31" fmla="*/ 3012 h 3024"/>
                    <a:gd name="T32" fmla="*/ 945 w 3774"/>
                    <a:gd name="T33" fmla="*/ 3021 h 3024"/>
                    <a:gd name="T34" fmla="*/ 915 w 3774"/>
                    <a:gd name="T35" fmla="*/ 3024 h 3024"/>
                    <a:gd name="T36" fmla="*/ 885 w 3774"/>
                    <a:gd name="T37" fmla="*/ 3021 h 3024"/>
                    <a:gd name="T38" fmla="*/ 856 w 3774"/>
                    <a:gd name="T39" fmla="*/ 3012 h 3024"/>
                    <a:gd name="T40" fmla="*/ 827 w 3774"/>
                    <a:gd name="T41" fmla="*/ 2998 h 3024"/>
                    <a:gd name="T42" fmla="*/ 802 w 3774"/>
                    <a:gd name="T43" fmla="*/ 2977 h 3024"/>
                    <a:gd name="T44" fmla="*/ 48 w 3774"/>
                    <a:gd name="T45" fmla="*/ 2221 h 3024"/>
                    <a:gd name="T46" fmla="*/ 26 w 3774"/>
                    <a:gd name="T47" fmla="*/ 2196 h 3024"/>
                    <a:gd name="T48" fmla="*/ 13 w 3774"/>
                    <a:gd name="T49" fmla="*/ 2167 h 3024"/>
                    <a:gd name="T50" fmla="*/ 3 w 3774"/>
                    <a:gd name="T51" fmla="*/ 2138 h 3024"/>
                    <a:gd name="T52" fmla="*/ 0 w 3774"/>
                    <a:gd name="T53" fmla="*/ 2108 h 3024"/>
                    <a:gd name="T54" fmla="*/ 3 w 3774"/>
                    <a:gd name="T55" fmla="*/ 2077 h 3024"/>
                    <a:gd name="T56" fmla="*/ 13 w 3774"/>
                    <a:gd name="T57" fmla="*/ 2049 h 3024"/>
                    <a:gd name="T58" fmla="*/ 26 w 3774"/>
                    <a:gd name="T59" fmla="*/ 2021 h 3024"/>
                    <a:gd name="T60" fmla="*/ 48 w 3774"/>
                    <a:gd name="T61" fmla="*/ 1995 h 3024"/>
                    <a:gd name="T62" fmla="*/ 72 w 3774"/>
                    <a:gd name="T63" fmla="*/ 1975 h 3024"/>
                    <a:gd name="T64" fmla="*/ 99 w 3774"/>
                    <a:gd name="T65" fmla="*/ 1960 h 3024"/>
                    <a:gd name="T66" fmla="*/ 130 w 3774"/>
                    <a:gd name="T67" fmla="*/ 1953 h 3024"/>
                    <a:gd name="T68" fmla="*/ 159 w 3774"/>
                    <a:gd name="T69" fmla="*/ 1949 h 3024"/>
                    <a:gd name="T70" fmla="*/ 189 w 3774"/>
                    <a:gd name="T71" fmla="*/ 1953 h 3024"/>
                    <a:gd name="T72" fmla="*/ 220 w 3774"/>
                    <a:gd name="T73" fmla="*/ 1960 h 3024"/>
                    <a:gd name="T74" fmla="*/ 247 w 3774"/>
                    <a:gd name="T75" fmla="*/ 1975 h 3024"/>
                    <a:gd name="T76" fmla="*/ 271 w 3774"/>
                    <a:gd name="T77" fmla="*/ 1995 h 3024"/>
                    <a:gd name="T78" fmla="*/ 915 w 3774"/>
                    <a:gd name="T79" fmla="*/ 2640 h 3024"/>
                    <a:gd name="T80" fmla="*/ 3504 w 3774"/>
                    <a:gd name="T81" fmla="*/ 47 h 3024"/>
                    <a:gd name="T82" fmla="*/ 3528 w 3774"/>
                    <a:gd name="T83" fmla="*/ 27 h 3024"/>
                    <a:gd name="T84" fmla="*/ 3555 w 3774"/>
                    <a:gd name="T85" fmla="*/ 12 h 3024"/>
                    <a:gd name="T86" fmla="*/ 3586 w 3774"/>
                    <a:gd name="T87" fmla="*/ 3 h 3024"/>
                    <a:gd name="T88" fmla="*/ 3616 w 3774"/>
                    <a:gd name="T89" fmla="*/ 0 h 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774" h="3024">
                      <a:moveTo>
                        <a:pt x="3616" y="0"/>
                      </a:moveTo>
                      <a:lnTo>
                        <a:pt x="3647" y="3"/>
                      </a:lnTo>
                      <a:lnTo>
                        <a:pt x="3676" y="12"/>
                      </a:lnTo>
                      <a:lnTo>
                        <a:pt x="3703" y="27"/>
                      </a:lnTo>
                      <a:lnTo>
                        <a:pt x="3729" y="47"/>
                      </a:lnTo>
                      <a:lnTo>
                        <a:pt x="3749" y="72"/>
                      </a:lnTo>
                      <a:lnTo>
                        <a:pt x="3762" y="99"/>
                      </a:lnTo>
                      <a:lnTo>
                        <a:pt x="3771" y="130"/>
                      </a:lnTo>
                      <a:lnTo>
                        <a:pt x="3774" y="160"/>
                      </a:lnTo>
                      <a:lnTo>
                        <a:pt x="3771" y="191"/>
                      </a:lnTo>
                      <a:lnTo>
                        <a:pt x="3762" y="219"/>
                      </a:lnTo>
                      <a:lnTo>
                        <a:pt x="3749" y="247"/>
                      </a:lnTo>
                      <a:lnTo>
                        <a:pt x="3729" y="273"/>
                      </a:lnTo>
                      <a:lnTo>
                        <a:pt x="1028" y="2977"/>
                      </a:lnTo>
                      <a:lnTo>
                        <a:pt x="1002" y="2998"/>
                      </a:lnTo>
                      <a:lnTo>
                        <a:pt x="974" y="3012"/>
                      </a:lnTo>
                      <a:lnTo>
                        <a:pt x="945" y="3021"/>
                      </a:lnTo>
                      <a:lnTo>
                        <a:pt x="915" y="3024"/>
                      </a:lnTo>
                      <a:lnTo>
                        <a:pt x="885" y="3021"/>
                      </a:lnTo>
                      <a:lnTo>
                        <a:pt x="856" y="3012"/>
                      </a:lnTo>
                      <a:lnTo>
                        <a:pt x="827" y="2998"/>
                      </a:lnTo>
                      <a:lnTo>
                        <a:pt x="802" y="2977"/>
                      </a:lnTo>
                      <a:lnTo>
                        <a:pt x="48" y="2221"/>
                      </a:lnTo>
                      <a:lnTo>
                        <a:pt x="26" y="2196"/>
                      </a:lnTo>
                      <a:lnTo>
                        <a:pt x="13" y="2167"/>
                      </a:lnTo>
                      <a:lnTo>
                        <a:pt x="3" y="2138"/>
                      </a:lnTo>
                      <a:lnTo>
                        <a:pt x="0" y="2108"/>
                      </a:lnTo>
                      <a:lnTo>
                        <a:pt x="3" y="2077"/>
                      </a:lnTo>
                      <a:lnTo>
                        <a:pt x="13" y="2049"/>
                      </a:lnTo>
                      <a:lnTo>
                        <a:pt x="26" y="2021"/>
                      </a:lnTo>
                      <a:lnTo>
                        <a:pt x="48" y="1995"/>
                      </a:lnTo>
                      <a:lnTo>
                        <a:pt x="72" y="1975"/>
                      </a:lnTo>
                      <a:lnTo>
                        <a:pt x="99" y="1960"/>
                      </a:lnTo>
                      <a:lnTo>
                        <a:pt x="130" y="1953"/>
                      </a:lnTo>
                      <a:lnTo>
                        <a:pt x="159" y="1949"/>
                      </a:lnTo>
                      <a:lnTo>
                        <a:pt x="189" y="1953"/>
                      </a:lnTo>
                      <a:lnTo>
                        <a:pt x="220" y="1960"/>
                      </a:lnTo>
                      <a:lnTo>
                        <a:pt x="247" y="1975"/>
                      </a:lnTo>
                      <a:lnTo>
                        <a:pt x="271" y="1995"/>
                      </a:lnTo>
                      <a:lnTo>
                        <a:pt x="915" y="2640"/>
                      </a:lnTo>
                      <a:lnTo>
                        <a:pt x="3504" y="47"/>
                      </a:lnTo>
                      <a:lnTo>
                        <a:pt x="3528" y="27"/>
                      </a:lnTo>
                      <a:lnTo>
                        <a:pt x="3555" y="12"/>
                      </a:lnTo>
                      <a:lnTo>
                        <a:pt x="3586" y="3"/>
                      </a:lnTo>
                      <a:lnTo>
                        <a:pt x="361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6" name="Rectangle 45"/>
              <p:cNvSpPr/>
              <p:nvPr/>
            </p:nvSpPr>
            <p:spPr>
              <a:xfrm>
                <a:off x="1076535" y="2092107"/>
                <a:ext cx="53148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  <a:endParaRPr lang="en-US" dirty="0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75139" y="3510665"/>
              <a:ext cx="5899132" cy="369332"/>
              <a:chOff x="596259" y="3732559"/>
              <a:chExt cx="5899132" cy="369332"/>
            </a:xfrm>
          </p:grpSpPr>
          <p:grpSp>
            <p:nvGrpSpPr>
              <p:cNvPr id="23" name="Group 21"/>
              <p:cNvGrpSpPr>
                <a:grpSpLocks noChangeAspect="1"/>
              </p:cNvGrpSpPr>
              <p:nvPr/>
            </p:nvGrpSpPr>
            <p:grpSpPr bwMode="auto">
              <a:xfrm>
                <a:off x="596259" y="3735580"/>
                <a:ext cx="363941" cy="363290"/>
                <a:chOff x="3279" y="1601"/>
                <a:chExt cx="1117" cy="1115"/>
              </a:xfrm>
              <a:solidFill>
                <a:schemeClr val="bg1"/>
              </a:solidFill>
            </p:grpSpPr>
            <p:sp>
              <p:nvSpPr>
                <p:cNvPr id="26" name="Freeform 23"/>
                <p:cNvSpPr>
                  <a:spLocks noEditPoints="1"/>
                </p:cNvSpPr>
                <p:nvPr/>
              </p:nvSpPr>
              <p:spPr bwMode="auto">
                <a:xfrm>
                  <a:off x="3279" y="1601"/>
                  <a:ext cx="1117" cy="1115"/>
                </a:xfrm>
                <a:custGeom>
                  <a:avLst/>
                  <a:gdLst>
                    <a:gd name="T0" fmla="*/ 287 w 3352"/>
                    <a:gd name="T1" fmla="*/ 287 h 3346"/>
                    <a:gd name="T2" fmla="*/ 287 w 3352"/>
                    <a:gd name="T3" fmla="*/ 3059 h 3346"/>
                    <a:gd name="T4" fmla="*/ 3064 w 3352"/>
                    <a:gd name="T5" fmla="*/ 3059 h 3346"/>
                    <a:gd name="T6" fmla="*/ 3064 w 3352"/>
                    <a:gd name="T7" fmla="*/ 287 h 3346"/>
                    <a:gd name="T8" fmla="*/ 287 w 3352"/>
                    <a:gd name="T9" fmla="*/ 287 h 3346"/>
                    <a:gd name="T10" fmla="*/ 0 w 3352"/>
                    <a:gd name="T11" fmla="*/ 0 h 3346"/>
                    <a:gd name="T12" fmla="*/ 3352 w 3352"/>
                    <a:gd name="T13" fmla="*/ 0 h 3346"/>
                    <a:gd name="T14" fmla="*/ 3352 w 3352"/>
                    <a:gd name="T15" fmla="*/ 3346 h 3346"/>
                    <a:gd name="T16" fmla="*/ 0 w 3352"/>
                    <a:gd name="T17" fmla="*/ 3346 h 3346"/>
                    <a:gd name="T18" fmla="*/ 0 w 3352"/>
                    <a:gd name="T19" fmla="*/ 0 h 3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52" h="3346">
                      <a:moveTo>
                        <a:pt x="287" y="287"/>
                      </a:moveTo>
                      <a:lnTo>
                        <a:pt x="287" y="3059"/>
                      </a:lnTo>
                      <a:lnTo>
                        <a:pt x="3064" y="3059"/>
                      </a:lnTo>
                      <a:lnTo>
                        <a:pt x="3064" y="287"/>
                      </a:lnTo>
                      <a:lnTo>
                        <a:pt x="287" y="287"/>
                      </a:lnTo>
                      <a:close/>
                      <a:moveTo>
                        <a:pt x="0" y="0"/>
                      </a:moveTo>
                      <a:lnTo>
                        <a:pt x="3352" y="0"/>
                      </a:lnTo>
                      <a:lnTo>
                        <a:pt x="3352" y="3346"/>
                      </a:lnTo>
                      <a:lnTo>
                        <a:pt x="0" y="3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4"/>
                <p:cNvSpPr>
                  <a:spLocks/>
                </p:cNvSpPr>
                <p:nvPr/>
              </p:nvSpPr>
              <p:spPr bwMode="auto">
                <a:xfrm>
                  <a:off x="3589" y="1910"/>
                  <a:ext cx="497" cy="496"/>
                </a:xfrm>
                <a:custGeom>
                  <a:avLst/>
                  <a:gdLst>
                    <a:gd name="T0" fmla="*/ 203 w 1492"/>
                    <a:gd name="T1" fmla="*/ 0 h 1488"/>
                    <a:gd name="T2" fmla="*/ 746 w 1492"/>
                    <a:gd name="T3" fmla="*/ 542 h 1488"/>
                    <a:gd name="T4" fmla="*/ 1288 w 1492"/>
                    <a:gd name="T5" fmla="*/ 0 h 1488"/>
                    <a:gd name="T6" fmla="*/ 1492 w 1492"/>
                    <a:gd name="T7" fmla="*/ 202 h 1488"/>
                    <a:gd name="T8" fmla="*/ 949 w 1492"/>
                    <a:gd name="T9" fmla="*/ 744 h 1488"/>
                    <a:gd name="T10" fmla="*/ 1492 w 1492"/>
                    <a:gd name="T11" fmla="*/ 1285 h 1488"/>
                    <a:gd name="T12" fmla="*/ 1288 w 1492"/>
                    <a:gd name="T13" fmla="*/ 1488 h 1488"/>
                    <a:gd name="T14" fmla="*/ 746 w 1492"/>
                    <a:gd name="T15" fmla="*/ 947 h 1488"/>
                    <a:gd name="T16" fmla="*/ 203 w 1492"/>
                    <a:gd name="T17" fmla="*/ 1488 h 1488"/>
                    <a:gd name="T18" fmla="*/ 0 w 1492"/>
                    <a:gd name="T19" fmla="*/ 1285 h 1488"/>
                    <a:gd name="T20" fmla="*/ 542 w 1492"/>
                    <a:gd name="T21" fmla="*/ 744 h 1488"/>
                    <a:gd name="T22" fmla="*/ 0 w 1492"/>
                    <a:gd name="T23" fmla="*/ 202 h 1488"/>
                    <a:gd name="T24" fmla="*/ 203 w 1492"/>
                    <a:gd name="T25" fmla="*/ 0 h 1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92" h="1488">
                      <a:moveTo>
                        <a:pt x="203" y="0"/>
                      </a:moveTo>
                      <a:lnTo>
                        <a:pt x="746" y="542"/>
                      </a:lnTo>
                      <a:lnTo>
                        <a:pt x="1288" y="0"/>
                      </a:lnTo>
                      <a:lnTo>
                        <a:pt x="1492" y="202"/>
                      </a:lnTo>
                      <a:lnTo>
                        <a:pt x="949" y="744"/>
                      </a:lnTo>
                      <a:lnTo>
                        <a:pt x="1492" y="1285"/>
                      </a:lnTo>
                      <a:lnTo>
                        <a:pt x="1288" y="1488"/>
                      </a:lnTo>
                      <a:lnTo>
                        <a:pt x="746" y="947"/>
                      </a:lnTo>
                      <a:lnTo>
                        <a:pt x="203" y="1488"/>
                      </a:lnTo>
                      <a:lnTo>
                        <a:pt x="0" y="1285"/>
                      </a:lnTo>
                      <a:lnTo>
                        <a:pt x="542" y="744"/>
                      </a:lnTo>
                      <a:lnTo>
                        <a:pt x="0" y="202"/>
                      </a:lnTo>
                      <a:lnTo>
                        <a:pt x="2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8" name="Rectangle 47"/>
              <p:cNvSpPr/>
              <p:nvPr/>
            </p:nvSpPr>
            <p:spPr>
              <a:xfrm>
                <a:off x="1078523" y="3732559"/>
                <a:ext cx="54168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  <a:endParaRPr lang="en-US" dirty="0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375139" y="2478991"/>
              <a:ext cx="5758420" cy="369332"/>
              <a:chOff x="632925" y="2092107"/>
              <a:chExt cx="5758420" cy="369332"/>
            </a:xfrm>
          </p:grpSpPr>
          <p:grpSp>
            <p:nvGrpSpPr>
              <p:cNvPr id="52" name="Group 27"/>
              <p:cNvGrpSpPr>
                <a:grpSpLocks noChangeAspect="1"/>
              </p:cNvGrpSpPr>
              <p:nvPr/>
            </p:nvGrpSpPr>
            <p:grpSpPr bwMode="auto">
              <a:xfrm>
                <a:off x="632925" y="2101551"/>
                <a:ext cx="386984" cy="350444"/>
                <a:chOff x="1691" y="761"/>
                <a:chExt cx="2510" cy="2273"/>
              </a:xfrm>
              <a:solidFill>
                <a:schemeClr val="bg1"/>
              </a:solidFill>
            </p:grpSpPr>
            <p:sp>
              <p:nvSpPr>
                <p:cNvPr id="54" name="Freeform 29"/>
                <p:cNvSpPr>
                  <a:spLocks/>
                </p:cNvSpPr>
                <p:nvPr/>
              </p:nvSpPr>
              <p:spPr bwMode="auto">
                <a:xfrm>
                  <a:off x="1691" y="761"/>
                  <a:ext cx="2269" cy="2273"/>
                </a:xfrm>
                <a:custGeom>
                  <a:avLst/>
                  <a:gdLst>
                    <a:gd name="T0" fmla="*/ 158 w 4538"/>
                    <a:gd name="T1" fmla="*/ 0 h 4545"/>
                    <a:gd name="T2" fmla="*/ 3453 w 4538"/>
                    <a:gd name="T3" fmla="*/ 0 h 4545"/>
                    <a:gd name="T4" fmla="*/ 3490 w 4538"/>
                    <a:gd name="T5" fmla="*/ 5 h 4545"/>
                    <a:gd name="T6" fmla="*/ 3523 w 4538"/>
                    <a:gd name="T7" fmla="*/ 17 h 4545"/>
                    <a:gd name="T8" fmla="*/ 3552 w 4538"/>
                    <a:gd name="T9" fmla="*/ 35 h 4545"/>
                    <a:gd name="T10" fmla="*/ 3576 w 4538"/>
                    <a:gd name="T11" fmla="*/ 60 h 4545"/>
                    <a:gd name="T12" fmla="*/ 3596 w 4538"/>
                    <a:gd name="T13" fmla="*/ 90 h 4545"/>
                    <a:gd name="T14" fmla="*/ 3608 w 4538"/>
                    <a:gd name="T15" fmla="*/ 124 h 4545"/>
                    <a:gd name="T16" fmla="*/ 3611 w 4538"/>
                    <a:gd name="T17" fmla="*/ 160 h 4545"/>
                    <a:gd name="T18" fmla="*/ 3608 w 4538"/>
                    <a:gd name="T19" fmla="*/ 197 h 4545"/>
                    <a:gd name="T20" fmla="*/ 3596 w 4538"/>
                    <a:gd name="T21" fmla="*/ 230 h 4545"/>
                    <a:gd name="T22" fmla="*/ 3576 w 4538"/>
                    <a:gd name="T23" fmla="*/ 259 h 4545"/>
                    <a:gd name="T24" fmla="*/ 3552 w 4538"/>
                    <a:gd name="T25" fmla="*/ 284 h 4545"/>
                    <a:gd name="T26" fmla="*/ 3523 w 4538"/>
                    <a:gd name="T27" fmla="*/ 302 h 4545"/>
                    <a:gd name="T28" fmla="*/ 3490 w 4538"/>
                    <a:gd name="T29" fmla="*/ 314 h 4545"/>
                    <a:gd name="T30" fmla="*/ 3453 w 4538"/>
                    <a:gd name="T31" fmla="*/ 319 h 4545"/>
                    <a:gd name="T32" fmla="*/ 318 w 4538"/>
                    <a:gd name="T33" fmla="*/ 319 h 4545"/>
                    <a:gd name="T34" fmla="*/ 318 w 4538"/>
                    <a:gd name="T35" fmla="*/ 4227 h 4545"/>
                    <a:gd name="T36" fmla="*/ 4220 w 4538"/>
                    <a:gd name="T37" fmla="*/ 4227 h 4545"/>
                    <a:gd name="T38" fmla="*/ 4220 w 4538"/>
                    <a:gd name="T39" fmla="*/ 2363 h 4545"/>
                    <a:gd name="T40" fmla="*/ 4225 w 4538"/>
                    <a:gd name="T41" fmla="*/ 2326 h 4545"/>
                    <a:gd name="T42" fmla="*/ 4237 w 4538"/>
                    <a:gd name="T43" fmla="*/ 2292 h 4545"/>
                    <a:gd name="T44" fmla="*/ 4255 w 4538"/>
                    <a:gd name="T45" fmla="*/ 2262 h 4545"/>
                    <a:gd name="T46" fmla="*/ 4279 w 4538"/>
                    <a:gd name="T47" fmla="*/ 2238 h 4545"/>
                    <a:gd name="T48" fmla="*/ 4310 w 4538"/>
                    <a:gd name="T49" fmla="*/ 2219 h 4545"/>
                    <a:gd name="T50" fmla="*/ 4343 w 4538"/>
                    <a:gd name="T51" fmla="*/ 2207 h 4545"/>
                    <a:gd name="T52" fmla="*/ 4378 w 4538"/>
                    <a:gd name="T53" fmla="*/ 2203 h 4545"/>
                    <a:gd name="T54" fmla="*/ 4415 w 4538"/>
                    <a:gd name="T55" fmla="*/ 2207 h 4545"/>
                    <a:gd name="T56" fmla="*/ 4448 w 4538"/>
                    <a:gd name="T57" fmla="*/ 2219 h 4545"/>
                    <a:gd name="T58" fmla="*/ 4479 w 4538"/>
                    <a:gd name="T59" fmla="*/ 2238 h 4545"/>
                    <a:gd name="T60" fmla="*/ 4503 w 4538"/>
                    <a:gd name="T61" fmla="*/ 2262 h 4545"/>
                    <a:gd name="T62" fmla="*/ 4521 w 4538"/>
                    <a:gd name="T63" fmla="*/ 2292 h 4545"/>
                    <a:gd name="T64" fmla="*/ 4533 w 4538"/>
                    <a:gd name="T65" fmla="*/ 2326 h 4545"/>
                    <a:gd name="T66" fmla="*/ 4538 w 4538"/>
                    <a:gd name="T67" fmla="*/ 2363 h 4545"/>
                    <a:gd name="T68" fmla="*/ 4538 w 4538"/>
                    <a:gd name="T69" fmla="*/ 4387 h 4545"/>
                    <a:gd name="T70" fmla="*/ 4533 w 4538"/>
                    <a:gd name="T71" fmla="*/ 4423 h 4545"/>
                    <a:gd name="T72" fmla="*/ 4521 w 4538"/>
                    <a:gd name="T73" fmla="*/ 4457 h 4545"/>
                    <a:gd name="T74" fmla="*/ 4503 w 4538"/>
                    <a:gd name="T75" fmla="*/ 4486 h 4545"/>
                    <a:gd name="T76" fmla="*/ 4479 w 4538"/>
                    <a:gd name="T77" fmla="*/ 4510 h 4545"/>
                    <a:gd name="T78" fmla="*/ 4448 w 4538"/>
                    <a:gd name="T79" fmla="*/ 4530 h 4545"/>
                    <a:gd name="T80" fmla="*/ 4415 w 4538"/>
                    <a:gd name="T81" fmla="*/ 4541 h 4545"/>
                    <a:gd name="T82" fmla="*/ 4378 w 4538"/>
                    <a:gd name="T83" fmla="*/ 4545 h 4545"/>
                    <a:gd name="T84" fmla="*/ 158 w 4538"/>
                    <a:gd name="T85" fmla="*/ 4545 h 4545"/>
                    <a:gd name="T86" fmla="*/ 122 w 4538"/>
                    <a:gd name="T87" fmla="*/ 4541 h 4545"/>
                    <a:gd name="T88" fmla="*/ 90 w 4538"/>
                    <a:gd name="T89" fmla="*/ 4530 h 4545"/>
                    <a:gd name="T90" fmla="*/ 59 w 4538"/>
                    <a:gd name="T91" fmla="*/ 4510 h 4545"/>
                    <a:gd name="T92" fmla="*/ 35 w 4538"/>
                    <a:gd name="T93" fmla="*/ 4486 h 4545"/>
                    <a:gd name="T94" fmla="*/ 17 w 4538"/>
                    <a:gd name="T95" fmla="*/ 4457 h 4545"/>
                    <a:gd name="T96" fmla="*/ 5 w 4538"/>
                    <a:gd name="T97" fmla="*/ 4423 h 4545"/>
                    <a:gd name="T98" fmla="*/ 0 w 4538"/>
                    <a:gd name="T99" fmla="*/ 4387 h 4545"/>
                    <a:gd name="T100" fmla="*/ 0 w 4538"/>
                    <a:gd name="T101" fmla="*/ 160 h 4545"/>
                    <a:gd name="T102" fmla="*/ 5 w 4538"/>
                    <a:gd name="T103" fmla="*/ 124 h 4545"/>
                    <a:gd name="T104" fmla="*/ 17 w 4538"/>
                    <a:gd name="T105" fmla="*/ 90 h 4545"/>
                    <a:gd name="T106" fmla="*/ 35 w 4538"/>
                    <a:gd name="T107" fmla="*/ 60 h 4545"/>
                    <a:gd name="T108" fmla="*/ 59 w 4538"/>
                    <a:gd name="T109" fmla="*/ 35 h 4545"/>
                    <a:gd name="T110" fmla="*/ 90 w 4538"/>
                    <a:gd name="T111" fmla="*/ 17 h 4545"/>
                    <a:gd name="T112" fmla="*/ 122 w 4538"/>
                    <a:gd name="T113" fmla="*/ 5 h 4545"/>
                    <a:gd name="T114" fmla="*/ 158 w 4538"/>
                    <a:gd name="T115" fmla="*/ 0 h 4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538" h="4545">
                      <a:moveTo>
                        <a:pt x="158" y="0"/>
                      </a:moveTo>
                      <a:lnTo>
                        <a:pt x="3453" y="0"/>
                      </a:lnTo>
                      <a:lnTo>
                        <a:pt x="3490" y="5"/>
                      </a:lnTo>
                      <a:lnTo>
                        <a:pt x="3523" y="17"/>
                      </a:lnTo>
                      <a:lnTo>
                        <a:pt x="3552" y="35"/>
                      </a:lnTo>
                      <a:lnTo>
                        <a:pt x="3576" y="60"/>
                      </a:lnTo>
                      <a:lnTo>
                        <a:pt x="3596" y="90"/>
                      </a:lnTo>
                      <a:lnTo>
                        <a:pt x="3608" y="124"/>
                      </a:lnTo>
                      <a:lnTo>
                        <a:pt x="3611" y="160"/>
                      </a:lnTo>
                      <a:lnTo>
                        <a:pt x="3608" y="197"/>
                      </a:lnTo>
                      <a:lnTo>
                        <a:pt x="3596" y="230"/>
                      </a:lnTo>
                      <a:lnTo>
                        <a:pt x="3576" y="259"/>
                      </a:lnTo>
                      <a:lnTo>
                        <a:pt x="3552" y="284"/>
                      </a:lnTo>
                      <a:lnTo>
                        <a:pt x="3523" y="302"/>
                      </a:lnTo>
                      <a:lnTo>
                        <a:pt x="3490" y="314"/>
                      </a:lnTo>
                      <a:lnTo>
                        <a:pt x="3453" y="319"/>
                      </a:lnTo>
                      <a:lnTo>
                        <a:pt x="318" y="319"/>
                      </a:lnTo>
                      <a:lnTo>
                        <a:pt x="318" y="4227"/>
                      </a:lnTo>
                      <a:lnTo>
                        <a:pt x="4220" y="4227"/>
                      </a:lnTo>
                      <a:lnTo>
                        <a:pt x="4220" y="2363"/>
                      </a:lnTo>
                      <a:lnTo>
                        <a:pt x="4225" y="2326"/>
                      </a:lnTo>
                      <a:lnTo>
                        <a:pt x="4237" y="2292"/>
                      </a:lnTo>
                      <a:lnTo>
                        <a:pt x="4255" y="2262"/>
                      </a:lnTo>
                      <a:lnTo>
                        <a:pt x="4279" y="2238"/>
                      </a:lnTo>
                      <a:lnTo>
                        <a:pt x="4310" y="2219"/>
                      </a:lnTo>
                      <a:lnTo>
                        <a:pt x="4343" y="2207"/>
                      </a:lnTo>
                      <a:lnTo>
                        <a:pt x="4378" y="2203"/>
                      </a:lnTo>
                      <a:lnTo>
                        <a:pt x="4415" y="2207"/>
                      </a:lnTo>
                      <a:lnTo>
                        <a:pt x="4448" y="2219"/>
                      </a:lnTo>
                      <a:lnTo>
                        <a:pt x="4479" y="2238"/>
                      </a:lnTo>
                      <a:lnTo>
                        <a:pt x="4503" y="2262"/>
                      </a:lnTo>
                      <a:lnTo>
                        <a:pt x="4521" y="2292"/>
                      </a:lnTo>
                      <a:lnTo>
                        <a:pt x="4533" y="2326"/>
                      </a:lnTo>
                      <a:lnTo>
                        <a:pt x="4538" y="2363"/>
                      </a:lnTo>
                      <a:lnTo>
                        <a:pt x="4538" y="4387"/>
                      </a:lnTo>
                      <a:lnTo>
                        <a:pt x="4533" y="4423"/>
                      </a:lnTo>
                      <a:lnTo>
                        <a:pt x="4521" y="4457"/>
                      </a:lnTo>
                      <a:lnTo>
                        <a:pt x="4503" y="4486"/>
                      </a:lnTo>
                      <a:lnTo>
                        <a:pt x="4479" y="4510"/>
                      </a:lnTo>
                      <a:lnTo>
                        <a:pt x="4448" y="4530"/>
                      </a:lnTo>
                      <a:lnTo>
                        <a:pt x="4415" y="4541"/>
                      </a:lnTo>
                      <a:lnTo>
                        <a:pt x="4378" y="4545"/>
                      </a:lnTo>
                      <a:lnTo>
                        <a:pt x="158" y="4545"/>
                      </a:lnTo>
                      <a:lnTo>
                        <a:pt x="122" y="4541"/>
                      </a:lnTo>
                      <a:lnTo>
                        <a:pt x="90" y="4530"/>
                      </a:lnTo>
                      <a:lnTo>
                        <a:pt x="59" y="4510"/>
                      </a:lnTo>
                      <a:lnTo>
                        <a:pt x="35" y="4486"/>
                      </a:lnTo>
                      <a:lnTo>
                        <a:pt x="17" y="4457"/>
                      </a:lnTo>
                      <a:lnTo>
                        <a:pt x="5" y="4423"/>
                      </a:lnTo>
                      <a:lnTo>
                        <a:pt x="0" y="4387"/>
                      </a:lnTo>
                      <a:lnTo>
                        <a:pt x="0" y="160"/>
                      </a:lnTo>
                      <a:lnTo>
                        <a:pt x="5" y="124"/>
                      </a:lnTo>
                      <a:lnTo>
                        <a:pt x="17" y="90"/>
                      </a:lnTo>
                      <a:lnTo>
                        <a:pt x="35" y="60"/>
                      </a:lnTo>
                      <a:lnTo>
                        <a:pt x="59" y="35"/>
                      </a:lnTo>
                      <a:lnTo>
                        <a:pt x="90" y="17"/>
                      </a:lnTo>
                      <a:lnTo>
                        <a:pt x="122" y="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Freeform 30"/>
                <p:cNvSpPr>
                  <a:spLocks/>
                </p:cNvSpPr>
                <p:nvPr/>
              </p:nvSpPr>
              <p:spPr bwMode="auto">
                <a:xfrm>
                  <a:off x="2314" y="790"/>
                  <a:ext cx="1887" cy="1512"/>
                </a:xfrm>
                <a:custGeom>
                  <a:avLst/>
                  <a:gdLst>
                    <a:gd name="T0" fmla="*/ 3616 w 3774"/>
                    <a:gd name="T1" fmla="*/ 0 h 3024"/>
                    <a:gd name="T2" fmla="*/ 3647 w 3774"/>
                    <a:gd name="T3" fmla="*/ 3 h 3024"/>
                    <a:gd name="T4" fmla="*/ 3676 w 3774"/>
                    <a:gd name="T5" fmla="*/ 12 h 3024"/>
                    <a:gd name="T6" fmla="*/ 3703 w 3774"/>
                    <a:gd name="T7" fmla="*/ 27 h 3024"/>
                    <a:gd name="T8" fmla="*/ 3729 w 3774"/>
                    <a:gd name="T9" fmla="*/ 47 h 3024"/>
                    <a:gd name="T10" fmla="*/ 3749 w 3774"/>
                    <a:gd name="T11" fmla="*/ 72 h 3024"/>
                    <a:gd name="T12" fmla="*/ 3762 w 3774"/>
                    <a:gd name="T13" fmla="*/ 99 h 3024"/>
                    <a:gd name="T14" fmla="*/ 3771 w 3774"/>
                    <a:gd name="T15" fmla="*/ 130 h 3024"/>
                    <a:gd name="T16" fmla="*/ 3774 w 3774"/>
                    <a:gd name="T17" fmla="*/ 160 h 3024"/>
                    <a:gd name="T18" fmla="*/ 3771 w 3774"/>
                    <a:gd name="T19" fmla="*/ 191 h 3024"/>
                    <a:gd name="T20" fmla="*/ 3762 w 3774"/>
                    <a:gd name="T21" fmla="*/ 219 h 3024"/>
                    <a:gd name="T22" fmla="*/ 3749 w 3774"/>
                    <a:gd name="T23" fmla="*/ 247 h 3024"/>
                    <a:gd name="T24" fmla="*/ 3729 w 3774"/>
                    <a:gd name="T25" fmla="*/ 273 h 3024"/>
                    <a:gd name="T26" fmla="*/ 1028 w 3774"/>
                    <a:gd name="T27" fmla="*/ 2977 h 3024"/>
                    <a:gd name="T28" fmla="*/ 1002 w 3774"/>
                    <a:gd name="T29" fmla="*/ 2998 h 3024"/>
                    <a:gd name="T30" fmla="*/ 974 w 3774"/>
                    <a:gd name="T31" fmla="*/ 3012 h 3024"/>
                    <a:gd name="T32" fmla="*/ 945 w 3774"/>
                    <a:gd name="T33" fmla="*/ 3021 h 3024"/>
                    <a:gd name="T34" fmla="*/ 915 w 3774"/>
                    <a:gd name="T35" fmla="*/ 3024 h 3024"/>
                    <a:gd name="T36" fmla="*/ 885 w 3774"/>
                    <a:gd name="T37" fmla="*/ 3021 h 3024"/>
                    <a:gd name="T38" fmla="*/ 856 w 3774"/>
                    <a:gd name="T39" fmla="*/ 3012 h 3024"/>
                    <a:gd name="T40" fmla="*/ 827 w 3774"/>
                    <a:gd name="T41" fmla="*/ 2998 h 3024"/>
                    <a:gd name="T42" fmla="*/ 802 w 3774"/>
                    <a:gd name="T43" fmla="*/ 2977 h 3024"/>
                    <a:gd name="T44" fmla="*/ 48 w 3774"/>
                    <a:gd name="T45" fmla="*/ 2221 h 3024"/>
                    <a:gd name="T46" fmla="*/ 26 w 3774"/>
                    <a:gd name="T47" fmla="*/ 2196 h 3024"/>
                    <a:gd name="T48" fmla="*/ 13 w 3774"/>
                    <a:gd name="T49" fmla="*/ 2167 h 3024"/>
                    <a:gd name="T50" fmla="*/ 3 w 3774"/>
                    <a:gd name="T51" fmla="*/ 2138 h 3024"/>
                    <a:gd name="T52" fmla="*/ 0 w 3774"/>
                    <a:gd name="T53" fmla="*/ 2108 h 3024"/>
                    <a:gd name="T54" fmla="*/ 3 w 3774"/>
                    <a:gd name="T55" fmla="*/ 2077 h 3024"/>
                    <a:gd name="T56" fmla="*/ 13 w 3774"/>
                    <a:gd name="T57" fmla="*/ 2049 h 3024"/>
                    <a:gd name="T58" fmla="*/ 26 w 3774"/>
                    <a:gd name="T59" fmla="*/ 2021 h 3024"/>
                    <a:gd name="T60" fmla="*/ 48 w 3774"/>
                    <a:gd name="T61" fmla="*/ 1995 h 3024"/>
                    <a:gd name="T62" fmla="*/ 72 w 3774"/>
                    <a:gd name="T63" fmla="*/ 1975 h 3024"/>
                    <a:gd name="T64" fmla="*/ 99 w 3774"/>
                    <a:gd name="T65" fmla="*/ 1960 h 3024"/>
                    <a:gd name="T66" fmla="*/ 130 w 3774"/>
                    <a:gd name="T67" fmla="*/ 1953 h 3024"/>
                    <a:gd name="T68" fmla="*/ 159 w 3774"/>
                    <a:gd name="T69" fmla="*/ 1949 h 3024"/>
                    <a:gd name="T70" fmla="*/ 189 w 3774"/>
                    <a:gd name="T71" fmla="*/ 1953 h 3024"/>
                    <a:gd name="T72" fmla="*/ 220 w 3774"/>
                    <a:gd name="T73" fmla="*/ 1960 h 3024"/>
                    <a:gd name="T74" fmla="*/ 247 w 3774"/>
                    <a:gd name="T75" fmla="*/ 1975 h 3024"/>
                    <a:gd name="T76" fmla="*/ 271 w 3774"/>
                    <a:gd name="T77" fmla="*/ 1995 h 3024"/>
                    <a:gd name="T78" fmla="*/ 915 w 3774"/>
                    <a:gd name="T79" fmla="*/ 2640 h 3024"/>
                    <a:gd name="T80" fmla="*/ 3504 w 3774"/>
                    <a:gd name="T81" fmla="*/ 47 h 3024"/>
                    <a:gd name="T82" fmla="*/ 3528 w 3774"/>
                    <a:gd name="T83" fmla="*/ 27 h 3024"/>
                    <a:gd name="T84" fmla="*/ 3555 w 3774"/>
                    <a:gd name="T85" fmla="*/ 12 h 3024"/>
                    <a:gd name="T86" fmla="*/ 3586 w 3774"/>
                    <a:gd name="T87" fmla="*/ 3 h 3024"/>
                    <a:gd name="T88" fmla="*/ 3616 w 3774"/>
                    <a:gd name="T89" fmla="*/ 0 h 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774" h="3024">
                      <a:moveTo>
                        <a:pt x="3616" y="0"/>
                      </a:moveTo>
                      <a:lnTo>
                        <a:pt x="3647" y="3"/>
                      </a:lnTo>
                      <a:lnTo>
                        <a:pt x="3676" y="12"/>
                      </a:lnTo>
                      <a:lnTo>
                        <a:pt x="3703" y="27"/>
                      </a:lnTo>
                      <a:lnTo>
                        <a:pt x="3729" y="47"/>
                      </a:lnTo>
                      <a:lnTo>
                        <a:pt x="3749" y="72"/>
                      </a:lnTo>
                      <a:lnTo>
                        <a:pt x="3762" y="99"/>
                      </a:lnTo>
                      <a:lnTo>
                        <a:pt x="3771" y="130"/>
                      </a:lnTo>
                      <a:lnTo>
                        <a:pt x="3774" y="160"/>
                      </a:lnTo>
                      <a:lnTo>
                        <a:pt x="3771" y="191"/>
                      </a:lnTo>
                      <a:lnTo>
                        <a:pt x="3762" y="219"/>
                      </a:lnTo>
                      <a:lnTo>
                        <a:pt x="3749" y="247"/>
                      </a:lnTo>
                      <a:lnTo>
                        <a:pt x="3729" y="273"/>
                      </a:lnTo>
                      <a:lnTo>
                        <a:pt x="1028" y="2977"/>
                      </a:lnTo>
                      <a:lnTo>
                        <a:pt x="1002" y="2998"/>
                      </a:lnTo>
                      <a:lnTo>
                        <a:pt x="974" y="3012"/>
                      </a:lnTo>
                      <a:lnTo>
                        <a:pt x="945" y="3021"/>
                      </a:lnTo>
                      <a:lnTo>
                        <a:pt x="915" y="3024"/>
                      </a:lnTo>
                      <a:lnTo>
                        <a:pt x="885" y="3021"/>
                      </a:lnTo>
                      <a:lnTo>
                        <a:pt x="856" y="3012"/>
                      </a:lnTo>
                      <a:lnTo>
                        <a:pt x="827" y="2998"/>
                      </a:lnTo>
                      <a:lnTo>
                        <a:pt x="802" y="2977"/>
                      </a:lnTo>
                      <a:lnTo>
                        <a:pt x="48" y="2221"/>
                      </a:lnTo>
                      <a:lnTo>
                        <a:pt x="26" y="2196"/>
                      </a:lnTo>
                      <a:lnTo>
                        <a:pt x="13" y="2167"/>
                      </a:lnTo>
                      <a:lnTo>
                        <a:pt x="3" y="2138"/>
                      </a:lnTo>
                      <a:lnTo>
                        <a:pt x="0" y="2108"/>
                      </a:lnTo>
                      <a:lnTo>
                        <a:pt x="3" y="2077"/>
                      </a:lnTo>
                      <a:lnTo>
                        <a:pt x="13" y="2049"/>
                      </a:lnTo>
                      <a:lnTo>
                        <a:pt x="26" y="2021"/>
                      </a:lnTo>
                      <a:lnTo>
                        <a:pt x="48" y="1995"/>
                      </a:lnTo>
                      <a:lnTo>
                        <a:pt x="72" y="1975"/>
                      </a:lnTo>
                      <a:lnTo>
                        <a:pt x="99" y="1960"/>
                      </a:lnTo>
                      <a:lnTo>
                        <a:pt x="130" y="1953"/>
                      </a:lnTo>
                      <a:lnTo>
                        <a:pt x="159" y="1949"/>
                      </a:lnTo>
                      <a:lnTo>
                        <a:pt x="189" y="1953"/>
                      </a:lnTo>
                      <a:lnTo>
                        <a:pt x="220" y="1960"/>
                      </a:lnTo>
                      <a:lnTo>
                        <a:pt x="247" y="1975"/>
                      </a:lnTo>
                      <a:lnTo>
                        <a:pt x="271" y="1995"/>
                      </a:lnTo>
                      <a:lnTo>
                        <a:pt x="915" y="2640"/>
                      </a:lnTo>
                      <a:lnTo>
                        <a:pt x="3504" y="47"/>
                      </a:lnTo>
                      <a:lnTo>
                        <a:pt x="3528" y="27"/>
                      </a:lnTo>
                      <a:lnTo>
                        <a:pt x="3555" y="12"/>
                      </a:lnTo>
                      <a:lnTo>
                        <a:pt x="3586" y="3"/>
                      </a:lnTo>
                      <a:lnTo>
                        <a:pt x="361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3" name="Rectangle 52"/>
              <p:cNvSpPr/>
              <p:nvPr/>
            </p:nvSpPr>
            <p:spPr>
              <a:xfrm>
                <a:off x="1076535" y="2092107"/>
                <a:ext cx="53148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  <a:endParaRPr lang="en-US" dirty="0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5139" y="2994828"/>
              <a:ext cx="5758420" cy="369332"/>
              <a:chOff x="632925" y="2092107"/>
              <a:chExt cx="5758420" cy="369332"/>
            </a:xfrm>
          </p:grpSpPr>
          <p:grpSp>
            <p:nvGrpSpPr>
              <p:cNvPr id="57" name="Group 27"/>
              <p:cNvGrpSpPr>
                <a:grpSpLocks noChangeAspect="1"/>
              </p:cNvGrpSpPr>
              <p:nvPr/>
            </p:nvGrpSpPr>
            <p:grpSpPr bwMode="auto">
              <a:xfrm>
                <a:off x="632925" y="2101551"/>
                <a:ext cx="386984" cy="350444"/>
                <a:chOff x="1691" y="761"/>
                <a:chExt cx="2510" cy="2273"/>
              </a:xfrm>
              <a:solidFill>
                <a:schemeClr val="bg1"/>
              </a:solidFill>
            </p:grpSpPr>
            <p:sp>
              <p:nvSpPr>
                <p:cNvPr id="59" name="Freeform 29"/>
                <p:cNvSpPr>
                  <a:spLocks/>
                </p:cNvSpPr>
                <p:nvPr/>
              </p:nvSpPr>
              <p:spPr bwMode="auto">
                <a:xfrm>
                  <a:off x="1691" y="761"/>
                  <a:ext cx="2269" cy="2273"/>
                </a:xfrm>
                <a:custGeom>
                  <a:avLst/>
                  <a:gdLst>
                    <a:gd name="T0" fmla="*/ 158 w 4538"/>
                    <a:gd name="T1" fmla="*/ 0 h 4545"/>
                    <a:gd name="T2" fmla="*/ 3453 w 4538"/>
                    <a:gd name="T3" fmla="*/ 0 h 4545"/>
                    <a:gd name="T4" fmla="*/ 3490 w 4538"/>
                    <a:gd name="T5" fmla="*/ 5 h 4545"/>
                    <a:gd name="T6" fmla="*/ 3523 w 4538"/>
                    <a:gd name="T7" fmla="*/ 17 h 4545"/>
                    <a:gd name="T8" fmla="*/ 3552 w 4538"/>
                    <a:gd name="T9" fmla="*/ 35 h 4545"/>
                    <a:gd name="T10" fmla="*/ 3576 w 4538"/>
                    <a:gd name="T11" fmla="*/ 60 h 4545"/>
                    <a:gd name="T12" fmla="*/ 3596 w 4538"/>
                    <a:gd name="T13" fmla="*/ 90 h 4545"/>
                    <a:gd name="T14" fmla="*/ 3608 w 4538"/>
                    <a:gd name="T15" fmla="*/ 124 h 4545"/>
                    <a:gd name="T16" fmla="*/ 3611 w 4538"/>
                    <a:gd name="T17" fmla="*/ 160 h 4545"/>
                    <a:gd name="T18" fmla="*/ 3608 w 4538"/>
                    <a:gd name="T19" fmla="*/ 197 h 4545"/>
                    <a:gd name="T20" fmla="*/ 3596 w 4538"/>
                    <a:gd name="T21" fmla="*/ 230 h 4545"/>
                    <a:gd name="T22" fmla="*/ 3576 w 4538"/>
                    <a:gd name="T23" fmla="*/ 259 h 4545"/>
                    <a:gd name="T24" fmla="*/ 3552 w 4538"/>
                    <a:gd name="T25" fmla="*/ 284 h 4545"/>
                    <a:gd name="T26" fmla="*/ 3523 w 4538"/>
                    <a:gd name="T27" fmla="*/ 302 h 4545"/>
                    <a:gd name="T28" fmla="*/ 3490 w 4538"/>
                    <a:gd name="T29" fmla="*/ 314 h 4545"/>
                    <a:gd name="T30" fmla="*/ 3453 w 4538"/>
                    <a:gd name="T31" fmla="*/ 319 h 4545"/>
                    <a:gd name="T32" fmla="*/ 318 w 4538"/>
                    <a:gd name="T33" fmla="*/ 319 h 4545"/>
                    <a:gd name="T34" fmla="*/ 318 w 4538"/>
                    <a:gd name="T35" fmla="*/ 4227 h 4545"/>
                    <a:gd name="T36" fmla="*/ 4220 w 4538"/>
                    <a:gd name="T37" fmla="*/ 4227 h 4545"/>
                    <a:gd name="T38" fmla="*/ 4220 w 4538"/>
                    <a:gd name="T39" fmla="*/ 2363 h 4545"/>
                    <a:gd name="T40" fmla="*/ 4225 w 4538"/>
                    <a:gd name="T41" fmla="*/ 2326 h 4545"/>
                    <a:gd name="T42" fmla="*/ 4237 w 4538"/>
                    <a:gd name="T43" fmla="*/ 2292 h 4545"/>
                    <a:gd name="T44" fmla="*/ 4255 w 4538"/>
                    <a:gd name="T45" fmla="*/ 2262 h 4545"/>
                    <a:gd name="T46" fmla="*/ 4279 w 4538"/>
                    <a:gd name="T47" fmla="*/ 2238 h 4545"/>
                    <a:gd name="T48" fmla="*/ 4310 w 4538"/>
                    <a:gd name="T49" fmla="*/ 2219 h 4545"/>
                    <a:gd name="T50" fmla="*/ 4343 w 4538"/>
                    <a:gd name="T51" fmla="*/ 2207 h 4545"/>
                    <a:gd name="T52" fmla="*/ 4378 w 4538"/>
                    <a:gd name="T53" fmla="*/ 2203 h 4545"/>
                    <a:gd name="T54" fmla="*/ 4415 w 4538"/>
                    <a:gd name="T55" fmla="*/ 2207 h 4545"/>
                    <a:gd name="T56" fmla="*/ 4448 w 4538"/>
                    <a:gd name="T57" fmla="*/ 2219 h 4545"/>
                    <a:gd name="T58" fmla="*/ 4479 w 4538"/>
                    <a:gd name="T59" fmla="*/ 2238 h 4545"/>
                    <a:gd name="T60" fmla="*/ 4503 w 4538"/>
                    <a:gd name="T61" fmla="*/ 2262 h 4545"/>
                    <a:gd name="T62" fmla="*/ 4521 w 4538"/>
                    <a:gd name="T63" fmla="*/ 2292 h 4545"/>
                    <a:gd name="T64" fmla="*/ 4533 w 4538"/>
                    <a:gd name="T65" fmla="*/ 2326 h 4545"/>
                    <a:gd name="T66" fmla="*/ 4538 w 4538"/>
                    <a:gd name="T67" fmla="*/ 2363 h 4545"/>
                    <a:gd name="T68" fmla="*/ 4538 w 4538"/>
                    <a:gd name="T69" fmla="*/ 4387 h 4545"/>
                    <a:gd name="T70" fmla="*/ 4533 w 4538"/>
                    <a:gd name="T71" fmla="*/ 4423 h 4545"/>
                    <a:gd name="T72" fmla="*/ 4521 w 4538"/>
                    <a:gd name="T73" fmla="*/ 4457 h 4545"/>
                    <a:gd name="T74" fmla="*/ 4503 w 4538"/>
                    <a:gd name="T75" fmla="*/ 4486 h 4545"/>
                    <a:gd name="T76" fmla="*/ 4479 w 4538"/>
                    <a:gd name="T77" fmla="*/ 4510 h 4545"/>
                    <a:gd name="T78" fmla="*/ 4448 w 4538"/>
                    <a:gd name="T79" fmla="*/ 4530 h 4545"/>
                    <a:gd name="T80" fmla="*/ 4415 w 4538"/>
                    <a:gd name="T81" fmla="*/ 4541 h 4545"/>
                    <a:gd name="T82" fmla="*/ 4378 w 4538"/>
                    <a:gd name="T83" fmla="*/ 4545 h 4545"/>
                    <a:gd name="T84" fmla="*/ 158 w 4538"/>
                    <a:gd name="T85" fmla="*/ 4545 h 4545"/>
                    <a:gd name="T86" fmla="*/ 122 w 4538"/>
                    <a:gd name="T87" fmla="*/ 4541 h 4545"/>
                    <a:gd name="T88" fmla="*/ 90 w 4538"/>
                    <a:gd name="T89" fmla="*/ 4530 h 4545"/>
                    <a:gd name="T90" fmla="*/ 59 w 4538"/>
                    <a:gd name="T91" fmla="*/ 4510 h 4545"/>
                    <a:gd name="T92" fmla="*/ 35 w 4538"/>
                    <a:gd name="T93" fmla="*/ 4486 h 4545"/>
                    <a:gd name="T94" fmla="*/ 17 w 4538"/>
                    <a:gd name="T95" fmla="*/ 4457 h 4545"/>
                    <a:gd name="T96" fmla="*/ 5 w 4538"/>
                    <a:gd name="T97" fmla="*/ 4423 h 4545"/>
                    <a:gd name="T98" fmla="*/ 0 w 4538"/>
                    <a:gd name="T99" fmla="*/ 4387 h 4545"/>
                    <a:gd name="T100" fmla="*/ 0 w 4538"/>
                    <a:gd name="T101" fmla="*/ 160 h 4545"/>
                    <a:gd name="T102" fmla="*/ 5 w 4538"/>
                    <a:gd name="T103" fmla="*/ 124 h 4545"/>
                    <a:gd name="T104" fmla="*/ 17 w 4538"/>
                    <a:gd name="T105" fmla="*/ 90 h 4545"/>
                    <a:gd name="T106" fmla="*/ 35 w 4538"/>
                    <a:gd name="T107" fmla="*/ 60 h 4545"/>
                    <a:gd name="T108" fmla="*/ 59 w 4538"/>
                    <a:gd name="T109" fmla="*/ 35 h 4545"/>
                    <a:gd name="T110" fmla="*/ 90 w 4538"/>
                    <a:gd name="T111" fmla="*/ 17 h 4545"/>
                    <a:gd name="T112" fmla="*/ 122 w 4538"/>
                    <a:gd name="T113" fmla="*/ 5 h 4545"/>
                    <a:gd name="T114" fmla="*/ 158 w 4538"/>
                    <a:gd name="T115" fmla="*/ 0 h 4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538" h="4545">
                      <a:moveTo>
                        <a:pt x="158" y="0"/>
                      </a:moveTo>
                      <a:lnTo>
                        <a:pt x="3453" y="0"/>
                      </a:lnTo>
                      <a:lnTo>
                        <a:pt x="3490" y="5"/>
                      </a:lnTo>
                      <a:lnTo>
                        <a:pt x="3523" y="17"/>
                      </a:lnTo>
                      <a:lnTo>
                        <a:pt x="3552" y="35"/>
                      </a:lnTo>
                      <a:lnTo>
                        <a:pt x="3576" y="60"/>
                      </a:lnTo>
                      <a:lnTo>
                        <a:pt x="3596" y="90"/>
                      </a:lnTo>
                      <a:lnTo>
                        <a:pt x="3608" y="124"/>
                      </a:lnTo>
                      <a:lnTo>
                        <a:pt x="3611" y="160"/>
                      </a:lnTo>
                      <a:lnTo>
                        <a:pt x="3608" y="197"/>
                      </a:lnTo>
                      <a:lnTo>
                        <a:pt x="3596" y="230"/>
                      </a:lnTo>
                      <a:lnTo>
                        <a:pt x="3576" y="259"/>
                      </a:lnTo>
                      <a:lnTo>
                        <a:pt x="3552" y="284"/>
                      </a:lnTo>
                      <a:lnTo>
                        <a:pt x="3523" y="302"/>
                      </a:lnTo>
                      <a:lnTo>
                        <a:pt x="3490" y="314"/>
                      </a:lnTo>
                      <a:lnTo>
                        <a:pt x="3453" y="319"/>
                      </a:lnTo>
                      <a:lnTo>
                        <a:pt x="318" y="319"/>
                      </a:lnTo>
                      <a:lnTo>
                        <a:pt x="318" y="4227"/>
                      </a:lnTo>
                      <a:lnTo>
                        <a:pt x="4220" y="4227"/>
                      </a:lnTo>
                      <a:lnTo>
                        <a:pt x="4220" y="2363"/>
                      </a:lnTo>
                      <a:lnTo>
                        <a:pt x="4225" y="2326"/>
                      </a:lnTo>
                      <a:lnTo>
                        <a:pt x="4237" y="2292"/>
                      </a:lnTo>
                      <a:lnTo>
                        <a:pt x="4255" y="2262"/>
                      </a:lnTo>
                      <a:lnTo>
                        <a:pt x="4279" y="2238"/>
                      </a:lnTo>
                      <a:lnTo>
                        <a:pt x="4310" y="2219"/>
                      </a:lnTo>
                      <a:lnTo>
                        <a:pt x="4343" y="2207"/>
                      </a:lnTo>
                      <a:lnTo>
                        <a:pt x="4378" y="2203"/>
                      </a:lnTo>
                      <a:lnTo>
                        <a:pt x="4415" y="2207"/>
                      </a:lnTo>
                      <a:lnTo>
                        <a:pt x="4448" y="2219"/>
                      </a:lnTo>
                      <a:lnTo>
                        <a:pt x="4479" y="2238"/>
                      </a:lnTo>
                      <a:lnTo>
                        <a:pt x="4503" y="2262"/>
                      </a:lnTo>
                      <a:lnTo>
                        <a:pt x="4521" y="2292"/>
                      </a:lnTo>
                      <a:lnTo>
                        <a:pt x="4533" y="2326"/>
                      </a:lnTo>
                      <a:lnTo>
                        <a:pt x="4538" y="2363"/>
                      </a:lnTo>
                      <a:lnTo>
                        <a:pt x="4538" y="4387"/>
                      </a:lnTo>
                      <a:lnTo>
                        <a:pt x="4533" y="4423"/>
                      </a:lnTo>
                      <a:lnTo>
                        <a:pt x="4521" y="4457"/>
                      </a:lnTo>
                      <a:lnTo>
                        <a:pt x="4503" y="4486"/>
                      </a:lnTo>
                      <a:lnTo>
                        <a:pt x="4479" y="4510"/>
                      </a:lnTo>
                      <a:lnTo>
                        <a:pt x="4448" y="4530"/>
                      </a:lnTo>
                      <a:lnTo>
                        <a:pt x="4415" y="4541"/>
                      </a:lnTo>
                      <a:lnTo>
                        <a:pt x="4378" y="4545"/>
                      </a:lnTo>
                      <a:lnTo>
                        <a:pt x="158" y="4545"/>
                      </a:lnTo>
                      <a:lnTo>
                        <a:pt x="122" y="4541"/>
                      </a:lnTo>
                      <a:lnTo>
                        <a:pt x="90" y="4530"/>
                      </a:lnTo>
                      <a:lnTo>
                        <a:pt x="59" y="4510"/>
                      </a:lnTo>
                      <a:lnTo>
                        <a:pt x="35" y="4486"/>
                      </a:lnTo>
                      <a:lnTo>
                        <a:pt x="17" y="4457"/>
                      </a:lnTo>
                      <a:lnTo>
                        <a:pt x="5" y="4423"/>
                      </a:lnTo>
                      <a:lnTo>
                        <a:pt x="0" y="4387"/>
                      </a:lnTo>
                      <a:lnTo>
                        <a:pt x="0" y="160"/>
                      </a:lnTo>
                      <a:lnTo>
                        <a:pt x="5" y="124"/>
                      </a:lnTo>
                      <a:lnTo>
                        <a:pt x="17" y="90"/>
                      </a:lnTo>
                      <a:lnTo>
                        <a:pt x="35" y="60"/>
                      </a:lnTo>
                      <a:lnTo>
                        <a:pt x="59" y="35"/>
                      </a:lnTo>
                      <a:lnTo>
                        <a:pt x="90" y="17"/>
                      </a:lnTo>
                      <a:lnTo>
                        <a:pt x="122" y="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Freeform 30"/>
                <p:cNvSpPr>
                  <a:spLocks/>
                </p:cNvSpPr>
                <p:nvPr/>
              </p:nvSpPr>
              <p:spPr bwMode="auto">
                <a:xfrm>
                  <a:off x="2314" y="790"/>
                  <a:ext cx="1887" cy="1512"/>
                </a:xfrm>
                <a:custGeom>
                  <a:avLst/>
                  <a:gdLst>
                    <a:gd name="T0" fmla="*/ 3616 w 3774"/>
                    <a:gd name="T1" fmla="*/ 0 h 3024"/>
                    <a:gd name="T2" fmla="*/ 3647 w 3774"/>
                    <a:gd name="T3" fmla="*/ 3 h 3024"/>
                    <a:gd name="T4" fmla="*/ 3676 w 3774"/>
                    <a:gd name="T5" fmla="*/ 12 h 3024"/>
                    <a:gd name="T6" fmla="*/ 3703 w 3774"/>
                    <a:gd name="T7" fmla="*/ 27 h 3024"/>
                    <a:gd name="T8" fmla="*/ 3729 w 3774"/>
                    <a:gd name="T9" fmla="*/ 47 h 3024"/>
                    <a:gd name="T10" fmla="*/ 3749 w 3774"/>
                    <a:gd name="T11" fmla="*/ 72 h 3024"/>
                    <a:gd name="T12" fmla="*/ 3762 w 3774"/>
                    <a:gd name="T13" fmla="*/ 99 h 3024"/>
                    <a:gd name="T14" fmla="*/ 3771 w 3774"/>
                    <a:gd name="T15" fmla="*/ 130 h 3024"/>
                    <a:gd name="T16" fmla="*/ 3774 w 3774"/>
                    <a:gd name="T17" fmla="*/ 160 h 3024"/>
                    <a:gd name="T18" fmla="*/ 3771 w 3774"/>
                    <a:gd name="T19" fmla="*/ 191 h 3024"/>
                    <a:gd name="T20" fmla="*/ 3762 w 3774"/>
                    <a:gd name="T21" fmla="*/ 219 h 3024"/>
                    <a:gd name="T22" fmla="*/ 3749 w 3774"/>
                    <a:gd name="T23" fmla="*/ 247 h 3024"/>
                    <a:gd name="T24" fmla="*/ 3729 w 3774"/>
                    <a:gd name="T25" fmla="*/ 273 h 3024"/>
                    <a:gd name="T26" fmla="*/ 1028 w 3774"/>
                    <a:gd name="T27" fmla="*/ 2977 h 3024"/>
                    <a:gd name="T28" fmla="*/ 1002 w 3774"/>
                    <a:gd name="T29" fmla="*/ 2998 h 3024"/>
                    <a:gd name="T30" fmla="*/ 974 w 3774"/>
                    <a:gd name="T31" fmla="*/ 3012 h 3024"/>
                    <a:gd name="T32" fmla="*/ 945 w 3774"/>
                    <a:gd name="T33" fmla="*/ 3021 h 3024"/>
                    <a:gd name="T34" fmla="*/ 915 w 3774"/>
                    <a:gd name="T35" fmla="*/ 3024 h 3024"/>
                    <a:gd name="T36" fmla="*/ 885 w 3774"/>
                    <a:gd name="T37" fmla="*/ 3021 h 3024"/>
                    <a:gd name="T38" fmla="*/ 856 w 3774"/>
                    <a:gd name="T39" fmla="*/ 3012 h 3024"/>
                    <a:gd name="T40" fmla="*/ 827 w 3774"/>
                    <a:gd name="T41" fmla="*/ 2998 h 3024"/>
                    <a:gd name="T42" fmla="*/ 802 w 3774"/>
                    <a:gd name="T43" fmla="*/ 2977 h 3024"/>
                    <a:gd name="T44" fmla="*/ 48 w 3774"/>
                    <a:gd name="T45" fmla="*/ 2221 h 3024"/>
                    <a:gd name="T46" fmla="*/ 26 w 3774"/>
                    <a:gd name="T47" fmla="*/ 2196 h 3024"/>
                    <a:gd name="T48" fmla="*/ 13 w 3774"/>
                    <a:gd name="T49" fmla="*/ 2167 h 3024"/>
                    <a:gd name="T50" fmla="*/ 3 w 3774"/>
                    <a:gd name="T51" fmla="*/ 2138 h 3024"/>
                    <a:gd name="T52" fmla="*/ 0 w 3774"/>
                    <a:gd name="T53" fmla="*/ 2108 h 3024"/>
                    <a:gd name="T54" fmla="*/ 3 w 3774"/>
                    <a:gd name="T55" fmla="*/ 2077 h 3024"/>
                    <a:gd name="T56" fmla="*/ 13 w 3774"/>
                    <a:gd name="T57" fmla="*/ 2049 h 3024"/>
                    <a:gd name="T58" fmla="*/ 26 w 3774"/>
                    <a:gd name="T59" fmla="*/ 2021 h 3024"/>
                    <a:gd name="T60" fmla="*/ 48 w 3774"/>
                    <a:gd name="T61" fmla="*/ 1995 h 3024"/>
                    <a:gd name="T62" fmla="*/ 72 w 3774"/>
                    <a:gd name="T63" fmla="*/ 1975 h 3024"/>
                    <a:gd name="T64" fmla="*/ 99 w 3774"/>
                    <a:gd name="T65" fmla="*/ 1960 h 3024"/>
                    <a:gd name="T66" fmla="*/ 130 w 3774"/>
                    <a:gd name="T67" fmla="*/ 1953 h 3024"/>
                    <a:gd name="T68" fmla="*/ 159 w 3774"/>
                    <a:gd name="T69" fmla="*/ 1949 h 3024"/>
                    <a:gd name="T70" fmla="*/ 189 w 3774"/>
                    <a:gd name="T71" fmla="*/ 1953 h 3024"/>
                    <a:gd name="T72" fmla="*/ 220 w 3774"/>
                    <a:gd name="T73" fmla="*/ 1960 h 3024"/>
                    <a:gd name="T74" fmla="*/ 247 w 3774"/>
                    <a:gd name="T75" fmla="*/ 1975 h 3024"/>
                    <a:gd name="T76" fmla="*/ 271 w 3774"/>
                    <a:gd name="T77" fmla="*/ 1995 h 3024"/>
                    <a:gd name="T78" fmla="*/ 915 w 3774"/>
                    <a:gd name="T79" fmla="*/ 2640 h 3024"/>
                    <a:gd name="T80" fmla="*/ 3504 w 3774"/>
                    <a:gd name="T81" fmla="*/ 47 h 3024"/>
                    <a:gd name="T82" fmla="*/ 3528 w 3774"/>
                    <a:gd name="T83" fmla="*/ 27 h 3024"/>
                    <a:gd name="T84" fmla="*/ 3555 w 3774"/>
                    <a:gd name="T85" fmla="*/ 12 h 3024"/>
                    <a:gd name="T86" fmla="*/ 3586 w 3774"/>
                    <a:gd name="T87" fmla="*/ 3 h 3024"/>
                    <a:gd name="T88" fmla="*/ 3616 w 3774"/>
                    <a:gd name="T89" fmla="*/ 0 h 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774" h="3024">
                      <a:moveTo>
                        <a:pt x="3616" y="0"/>
                      </a:moveTo>
                      <a:lnTo>
                        <a:pt x="3647" y="3"/>
                      </a:lnTo>
                      <a:lnTo>
                        <a:pt x="3676" y="12"/>
                      </a:lnTo>
                      <a:lnTo>
                        <a:pt x="3703" y="27"/>
                      </a:lnTo>
                      <a:lnTo>
                        <a:pt x="3729" y="47"/>
                      </a:lnTo>
                      <a:lnTo>
                        <a:pt x="3749" y="72"/>
                      </a:lnTo>
                      <a:lnTo>
                        <a:pt x="3762" y="99"/>
                      </a:lnTo>
                      <a:lnTo>
                        <a:pt x="3771" y="130"/>
                      </a:lnTo>
                      <a:lnTo>
                        <a:pt x="3774" y="160"/>
                      </a:lnTo>
                      <a:lnTo>
                        <a:pt x="3771" y="191"/>
                      </a:lnTo>
                      <a:lnTo>
                        <a:pt x="3762" y="219"/>
                      </a:lnTo>
                      <a:lnTo>
                        <a:pt x="3749" y="247"/>
                      </a:lnTo>
                      <a:lnTo>
                        <a:pt x="3729" y="273"/>
                      </a:lnTo>
                      <a:lnTo>
                        <a:pt x="1028" y="2977"/>
                      </a:lnTo>
                      <a:lnTo>
                        <a:pt x="1002" y="2998"/>
                      </a:lnTo>
                      <a:lnTo>
                        <a:pt x="974" y="3012"/>
                      </a:lnTo>
                      <a:lnTo>
                        <a:pt x="945" y="3021"/>
                      </a:lnTo>
                      <a:lnTo>
                        <a:pt x="915" y="3024"/>
                      </a:lnTo>
                      <a:lnTo>
                        <a:pt x="885" y="3021"/>
                      </a:lnTo>
                      <a:lnTo>
                        <a:pt x="856" y="3012"/>
                      </a:lnTo>
                      <a:lnTo>
                        <a:pt x="827" y="2998"/>
                      </a:lnTo>
                      <a:lnTo>
                        <a:pt x="802" y="2977"/>
                      </a:lnTo>
                      <a:lnTo>
                        <a:pt x="48" y="2221"/>
                      </a:lnTo>
                      <a:lnTo>
                        <a:pt x="26" y="2196"/>
                      </a:lnTo>
                      <a:lnTo>
                        <a:pt x="13" y="2167"/>
                      </a:lnTo>
                      <a:lnTo>
                        <a:pt x="3" y="2138"/>
                      </a:lnTo>
                      <a:lnTo>
                        <a:pt x="0" y="2108"/>
                      </a:lnTo>
                      <a:lnTo>
                        <a:pt x="3" y="2077"/>
                      </a:lnTo>
                      <a:lnTo>
                        <a:pt x="13" y="2049"/>
                      </a:lnTo>
                      <a:lnTo>
                        <a:pt x="26" y="2021"/>
                      </a:lnTo>
                      <a:lnTo>
                        <a:pt x="48" y="1995"/>
                      </a:lnTo>
                      <a:lnTo>
                        <a:pt x="72" y="1975"/>
                      </a:lnTo>
                      <a:lnTo>
                        <a:pt x="99" y="1960"/>
                      </a:lnTo>
                      <a:lnTo>
                        <a:pt x="130" y="1953"/>
                      </a:lnTo>
                      <a:lnTo>
                        <a:pt x="159" y="1949"/>
                      </a:lnTo>
                      <a:lnTo>
                        <a:pt x="189" y="1953"/>
                      </a:lnTo>
                      <a:lnTo>
                        <a:pt x="220" y="1960"/>
                      </a:lnTo>
                      <a:lnTo>
                        <a:pt x="247" y="1975"/>
                      </a:lnTo>
                      <a:lnTo>
                        <a:pt x="271" y="1995"/>
                      </a:lnTo>
                      <a:lnTo>
                        <a:pt x="915" y="2640"/>
                      </a:lnTo>
                      <a:lnTo>
                        <a:pt x="3504" y="47"/>
                      </a:lnTo>
                      <a:lnTo>
                        <a:pt x="3528" y="27"/>
                      </a:lnTo>
                      <a:lnTo>
                        <a:pt x="3555" y="12"/>
                      </a:lnTo>
                      <a:lnTo>
                        <a:pt x="3586" y="3"/>
                      </a:lnTo>
                      <a:lnTo>
                        <a:pt x="361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8" name="Rectangle 57"/>
              <p:cNvSpPr/>
              <p:nvPr/>
            </p:nvSpPr>
            <p:spPr>
              <a:xfrm>
                <a:off x="1076535" y="2092107"/>
                <a:ext cx="53148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  <a:endParaRPr lang="en-US" dirty="0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375139" y="4026503"/>
              <a:ext cx="5899132" cy="369332"/>
              <a:chOff x="596259" y="3732559"/>
              <a:chExt cx="5899132" cy="369332"/>
            </a:xfrm>
          </p:grpSpPr>
          <p:grpSp>
            <p:nvGrpSpPr>
              <p:cNvPr id="62" name="Group 21"/>
              <p:cNvGrpSpPr>
                <a:grpSpLocks noChangeAspect="1"/>
              </p:cNvGrpSpPr>
              <p:nvPr/>
            </p:nvGrpSpPr>
            <p:grpSpPr bwMode="auto">
              <a:xfrm>
                <a:off x="596259" y="3735580"/>
                <a:ext cx="363941" cy="363290"/>
                <a:chOff x="3279" y="1601"/>
                <a:chExt cx="1117" cy="1115"/>
              </a:xfrm>
              <a:solidFill>
                <a:schemeClr val="bg1"/>
              </a:solidFill>
            </p:grpSpPr>
            <p:sp>
              <p:nvSpPr>
                <p:cNvPr id="64" name="Freeform 23"/>
                <p:cNvSpPr>
                  <a:spLocks noEditPoints="1"/>
                </p:cNvSpPr>
                <p:nvPr/>
              </p:nvSpPr>
              <p:spPr bwMode="auto">
                <a:xfrm>
                  <a:off x="3279" y="1601"/>
                  <a:ext cx="1117" cy="1115"/>
                </a:xfrm>
                <a:custGeom>
                  <a:avLst/>
                  <a:gdLst>
                    <a:gd name="T0" fmla="*/ 287 w 3352"/>
                    <a:gd name="T1" fmla="*/ 287 h 3346"/>
                    <a:gd name="T2" fmla="*/ 287 w 3352"/>
                    <a:gd name="T3" fmla="*/ 3059 h 3346"/>
                    <a:gd name="T4" fmla="*/ 3064 w 3352"/>
                    <a:gd name="T5" fmla="*/ 3059 h 3346"/>
                    <a:gd name="T6" fmla="*/ 3064 w 3352"/>
                    <a:gd name="T7" fmla="*/ 287 h 3346"/>
                    <a:gd name="T8" fmla="*/ 287 w 3352"/>
                    <a:gd name="T9" fmla="*/ 287 h 3346"/>
                    <a:gd name="T10" fmla="*/ 0 w 3352"/>
                    <a:gd name="T11" fmla="*/ 0 h 3346"/>
                    <a:gd name="T12" fmla="*/ 3352 w 3352"/>
                    <a:gd name="T13" fmla="*/ 0 h 3346"/>
                    <a:gd name="T14" fmla="*/ 3352 w 3352"/>
                    <a:gd name="T15" fmla="*/ 3346 h 3346"/>
                    <a:gd name="T16" fmla="*/ 0 w 3352"/>
                    <a:gd name="T17" fmla="*/ 3346 h 3346"/>
                    <a:gd name="T18" fmla="*/ 0 w 3352"/>
                    <a:gd name="T19" fmla="*/ 0 h 3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52" h="3346">
                      <a:moveTo>
                        <a:pt x="287" y="287"/>
                      </a:moveTo>
                      <a:lnTo>
                        <a:pt x="287" y="3059"/>
                      </a:lnTo>
                      <a:lnTo>
                        <a:pt x="3064" y="3059"/>
                      </a:lnTo>
                      <a:lnTo>
                        <a:pt x="3064" y="287"/>
                      </a:lnTo>
                      <a:lnTo>
                        <a:pt x="287" y="287"/>
                      </a:lnTo>
                      <a:close/>
                      <a:moveTo>
                        <a:pt x="0" y="0"/>
                      </a:moveTo>
                      <a:lnTo>
                        <a:pt x="3352" y="0"/>
                      </a:lnTo>
                      <a:lnTo>
                        <a:pt x="3352" y="3346"/>
                      </a:lnTo>
                      <a:lnTo>
                        <a:pt x="0" y="3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Freeform 24"/>
                <p:cNvSpPr>
                  <a:spLocks/>
                </p:cNvSpPr>
                <p:nvPr/>
              </p:nvSpPr>
              <p:spPr bwMode="auto">
                <a:xfrm>
                  <a:off x="3589" y="1910"/>
                  <a:ext cx="497" cy="496"/>
                </a:xfrm>
                <a:custGeom>
                  <a:avLst/>
                  <a:gdLst>
                    <a:gd name="T0" fmla="*/ 203 w 1492"/>
                    <a:gd name="T1" fmla="*/ 0 h 1488"/>
                    <a:gd name="T2" fmla="*/ 746 w 1492"/>
                    <a:gd name="T3" fmla="*/ 542 h 1488"/>
                    <a:gd name="T4" fmla="*/ 1288 w 1492"/>
                    <a:gd name="T5" fmla="*/ 0 h 1488"/>
                    <a:gd name="T6" fmla="*/ 1492 w 1492"/>
                    <a:gd name="T7" fmla="*/ 202 h 1488"/>
                    <a:gd name="T8" fmla="*/ 949 w 1492"/>
                    <a:gd name="T9" fmla="*/ 744 h 1488"/>
                    <a:gd name="T10" fmla="*/ 1492 w 1492"/>
                    <a:gd name="T11" fmla="*/ 1285 h 1488"/>
                    <a:gd name="T12" fmla="*/ 1288 w 1492"/>
                    <a:gd name="T13" fmla="*/ 1488 h 1488"/>
                    <a:gd name="T14" fmla="*/ 746 w 1492"/>
                    <a:gd name="T15" fmla="*/ 947 h 1488"/>
                    <a:gd name="T16" fmla="*/ 203 w 1492"/>
                    <a:gd name="T17" fmla="*/ 1488 h 1488"/>
                    <a:gd name="T18" fmla="*/ 0 w 1492"/>
                    <a:gd name="T19" fmla="*/ 1285 h 1488"/>
                    <a:gd name="T20" fmla="*/ 542 w 1492"/>
                    <a:gd name="T21" fmla="*/ 744 h 1488"/>
                    <a:gd name="T22" fmla="*/ 0 w 1492"/>
                    <a:gd name="T23" fmla="*/ 202 h 1488"/>
                    <a:gd name="T24" fmla="*/ 203 w 1492"/>
                    <a:gd name="T25" fmla="*/ 0 h 1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92" h="1488">
                      <a:moveTo>
                        <a:pt x="203" y="0"/>
                      </a:moveTo>
                      <a:lnTo>
                        <a:pt x="746" y="542"/>
                      </a:lnTo>
                      <a:lnTo>
                        <a:pt x="1288" y="0"/>
                      </a:lnTo>
                      <a:lnTo>
                        <a:pt x="1492" y="202"/>
                      </a:lnTo>
                      <a:lnTo>
                        <a:pt x="949" y="744"/>
                      </a:lnTo>
                      <a:lnTo>
                        <a:pt x="1492" y="1285"/>
                      </a:lnTo>
                      <a:lnTo>
                        <a:pt x="1288" y="1488"/>
                      </a:lnTo>
                      <a:lnTo>
                        <a:pt x="746" y="947"/>
                      </a:lnTo>
                      <a:lnTo>
                        <a:pt x="203" y="1488"/>
                      </a:lnTo>
                      <a:lnTo>
                        <a:pt x="0" y="1285"/>
                      </a:lnTo>
                      <a:lnTo>
                        <a:pt x="542" y="744"/>
                      </a:lnTo>
                      <a:lnTo>
                        <a:pt x="0" y="202"/>
                      </a:lnTo>
                      <a:lnTo>
                        <a:pt x="2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3" name="Rectangle 62"/>
              <p:cNvSpPr/>
              <p:nvPr/>
            </p:nvSpPr>
            <p:spPr>
              <a:xfrm>
                <a:off x="1078523" y="3732559"/>
                <a:ext cx="541686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</a:t>
                </a:r>
                <a:endParaRPr lang="en-US" dirty="0"/>
              </a:p>
            </p:txBody>
          </p:sp>
        </p:grpSp>
      </p:grpSp>
      <p:sp>
        <p:nvSpPr>
          <p:cNvPr id="67" name="Rectangle 66"/>
          <p:cNvSpPr/>
          <p:nvPr/>
        </p:nvSpPr>
        <p:spPr>
          <a:xfrm>
            <a:off x="611165" y="4961009"/>
            <a:ext cx="109696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 a sample text. Insert your desired text here</a:t>
            </a:r>
            <a:r>
              <a:rPr lang="en-US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This is a sample text. Insert your desired text </a:t>
            </a:r>
            <a:r>
              <a:rPr lang="en-US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</a:t>
            </a:r>
            <a:r>
              <a:rPr lang="en-US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3200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en-US" i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i="1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1978817" y="5712858"/>
            <a:ext cx="8234366" cy="527497"/>
            <a:chOff x="1843484" y="5712858"/>
            <a:chExt cx="8234366" cy="527497"/>
          </a:xfrm>
        </p:grpSpPr>
        <p:grpSp>
          <p:nvGrpSpPr>
            <p:cNvPr id="95" name="Group 94"/>
            <p:cNvGrpSpPr/>
            <p:nvPr/>
          </p:nvGrpSpPr>
          <p:grpSpPr>
            <a:xfrm>
              <a:off x="1843484" y="5712858"/>
              <a:ext cx="3408449" cy="527497"/>
              <a:chOff x="788412" y="5712858"/>
              <a:chExt cx="3408449" cy="527497"/>
            </a:xfrm>
          </p:grpSpPr>
          <p:sp>
            <p:nvSpPr>
              <p:cNvPr id="93" name="Freeform 56"/>
              <p:cNvSpPr>
                <a:spLocks noEditPoints="1"/>
              </p:cNvSpPr>
              <p:nvPr/>
            </p:nvSpPr>
            <p:spPr bwMode="auto">
              <a:xfrm>
                <a:off x="788412" y="5712858"/>
                <a:ext cx="313557" cy="527497"/>
              </a:xfrm>
              <a:custGeom>
                <a:avLst/>
                <a:gdLst>
                  <a:gd name="T0" fmla="*/ 1076 w 2224"/>
                  <a:gd name="T1" fmla="*/ 2703 h 3234"/>
                  <a:gd name="T2" fmla="*/ 1011 w 2224"/>
                  <a:gd name="T3" fmla="*/ 2726 h 3234"/>
                  <a:gd name="T4" fmla="*/ 961 w 2224"/>
                  <a:gd name="T5" fmla="*/ 2767 h 3234"/>
                  <a:gd name="T6" fmla="*/ 933 w 2224"/>
                  <a:gd name="T7" fmla="*/ 2820 h 3234"/>
                  <a:gd name="T8" fmla="*/ 933 w 2224"/>
                  <a:gd name="T9" fmla="*/ 2881 h 3234"/>
                  <a:gd name="T10" fmla="*/ 961 w 2224"/>
                  <a:gd name="T11" fmla="*/ 2934 h 3234"/>
                  <a:gd name="T12" fmla="*/ 1011 w 2224"/>
                  <a:gd name="T13" fmla="*/ 2975 h 3234"/>
                  <a:gd name="T14" fmla="*/ 1076 w 2224"/>
                  <a:gd name="T15" fmla="*/ 2998 h 3234"/>
                  <a:gd name="T16" fmla="*/ 1149 w 2224"/>
                  <a:gd name="T17" fmla="*/ 2998 h 3234"/>
                  <a:gd name="T18" fmla="*/ 1214 w 2224"/>
                  <a:gd name="T19" fmla="*/ 2975 h 3234"/>
                  <a:gd name="T20" fmla="*/ 1263 w 2224"/>
                  <a:gd name="T21" fmla="*/ 2934 h 3234"/>
                  <a:gd name="T22" fmla="*/ 1290 w 2224"/>
                  <a:gd name="T23" fmla="*/ 2881 h 3234"/>
                  <a:gd name="T24" fmla="*/ 1290 w 2224"/>
                  <a:gd name="T25" fmla="*/ 2820 h 3234"/>
                  <a:gd name="T26" fmla="*/ 1263 w 2224"/>
                  <a:gd name="T27" fmla="*/ 2767 h 3234"/>
                  <a:gd name="T28" fmla="*/ 1214 w 2224"/>
                  <a:gd name="T29" fmla="*/ 2726 h 3234"/>
                  <a:gd name="T30" fmla="*/ 1149 w 2224"/>
                  <a:gd name="T31" fmla="*/ 2703 h 3234"/>
                  <a:gd name="T32" fmla="*/ 214 w 2224"/>
                  <a:gd name="T33" fmla="*/ 398 h 3234"/>
                  <a:gd name="T34" fmla="*/ 2009 w 2224"/>
                  <a:gd name="T35" fmla="*/ 2486 h 3234"/>
                  <a:gd name="T36" fmla="*/ 214 w 2224"/>
                  <a:gd name="T37" fmla="*/ 398 h 3234"/>
                  <a:gd name="T38" fmla="*/ 693 w 2224"/>
                  <a:gd name="T39" fmla="*/ 146 h 3234"/>
                  <a:gd name="T40" fmla="*/ 674 w 2224"/>
                  <a:gd name="T41" fmla="*/ 167 h 3234"/>
                  <a:gd name="T42" fmla="*/ 668 w 2224"/>
                  <a:gd name="T43" fmla="*/ 199 h 3234"/>
                  <a:gd name="T44" fmla="*/ 674 w 2224"/>
                  <a:gd name="T45" fmla="*/ 233 h 3234"/>
                  <a:gd name="T46" fmla="*/ 693 w 2224"/>
                  <a:gd name="T47" fmla="*/ 254 h 3234"/>
                  <a:gd name="T48" fmla="*/ 1519 w 2224"/>
                  <a:gd name="T49" fmla="*/ 257 h 3234"/>
                  <a:gd name="T50" fmla="*/ 1542 w 2224"/>
                  <a:gd name="T51" fmla="*/ 246 h 3234"/>
                  <a:gd name="T52" fmla="*/ 1556 w 2224"/>
                  <a:gd name="T53" fmla="*/ 218 h 3234"/>
                  <a:gd name="T54" fmla="*/ 1556 w 2224"/>
                  <a:gd name="T55" fmla="*/ 182 h 3234"/>
                  <a:gd name="T56" fmla="*/ 1542 w 2224"/>
                  <a:gd name="T57" fmla="*/ 154 h 3234"/>
                  <a:gd name="T58" fmla="*/ 1519 w 2224"/>
                  <a:gd name="T59" fmla="*/ 143 h 3234"/>
                  <a:gd name="T60" fmla="*/ 286 w 2224"/>
                  <a:gd name="T61" fmla="*/ 0 h 3234"/>
                  <a:gd name="T62" fmla="*/ 1984 w 2224"/>
                  <a:gd name="T63" fmla="*/ 3 h 3234"/>
                  <a:gd name="T64" fmla="*/ 2070 w 2224"/>
                  <a:gd name="T65" fmla="*/ 26 h 3234"/>
                  <a:gd name="T66" fmla="*/ 2140 w 2224"/>
                  <a:gd name="T67" fmla="*/ 69 h 3234"/>
                  <a:gd name="T68" fmla="*/ 2193 w 2224"/>
                  <a:gd name="T69" fmla="*/ 127 h 3234"/>
                  <a:gd name="T70" fmla="*/ 2220 w 2224"/>
                  <a:gd name="T71" fmla="*/ 197 h 3234"/>
                  <a:gd name="T72" fmla="*/ 2224 w 2224"/>
                  <a:gd name="T73" fmla="*/ 2998 h 3234"/>
                  <a:gd name="T74" fmla="*/ 2210 w 2224"/>
                  <a:gd name="T75" fmla="*/ 3073 h 3234"/>
                  <a:gd name="T76" fmla="*/ 2169 w 2224"/>
                  <a:gd name="T77" fmla="*/ 3138 h 3234"/>
                  <a:gd name="T78" fmla="*/ 2108 w 2224"/>
                  <a:gd name="T79" fmla="*/ 3188 h 3234"/>
                  <a:gd name="T80" fmla="*/ 2029 w 2224"/>
                  <a:gd name="T81" fmla="*/ 3222 h 3234"/>
                  <a:gd name="T82" fmla="*/ 1938 w 2224"/>
                  <a:gd name="T83" fmla="*/ 3234 h 3234"/>
                  <a:gd name="T84" fmla="*/ 239 w 2224"/>
                  <a:gd name="T85" fmla="*/ 3231 h 3234"/>
                  <a:gd name="T86" fmla="*/ 154 w 2224"/>
                  <a:gd name="T87" fmla="*/ 3207 h 3234"/>
                  <a:gd name="T88" fmla="*/ 85 w 2224"/>
                  <a:gd name="T89" fmla="*/ 3164 h 3234"/>
                  <a:gd name="T90" fmla="*/ 32 w 2224"/>
                  <a:gd name="T91" fmla="*/ 3107 h 3234"/>
                  <a:gd name="T92" fmla="*/ 3 w 2224"/>
                  <a:gd name="T93" fmla="*/ 3036 h 3234"/>
                  <a:gd name="T94" fmla="*/ 0 w 2224"/>
                  <a:gd name="T95" fmla="*/ 235 h 3234"/>
                  <a:gd name="T96" fmla="*/ 15 w 2224"/>
                  <a:gd name="T97" fmla="*/ 161 h 3234"/>
                  <a:gd name="T98" fmla="*/ 56 w 2224"/>
                  <a:gd name="T99" fmla="*/ 97 h 3234"/>
                  <a:gd name="T100" fmla="*/ 117 w 2224"/>
                  <a:gd name="T101" fmla="*/ 45 h 3234"/>
                  <a:gd name="T102" fmla="*/ 195 w 2224"/>
                  <a:gd name="T103" fmla="*/ 11 h 3234"/>
                  <a:gd name="T104" fmla="*/ 286 w 2224"/>
                  <a:gd name="T105" fmla="*/ 0 h 3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24" h="3234">
                    <a:moveTo>
                      <a:pt x="1113" y="2700"/>
                    </a:moveTo>
                    <a:lnTo>
                      <a:pt x="1076" y="2703"/>
                    </a:lnTo>
                    <a:lnTo>
                      <a:pt x="1042" y="2713"/>
                    </a:lnTo>
                    <a:lnTo>
                      <a:pt x="1011" y="2726"/>
                    </a:lnTo>
                    <a:lnTo>
                      <a:pt x="983" y="2744"/>
                    </a:lnTo>
                    <a:lnTo>
                      <a:pt x="961" y="2767"/>
                    </a:lnTo>
                    <a:lnTo>
                      <a:pt x="943" y="2793"/>
                    </a:lnTo>
                    <a:lnTo>
                      <a:pt x="933" y="2820"/>
                    </a:lnTo>
                    <a:lnTo>
                      <a:pt x="930" y="2851"/>
                    </a:lnTo>
                    <a:lnTo>
                      <a:pt x="933" y="2881"/>
                    </a:lnTo>
                    <a:lnTo>
                      <a:pt x="943" y="2910"/>
                    </a:lnTo>
                    <a:lnTo>
                      <a:pt x="961" y="2934"/>
                    </a:lnTo>
                    <a:lnTo>
                      <a:pt x="983" y="2957"/>
                    </a:lnTo>
                    <a:lnTo>
                      <a:pt x="1011" y="2975"/>
                    </a:lnTo>
                    <a:lnTo>
                      <a:pt x="1042" y="2989"/>
                    </a:lnTo>
                    <a:lnTo>
                      <a:pt x="1076" y="2998"/>
                    </a:lnTo>
                    <a:lnTo>
                      <a:pt x="1113" y="3001"/>
                    </a:lnTo>
                    <a:lnTo>
                      <a:pt x="1149" y="2998"/>
                    </a:lnTo>
                    <a:lnTo>
                      <a:pt x="1183" y="2989"/>
                    </a:lnTo>
                    <a:lnTo>
                      <a:pt x="1214" y="2975"/>
                    </a:lnTo>
                    <a:lnTo>
                      <a:pt x="1241" y="2957"/>
                    </a:lnTo>
                    <a:lnTo>
                      <a:pt x="1263" y="2934"/>
                    </a:lnTo>
                    <a:lnTo>
                      <a:pt x="1280" y="2910"/>
                    </a:lnTo>
                    <a:lnTo>
                      <a:pt x="1290" y="2881"/>
                    </a:lnTo>
                    <a:lnTo>
                      <a:pt x="1294" y="2851"/>
                    </a:lnTo>
                    <a:lnTo>
                      <a:pt x="1290" y="2820"/>
                    </a:lnTo>
                    <a:lnTo>
                      <a:pt x="1280" y="2793"/>
                    </a:lnTo>
                    <a:lnTo>
                      <a:pt x="1263" y="2767"/>
                    </a:lnTo>
                    <a:lnTo>
                      <a:pt x="1241" y="2744"/>
                    </a:lnTo>
                    <a:lnTo>
                      <a:pt x="1214" y="2726"/>
                    </a:lnTo>
                    <a:lnTo>
                      <a:pt x="1183" y="2713"/>
                    </a:lnTo>
                    <a:lnTo>
                      <a:pt x="1149" y="2703"/>
                    </a:lnTo>
                    <a:lnTo>
                      <a:pt x="1113" y="2700"/>
                    </a:lnTo>
                    <a:close/>
                    <a:moveTo>
                      <a:pt x="214" y="398"/>
                    </a:moveTo>
                    <a:lnTo>
                      <a:pt x="214" y="2486"/>
                    </a:lnTo>
                    <a:lnTo>
                      <a:pt x="2009" y="2486"/>
                    </a:lnTo>
                    <a:lnTo>
                      <a:pt x="2009" y="398"/>
                    </a:lnTo>
                    <a:lnTo>
                      <a:pt x="214" y="398"/>
                    </a:lnTo>
                    <a:close/>
                    <a:moveTo>
                      <a:pt x="704" y="143"/>
                    </a:moveTo>
                    <a:lnTo>
                      <a:pt x="693" y="146"/>
                    </a:lnTo>
                    <a:lnTo>
                      <a:pt x="683" y="154"/>
                    </a:lnTo>
                    <a:lnTo>
                      <a:pt x="674" y="167"/>
                    </a:lnTo>
                    <a:lnTo>
                      <a:pt x="669" y="182"/>
                    </a:lnTo>
                    <a:lnTo>
                      <a:pt x="668" y="199"/>
                    </a:lnTo>
                    <a:lnTo>
                      <a:pt x="669" y="218"/>
                    </a:lnTo>
                    <a:lnTo>
                      <a:pt x="674" y="233"/>
                    </a:lnTo>
                    <a:lnTo>
                      <a:pt x="683" y="246"/>
                    </a:lnTo>
                    <a:lnTo>
                      <a:pt x="693" y="254"/>
                    </a:lnTo>
                    <a:lnTo>
                      <a:pt x="704" y="257"/>
                    </a:lnTo>
                    <a:lnTo>
                      <a:pt x="1519" y="257"/>
                    </a:lnTo>
                    <a:lnTo>
                      <a:pt x="1532" y="254"/>
                    </a:lnTo>
                    <a:lnTo>
                      <a:pt x="1542" y="246"/>
                    </a:lnTo>
                    <a:lnTo>
                      <a:pt x="1551" y="233"/>
                    </a:lnTo>
                    <a:lnTo>
                      <a:pt x="1556" y="218"/>
                    </a:lnTo>
                    <a:lnTo>
                      <a:pt x="1558" y="199"/>
                    </a:lnTo>
                    <a:lnTo>
                      <a:pt x="1556" y="182"/>
                    </a:lnTo>
                    <a:lnTo>
                      <a:pt x="1551" y="167"/>
                    </a:lnTo>
                    <a:lnTo>
                      <a:pt x="1542" y="154"/>
                    </a:lnTo>
                    <a:lnTo>
                      <a:pt x="1532" y="146"/>
                    </a:lnTo>
                    <a:lnTo>
                      <a:pt x="1519" y="143"/>
                    </a:lnTo>
                    <a:lnTo>
                      <a:pt x="704" y="143"/>
                    </a:lnTo>
                    <a:close/>
                    <a:moveTo>
                      <a:pt x="286" y="0"/>
                    </a:moveTo>
                    <a:lnTo>
                      <a:pt x="1938" y="0"/>
                    </a:lnTo>
                    <a:lnTo>
                      <a:pt x="1984" y="3"/>
                    </a:lnTo>
                    <a:lnTo>
                      <a:pt x="2029" y="11"/>
                    </a:lnTo>
                    <a:lnTo>
                      <a:pt x="2070" y="26"/>
                    </a:lnTo>
                    <a:lnTo>
                      <a:pt x="2108" y="45"/>
                    </a:lnTo>
                    <a:lnTo>
                      <a:pt x="2140" y="69"/>
                    </a:lnTo>
                    <a:lnTo>
                      <a:pt x="2169" y="97"/>
                    </a:lnTo>
                    <a:lnTo>
                      <a:pt x="2193" y="127"/>
                    </a:lnTo>
                    <a:lnTo>
                      <a:pt x="2210" y="161"/>
                    </a:lnTo>
                    <a:lnTo>
                      <a:pt x="2220" y="197"/>
                    </a:lnTo>
                    <a:lnTo>
                      <a:pt x="2224" y="235"/>
                    </a:lnTo>
                    <a:lnTo>
                      <a:pt x="2224" y="2998"/>
                    </a:lnTo>
                    <a:lnTo>
                      <a:pt x="2220" y="3036"/>
                    </a:lnTo>
                    <a:lnTo>
                      <a:pt x="2210" y="3073"/>
                    </a:lnTo>
                    <a:lnTo>
                      <a:pt x="2193" y="3107"/>
                    </a:lnTo>
                    <a:lnTo>
                      <a:pt x="2169" y="3138"/>
                    </a:lnTo>
                    <a:lnTo>
                      <a:pt x="2140" y="3164"/>
                    </a:lnTo>
                    <a:lnTo>
                      <a:pt x="2108" y="3188"/>
                    </a:lnTo>
                    <a:lnTo>
                      <a:pt x="2070" y="3207"/>
                    </a:lnTo>
                    <a:lnTo>
                      <a:pt x="2029" y="3222"/>
                    </a:lnTo>
                    <a:lnTo>
                      <a:pt x="1984" y="3231"/>
                    </a:lnTo>
                    <a:lnTo>
                      <a:pt x="1938" y="3234"/>
                    </a:lnTo>
                    <a:lnTo>
                      <a:pt x="286" y="3234"/>
                    </a:lnTo>
                    <a:lnTo>
                      <a:pt x="239" y="3231"/>
                    </a:lnTo>
                    <a:lnTo>
                      <a:pt x="195" y="3222"/>
                    </a:lnTo>
                    <a:lnTo>
                      <a:pt x="154" y="3207"/>
                    </a:lnTo>
                    <a:lnTo>
                      <a:pt x="117" y="3188"/>
                    </a:lnTo>
                    <a:lnTo>
                      <a:pt x="85" y="3164"/>
                    </a:lnTo>
                    <a:lnTo>
                      <a:pt x="56" y="3138"/>
                    </a:lnTo>
                    <a:lnTo>
                      <a:pt x="32" y="3107"/>
                    </a:lnTo>
                    <a:lnTo>
                      <a:pt x="15" y="3073"/>
                    </a:lnTo>
                    <a:lnTo>
                      <a:pt x="3" y="3036"/>
                    </a:lnTo>
                    <a:lnTo>
                      <a:pt x="0" y="2998"/>
                    </a:lnTo>
                    <a:lnTo>
                      <a:pt x="0" y="235"/>
                    </a:lnTo>
                    <a:lnTo>
                      <a:pt x="3" y="197"/>
                    </a:lnTo>
                    <a:lnTo>
                      <a:pt x="15" y="161"/>
                    </a:lnTo>
                    <a:lnTo>
                      <a:pt x="32" y="127"/>
                    </a:lnTo>
                    <a:lnTo>
                      <a:pt x="56" y="97"/>
                    </a:lnTo>
                    <a:lnTo>
                      <a:pt x="85" y="69"/>
                    </a:lnTo>
                    <a:lnTo>
                      <a:pt x="117" y="45"/>
                    </a:lnTo>
                    <a:lnTo>
                      <a:pt x="154" y="26"/>
                    </a:lnTo>
                    <a:lnTo>
                      <a:pt x="195" y="11"/>
                    </a:lnTo>
                    <a:lnTo>
                      <a:pt x="239" y="3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1205169" y="5791940"/>
                <a:ext cx="299169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kern="0" cap="all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</a:t>
                </a:r>
                <a:r>
                  <a:rPr lang="en-US" kern="0" cap="all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sample text</a:t>
                </a:r>
                <a:r>
                  <a:rPr lang="en-US" kern="0" cap="all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. </a:t>
                </a:r>
                <a:endParaRPr lang="en-US" cap="all" dirty="0"/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6531825" y="5728054"/>
              <a:ext cx="3546025" cy="497103"/>
              <a:chOff x="4597523" y="5728054"/>
              <a:chExt cx="3546025" cy="497103"/>
            </a:xfrm>
          </p:grpSpPr>
          <p:grpSp>
            <p:nvGrpSpPr>
              <p:cNvPr id="97" name="Group 59"/>
              <p:cNvGrpSpPr>
                <a:grpSpLocks noChangeAspect="1"/>
              </p:cNvGrpSpPr>
              <p:nvPr/>
            </p:nvGrpSpPr>
            <p:grpSpPr bwMode="auto">
              <a:xfrm>
                <a:off x="4597523" y="5728054"/>
                <a:ext cx="502015" cy="497103"/>
                <a:chOff x="3413" y="870"/>
                <a:chExt cx="2657" cy="2631"/>
              </a:xfrm>
              <a:solidFill>
                <a:schemeClr val="bg1"/>
              </a:solidFill>
            </p:grpSpPr>
            <p:sp>
              <p:nvSpPr>
                <p:cNvPr id="100" name="Freeform 61"/>
                <p:cNvSpPr>
                  <a:spLocks noEditPoints="1"/>
                </p:cNvSpPr>
                <p:nvPr/>
              </p:nvSpPr>
              <p:spPr bwMode="auto">
                <a:xfrm>
                  <a:off x="3413" y="870"/>
                  <a:ext cx="1575" cy="1576"/>
                </a:xfrm>
                <a:custGeom>
                  <a:avLst/>
                  <a:gdLst>
                    <a:gd name="T0" fmla="*/ 1379 w 3149"/>
                    <a:gd name="T1" fmla="*/ 1038 h 3150"/>
                    <a:gd name="T2" fmla="*/ 1161 w 3149"/>
                    <a:gd name="T3" fmla="*/ 1189 h 3150"/>
                    <a:gd name="T4" fmla="*/ 1036 w 3149"/>
                    <a:gd name="T5" fmla="*/ 1424 h 3150"/>
                    <a:gd name="T6" fmla="*/ 1036 w 3149"/>
                    <a:gd name="T7" fmla="*/ 1700 h 3150"/>
                    <a:gd name="T8" fmla="*/ 1161 w 3149"/>
                    <a:gd name="T9" fmla="*/ 1935 h 3150"/>
                    <a:gd name="T10" fmla="*/ 1379 w 3149"/>
                    <a:gd name="T11" fmla="*/ 2087 h 3150"/>
                    <a:gd name="T12" fmla="*/ 1653 w 3149"/>
                    <a:gd name="T13" fmla="*/ 2120 h 3150"/>
                    <a:gd name="T14" fmla="*/ 1902 w 3149"/>
                    <a:gd name="T15" fmla="*/ 2024 h 3150"/>
                    <a:gd name="T16" fmla="*/ 2078 w 3149"/>
                    <a:gd name="T17" fmla="*/ 1827 h 3150"/>
                    <a:gd name="T18" fmla="*/ 2144 w 3149"/>
                    <a:gd name="T19" fmla="*/ 1563 h 3150"/>
                    <a:gd name="T20" fmla="*/ 2078 w 3149"/>
                    <a:gd name="T21" fmla="*/ 1299 h 3150"/>
                    <a:gd name="T22" fmla="*/ 1902 w 3149"/>
                    <a:gd name="T23" fmla="*/ 1100 h 3150"/>
                    <a:gd name="T24" fmla="*/ 1653 w 3149"/>
                    <a:gd name="T25" fmla="*/ 1004 h 3150"/>
                    <a:gd name="T26" fmla="*/ 1786 w 3149"/>
                    <a:gd name="T27" fmla="*/ 5 h 3150"/>
                    <a:gd name="T28" fmla="*/ 1886 w 3149"/>
                    <a:gd name="T29" fmla="*/ 93 h 3150"/>
                    <a:gd name="T30" fmla="*/ 2078 w 3149"/>
                    <a:gd name="T31" fmla="*/ 379 h 3150"/>
                    <a:gd name="T32" fmla="*/ 2408 w 3149"/>
                    <a:gd name="T33" fmla="*/ 317 h 3150"/>
                    <a:gd name="T34" fmla="*/ 2523 w 3149"/>
                    <a:gd name="T35" fmla="*/ 312 h 3150"/>
                    <a:gd name="T36" fmla="*/ 2835 w 3149"/>
                    <a:gd name="T37" fmla="*/ 614 h 3150"/>
                    <a:gd name="T38" fmla="*/ 2843 w 3149"/>
                    <a:gd name="T39" fmla="*/ 746 h 3150"/>
                    <a:gd name="T40" fmla="*/ 2790 w 3149"/>
                    <a:gd name="T41" fmla="*/ 1128 h 3150"/>
                    <a:gd name="T42" fmla="*/ 3088 w 3149"/>
                    <a:gd name="T43" fmla="*/ 1279 h 3150"/>
                    <a:gd name="T44" fmla="*/ 3149 w 3149"/>
                    <a:gd name="T45" fmla="*/ 1397 h 3150"/>
                    <a:gd name="T46" fmla="*/ 3114 w 3149"/>
                    <a:gd name="T47" fmla="*/ 1834 h 3150"/>
                    <a:gd name="T48" fmla="*/ 2819 w 3149"/>
                    <a:gd name="T49" fmla="*/ 1904 h 3150"/>
                    <a:gd name="T50" fmla="*/ 2826 w 3149"/>
                    <a:gd name="T51" fmla="*/ 2372 h 3150"/>
                    <a:gd name="T52" fmla="*/ 2855 w 3149"/>
                    <a:gd name="T53" fmla="*/ 2485 h 3150"/>
                    <a:gd name="T54" fmla="*/ 2573 w 3149"/>
                    <a:gd name="T55" fmla="*/ 2804 h 3150"/>
                    <a:gd name="T56" fmla="*/ 2445 w 3149"/>
                    <a:gd name="T57" fmla="*/ 2844 h 3150"/>
                    <a:gd name="T58" fmla="*/ 2114 w 3149"/>
                    <a:gd name="T59" fmla="*/ 2731 h 3150"/>
                    <a:gd name="T60" fmla="*/ 1873 w 3149"/>
                    <a:gd name="T61" fmla="*/ 3057 h 3150"/>
                    <a:gd name="T62" fmla="*/ 1774 w 3149"/>
                    <a:gd name="T63" fmla="*/ 3145 h 3150"/>
                    <a:gd name="T64" fmla="*/ 1331 w 3149"/>
                    <a:gd name="T65" fmla="*/ 3132 h 3150"/>
                    <a:gd name="T66" fmla="*/ 1255 w 3149"/>
                    <a:gd name="T67" fmla="*/ 3023 h 3150"/>
                    <a:gd name="T68" fmla="*/ 942 w 3149"/>
                    <a:gd name="T69" fmla="*/ 2676 h 3150"/>
                    <a:gd name="T70" fmla="*/ 685 w 3149"/>
                    <a:gd name="T71" fmla="*/ 2846 h 3150"/>
                    <a:gd name="T72" fmla="*/ 577 w 3149"/>
                    <a:gd name="T73" fmla="*/ 2804 h 3150"/>
                    <a:gd name="T74" fmla="*/ 295 w 3149"/>
                    <a:gd name="T75" fmla="*/ 2470 h 3150"/>
                    <a:gd name="T76" fmla="*/ 464 w 3149"/>
                    <a:gd name="T77" fmla="*/ 2195 h 3150"/>
                    <a:gd name="T78" fmla="*/ 127 w 3149"/>
                    <a:gd name="T79" fmla="*/ 1895 h 3150"/>
                    <a:gd name="T80" fmla="*/ 16 w 3149"/>
                    <a:gd name="T81" fmla="*/ 1819 h 3150"/>
                    <a:gd name="T82" fmla="*/ 5 w 3149"/>
                    <a:gd name="T83" fmla="*/ 1376 h 3150"/>
                    <a:gd name="T84" fmla="*/ 93 w 3149"/>
                    <a:gd name="T85" fmla="*/ 1276 h 3150"/>
                    <a:gd name="T86" fmla="*/ 408 w 3149"/>
                    <a:gd name="T87" fmla="*/ 1041 h 3150"/>
                    <a:gd name="T88" fmla="*/ 298 w 3149"/>
                    <a:gd name="T89" fmla="*/ 723 h 3150"/>
                    <a:gd name="T90" fmla="*/ 316 w 3149"/>
                    <a:gd name="T91" fmla="*/ 611 h 3150"/>
                    <a:gd name="T92" fmla="*/ 636 w 3149"/>
                    <a:gd name="T93" fmla="*/ 309 h 3150"/>
                    <a:gd name="T94" fmla="*/ 768 w 3149"/>
                    <a:gd name="T95" fmla="*/ 335 h 3150"/>
                    <a:gd name="T96" fmla="*/ 1161 w 3149"/>
                    <a:gd name="T97" fmla="*/ 348 h 3150"/>
                    <a:gd name="T98" fmla="*/ 1294 w 3149"/>
                    <a:gd name="T99" fmla="*/ 63 h 3150"/>
                    <a:gd name="T100" fmla="*/ 1411 w 3149"/>
                    <a:gd name="T101" fmla="*/ 0 h 3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49" h="3150">
                      <a:moveTo>
                        <a:pt x="1582" y="999"/>
                      </a:moveTo>
                      <a:lnTo>
                        <a:pt x="1511" y="1004"/>
                      </a:lnTo>
                      <a:lnTo>
                        <a:pt x="1443" y="1017"/>
                      </a:lnTo>
                      <a:lnTo>
                        <a:pt x="1379" y="1038"/>
                      </a:lnTo>
                      <a:lnTo>
                        <a:pt x="1318" y="1065"/>
                      </a:lnTo>
                      <a:lnTo>
                        <a:pt x="1261" y="1100"/>
                      </a:lnTo>
                      <a:lnTo>
                        <a:pt x="1208" y="1142"/>
                      </a:lnTo>
                      <a:lnTo>
                        <a:pt x="1161" y="1189"/>
                      </a:lnTo>
                      <a:lnTo>
                        <a:pt x="1120" y="1241"/>
                      </a:lnTo>
                      <a:lnTo>
                        <a:pt x="1086" y="1299"/>
                      </a:lnTo>
                      <a:lnTo>
                        <a:pt x="1057" y="1360"/>
                      </a:lnTo>
                      <a:lnTo>
                        <a:pt x="1036" y="1424"/>
                      </a:lnTo>
                      <a:lnTo>
                        <a:pt x="1023" y="1492"/>
                      </a:lnTo>
                      <a:lnTo>
                        <a:pt x="1020" y="1563"/>
                      </a:lnTo>
                      <a:lnTo>
                        <a:pt x="1023" y="1632"/>
                      </a:lnTo>
                      <a:lnTo>
                        <a:pt x="1036" y="1700"/>
                      </a:lnTo>
                      <a:lnTo>
                        <a:pt x="1057" y="1766"/>
                      </a:lnTo>
                      <a:lnTo>
                        <a:pt x="1086" y="1827"/>
                      </a:lnTo>
                      <a:lnTo>
                        <a:pt x="1120" y="1884"/>
                      </a:lnTo>
                      <a:lnTo>
                        <a:pt x="1161" y="1935"/>
                      </a:lnTo>
                      <a:lnTo>
                        <a:pt x="1208" y="1983"/>
                      </a:lnTo>
                      <a:lnTo>
                        <a:pt x="1261" y="2024"/>
                      </a:lnTo>
                      <a:lnTo>
                        <a:pt x="1318" y="2059"/>
                      </a:lnTo>
                      <a:lnTo>
                        <a:pt x="1379" y="2087"/>
                      </a:lnTo>
                      <a:lnTo>
                        <a:pt x="1443" y="2108"/>
                      </a:lnTo>
                      <a:lnTo>
                        <a:pt x="1511" y="2120"/>
                      </a:lnTo>
                      <a:lnTo>
                        <a:pt x="1582" y="2125"/>
                      </a:lnTo>
                      <a:lnTo>
                        <a:pt x="1653" y="2120"/>
                      </a:lnTo>
                      <a:lnTo>
                        <a:pt x="1720" y="2108"/>
                      </a:lnTo>
                      <a:lnTo>
                        <a:pt x="1785" y="2087"/>
                      </a:lnTo>
                      <a:lnTo>
                        <a:pt x="1846" y="2059"/>
                      </a:lnTo>
                      <a:lnTo>
                        <a:pt x="1902" y="2024"/>
                      </a:lnTo>
                      <a:lnTo>
                        <a:pt x="1956" y="1983"/>
                      </a:lnTo>
                      <a:lnTo>
                        <a:pt x="2002" y="1935"/>
                      </a:lnTo>
                      <a:lnTo>
                        <a:pt x="2044" y="1884"/>
                      </a:lnTo>
                      <a:lnTo>
                        <a:pt x="2078" y="1827"/>
                      </a:lnTo>
                      <a:lnTo>
                        <a:pt x="2107" y="1766"/>
                      </a:lnTo>
                      <a:lnTo>
                        <a:pt x="2128" y="1700"/>
                      </a:lnTo>
                      <a:lnTo>
                        <a:pt x="2141" y="1632"/>
                      </a:lnTo>
                      <a:lnTo>
                        <a:pt x="2144" y="1563"/>
                      </a:lnTo>
                      <a:lnTo>
                        <a:pt x="2141" y="1492"/>
                      </a:lnTo>
                      <a:lnTo>
                        <a:pt x="2128" y="1424"/>
                      </a:lnTo>
                      <a:lnTo>
                        <a:pt x="2107" y="1360"/>
                      </a:lnTo>
                      <a:lnTo>
                        <a:pt x="2078" y="1299"/>
                      </a:lnTo>
                      <a:lnTo>
                        <a:pt x="2044" y="1241"/>
                      </a:lnTo>
                      <a:lnTo>
                        <a:pt x="2002" y="1189"/>
                      </a:lnTo>
                      <a:lnTo>
                        <a:pt x="1956" y="1142"/>
                      </a:lnTo>
                      <a:lnTo>
                        <a:pt x="1902" y="1100"/>
                      </a:lnTo>
                      <a:lnTo>
                        <a:pt x="1846" y="1065"/>
                      </a:lnTo>
                      <a:lnTo>
                        <a:pt x="1785" y="1038"/>
                      </a:lnTo>
                      <a:lnTo>
                        <a:pt x="1720" y="1017"/>
                      </a:lnTo>
                      <a:lnTo>
                        <a:pt x="1653" y="1004"/>
                      </a:lnTo>
                      <a:lnTo>
                        <a:pt x="1582" y="999"/>
                      </a:lnTo>
                      <a:close/>
                      <a:moveTo>
                        <a:pt x="1411" y="0"/>
                      </a:moveTo>
                      <a:lnTo>
                        <a:pt x="1751" y="0"/>
                      </a:lnTo>
                      <a:lnTo>
                        <a:pt x="1786" y="5"/>
                      </a:lnTo>
                      <a:lnTo>
                        <a:pt x="1819" y="16"/>
                      </a:lnTo>
                      <a:lnTo>
                        <a:pt x="1848" y="37"/>
                      </a:lnTo>
                      <a:lnTo>
                        <a:pt x="1870" y="63"/>
                      </a:lnTo>
                      <a:lnTo>
                        <a:pt x="1886" y="93"/>
                      </a:lnTo>
                      <a:lnTo>
                        <a:pt x="1894" y="127"/>
                      </a:lnTo>
                      <a:lnTo>
                        <a:pt x="1917" y="324"/>
                      </a:lnTo>
                      <a:lnTo>
                        <a:pt x="1999" y="348"/>
                      </a:lnTo>
                      <a:lnTo>
                        <a:pt x="2078" y="379"/>
                      </a:lnTo>
                      <a:lnTo>
                        <a:pt x="2155" y="414"/>
                      </a:lnTo>
                      <a:lnTo>
                        <a:pt x="2231" y="454"/>
                      </a:lnTo>
                      <a:lnTo>
                        <a:pt x="2383" y="335"/>
                      </a:lnTo>
                      <a:lnTo>
                        <a:pt x="2408" y="317"/>
                      </a:lnTo>
                      <a:lnTo>
                        <a:pt x="2436" y="308"/>
                      </a:lnTo>
                      <a:lnTo>
                        <a:pt x="2465" y="303"/>
                      </a:lnTo>
                      <a:lnTo>
                        <a:pt x="2494" y="304"/>
                      </a:lnTo>
                      <a:lnTo>
                        <a:pt x="2523" y="312"/>
                      </a:lnTo>
                      <a:lnTo>
                        <a:pt x="2550" y="325"/>
                      </a:lnTo>
                      <a:lnTo>
                        <a:pt x="2573" y="345"/>
                      </a:lnTo>
                      <a:lnTo>
                        <a:pt x="2813" y="585"/>
                      </a:lnTo>
                      <a:lnTo>
                        <a:pt x="2835" y="614"/>
                      </a:lnTo>
                      <a:lnTo>
                        <a:pt x="2850" y="646"/>
                      </a:lnTo>
                      <a:lnTo>
                        <a:pt x="2855" y="680"/>
                      </a:lnTo>
                      <a:lnTo>
                        <a:pt x="2853" y="714"/>
                      </a:lnTo>
                      <a:lnTo>
                        <a:pt x="2843" y="746"/>
                      </a:lnTo>
                      <a:lnTo>
                        <a:pt x="2824" y="777"/>
                      </a:lnTo>
                      <a:lnTo>
                        <a:pt x="2701" y="933"/>
                      </a:lnTo>
                      <a:lnTo>
                        <a:pt x="2750" y="1028"/>
                      </a:lnTo>
                      <a:lnTo>
                        <a:pt x="2790" y="1128"/>
                      </a:lnTo>
                      <a:lnTo>
                        <a:pt x="2822" y="1231"/>
                      </a:lnTo>
                      <a:lnTo>
                        <a:pt x="3022" y="1253"/>
                      </a:lnTo>
                      <a:lnTo>
                        <a:pt x="3058" y="1262"/>
                      </a:lnTo>
                      <a:lnTo>
                        <a:pt x="3088" y="1279"/>
                      </a:lnTo>
                      <a:lnTo>
                        <a:pt x="3114" y="1302"/>
                      </a:lnTo>
                      <a:lnTo>
                        <a:pt x="3133" y="1329"/>
                      </a:lnTo>
                      <a:lnTo>
                        <a:pt x="3146" y="1361"/>
                      </a:lnTo>
                      <a:lnTo>
                        <a:pt x="3149" y="1397"/>
                      </a:lnTo>
                      <a:lnTo>
                        <a:pt x="3149" y="1737"/>
                      </a:lnTo>
                      <a:lnTo>
                        <a:pt x="3146" y="1772"/>
                      </a:lnTo>
                      <a:lnTo>
                        <a:pt x="3133" y="1805"/>
                      </a:lnTo>
                      <a:lnTo>
                        <a:pt x="3114" y="1834"/>
                      </a:lnTo>
                      <a:lnTo>
                        <a:pt x="3088" y="1856"/>
                      </a:lnTo>
                      <a:lnTo>
                        <a:pt x="3058" y="1872"/>
                      </a:lnTo>
                      <a:lnTo>
                        <a:pt x="3022" y="1880"/>
                      </a:lnTo>
                      <a:lnTo>
                        <a:pt x="2819" y="1904"/>
                      </a:lnTo>
                      <a:lnTo>
                        <a:pt x="2785" y="2008"/>
                      </a:lnTo>
                      <a:lnTo>
                        <a:pt x="2743" y="2108"/>
                      </a:lnTo>
                      <a:lnTo>
                        <a:pt x="2693" y="2204"/>
                      </a:lnTo>
                      <a:lnTo>
                        <a:pt x="2826" y="2372"/>
                      </a:lnTo>
                      <a:lnTo>
                        <a:pt x="2842" y="2398"/>
                      </a:lnTo>
                      <a:lnTo>
                        <a:pt x="2851" y="2427"/>
                      </a:lnTo>
                      <a:lnTo>
                        <a:pt x="2856" y="2456"/>
                      </a:lnTo>
                      <a:lnTo>
                        <a:pt x="2855" y="2485"/>
                      </a:lnTo>
                      <a:lnTo>
                        <a:pt x="2846" y="2514"/>
                      </a:lnTo>
                      <a:lnTo>
                        <a:pt x="2834" y="2539"/>
                      </a:lnTo>
                      <a:lnTo>
                        <a:pt x="2814" y="2564"/>
                      </a:lnTo>
                      <a:lnTo>
                        <a:pt x="2573" y="2804"/>
                      </a:lnTo>
                      <a:lnTo>
                        <a:pt x="2545" y="2826"/>
                      </a:lnTo>
                      <a:lnTo>
                        <a:pt x="2513" y="2841"/>
                      </a:lnTo>
                      <a:lnTo>
                        <a:pt x="2479" y="2846"/>
                      </a:lnTo>
                      <a:lnTo>
                        <a:pt x="2445" y="2844"/>
                      </a:lnTo>
                      <a:lnTo>
                        <a:pt x="2413" y="2834"/>
                      </a:lnTo>
                      <a:lnTo>
                        <a:pt x="2383" y="2815"/>
                      </a:lnTo>
                      <a:lnTo>
                        <a:pt x="2212" y="2681"/>
                      </a:lnTo>
                      <a:lnTo>
                        <a:pt x="2114" y="2731"/>
                      </a:lnTo>
                      <a:lnTo>
                        <a:pt x="2012" y="2773"/>
                      </a:lnTo>
                      <a:lnTo>
                        <a:pt x="1906" y="2805"/>
                      </a:lnTo>
                      <a:lnTo>
                        <a:pt x="1882" y="3023"/>
                      </a:lnTo>
                      <a:lnTo>
                        <a:pt x="1873" y="3057"/>
                      </a:lnTo>
                      <a:lnTo>
                        <a:pt x="1857" y="3087"/>
                      </a:lnTo>
                      <a:lnTo>
                        <a:pt x="1833" y="3113"/>
                      </a:lnTo>
                      <a:lnTo>
                        <a:pt x="1806" y="3132"/>
                      </a:lnTo>
                      <a:lnTo>
                        <a:pt x="1774" y="3145"/>
                      </a:lnTo>
                      <a:lnTo>
                        <a:pt x="1738" y="3150"/>
                      </a:lnTo>
                      <a:lnTo>
                        <a:pt x="1398" y="3150"/>
                      </a:lnTo>
                      <a:lnTo>
                        <a:pt x="1363" y="3145"/>
                      </a:lnTo>
                      <a:lnTo>
                        <a:pt x="1331" y="3132"/>
                      </a:lnTo>
                      <a:lnTo>
                        <a:pt x="1302" y="3113"/>
                      </a:lnTo>
                      <a:lnTo>
                        <a:pt x="1279" y="3087"/>
                      </a:lnTo>
                      <a:lnTo>
                        <a:pt x="1263" y="3057"/>
                      </a:lnTo>
                      <a:lnTo>
                        <a:pt x="1255" y="3023"/>
                      </a:lnTo>
                      <a:lnTo>
                        <a:pt x="1229" y="2797"/>
                      </a:lnTo>
                      <a:lnTo>
                        <a:pt x="1131" y="2765"/>
                      </a:lnTo>
                      <a:lnTo>
                        <a:pt x="1034" y="2725"/>
                      </a:lnTo>
                      <a:lnTo>
                        <a:pt x="942" y="2676"/>
                      </a:lnTo>
                      <a:lnTo>
                        <a:pt x="768" y="2815"/>
                      </a:lnTo>
                      <a:lnTo>
                        <a:pt x="743" y="2831"/>
                      </a:lnTo>
                      <a:lnTo>
                        <a:pt x="714" y="2841"/>
                      </a:lnTo>
                      <a:lnTo>
                        <a:pt x="685" y="2846"/>
                      </a:lnTo>
                      <a:lnTo>
                        <a:pt x="656" y="2844"/>
                      </a:lnTo>
                      <a:lnTo>
                        <a:pt x="627" y="2836"/>
                      </a:lnTo>
                      <a:lnTo>
                        <a:pt x="601" y="2823"/>
                      </a:lnTo>
                      <a:lnTo>
                        <a:pt x="577" y="2804"/>
                      </a:lnTo>
                      <a:lnTo>
                        <a:pt x="335" y="2564"/>
                      </a:lnTo>
                      <a:lnTo>
                        <a:pt x="314" y="2535"/>
                      </a:lnTo>
                      <a:lnTo>
                        <a:pt x="300" y="2504"/>
                      </a:lnTo>
                      <a:lnTo>
                        <a:pt x="295" y="2470"/>
                      </a:lnTo>
                      <a:lnTo>
                        <a:pt x="296" y="2435"/>
                      </a:lnTo>
                      <a:lnTo>
                        <a:pt x="306" y="2402"/>
                      </a:lnTo>
                      <a:lnTo>
                        <a:pt x="325" y="2372"/>
                      </a:lnTo>
                      <a:lnTo>
                        <a:pt x="464" y="2195"/>
                      </a:lnTo>
                      <a:lnTo>
                        <a:pt x="419" y="2108"/>
                      </a:lnTo>
                      <a:lnTo>
                        <a:pt x="380" y="2016"/>
                      </a:lnTo>
                      <a:lnTo>
                        <a:pt x="350" y="1921"/>
                      </a:lnTo>
                      <a:lnTo>
                        <a:pt x="127" y="1895"/>
                      </a:lnTo>
                      <a:lnTo>
                        <a:pt x="93" y="1887"/>
                      </a:lnTo>
                      <a:lnTo>
                        <a:pt x="63" y="1871"/>
                      </a:lnTo>
                      <a:lnTo>
                        <a:pt x="37" y="1848"/>
                      </a:lnTo>
                      <a:lnTo>
                        <a:pt x="16" y="1819"/>
                      </a:lnTo>
                      <a:lnTo>
                        <a:pt x="5" y="1787"/>
                      </a:lnTo>
                      <a:lnTo>
                        <a:pt x="0" y="1751"/>
                      </a:lnTo>
                      <a:lnTo>
                        <a:pt x="0" y="1411"/>
                      </a:lnTo>
                      <a:lnTo>
                        <a:pt x="5" y="1376"/>
                      </a:lnTo>
                      <a:lnTo>
                        <a:pt x="16" y="1344"/>
                      </a:lnTo>
                      <a:lnTo>
                        <a:pt x="37" y="1315"/>
                      </a:lnTo>
                      <a:lnTo>
                        <a:pt x="63" y="1292"/>
                      </a:lnTo>
                      <a:lnTo>
                        <a:pt x="93" y="1276"/>
                      </a:lnTo>
                      <a:lnTo>
                        <a:pt x="127" y="1268"/>
                      </a:lnTo>
                      <a:lnTo>
                        <a:pt x="337" y="1244"/>
                      </a:lnTo>
                      <a:lnTo>
                        <a:pt x="369" y="1141"/>
                      </a:lnTo>
                      <a:lnTo>
                        <a:pt x="408" y="1041"/>
                      </a:lnTo>
                      <a:lnTo>
                        <a:pt x="456" y="944"/>
                      </a:lnTo>
                      <a:lnTo>
                        <a:pt x="325" y="778"/>
                      </a:lnTo>
                      <a:lnTo>
                        <a:pt x="308" y="752"/>
                      </a:lnTo>
                      <a:lnTo>
                        <a:pt x="298" y="723"/>
                      </a:lnTo>
                      <a:lnTo>
                        <a:pt x="293" y="694"/>
                      </a:lnTo>
                      <a:lnTo>
                        <a:pt x="295" y="665"/>
                      </a:lnTo>
                      <a:lnTo>
                        <a:pt x="303" y="636"/>
                      </a:lnTo>
                      <a:lnTo>
                        <a:pt x="316" y="611"/>
                      </a:lnTo>
                      <a:lnTo>
                        <a:pt x="335" y="586"/>
                      </a:lnTo>
                      <a:lnTo>
                        <a:pt x="577" y="345"/>
                      </a:lnTo>
                      <a:lnTo>
                        <a:pt x="604" y="324"/>
                      </a:lnTo>
                      <a:lnTo>
                        <a:pt x="636" y="309"/>
                      </a:lnTo>
                      <a:lnTo>
                        <a:pt x="670" y="304"/>
                      </a:lnTo>
                      <a:lnTo>
                        <a:pt x="704" y="306"/>
                      </a:lnTo>
                      <a:lnTo>
                        <a:pt x="738" y="316"/>
                      </a:lnTo>
                      <a:lnTo>
                        <a:pt x="768" y="335"/>
                      </a:lnTo>
                      <a:lnTo>
                        <a:pt x="925" y="459"/>
                      </a:lnTo>
                      <a:lnTo>
                        <a:pt x="1002" y="417"/>
                      </a:lnTo>
                      <a:lnTo>
                        <a:pt x="1081" y="380"/>
                      </a:lnTo>
                      <a:lnTo>
                        <a:pt x="1161" y="348"/>
                      </a:lnTo>
                      <a:lnTo>
                        <a:pt x="1245" y="324"/>
                      </a:lnTo>
                      <a:lnTo>
                        <a:pt x="1268" y="127"/>
                      </a:lnTo>
                      <a:lnTo>
                        <a:pt x="1277" y="93"/>
                      </a:lnTo>
                      <a:lnTo>
                        <a:pt x="1294" y="63"/>
                      </a:lnTo>
                      <a:lnTo>
                        <a:pt x="1316" y="37"/>
                      </a:lnTo>
                      <a:lnTo>
                        <a:pt x="1343" y="16"/>
                      </a:lnTo>
                      <a:lnTo>
                        <a:pt x="1376" y="5"/>
                      </a:lnTo>
                      <a:lnTo>
                        <a:pt x="14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62"/>
                <p:cNvSpPr>
                  <a:spLocks noEditPoints="1"/>
                </p:cNvSpPr>
                <p:nvPr/>
              </p:nvSpPr>
              <p:spPr bwMode="auto">
                <a:xfrm>
                  <a:off x="4776" y="1678"/>
                  <a:ext cx="1294" cy="1296"/>
                </a:xfrm>
                <a:custGeom>
                  <a:avLst/>
                  <a:gdLst>
                    <a:gd name="T0" fmla="*/ 1140 w 2588"/>
                    <a:gd name="T1" fmla="*/ 853 h 2593"/>
                    <a:gd name="T2" fmla="*/ 947 w 2588"/>
                    <a:gd name="T3" fmla="*/ 988 h 2593"/>
                    <a:gd name="T4" fmla="*/ 845 w 2588"/>
                    <a:gd name="T5" fmla="*/ 1201 h 2593"/>
                    <a:gd name="T6" fmla="*/ 866 w 2588"/>
                    <a:gd name="T7" fmla="*/ 1446 h 2593"/>
                    <a:gd name="T8" fmla="*/ 1002 w 2588"/>
                    <a:gd name="T9" fmla="*/ 1638 h 2593"/>
                    <a:gd name="T10" fmla="*/ 1214 w 2588"/>
                    <a:gd name="T11" fmla="*/ 1739 h 2593"/>
                    <a:gd name="T12" fmla="*/ 1458 w 2588"/>
                    <a:gd name="T13" fmla="*/ 1718 h 2593"/>
                    <a:gd name="T14" fmla="*/ 1651 w 2588"/>
                    <a:gd name="T15" fmla="*/ 1583 h 2593"/>
                    <a:gd name="T16" fmla="*/ 1752 w 2588"/>
                    <a:gd name="T17" fmla="*/ 1370 h 2593"/>
                    <a:gd name="T18" fmla="*/ 1731 w 2588"/>
                    <a:gd name="T19" fmla="*/ 1127 h 2593"/>
                    <a:gd name="T20" fmla="*/ 1596 w 2588"/>
                    <a:gd name="T21" fmla="*/ 933 h 2593"/>
                    <a:gd name="T22" fmla="*/ 1383 w 2588"/>
                    <a:gd name="T23" fmla="*/ 833 h 2593"/>
                    <a:gd name="T24" fmla="*/ 1377 w 2588"/>
                    <a:gd name="T25" fmla="*/ 12 h 2593"/>
                    <a:gd name="T26" fmla="*/ 1461 w 2588"/>
                    <a:gd name="T27" fmla="*/ 115 h 2593"/>
                    <a:gd name="T28" fmla="*/ 1752 w 2588"/>
                    <a:gd name="T29" fmla="*/ 337 h 2593"/>
                    <a:gd name="T30" fmla="*/ 1946 w 2588"/>
                    <a:gd name="T31" fmla="*/ 205 h 2593"/>
                    <a:gd name="T32" fmla="*/ 2221 w 2588"/>
                    <a:gd name="T33" fmla="*/ 390 h 2593"/>
                    <a:gd name="T34" fmla="*/ 2271 w 2588"/>
                    <a:gd name="T35" fmla="*/ 494 h 2593"/>
                    <a:gd name="T36" fmla="*/ 2168 w 2588"/>
                    <a:gd name="T37" fmla="*/ 697 h 2593"/>
                    <a:gd name="T38" fmla="*/ 2431 w 2588"/>
                    <a:gd name="T39" fmla="*/ 935 h 2593"/>
                    <a:gd name="T40" fmla="*/ 2545 w 2588"/>
                    <a:gd name="T41" fmla="*/ 1001 h 2593"/>
                    <a:gd name="T42" fmla="*/ 2587 w 2588"/>
                    <a:gd name="T43" fmla="*/ 1336 h 2593"/>
                    <a:gd name="T44" fmla="*/ 2508 w 2588"/>
                    <a:gd name="T45" fmla="*/ 1441 h 2593"/>
                    <a:gd name="T46" fmla="*/ 2284 w 2588"/>
                    <a:gd name="T47" fmla="*/ 1654 h 2593"/>
                    <a:gd name="T48" fmla="*/ 2387 w 2588"/>
                    <a:gd name="T49" fmla="*/ 1907 h 2593"/>
                    <a:gd name="T50" fmla="*/ 2358 w 2588"/>
                    <a:gd name="T51" fmla="*/ 2036 h 2593"/>
                    <a:gd name="T52" fmla="*/ 2133 w 2588"/>
                    <a:gd name="T53" fmla="*/ 2261 h 2593"/>
                    <a:gd name="T54" fmla="*/ 2020 w 2588"/>
                    <a:gd name="T55" fmla="*/ 2242 h 2593"/>
                    <a:gd name="T56" fmla="*/ 1649 w 2588"/>
                    <a:gd name="T57" fmla="*/ 2279 h 2593"/>
                    <a:gd name="T58" fmla="*/ 1604 w 2588"/>
                    <a:gd name="T59" fmla="*/ 2529 h 2593"/>
                    <a:gd name="T60" fmla="*/ 1279 w 2588"/>
                    <a:gd name="T61" fmla="*/ 2593 h 2593"/>
                    <a:gd name="T62" fmla="*/ 1156 w 2588"/>
                    <a:gd name="T63" fmla="*/ 2542 h 2593"/>
                    <a:gd name="T64" fmla="*/ 1013 w 2588"/>
                    <a:gd name="T65" fmla="*/ 2298 h 2593"/>
                    <a:gd name="T66" fmla="*/ 708 w 2588"/>
                    <a:gd name="T67" fmla="*/ 2371 h 2593"/>
                    <a:gd name="T68" fmla="*/ 576 w 2588"/>
                    <a:gd name="T69" fmla="*/ 2374 h 2593"/>
                    <a:gd name="T70" fmla="*/ 332 w 2588"/>
                    <a:gd name="T71" fmla="*/ 2156 h 2593"/>
                    <a:gd name="T72" fmla="*/ 327 w 2588"/>
                    <a:gd name="T73" fmla="*/ 2042 h 2593"/>
                    <a:gd name="T74" fmla="*/ 349 w 2588"/>
                    <a:gd name="T75" fmla="*/ 1739 h 2593"/>
                    <a:gd name="T76" fmla="*/ 90 w 2588"/>
                    <a:gd name="T77" fmla="*/ 1639 h 2593"/>
                    <a:gd name="T78" fmla="*/ 19 w 2588"/>
                    <a:gd name="T79" fmla="*/ 1528 h 2593"/>
                    <a:gd name="T80" fmla="*/ 27 w 2588"/>
                    <a:gd name="T81" fmla="*/ 1196 h 2593"/>
                    <a:gd name="T82" fmla="*/ 261 w 2588"/>
                    <a:gd name="T83" fmla="*/ 1112 h 2593"/>
                    <a:gd name="T84" fmla="*/ 233 w 2588"/>
                    <a:gd name="T85" fmla="*/ 748 h 2593"/>
                    <a:gd name="T86" fmla="*/ 198 w 2588"/>
                    <a:gd name="T87" fmla="*/ 621 h 2593"/>
                    <a:gd name="T88" fmla="*/ 402 w 2588"/>
                    <a:gd name="T89" fmla="*/ 357 h 2593"/>
                    <a:gd name="T90" fmla="*/ 512 w 2588"/>
                    <a:gd name="T91" fmla="*/ 329 h 2593"/>
                    <a:gd name="T92" fmla="*/ 766 w 2588"/>
                    <a:gd name="T93" fmla="*/ 377 h 2593"/>
                    <a:gd name="T94" fmla="*/ 948 w 2588"/>
                    <a:gd name="T95" fmla="*/ 123 h 2593"/>
                    <a:gd name="T96" fmla="*/ 1040 w 2588"/>
                    <a:gd name="T97" fmla="*/ 28 h 2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588" h="2593">
                      <a:moveTo>
                        <a:pt x="1322" y="825"/>
                      </a:moveTo>
                      <a:lnTo>
                        <a:pt x="1259" y="827"/>
                      </a:lnTo>
                      <a:lnTo>
                        <a:pt x="1198" y="837"/>
                      </a:lnTo>
                      <a:lnTo>
                        <a:pt x="1140" y="853"/>
                      </a:lnTo>
                      <a:lnTo>
                        <a:pt x="1084" y="879"/>
                      </a:lnTo>
                      <a:lnTo>
                        <a:pt x="1034" y="909"/>
                      </a:lnTo>
                      <a:lnTo>
                        <a:pt x="987" y="946"/>
                      </a:lnTo>
                      <a:lnTo>
                        <a:pt x="947" y="988"/>
                      </a:lnTo>
                      <a:lnTo>
                        <a:pt x="911" y="1037"/>
                      </a:lnTo>
                      <a:lnTo>
                        <a:pt x="882" y="1088"/>
                      </a:lnTo>
                      <a:lnTo>
                        <a:pt x="861" y="1143"/>
                      </a:lnTo>
                      <a:lnTo>
                        <a:pt x="845" y="1201"/>
                      </a:lnTo>
                      <a:lnTo>
                        <a:pt x="839" y="1262"/>
                      </a:lnTo>
                      <a:lnTo>
                        <a:pt x="841" y="1325"/>
                      </a:lnTo>
                      <a:lnTo>
                        <a:pt x="849" y="1386"/>
                      </a:lnTo>
                      <a:lnTo>
                        <a:pt x="866" y="1446"/>
                      </a:lnTo>
                      <a:lnTo>
                        <a:pt x="890" y="1501"/>
                      </a:lnTo>
                      <a:lnTo>
                        <a:pt x="923" y="1551"/>
                      </a:lnTo>
                      <a:lnTo>
                        <a:pt x="960" y="1597"/>
                      </a:lnTo>
                      <a:lnTo>
                        <a:pt x="1002" y="1638"/>
                      </a:lnTo>
                      <a:lnTo>
                        <a:pt x="1048" y="1673"/>
                      </a:lnTo>
                      <a:lnTo>
                        <a:pt x="1100" y="1702"/>
                      </a:lnTo>
                      <a:lnTo>
                        <a:pt x="1156" y="1725"/>
                      </a:lnTo>
                      <a:lnTo>
                        <a:pt x="1214" y="1739"/>
                      </a:lnTo>
                      <a:lnTo>
                        <a:pt x="1275" y="1746"/>
                      </a:lnTo>
                      <a:lnTo>
                        <a:pt x="1338" y="1746"/>
                      </a:lnTo>
                      <a:lnTo>
                        <a:pt x="1400" y="1736"/>
                      </a:lnTo>
                      <a:lnTo>
                        <a:pt x="1458" y="1718"/>
                      </a:lnTo>
                      <a:lnTo>
                        <a:pt x="1512" y="1694"/>
                      </a:lnTo>
                      <a:lnTo>
                        <a:pt x="1564" y="1663"/>
                      </a:lnTo>
                      <a:lnTo>
                        <a:pt x="1611" y="1626"/>
                      </a:lnTo>
                      <a:lnTo>
                        <a:pt x="1651" y="1583"/>
                      </a:lnTo>
                      <a:lnTo>
                        <a:pt x="1686" y="1536"/>
                      </a:lnTo>
                      <a:lnTo>
                        <a:pt x="1715" y="1484"/>
                      </a:lnTo>
                      <a:lnTo>
                        <a:pt x="1736" y="1430"/>
                      </a:lnTo>
                      <a:lnTo>
                        <a:pt x="1752" y="1370"/>
                      </a:lnTo>
                      <a:lnTo>
                        <a:pt x="1759" y="1310"/>
                      </a:lnTo>
                      <a:lnTo>
                        <a:pt x="1757" y="1248"/>
                      </a:lnTo>
                      <a:lnTo>
                        <a:pt x="1747" y="1185"/>
                      </a:lnTo>
                      <a:lnTo>
                        <a:pt x="1731" y="1127"/>
                      </a:lnTo>
                      <a:lnTo>
                        <a:pt x="1707" y="1072"/>
                      </a:lnTo>
                      <a:lnTo>
                        <a:pt x="1675" y="1020"/>
                      </a:lnTo>
                      <a:lnTo>
                        <a:pt x="1638" y="975"/>
                      </a:lnTo>
                      <a:lnTo>
                        <a:pt x="1596" y="933"/>
                      </a:lnTo>
                      <a:lnTo>
                        <a:pt x="1548" y="900"/>
                      </a:lnTo>
                      <a:lnTo>
                        <a:pt x="1496" y="871"/>
                      </a:lnTo>
                      <a:lnTo>
                        <a:pt x="1441" y="848"/>
                      </a:lnTo>
                      <a:lnTo>
                        <a:pt x="1383" y="833"/>
                      </a:lnTo>
                      <a:lnTo>
                        <a:pt x="1322" y="825"/>
                      </a:lnTo>
                      <a:close/>
                      <a:moveTo>
                        <a:pt x="1308" y="0"/>
                      </a:moveTo>
                      <a:lnTo>
                        <a:pt x="1343" y="2"/>
                      </a:lnTo>
                      <a:lnTo>
                        <a:pt x="1377" y="12"/>
                      </a:lnTo>
                      <a:lnTo>
                        <a:pt x="1406" y="28"/>
                      </a:lnTo>
                      <a:lnTo>
                        <a:pt x="1430" y="52"/>
                      </a:lnTo>
                      <a:lnTo>
                        <a:pt x="1449" y="81"/>
                      </a:lnTo>
                      <a:lnTo>
                        <a:pt x="1461" y="115"/>
                      </a:lnTo>
                      <a:lnTo>
                        <a:pt x="1488" y="252"/>
                      </a:lnTo>
                      <a:lnTo>
                        <a:pt x="1578" y="271"/>
                      </a:lnTo>
                      <a:lnTo>
                        <a:pt x="1667" y="300"/>
                      </a:lnTo>
                      <a:lnTo>
                        <a:pt x="1752" y="337"/>
                      </a:lnTo>
                      <a:lnTo>
                        <a:pt x="1852" y="244"/>
                      </a:lnTo>
                      <a:lnTo>
                        <a:pt x="1880" y="223"/>
                      </a:lnTo>
                      <a:lnTo>
                        <a:pt x="1912" y="210"/>
                      </a:lnTo>
                      <a:lnTo>
                        <a:pt x="1946" y="205"/>
                      </a:lnTo>
                      <a:lnTo>
                        <a:pt x="1979" y="208"/>
                      </a:lnTo>
                      <a:lnTo>
                        <a:pt x="2012" y="220"/>
                      </a:lnTo>
                      <a:lnTo>
                        <a:pt x="2041" y="239"/>
                      </a:lnTo>
                      <a:lnTo>
                        <a:pt x="2221" y="390"/>
                      </a:lnTo>
                      <a:lnTo>
                        <a:pt x="2242" y="413"/>
                      </a:lnTo>
                      <a:lnTo>
                        <a:pt x="2257" y="437"/>
                      </a:lnTo>
                      <a:lnTo>
                        <a:pt x="2266" y="464"/>
                      </a:lnTo>
                      <a:lnTo>
                        <a:pt x="2271" y="494"/>
                      </a:lnTo>
                      <a:lnTo>
                        <a:pt x="2269" y="523"/>
                      </a:lnTo>
                      <a:lnTo>
                        <a:pt x="2261" y="552"/>
                      </a:lnTo>
                      <a:lnTo>
                        <a:pt x="2247" y="579"/>
                      </a:lnTo>
                      <a:lnTo>
                        <a:pt x="2168" y="697"/>
                      </a:lnTo>
                      <a:lnTo>
                        <a:pt x="2215" y="771"/>
                      </a:lnTo>
                      <a:lnTo>
                        <a:pt x="2255" y="850"/>
                      </a:lnTo>
                      <a:lnTo>
                        <a:pt x="2287" y="930"/>
                      </a:lnTo>
                      <a:lnTo>
                        <a:pt x="2431" y="935"/>
                      </a:lnTo>
                      <a:lnTo>
                        <a:pt x="2466" y="941"/>
                      </a:lnTo>
                      <a:lnTo>
                        <a:pt x="2497" y="954"/>
                      </a:lnTo>
                      <a:lnTo>
                        <a:pt x="2524" y="975"/>
                      </a:lnTo>
                      <a:lnTo>
                        <a:pt x="2545" y="1001"/>
                      </a:lnTo>
                      <a:lnTo>
                        <a:pt x="2561" y="1032"/>
                      </a:lnTo>
                      <a:lnTo>
                        <a:pt x="2567" y="1066"/>
                      </a:lnTo>
                      <a:lnTo>
                        <a:pt x="2588" y="1301"/>
                      </a:lnTo>
                      <a:lnTo>
                        <a:pt x="2587" y="1336"/>
                      </a:lnTo>
                      <a:lnTo>
                        <a:pt x="2577" y="1368"/>
                      </a:lnTo>
                      <a:lnTo>
                        <a:pt x="2559" y="1397"/>
                      </a:lnTo>
                      <a:lnTo>
                        <a:pt x="2535" y="1422"/>
                      </a:lnTo>
                      <a:lnTo>
                        <a:pt x="2508" y="1441"/>
                      </a:lnTo>
                      <a:lnTo>
                        <a:pt x="2474" y="1452"/>
                      </a:lnTo>
                      <a:lnTo>
                        <a:pt x="2331" y="1481"/>
                      </a:lnTo>
                      <a:lnTo>
                        <a:pt x="2311" y="1568"/>
                      </a:lnTo>
                      <a:lnTo>
                        <a:pt x="2284" y="1654"/>
                      </a:lnTo>
                      <a:lnTo>
                        <a:pt x="2248" y="1736"/>
                      </a:lnTo>
                      <a:lnTo>
                        <a:pt x="2353" y="1845"/>
                      </a:lnTo>
                      <a:lnTo>
                        <a:pt x="2374" y="1874"/>
                      </a:lnTo>
                      <a:lnTo>
                        <a:pt x="2387" y="1907"/>
                      </a:lnTo>
                      <a:lnTo>
                        <a:pt x="2392" y="1939"/>
                      </a:lnTo>
                      <a:lnTo>
                        <a:pt x="2389" y="1973"/>
                      </a:lnTo>
                      <a:lnTo>
                        <a:pt x="2377" y="2005"/>
                      </a:lnTo>
                      <a:lnTo>
                        <a:pt x="2358" y="2036"/>
                      </a:lnTo>
                      <a:lnTo>
                        <a:pt x="2207" y="2214"/>
                      </a:lnTo>
                      <a:lnTo>
                        <a:pt x="2186" y="2235"/>
                      </a:lnTo>
                      <a:lnTo>
                        <a:pt x="2160" y="2252"/>
                      </a:lnTo>
                      <a:lnTo>
                        <a:pt x="2133" y="2261"/>
                      </a:lnTo>
                      <a:lnTo>
                        <a:pt x="2104" y="2266"/>
                      </a:lnTo>
                      <a:lnTo>
                        <a:pt x="2075" y="2264"/>
                      </a:lnTo>
                      <a:lnTo>
                        <a:pt x="2046" y="2256"/>
                      </a:lnTo>
                      <a:lnTo>
                        <a:pt x="2020" y="2242"/>
                      </a:lnTo>
                      <a:lnTo>
                        <a:pt x="1889" y="2156"/>
                      </a:lnTo>
                      <a:lnTo>
                        <a:pt x="1814" y="2203"/>
                      </a:lnTo>
                      <a:lnTo>
                        <a:pt x="1733" y="2245"/>
                      </a:lnTo>
                      <a:lnTo>
                        <a:pt x="1649" y="2279"/>
                      </a:lnTo>
                      <a:lnTo>
                        <a:pt x="1644" y="2435"/>
                      </a:lnTo>
                      <a:lnTo>
                        <a:pt x="1638" y="2471"/>
                      </a:lnTo>
                      <a:lnTo>
                        <a:pt x="1625" y="2503"/>
                      </a:lnTo>
                      <a:lnTo>
                        <a:pt x="1604" y="2529"/>
                      </a:lnTo>
                      <a:lnTo>
                        <a:pt x="1578" y="2551"/>
                      </a:lnTo>
                      <a:lnTo>
                        <a:pt x="1548" y="2566"/>
                      </a:lnTo>
                      <a:lnTo>
                        <a:pt x="1514" y="2574"/>
                      </a:lnTo>
                      <a:lnTo>
                        <a:pt x="1279" y="2593"/>
                      </a:lnTo>
                      <a:lnTo>
                        <a:pt x="1243" y="2591"/>
                      </a:lnTo>
                      <a:lnTo>
                        <a:pt x="1211" y="2582"/>
                      </a:lnTo>
                      <a:lnTo>
                        <a:pt x="1182" y="2564"/>
                      </a:lnTo>
                      <a:lnTo>
                        <a:pt x="1156" y="2542"/>
                      </a:lnTo>
                      <a:lnTo>
                        <a:pt x="1139" y="2513"/>
                      </a:lnTo>
                      <a:lnTo>
                        <a:pt x="1127" y="2479"/>
                      </a:lnTo>
                      <a:lnTo>
                        <a:pt x="1095" y="2318"/>
                      </a:lnTo>
                      <a:lnTo>
                        <a:pt x="1013" y="2298"/>
                      </a:lnTo>
                      <a:lnTo>
                        <a:pt x="932" y="2272"/>
                      </a:lnTo>
                      <a:lnTo>
                        <a:pt x="853" y="2240"/>
                      </a:lnTo>
                      <a:lnTo>
                        <a:pt x="736" y="2350"/>
                      </a:lnTo>
                      <a:lnTo>
                        <a:pt x="708" y="2371"/>
                      </a:lnTo>
                      <a:lnTo>
                        <a:pt x="676" y="2384"/>
                      </a:lnTo>
                      <a:lnTo>
                        <a:pt x="642" y="2388"/>
                      </a:lnTo>
                      <a:lnTo>
                        <a:pt x="609" y="2385"/>
                      </a:lnTo>
                      <a:lnTo>
                        <a:pt x="576" y="2374"/>
                      </a:lnTo>
                      <a:lnTo>
                        <a:pt x="547" y="2355"/>
                      </a:lnTo>
                      <a:lnTo>
                        <a:pt x="367" y="2203"/>
                      </a:lnTo>
                      <a:lnTo>
                        <a:pt x="346" y="2181"/>
                      </a:lnTo>
                      <a:lnTo>
                        <a:pt x="332" y="2156"/>
                      </a:lnTo>
                      <a:lnTo>
                        <a:pt x="320" y="2129"/>
                      </a:lnTo>
                      <a:lnTo>
                        <a:pt x="317" y="2100"/>
                      </a:lnTo>
                      <a:lnTo>
                        <a:pt x="319" y="2071"/>
                      </a:lnTo>
                      <a:lnTo>
                        <a:pt x="327" y="2042"/>
                      </a:lnTo>
                      <a:lnTo>
                        <a:pt x="341" y="2015"/>
                      </a:lnTo>
                      <a:lnTo>
                        <a:pt x="430" y="1881"/>
                      </a:lnTo>
                      <a:lnTo>
                        <a:pt x="386" y="1812"/>
                      </a:lnTo>
                      <a:lnTo>
                        <a:pt x="349" y="1739"/>
                      </a:lnTo>
                      <a:lnTo>
                        <a:pt x="317" y="1663"/>
                      </a:lnTo>
                      <a:lnTo>
                        <a:pt x="156" y="1659"/>
                      </a:lnTo>
                      <a:lnTo>
                        <a:pt x="122" y="1654"/>
                      </a:lnTo>
                      <a:lnTo>
                        <a:pt x="90" y="1639"/>
                      </a:lnTo>
                      <a:lnTo>
                        <a:pt x="62" y="1620"/>
                      </a:lnTo>
                      <a:lnTo>
                        <a:pt x="42" y="1592"/>
                      </a:lnTo>
                      <a:lnTo>
                        <a:pt x="27" y="1562"/>
                      </a:lnTo>
                      <a:lnTo>
                        <a:pt x="19" y="1528"/>
                      </a:lnTo>
                      <a:lnTo>
                        <a:pt x="0" y="1293"/>
                      </a:lnTo>
                      <a:lnTo>
                        <a:pt x="1" y="1259"/>
                      </a:lnTo>
                      <a:lnTo>
                        <a:pt x="11" y="1225"/>
                      </a:lnTo>
                      <a:lnTo>
                        <a:pt x="27" y="1196"/>
                      </a:lnTo>
                      <a:lnTo>
                        <a:pt x="51" y="1172"/>
                      </a:lnTo>
                      <a:lnTo>
                        <a:pt x="80" y="1153"/>
                      </a:lnTo>
                      <a:lnTo>
                        <a:pt x="112" y="1141"/>
                      </a:lnTo>
                      <a:lnTo>
                        <a:pt x="261" y="1112"/>
                      </a:lnTo>
                      <a:lnTo>
                        <a:pt x="280" y="1025"/>
                      </a:lnTo>
                      <a:lnTo>
                        <a:pt x="306" y="940"/>
                      </a:lnTo>
                      <a:lnTo>
                        <a:pt x="338" y="858"/>
                      </a:lnTo>
                      <a:lnTo>
                        <a:pt x="233" y="748"/>
                      </a:lnTo>
                      <a:lnTo>
                        <a:pt x="212" y="719"/>
                      </a:lnTo>
                      <a:lnTo>
                        <a:pt x="199" y="687"/>
                      </a:lnTo>
                      <a:lnTo>
                        <a:pt x="195" y="655"/>
                      </a:lnTo>
                      <a:lnTo>
                        <a:pt x="198" y="621"/>
                      </a:lnTo>
                      <a:lnTo>
                        <a:pt x="209" y="589"/>
                      </a:lnTo>
                      <a:lnTo>
                        <a:pt x="228" y="558"/>
                      </a:lnTo>
                      <a:lnTo>
                        <a:pt x="380" y="377"/>
                      </a:lnTo>
                      <a:lnTo>
                        <a:pt x="402" y="357"/>
                      </a:lnTo>
                      <a:lnTo>
                        <a:pt x="428" y="340"/>
                      </a:lnTo>
                      <a:lnTo>
                        <a:pt x="456" y="331"/>
                      </a:lnTo>
                      <a:lnTo>
                        <a:pt x="483" y="328"/>
                      </a:lnTo>
                      <a:lnTo>
                        <a:pt x="512" y="329"/>
                      </a:lnTo>
                      <a:lnTo>
                        <a:pt x="541" y="337"/>
                      </a:lnTo>
                      <a:lnTo>
                        <a:pt x="568" y="350"/>
                      </a:lnTo>
                      <a:lnTo>
                        <a:pt x="686" y="429"/>
                      </a:lnTo>
                      <a:lnTo>
                        <a:pt x="766" y="377"/>
                      </a:lnTo>
                      <a:lnTo>
                        <a:pt x="850" y="332"/>
                      </a:lnTo>
                      <a:lnTo>
                        <a:pt x="939" y="297"/>
                      </a:lnTo>
                      <a:lnTo>
                        <a:pt x="944" y="157"/>
                      </a:lnTo>
                      <a:lnTo>
                        <a:pt x="948" y="123"/>
                      </a:lnTo>
                      <a:lnTo>
                        <a:pt x="963" y="91"/>
                      </a:lnTo>
                      <a:lnTo>
                        <a:pt x="982" y="63"/>
                      </a:lnTo>
                      <a:lnTo>
                        <a:pt x="1010" y="42"/>
                      </a:lnTo>
                      <a:lnTo>
                        <a:pt x="1040" y="28"/>
                      </a:lnTo>
                      <a:lnTo>
                        <a:pt x="1074" y="20"/>
                      </a:lnTo>
                      <a:lnTo>
                        <a:pt x="13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63"/>
                <p:cNvSpPr>
                  <a:spLocks noEditPoints="1"/>
                </p:cNvSpPr>
                <p:nvPr/>
              </p:nvSpPr>
              <p:spPr bwMode="auto">
                <a:xfrm>
                  <a:off x="3933" y="2450"/>
                  <a:ext cx="1051" cy="1051"/>
                </a:xfrm>
                <a:custGeom>
                  <a:avLst/>
                  <a:gdLst>
                    <a:gd name="T0" fmla="*/ 942 w 2102"/>
                    <a:gd name="T1" fmla="*/ 685 h 2101"/>
                    <a:gd name="T2" fmla="*/ 794 w 2102"/>
                    <a:gd name="T3" fmla="*/ 773 h 2101"/>
                    <a:gd name="T4" fmla="*/ 701 w 2102"/>
                    <a:gd name="T5" fmla="*/ 920 h 2101"/>
                    <a:gd name="T6" fmla="*/ 685 w 2102"/>
                    <a:gd name="T7" fmla="*/ 1099 h 2101"/>
                    <a:gd name="T8" fmla="*/ 751 w 2102"/>
                    <a:gd name="T9" fmla="*/ 1260 h 2101"/>
                    <a:gd name="T10" fmla="*/ 880 w 2102"/>
                    <a:gd name="T11" fmla="*/ 1373 h 2101"/>
                    <a:gd name="T12" fmla="*/ 1052 w 2102"/>
                    <a:gd name="T13" fmla="*/ 1418 h 2101"/>
                    <a:gd name="T14" fmla="*/ 1224 w 2102"/>
                    <a:gd name="T15" fmla="*/ 1377 h 2101"/>
                    <a:gd name="T16" fmla="*/ 1356 w 2102"/>
                    <a:gd name="T17" fmla="*/ 1266 h 2101"/>
                    <a:gd name="T18" fmla="*/ 1426 w 2102"/>
                    <a:gd name="T19" fmla="*/ 1107 h 2101"/>
                    <a:gd name="T20" fmla="*/ 1413 w 2102"/>
                    <a:gd name="T21" fmla="*/ 928 h 2101"/>
                    <a:gd name="T22" fmla="*/ 1324 w 2102"/>
                    <a:gd name="T23" fmla="*/ 780 h 2101"/>
                    <a:gd name="T24" fmla="*/ 1179 w 2102"/>
                    <a:gd name="T25" fmla="*/ 688 h 2101"/>
                    <a:gd name="T26" fmla="*/ 997 w 2102"/>
                    <a:gd name="T27" fmla="*/ 0 h 2101"/>
                    <a:gd name="T28" fmla="*/ 1208 w 2102"/>
                    <a:gd name="T29" fmla="*/ 17 h 2101"/>
                    <a:gd name="T30" fmla="*/ 1273 w 2102"/>
                    <a:gd name="T31" fmla="*/ 95 h 2101"/>
                    <a:gd name="T32" fmla="*/ 1363 w 2102"/>
                    <a:gd name="T33" fmla="*/ 241 h 2101"/>
                    <a:gd name="T34" fmla="*/ 1567 w 2102"/>
                    <a:gd name="T35" fmla="*/ 254 h 2101"/>
                    <a:gd name="T36" fmla="*/ 1664 w 2102"/>
                    <a:gd name="T37" fmla="*/ 225 h 2101"/>
                    <a:gd name="T38" fmla="*/ 1756 w 2102"/>
                    <a:gd name="T39" fmla="*/ 269 h 2101"/>
                    <a:gd name="T40" fmla="*/ 1891 w 2102"/>
                    <a:gd name="T41" fmla="*/ 432 h 2101"/>
                    <a:gd name="T42" fmla="*/ 1885 w 2102"/>
                    <a:gd name="T43" fmla="*/ 530 h 2101"/>
                    <a:gd name="T44" fmla="*/ 1840 w 2102"/>
                    <a:gd name="T45" fmla="*/ 696 h 2101"/>
                    <a:gd name="T46" fmla="*/ 1978 w 2102"/>
                    <a:gd name="T47" fmla="*/ 842 h 2101"/>
                    <a:gd name="T48" fmla="*/ 2068 w 2102"/>
                    <a:gd name="T49" fmla="*/ 891 h 2101"/>
                    <a:gd name="T50" fmla="*/ 2102 w 2102"/>
                    <a:gd name="T51" fmla="*/ 986 h 2101"/>
                    <a:gd name="T52" fmla="*/ 2083 w 2102"/>
                    <a:gd name="T53" fmla="*/ 1197 h 2101"/>
                    <a:gd name="T54" fmla="*/ 2007 w 2102"/>
                    <a:gd name="T55" fmla="*/ 1263 h 2101"/>
                    <a:gd name="T56" fmla="*/ 1856 w 2102"/>
                    <a:gd name="T57" fmla="*/ 1350 h 2101"/>
                    <a:gd name="T58" fmla="*/ 1853 w 2102"/>
                    <a:gd name="T59" fmla="*/ 1560 h 2101"/>
                    <a:gd name="T60" fmla="*/ 1883 w 2102"/>
                    <a:gd name="T61" fmla="*/ 1656 h 2101"/>
                    <a:gd name="T62" fmla="*/ 1840 w 2102"/>
                    <a:gd name="T63" fmla="*/ 1748 h 2101"/>
                    <a:gd name="T64" fmla="*/ 1677 w 2102"/>
                    <a:gd name="T65" fmla="*/ 1885 h 2101"/>
                    <a:gd name="T66" fmla="*/ 1577 w 2102"/>
                    <a:gd name="T67" fmla="*/ 1877 h 2101"/>
                    <a:gd name="T68" fmla="*/ 1402 w 2102"/>
                    <a:gd name="T69" fmla="*/ 1825 h 2101"/>
                    <a:gd name="T70" fmla="*/ 1250 w 2102"/>
                    <a:gd name="T71" fmla="*/ 1977 h 2101"/>
                    <a:gd name="T72" fmla="*/ 1202 w 2102"/>
                    <a:gd name="T73" fmla="*/ 2067 h 2101"/>
                    <a:gd name="T74" fmla="*/ 1107 w 2102"/>
                    <a:gd name="T75" fmla="*/ 2101 h 2101"/>
                    <a:gd name="T76" fmla="*/ 896 w 2102"/>
                    <a:gd name="T77" fmla="*/ 2082 h 2101"/>
                    <a:gd name="T78" fmla="*/ 830 w 2102"/>
                    <a:gd name="T79" fmla="*/ 2006 h 2101"/>
                    <a:gd name="T80" fmla="*/ 746 w 2102"/>
                    <a:gd name="T81" fmla="*/ 1840 h 2101"/>
                    <a:gd name="T82" fmla="*/ 536 w 2102"/>
                    <a:gd name="T83" fmla="*/ 1845 h 2101"/>
                    <a:gd name="T84" fmla="*/ 438 w 2102"/>
                    <a:gd name="T85" fmla="*/ 1875 h 2101"/>
                    <a:gd name="T86" fmla="*/ 346 w 2102"/>
                    <a:gd name="T87" fmla="*/ 1832 h 2101"/>
                    <a:gd name="T88" fmla="*/ 211 w 2102"/>
                    <a:gd name="T89" fmla="*/ 1669 h 2101"/>
                    <a:gd name="T90" fmla="*/ 219 w 2102"/>
                    <a:gd name="T91" fmla="*/ 1569 h 2101"/>
                    <a:gd name="T92" fmla="*/ 276 w 2102"/>
                    <a:gd name="T93" fmla="*/ 1397 h 2101"/>
                    <a:gd name="T94" fmla="*/ 124 w 2102"/>
                    <a:gd name="T95" fmla="*/ 1258 h 2101"/>
                    <a:gd name="T96" fmla="*/ 35 w 2102"/>
                    <a:gd name="T97" fmla="*/ 1210 h 2101"/>
                    <a:gd name="T98" fmla="*/ 0 w 2102"/>
                    <a:gd name="T99" fmla="*/ 1115 h 2101"/>
                    <a:gd name="T100" fmla="*/ 19 w 2102"/>
                    <a:gd name="T101" fmla="*/ 904 h 2101"/>
                    <a:gd name="T102" fmla="*/ 95 w 2102"/>
                    <a:gd name="T103" fmla="*/ 838 h 2101"/>
                    <a:gd name="T104" fmla="*/ 251 w 2102"/>
                    <a:gd name="T105" fmla="*/ 751 h 2101"/>
                    <a:gd name="T106" fmla="*/ 250 w 2102"/>
                    <a:gd name="T107" fmla="*/ 541 h 2101"/>
                    <a:gd name="T108" fmla="*/ 221 w 2102"/>
                    <a:gd name="T109" fmla="*/ 444 h 2101"/>
                    <a:gd name="T110" fmla="*/ 263 w 2102"/>
                    <a:gd name="T111" fmla="*/ 353 h 2101"/>
                    <a:gd name="T112" fmla="*/ 427 w 2102"/>
                    <a:gd name="T113" fmla="*/ 216 h 2101"/>
                    <a:gd name="T114" fmla="*/ 527 w 2102"/>
                    <a:gd name="T115" fmla="*/ 224 h 2101"/>
                    <a:gd name="T116" fmla="*/ 696 w 2102"/>
                    <a:gd name="T117" fmla="*/ 264 h 2101"/>
                    <a:gd name="T118" fmla="*/ 854 w 2102"/>
                    <a:gd name="T119" fmla="*/ 124 h 2101"/>
                    <a:gd name="T120" fmla="*/ 902 w 2102"/>
                    <a:gd name="T121" fmla="*/ 34 h 2101"/>
                    <a:gd name="T122" fmla="*/ 997 w 2102"/>
                    <a:gd name="T123" fmla="*/ 0 h 2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2" h="2101">
                      <a:moveTo>
                        <a:pt x="1060" y="667"/>
                      </a:moveTo>
                      <a:lnTo>
                        <a:pt x="1000" y="672"/>
                      </a:lnTo>
                      <a:lnTo>
                        <a:pt x="942" y="685"/>
                      </a:lnTo>
                      <a:lnTo>
                        <a:pt x="888" y="707"/>
                      </a:lnTo>
                      <a:lnTo>
                        <a:pt x="838" y="736"/>
                      </a:lnTo>
                      <a:lnTo>
                        <a:pt x="794" y="773"/>
                      </a:lnTo>
                      <a:lnTo>
                        <a:pt x="756" y="817"/>
                      </a:lnTo>
                      <a:lnTo>
                        <a:pt x="725" y="865"/>
                      </a:lnTo>
                      <a:lnTo>
                        <a:pt x="701" y="920"/>
                      </a:lnTo>
                      <a:lnTo>
                        <a:pt x="686" y="976"/>
                      </a:lnTo>
                      <a:lnTo>
                        <a:pt x="681" y="1037"/>
                      </a:lnTo>
                      <a:lnTo>
                        <a:pt x="685" y="1099"/>
                      </a:lnTo>
                      <a:lnTo>
                        <a:pt x="699" y="1157"/>
                      </a:lnTo>
                      <a:lnTo>
                        <a:pt x="720" y="1210"/>
                      </a:lnTo>
                      <a:lnTo>
                        <a:pt x="751" y="1260"/>
                      </a:lnTo>
                      <a:lnTo>
                        <a:pt x="788" y="1303"/>
                      </a:lnTo>
                      <a:lnTo>
                        <a:pt x="831" y="1342"/>
                      </a:lnTo>
                      <a:lnTo>
                        <a:pt x="880" y="1373"/>
                      </a:lnTo>
                      <a:lnTo>
                        <a:pt x="933" y="1397"/>
                      </a:lnTo>
                      <a:lnTo>
                        <a:pt x="991" y="1411"/>
                      </a:lnTo>
                      <a:lnTo>
                        <a:pt x="1052" y="1418"/>
                      </a:lnTo>
                      <a:lnTo>
                        <a:pt x="1112" y="1413"/>
                      </a:lnTo>
                      <a:lnTo>
                        <a:pt x="1170" y="1400"/>
                      </a:lnTo>
                      <a:lnTo>
                        <a:pt x="1224" y="1377"/>
                      </a:lnTo>
                      <a:lnTo>
                        <a:pt x="1274" y="1347"/>
                      </a:lnTo>
                      <a:lnTo>
                        <a:pt x="1318" y="1310"/>
                      </a:lnTo>
                      <a:lnTo>
                        <a:pt x="1356" y="1266"/>
                      </a:lnTo>
                      <a:lnTo>
                        <a:pt x="1387" y="1218"/>
                      </a:lnTo>
                      <a:lnTo>
                        <a:pt x="1411" y="1165"/>
                      </a:lnTo>
                      <a:lnTo>
                        <a:pt x="1426" y="1107"/>
                      </a:lnTo>
                      <a:lnTo>
                        <a:pt x="1431" y="1047"/>
                      </a:lnTo>
                      <a:lnTo>
                        <a:pt x="1427" y="986"/>
                      </a:lnTo>
                      <a:lnTo>
                        <a:pt x="1413" y="928"/>
                      </a:lnTo>
                      <a:lnTo>
                        <a:pt x="1392" y="873"/>
                      </a:lnTo>
                      <a:lnTo>
                        <a:pt x="1361" y="825"/>
                      </a:lnTo>
                      <a:lnTo>
                        <a:pt x="1324" y="780"/>
                      </a:lnTo>
                      <a:lnTo>
                        <a:pt x="1281" y="741"/>
                      </a:lnTo>
                      <a:lnTo>
                        <a:pt x="1232" y="710"/>
                      </a:lnTo>
                      <a:lnTo>
                        <a:pt x="1179" y="688"/>
                      </a:lnTo>
                      <a:lnTo>
                        <a:pt x="1121" y="672"/>
                      </a:lnTo>
                      <a:lnTo>
                        <a:pt x="1060" y="667"/>
                      </a:lnTo>
                      <a:close/>
                      <a:moveTo>
                        <a:pt x="997" y="0"/>
                      </a:moveTo>
                      <a:lnTo>
                        <a:pt x="1141" y="1"/>
                      </a:lnTo>
                      <a:lnTo>
                        <a:pt x="1176" y="5"/>
                      </a:lnTo>
                      <a:lnTo>
                        <a:pt x="1208" y="17"/>
                      </a:lnTo>
                      <a:lnTo>
                        <a:pt x="1236" y="38"/>
                      </a:lnTo>
                      <a:lnTo>
                        <a:pt x="1258" y="64"/>
                      </a:lnTo>
                      <a:lnTo>
                        <a:pt x="1273" y="95"/>
                      </a:lnTo>
                      <a:lnTo>
                        <a:pt x="1281" y="129"/>
                      </a:lnTo>
                      <a:lnTo>
                        <a:pt x="1290" y="217"/>
                      </a:lnTo>
                      <a:lnTo>
                        <a:pt x="1363" y="241"/>
                      </a:lnTo>
                      <a:lnTo>
                        <a:pt x="1432" y="272"/>
                      </a:lnTo>
                      <a:lnTo>
                        <a:pt x="1498" y="307"/>
                      </a:lnTo>
                      <a:lnTo>
                        <a:pt x="1567" y="254"/>
                      </a:lnTo>
                      <a:lnTo>
                        <a:pt x="1598" y="237"/>
                      </a:lnTo>
                      <a:lnTo>
                        <a:pt x="1630" y="227"/>
                      </a:lnTo>
                      <a:lnTo>
                        <a:pt x="1664" y="225"/>
                      </a:lnTo>
                      <a:lnTo>
                        <a:pt x="1698" y="232"/>
                      </a:lnTo>
                      <a:lnTo>
                        <a:pt x="1729" y="246"/>
                      </a:lnTo>
                      <a:lnTo>
                        <a:pt x="1756" y="269"/>
                      </a:lnTo>
                      <a:lnTo>
                        <a:pt x="1857" y="372"/>
                      </a:lnTo>
                      <a:lnTo>
                        <a:pt x="1878" y="399"/>
                      </a:lnTo>
                      <a:lnTo>
                        <a:pt x="1891" y="432"/>
                      </a:lnTo>
                      <a:lnTo>
                        <a:pt x="1898" y="464"/>
                      </a:lnTo>
                      <a:lnTo>
                        <a:pt x="1894" y="498"/>
                      </a:lnTo>
                      <a:lnTo>
                        <a:pt x="1885" y="530"/>
                      </a:lnTo>
                      <a:lnTo>
                        <a:pt x="1865" y="560"/>
                      </a:lnTo>
                      <a:lnTo>
                        <a:pt x="1807" y="631"/>
                      </a:lnTo>
                      <a:lnTo>
                        <a:pt x="1840" y="696"/>
                      </a:lnTo>
                      <a:lnTo>
                        <a:pt x="1865" y="762"/>
                      </a:lnTo>
                      <a:lnTo>
                        <a:pt x="1886" y="831"/>
                      </a:lnTo>
                      <a:lnTo>
                        <a:pt x="1978" y="842"/>
                      </a:lnTo>
                      <a:lnTo>
                        <a:pt x="2012" y="852"/>
                      </a:lnTo>
                      <a:lnTo>
                        <a:pt x="2043" y="868"/>
                      </a:lnTo>
                      <a:lnTo>
                        <a:pt x="2068" y="891"/>
                      </a:lnTo>
                      <a:lnTo>
                        <a:pt x="2086" y="918"/>
                      </a:lnTo>
                      <a:lnTo>
                        <a:pt x="2099" y="950"/>
                      </a:lnTo>
                      <a:lnTo>
                        <a:pt x="2102" y="986"/>
                      </a:lnTo>
                      <a:lnTo>
                        <a:pt x="2101" y="1131"/>
                      </a:lnTo>
                      <a:lnTo>
                        <a:pt x="2096" y="1165"/>
                      </a:lnTo>
                      <a:lnTo>
                        <a:pt x="2083" y="1197"/>
                      </a:lnTo>
                      <a:lnTo>
                        <a:pt x="2064" y="1224"/>
                      </a:lnTo>
                      <a:lnTo>
                        <a:pt x="2038" y="1247"/>
                      </a:lnTo>
                      <a:lnTo>
                        <a:pt x="2007" y="1263"/>
                      </a:lnTo>
                      <a:lnTo>
                        <a:pt x="1973" y="1271"/>
                      </a:lnTo>
                      <a:lnTo>
                        <a:pt x="1878" y="1281"/>
                      </a:lnTo>
                      <a:lnTo>
                        <a:pt x="1856" y="1350"/>
                      </a:lnTo>
                      <a:lnTo>
                        <a:pt x="1827" y="1416"/>
                      </a:lnTo>
                      <a:lnTo>
                        <a:pt x="1791" y="1481"/>
                      </a:lnTo>
                      <a:lnTo>
                        <a:pt x="1853" y="1560"/>
                      </a:lnTo>
                      <a:lnTo>
                        <a:pt x="1870" y="1590"/>
                      </a:lnTo>
                      <a:lnTo>
                        <a:pt x="1882" y="1622"/>
                      </a:lnTo>
                      <a:lnTo>
                        <a:pt x="1883" y="1656"/>
                      </a:lnTo>
                      <a:lnTo>
                        <a:pt x="1877" y="1690"/>
                      </a:lnTo>
                      <a:lnTo>
                        <a:pt x="1862" y="1721"/>
                      </a:lnTo>
                      <a:lnTo>
                        <a:pt x="1840" y="1748"/>
                      </a:lnTo>
                      <a:lnTo>
                        <a:pt x="1737" y="1850"/>
                      </a:lnTo>
                      <a:lnTo>
                        <a:pt x="1709" y="1871"/>
                      </a:lnTo>
                      <a:lnTo>
                        <a:pt x="1677" y="1885"/>
                      </a:lnTo>
                      <a:lnTo>
                        <a:pt x="1643" y="1890"/>
                      </a:lnTo>
                      <a:lnTo>
                        <a:pt x="1609" y="1887"/>
                      </a:lnTo>
                      <a:lnTo>
                        <a:pt x="1577" y="1877"/>
                      </a:lnTo>
                      <a:lnTo>
                        <a:pt x="1548" y="1858"/>
                      </a:lnTo>
                      <a:lnTo>
                        <a:pt x="1468" y="1793"/>
                      </a:lnTo>
                      <a:lnTo>
                        <a:pt x="1402" y="1825"/>
                      </a:lnTo>
                      <a:lnTo>
                        <a:pt x="1334" y="1853"/>
                      </a:lnTo>
                      <a:lnTo>
                        <a:pt x="1263" y="1874"/>
                      </a:lnTo>
                      <a:lnTo>
                        <a:pt x="1250" y="1977"/>
                      </a:lnTo>
                      <a:lnTo>
                        <a:pt x="1240" y="2011"/>
                      </a:lnTo>
                      <a:lnTo>
                        <a:pt x="1224" y="2041"/>
                      </a:lnTo>
                      <a:lnTo>
                        <a:pt x="1202" y="2067"/>
                      </a:lnTo>
                      <a:lnTo>
                        <a:pt x="1173" y="2086"/>
                      </a:lnTo>
                      <a:lnTo>
                        <a:pt x="1141" y="2098"/>
                      </a:lnTo>
                      <a:lnTo>
                        <a:pt x="1107" y="2101"/>
                      </a:lnTo>
                      <a:lnTo>
                        <a:pt x="962" y="2099"/>
                      </a:lnTo>
                      <a:lnTo>
                        <a:pt x="926" y="2094"/>
                      </a:lnTo>
                      <a:lnTo>
                        <a:pt x="896" y="2082"/>
                      </a:lnTo>
                      <a:lnTo>
                        <a:pt x="867" y="2062"/>
                      </a:lnTo>
                      <a:lnTo>
                        <a:pt x="846" y="2036"/>
                      </a:lnTo>
                      <a:lnTo>
                        <a:pt x="830" y="2006"/>
                      </a:lnTo>
                      <a:lnTo>
                        <a:pt x="822" y="1972"/>
                      </a:lnTo>
                      <a:lnTo>
                        <a:pt x="810" y="1862"/>
                      </a:lnTo>
                      <a:lnTo>
                        <a:pt x="746" y="1840"/>
                      </a:lnTo>
                      <a:lnTo>
                        <a:pt x="681" y="1813"/>
                      </a:lnTo>
                      <a:lnTo>
                        <a:pt x="622" y="1780"/>
                      </a:lnTo>
                      <a:lnTo>
                        <a:pt x="536" y="1845"/>
                      </a:lnTo>
                      <a:lnTo>
                        <a:pt x="506" y="1864"/>
                      </a:lnTo>
                      <a:lnTo>
                        <a:pt x="472" y="1874"/>
                      </a:lnTo>
                      <a:lnTo>
                        <a:pt x="438" y="1875"/>
                      </a:lnTo>
                      <a:lnTo>
                        <a:pt x="406" y="1869"/>
                      </a:lnTo>
                      <a:lnTo>
                        <a:pt x="374" y="1854"/>
                      </a:lnTo>
                      <a:lnTo>
                        <a:pt x="346" y="1832"/>
                      </a:lnTo>
                      <a:lnTo>
                        <a:pt x="247" y="1729"/>
                      </a:lnTo>
                      <a:lnTo>
                        <a:pt x="224" y="1701"/>
                      </a:lnTo>
                      <a:lnTo>
                        <a:pt x="211" y="1669"/>
                      </a:lnTo>
                      <a:lnTo>
                        <a:pt x="206" y="1637"/>
                      </a:lnTo>
                      <a:lnTo>
                        <a:pt x="208" y="1603"/>
                      </a:lnTo>
                      <a:lnTo>
                        <a:pt x="219" y="1569"/>
                      </a:lnTo>
                      <a:lnTo>
                        <a:pt x="237" y="1540"/>
                      </a:lnTo>
                      <a:lnTo>
                        <a:pt x="306" y="1455"/>
                      </a:lnTo>
                      <a:lnTo>
                        <a:pt x="276" y="1397"/>
                      </a:lnTo>
                      <a:lnTo>
                        <a:pt x="251" y="1334"/>
                      </a:lnTo>
                      <a:lnTo>
                        <a:pt x="230" y="1271"/>
                      </a:lnTo>
                      <a:lnTo>
                        <a:pt x="124" y="1258"/>
                      </a:lnTo>
                      <a:lnTo>
                        <a:pt x="90" y="1249"/>
                      </a:lnTo>
                      <a:lnTo>
                        <a:pt x="60" y="1232"/>
                      </a:lnTo>
                      <a:lnTo>
                        <a:pt x="35" y="1210"/>
                      </a:lnTo>
                      <a:lnTo>
                        <a:pt x="16" y="1181"/>
                      </a:lnTo>
                      <a:lnTo>
                        <a:pt x="5" y="1150"/>
                      </a:lnTo>
                      <a:lnTo>
                        <a:pt x="0" y="1115"/>
                      </a:lnTo>
                      <a:lnTo>
                        <a:pt x="2" y="970"/>
                      </a:lnTo>
                      <a:lnTo>
                        <a:pt x="6" y="934"/>
                      </a:lnTo>
                      <a:lnTo>
                        <a:pt x="19" y="904"/>
                      </a:lnTo>
                      <a:lnTo>
                        <a:pt x="39" y="876"/>
                      </a:lnTo>
                      <a:lnTo>
                        <a:pt x="64" y="854"/>
                      </a:lnTo>
                      <a:lnTo>
                        <a:pt x="95" y="838"/>
                      </a:lnTo>
                      <a:lnTo>
                        <a:pt x="129" y="830"/>
                      </a:lnTo>
                      <a:lnTo>
                        <a:pt x="229" y="820"/>
                      </a:lnTo>
                      <a:lnTo>
                        <a:pt x="251" y="751"/>
                      </a:lnTo>
                      <a:lnTo>
                        <a:pt x="279" y="685"/>
                      </a:lnTo>
                      <a:lnTo>
                        <a:pt x="311" y="620"/>
                      </a:lnTo>
                      <a:lnTo>
                        <a:pt x="250" y="541"/>
                      </a:lnTo>
                      <a:lnTo>
                        <a:pt x="232" y="511"/>
                      </a:lnTo>
                      <a:lnTo>
                        <a:pt x="222" y="478"/>
                      </a:lnTo>
                      <a:lnTo>
                        <a:pt x="221" y="444"/>
                      </a:lnTo>
                      <a:lnTo>
                        <a:pt x="227" y="411"/>
                      </a:lnTo>
                      <a:lnTo>
                        <a:pt x="242" y="380"/>
                      </a:lnTo>
                      <a:lnTo>
                        <a:pt x="263" y="353"/>
                      </a:lnTo>
                      <a:lnTo>
                        <a:pt x="367" y="251"/>
                      </a:lnTo>
                      <a:lnTo>
                        <a:pt x="395" y="229"/>
                      </a:lnTo>
                      <a:lnTo>
                        <a:pt x="427" y="216"/>
                      </a:lnTo>
                      <a:lnTo>
                        <a:pt x="459" y="209"/>
                      </a:lnTo>
                      <a:lnTo>
                        <a:pt x="493" y="212"/>
                      </a:lnTo>
                      <a:lnTo>
                        <a:pt x="527" y="224"/>
                      </a:lnTo>
                      <a:lnTo>
                        <a:pt x="556" y="241"/>
                      </a:lnTo>
                      <a:lnTo>
                        <a:pt x="627" y="299"/>
                      </a:lnTo>
                      <a:lnTo>
                        <a:pt x="696" y="264"/>
                      </a:lnTo>
                      <a:lnTo>
                        <a:pt x="768" y="235"/>
                      </a:lnTo>
                      <a:lnTo>
                        <a:pt x="843" y="212"/>
                      </a:lnTo>
                      <a:lnTo>
                        <a:pt x="854" y="124"/>
                      </a:lnTo>
                      <a:lnTo>
                        <a:pt x="862" y="88"/>
                      </a:lnTo>
                      <a:lnTo>
                        <a:pt x="878" y="59"/>
                      </a:lnTo>
                      <a:lnTo>
                        <a:pt x="902" y="34"/>
                      </a:lnTo>
                      <a:lnTo>
                        <a:pt x="930" y="14"/>
                      </a:lnTo>
                      <a:lnTo>
                        <a:pt x="962" y="3"/>
                      </a:lnTo>
                      <a:lnTo>
                        <a:pt x="99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3" name="Rectangle 102"/>
              <p:cNvSpPr/>
              <p:nvPr/>
            </p:nvSpPr>
            <p:spPr>
              <a:xfrm>
                <a:off x="5150421" y="5791939"/>
                <a:ext cx="299312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kern="0" cap="all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</a:t>
                </a:r>
                <a:endParaRPr lang="en-US" cap="all" dirty="0"/>
              </a:p>
            </p:txBody>
          </p:sp>
        </p:grpSp>
      </p:grpSp>
      <p:sp>
        <p:nvSpPr>
          <p:cNvPr id="106" name="Rectangle 105"/>
          <p:cNvSpPr/>
          <p:nvPr/>
        </p:nvSpPr>
        <p:spPr>
          <a:xfrm>
            <a:off x="7526797" y="2367171"/>
            <a:ext cx="41678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9786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457200" y="1547447"/>
            <a:ext cx="3962400" cy="4536830"/>
          </a:xfrm>
          <a:prstGeom prst="parallelogram">
            <a:avLst>
              <a:gd name="adj" fmla="val 12429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r="-540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arallelogram 2"/>
          <p:cNvSpPr/>
          <p:nvPr/>
        </p:nvSpPr>
        <p:spPr>
          <a:xfrm>
            <a:off x="4103077" y="1547447"/>
            <a:ext cx="3962400" cy="4536830"/>
          </a:xfrm>
          <a:prstGeom prst="parallelogram">
            <a:avLst>
              <a:gd name="adj" fmla="val 12429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/>
          <p:cNvSpPr/>
          <p:nvPr/>
        </p:nvSpPr>
        <p:spPr>
          <a:xfrm>
            <a:off x="7748954" y="1547447"/>
            <a:ext cx="3962400" cy="4536830"/>
          </a:xfrm>
          <a:prstGeom prst="parallelogram">
            <a:avLst>
              <a:gd name="adj" fmla="val 1242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149" r="-543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826366" y="2177451"/>
            <a:ext cx="2515822" cy="3276822"/>
            <a:chOff x="4777359" y="2016368"/>
            <a:chExt cx="2515822" cy="3276822"/>
          </a:xfrm>
        </p:grpSpPr>
        <p:grpSp>
          <p:nvGrpSpPr>
            <p:cNvPr id="11" name="Group 9"/>
            <p:cNvGrpSpPr>
              <a:grpSpLocks noChangeAspect="1"/>
            </p:cNvGrpSpPr>
            <p:nvPr/>
          </p:nvGrpSpPr>
          <p:grpSpPr bwMode="auto">
            <a:xfrm>
              <a:off x="5578436" y="2016368"/>
              <a:ext cx="913669" cy="797169"/>
              <a:chOff x="3648" y="1084"/>
              <a:chExt cx="1396" cy="1218"/>
            </a:xfrm>
            <a:solidFill>
              <a:schemeClr val="bg1"/>
            </a:solidFill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034" y="1099"/>
                <a:ext cx="562" cy="743"/>
              </a:xfrm>
              <a:custGeom>
                <a:avLst/>
                <a:gdLst>
                  <a:gd name="T0" fmla="*/ 1501 w 1685"/>
                  <a:gd name="T1" fmla="*/ 1 h 2230"/>
                  <a:gd name="T2" fmla="*/ 1554 w 1685"/>
                  <a:gd name="T3" fmla="*/ 14 h 2230"/>
                  <a:gd name="T4" fmla="*/ 1603 w 1685"/>
                  <a:gd name="T5" fmla="*/ 40 h 2230"/>
                  <a:gd name="T6" fmla="*/ 1644 w 1685"/>
                  <a:gd name="T7" fmla="*/ 78 h 2230"/>
                  <a:gd name="T8" fmla="*/ 1674 w 1685"/>
                  <a:gd name="T9" fmla="*/ 127 h 2230"/>
                  <a:gd name="T10" fmla="*/ 1685 w 1685"/>
                  <a:gd name="T11" fmla="*/ 184 h 2230"/>
                  <a:gd name="T12" fmla="*/ 1677 w 1685"/>
                  <a:gd name="T13" fmla="*/ 249 h 2230"/>
                  <a:gd name="T14" fmla="*/ 1587 w 1685"/>
                  <a:gd name="T15" fmla="*/ 515 h 2230"/>
                  <a:gd name="T16" fmla="*/ 1474 w 1685"/>
                  <a:gd name="T17" fmla="*/ 771 h 2230"/>
                  <a:gd name="T18" fmla="*/ 1337 w 1685"/>
                  <a:gd name="T19" fmla="*/ 1014 h 2230"/>
                  <a:gd name="T20" fmla="*/ 1176 w 1685"/>
                  <a:gd name="T21" fmla="*/ 1244 h 2230"/>
                  <a:gd name="T22" fmla="*/ 1150 w 1685"/>
                  <a:gd name="T23" fmla="*/ 1272 h 2230"/>
                  <a:gd name="T24" fmla="*/ 1147 w 1685"/>
                  <a:gd name="T25" fmla="*/ 1381 h 2230"/>
                  <a:gd name="T26" fmla="*/ 1149 w 1685"/>
                  <a:gd name="T27" fmla="*/ 1506 h 2230"/>
                  <a:gd name="T28" fmla="*/ 1150 w 1685"/>
                  <a:gd name="T29" fmla="*/ 1641 h 2230"/>
                  <a:gd name="T30" fmla="*/ 1154 w 1685"/>
                  <a:gd name="T31" fmla="*/ 1778 h 2230"/>
                  <a:gd name="T32" fmla="*/ 1159 w 1685"/>
                  <a:gd name="T33" fmla="*/ 1909 h 2230"/>
                  <a:gd name="T34" fmla="*/ 1164 w 1685"/>
                  <a:gd name="T35" fmla="*/ 2028 h 2230"/>
                  <a:gd name="T36" fmla="*/ 1169 w 1685"/>
                  <a:gd name="T37" fmla="*/ 2129 h 2230"/>
                  <a:gd name="T38" fmla="*/ 1174 w 1685"/>
                  <a:gd name="T39" fmla="*/ 2205 h 2230"/>
                  <a:gd name="T40" fmla="*/ 473 w 1685"/>
                  <a:gd name="T41" fmla="*/ 2226 h 2230"/>
                  <a:gd name="T42" fmla="*/ 472 w 1685"/>
                  <a:gd name="T43" fmla="*/ 2202 h 2230"/>
                  <a:gd name="T44" fmla="*/ 468 w 1685"/>
                  <a:gd name="T45" fmla="*/ 2146 h 2230"/>
                  <a:gd name="T46" fmla="*/ 463 w 1685"/>
                  <a:gd name="T47" fmla="*/ 2061 h 2230"/>
                  <a:gd name="T48" fmla="*/ 458 w 1685"/>
                  <a:gd name="T49" fmla="*/ 1957 h 2230"/>
                  <a:gd name="T50" fmla="*/ 452 w 1685"/>
                  <a:gd name="T51" fmla="*/ 1836 h 2230"/>
                  <a:gd name="T52" fmla="*/ 448 w 1685"/>
                  <a:gd name="T53" fmla="*/ 1705 h 2230"/>
                  <a:gd name="T54" fmla="*/ 444 w 1685"/>
                  <a:gd name="T55" fmla="*/ 1568 h 2230"/>
                  <a:gd name="T56" fmla="*/ 279 w 1685"/>
                  <a:gd name="T57" fmla="*/ 1706 h 2230"/>
                  <a:gd name="T58" fmla="*/ 214 w 1685"/>
                  <a:gd name="T59" fmla="*/ 1732 h 2230"/>
                  <a:gd name="T60" fmla="*/ 149 w 1685"/>
                  <a:gd name="T61" fmla="*/ 1732 h 2230"/>
                  <a:gd name="T62" fmla="*/ 93 w 1685"/>
                  <a:gd name="T63" fmla="*/ 1709 h 2230"/>
                  <a:gd name="T64" fmla="*/ 45 w 1685"/>
                  <a:gd name="T65" fmla="*/ 1668 h 2230"/>
                  <a:gd name="T66" fmla="*/ 13 w 1685"/>
                  <a:gd name="T67" fmla="*/ 1610 h 2230"/>
                  <a:gd name="T68" fmla="*/ 0 w 1685"/>
                  <a:gd name="T69" fmla="*/ 1541 h 2230"/>
                  <a:gd name="T70" fmla="*/ 13 w 1685"/>
                  <a:gd name="T71" fmla="*/ 1423 h 2230"/>
                  <a:gd name="T72" fmla="*/ 31 w 1685"/>
                  <a:gd name="T73" fmla="*/ 1261 h 2230"/>
                  <a:gd name="T74" fmla="*/ 55 w 1685"/>
                  <a:gd name="T75" fmla="*/ 1101 h 2230"/>
                  <a:gd name="T76" fmla="*/ 86 w 1685"/>
                  <a:gd name="T77" fmla="*/ 990 h 2230"/>
                  <a:gd name="T78" fmla="*/ 122 w 1685"/>
                  <a:gd name="T79" fmla="*/ 939 h 2230"/>
                  <a:gd name="T80" fmla="*/ 169 w 1685"/>
                  <a:gd name="T81" fmla="*/ 908 h 2230"/>
                  <a:gd name="T82" fmla="*/ 223 w 1685"/>
                  <a:gd name="T83" fmla="*/ 893 h 2230"/>
                  <a:gd name="T84" fmla="*/ 278 w 1685"/>
                  <a:gd name="T85" fmla="*/ 894 h 2230"/>
                  <a:gd name="T86" fmla="*/ 332 w 1685"/>
                  <a:gd name="T87" fmla="*/ 911 h 2230"/>
                  <a:gd name="T88" fmla="*/ 379 w 1685"/>
                  <a:gd name="T89" fmla="*/ 940 h 2230"/>
                  <a:gd name="T90" fmla="*/ 416 w 1685"/>
                  <a:gd name="T91" fmla="*/ 982 h 2230"/>
                  <a:gd name="T92" fmla="*/ 435 w 1685"/>
                  <a:gd name="T93" fmla="*/ 1036 h 2230"/>
                  <a:gd name="T94" fmla="*/ 444 w 1685"/>
                  <a:gd name="T95" fmla="*/ 1060 h 2230"/>
                  <a:gd name="T96" fmla="*/ 462 w 1685"/>
                  <a:gd name="T97" fmla="*/ 1041 h 2230"/>
                  <a:gd name="T98" fmla="*/ 497 w 1685"/>
                  <a:gd name="T99" fmla="*/ 986 h 2230"/>
                  <a:gd name="T100" fmla="*/ 556 w 1685"/>
                  <a:gd name="T101" fmla="*/ 909 h 2230"/>
                  <a:gd name="T102" fmla="*/ 635 w 1685"/>
                  <a:gd name="T103" fmla="*/ 850 h 2230"/>
                  <a:gd name="T104" fmla="*/ 728 w 1685"/>
                  <a:gd name="T105" fmla="*/ 817 h 2230"/>
                  <a:gd name="T106" fmla="*/ 831 w 1685"/>
                  <a:gd name="T107" fmla="*/ 811 h 2230"/>
                  <a:gd name="T108" fmla="*/ 916 w 1685"/>
                  <a:gd name="T109" fmla="*/ 829 h 2230"/>
                  <a:gd name="T110" fmla="*/ 993 w 1685"/>
                  <a:gd name="T111" fmla="*/ 865 h 2230"/>
                  <a:gd name="T112" fmla="*/ 1131 w 1685"/>
                  <a:gd name="T113" fmla="*/ 628 h 2230"/>
                  <a:gd name="T114" fmla="*/ 1243 w 1685"/>
                  <a:gd name="T115" fmla="*/ 380 h 2230"/>
                  <a:gd name="T116" fmla="*/ 1331 w 1685"/>
                  <a:gd name="T117" fmla="*/ 119 h 2230"/>
                  <a:gd name="T118" fmla="*/ 1360 w 1685"/>
                  <a:gd name="T119" fmla="*/ 60 h 2230"/>
                  <a:gd name="T120" fmla="*/ 1400 w 1685"/>
                  <a:gd name="T121" fmla="*/ 23 h 2230"/>
                  <a:gd name="T122" fmla="*/ 1448 w 1685"/>
                  <a:gd name="T123" fmla="*/ 4 h 2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85" h="2230">
                    <a:moveTo>
                      <a:pt x="1474" y="0"/>
                    </a:moveTo>
                    <a:lnTo>
                      <a:pt x="1501" y="1"/>
                    </a:lnTo>
                    <a:lnTo>
                      <a:pt x="1528" y="5"/>
                    </a:lnTo>
                    <a:lnTo>
                      <a:pt x="1554" y="14"/>
                    </a:lnTo>
                    <a:lnTo>
                      <a:pt x="1580" y="26"/>
                    </a:lnTo>
                    <a:lnTo>
                      <a:pt x="1603" y="40"/>
                    </a:lnTo>
                    <a:lnTo>
                      <a:pt x="1625" y="58"/>
                    </a:lnTo>
                    <a:lnTo>
                      <a:pt x="1644" y="78"/>
                    </a:lnTo>
                    <a:lnTo>
                      <a:pt x="1661" y="101"/>
                    </a:lnTo>
                    <a:lnTo>
                      <a:pt x="1674" y="127"/>
                    </a:lnTo>
                    <a:lnTo>
                      <a:pt x="1681" y="155"/>
                    </a:lnTo>
                    <a:lnTo>
                      <a:pt x="1685" y="184"/>
                    </a:lnTo>
                    <a:lnTo>
                      <a:pt x="1684" y="216"/>
                    </a:lnTo>
                    <a:lnTo>
                      <a:pt x="1677" y="249"/>
                    </a:lnTo>
                    <a:lnTo>
                      <a:pt x="1635" y="384"/>
                    </a:lnTo>
                    <a:lnTo>
                      <a:pt x="1587" y="515"/>
                    </a:lnTo>
                    <a:lnTo>
                      <a:pt x="1533" y="645"/>
                    </a:lnTo>
                    <a:lnTo>
                      <a:pt x="1474" y="771"/>
                    </a:lnTo>
                    <a:lnTo>
                      <a:pt x="1409" y="894"/>
                    </a:lnTo>
                    <a:lnTo>
                      <a:pt x="1337" y="1014"/>
                    </a:lnTo>
                    <a:lnTo>
                      <a:pt x="1259" y="1132"/>
                    </a:lnTo>
                    <a:lnTo>
                      <a:pt x="1176" y="1244"/>
                    </a:lnTo>
                    <a:lnTo>
                      <a:pt x="1163" y="1260"/>
                    </a:lnTo>
                    <a:lnTo>
                      <a:pt x="1150" y="1272"/>
                    </a:lnTo>
                    <a:lnTo>
                      <a:pt x="1149" y="1325"/>
                    </a:lnTo>
                    <a:lnTo>
                      <a:pt x="1147" y="1381"/>
                    </a:lnTo>
                    <a:lnTo>
                      <a:pt x="1147" y="1443"/>
                    </a:lnTo>
                    <a:lnTo>
                      <a:pt x="1149" y="1506"/>
                    </a:lnTo>
                    <a:lnTo>
                      <a:pt x="1149" y="1573"/>
                    </a:lnTo>
                    <a:lnTo>
                      <a:pt x="1150" y="1641"/>
                    </a:lnTo>
                    <a:lnTo>
                      <a:pt x="1153" y="1710"/>
                    </a:lnTo>
                    <a:lnTo>
                      <a:pt x="1154" y="1778"/>
                    </a:lnTo>
                    <a:lnTo>
                      <a:pt x="1156" y="1844"/>
                    </a:lnTo>
                    <a:lnTo>
                      <a:pt x="1159" y="1909"/>
                    </a:lnTo>
                    <a:lnTo>
                      <a:pt x="1162" y="1971"/>
                    </a:lnTo>
                    <a:lnTo>
                      <a:pt x="1164" y="2028"/>
                    </a:lnTo>
                    <a:lnTo>
                      <a:pt x="1167" y="2082"/>
                    </a:lnTo>
                    <a:lnTo>
                      <a:pt x="1169" y="2129"/>
                    </a:lnTo>
                    <a:lnTo>
                      <a:pt x="1172" y="2171"/>
                    </a:lnTo>
                    <a:lnTo>
                      <a:pt x="1174" y="2205"/>
                    </a:lnTo>
                    <a:lnTo>
                      <a:pt x="1176" y="2230"/>
                    </a:lnTo>
                    <a:lnTo>
                      <a:pt x="473" y="2226"/>
                    </a:lnTo>
                    <a:lnTo>
                      <a:pt x="473" y="2219"/>
                    </a:lnTo>
                    <a:lnTo>
                      <a:pt x="472" y="2202"/>
                    </a:lnTo>
                    <a:lnTo>
                      <a:pt x="470" y="2178"/>
                    </a:lnTo>
                    <a:lnTo>
                      <a:pt x="468" y="2146"/>
                    </a:lnTo>
                    <a:lnTo>
                      <a:pt x="466" y="2108"/>
                    </a:lnTo>
                    <a:lnTo>
                      <a:pt x="463" y="2061"/>
                    </a:lnTo>
                    <a:lnTo>
                      <a:pt x="461" y="2012"/>
                    </a:lnTo>
                    <a:lnTo>
                      <a:pt x="458" y="1957"/>
                    </a:lnTo>
                    <a:lnTo>
                      <a:pt x="455" y="1898"/>
                    </a:lnTo>
                    <a:lnTo>
                      <a:pt x="452" y="1836"/>
                    </a:lnTo>
                    <a:lnTo>
                      <a:pt x="449" y="1771"/>
                    </a:lnTo>
                    <a:lnTo>
                      <a:pt x="448" y="1705"/>
                    </a:lnTo>
                    <a:lnTo>
                      <a:pt x="445" y="1637"/>
                    </a:lnTo>
                    <a:lnTo>
                      <a:pt x="444" y="1568"/>
                    </a:lnTo>
                    <a:lnTo>
                      <a:pt x="311" y="1683"/>
                    </a:lnTo>
                    <a:lnTo>
                      <a:pt x="279" y="1706"/>
                    </a:lnTo>
                    <a:lnTo>
                      <a:pt x="247" y="1723"/>
                    </a:lnTo>
                    <a:lnTo>
                      <a:pt x="214" y="1732"/>
                    </a:lnTo>
                    <a:lnTo>
                      <a:pt x="181" y="1735"/>
                    </a:lnTo>
                    <a:lnTo>
                      <a:pt x="149" y="1732"/>
                    </a:lnTo>
                    <a:lnTo>
                      <a:pt x="120" y="1723"/>
                    </a:lnTo>
                    <a:lnTo>
                      <a:pt x="93" y="1709"/>
                    </a:lnTo>
                    <a:lnTo>
                      <a:pt x="67" y="1691"/>
                    </a:lnTo>
                    <a:lnTo>
                      <a:pt x="45" y="1668"/>
                    </a:lnTo>
                    <a:lnTo>
                      <a:pt x="27" y="1641"/>
                    </a:lnTo>
                    <a:lnTo>
                      <a:pt x="13" y="1610"/>
                    </a:lnTo>
                    <a:lnTo>
                      <a:pt x="4" y="1577"/>
                    </a:lnTo>
                    <a:lnTo>
                      <a:pt x="0" y="1541"/>
                    </a:lnTo>
                    <a:lnTo>
                      <a:pt x="3" y="1504"/>
                    </a:lnTo>
                    <a:lnTo>
                      <a:pt x="13" y="1423"/>
                    </a:lnTo>
                    <a:lnTo>
                      <a:pt x="22" y="1343"/>
                    </a:lnTo>
                    <a:lnTo>
                      <a:pt x="31" y="1261"/>
                    </a:lnTo>
                    <a:lnTo>
                      <a:pt x="41" y="1180"/>
                    </a:lnTo>
                    <a:lnTo>
                      <a:pt x="55" y="1101"/>
                    </a:lnTo>
                    <a:lnTo>
                      <a:pt x="75" y="1022"/>
                    </a:lnTo>
                    <a:lnTo>
                      <a:pt x="86" y="990"/>
                    </a:lnTo>
                    <a:lnTo>
                      <a:pt x="103" y="962"/>
                    </a:lnTo>
                    <a:lnTo>
                      <a:pt x="122" y="939"/>
                    </a:lnTo>
                    <a:lnTo>
                      <a:pt x="144" y="921"/>
                    </a:lnTo>
                    <a:lnTo>
                      <a:pt x="169" y="908"/>
                    </a:lnTo>
                    <a:lnTo>
                      <a:pt x="194" y="898"/>
                    </a:lnTo>
                    <a:lnTo>
                      <a:pt x="223" y="893"/>
                    </a:lnTo>
                    <a:lnTo>
                      <a:pt x="250" y="891"/>
                    </a:lnTo>
                    <a:lnTo>
                      <a:pt x="278" y="894"/>
                    </a:lnTo>
                    <a:lnTo>
                      <a:pt x="305" y="900"/>
                    </a:lnTo>
                    <a:lnTo>
                      <a:pt x="332" y="911"/>
                    </a:lnTo>
                    <a:lnTo>
                      <a:pt x="356" y="925"/>
                    </a:lnTo>
                    <a:lnTo>
                      <a:pt x="379" y="940"/>
                    </a:lnTo>
                    <a:lnTo>
                      <a:pt x="399" y="960"/>
                    </a:lnTo>
                    <a:lnTo>
                      <a:pt x="416" y="982"/>
                    </a:lnTo>
                    <a:lnTo>
                      <a:pt x="427" y="1008"/>
                    </a:lnTo>
                    <a:lnTo>
                      <a:pt x="435" y="1036"/>
                    </a:lnTo>
                    <a:lnTo>
                      <a:pt x="439" y="1067"/>
                    </a:lnTo>
                    <a:lnTo>
                      <a:pt x="444" y="1060"/>
                    </a:lnTo>
                    <a:lnTo>
                      <a:pt x="450" y="1054"/>
                    </a:lnTo>
                    <a:lnTo>
                      <a:pt x="462" y="1041"/>
                    </a:lnTo>
                    <a:lnTo>
                      <a:pt x="475" y="1031"/>
                    </a:lnTo>
                    <a:lnTo>
                      <a:pt x="497" y="986"/>
                    </a:lnTo>
                    <a:lnTo>
                      <a:pt x="524" y="945"/>
                    </a:lnTo>
                    <a:lnTo>
                      <a:pt x="556" y="909"/>
                    </a:lnTo>
                    <a:lnTo>
                      <a:pt x="594" y="877"/>
                    </a:lnTo>
                    <a:lnTo>
                      <a:pt x="635" y="850"/>
                    </a:lnTo>
                    <a:lnTo>
                      <a:pt x="681" y="831"/>
                    </a:lnTo>
                    <a:lnTo>
                      <a:pt x="728" y="817"/>
                    </a:lnTo>
                    <a:lnTo>
                      <a:pt x="778" y="810"/>
                    </a:lnTo>
                    <a:lnTo>
                      <a:pt x="831" y="811"/>
                    </a:lnTo>
                    <a:lnTo>
                      <a:pt x="875" y="817"/>
                    </a:lnTo>
                    <a:lnTo>
                      <a:pt x="916" y="829"/>
                    </a:lnTo>
                    <a:lnTo>
                      <a:pt x="956" y="844"/>
                    </a:lnTo>
                    <a:lnTo>
                      <a:pt x="993" y="865"/>
                    </a:lnTo>
                    <a:lnTo>
                      <a:pt x="1065" y="748"/>
                    </a:lnTo>
                    <a:lnTo>
                      <a:pt x="1131" y="628"/>
                    </a:lnTo>
                    <a:lnTo>
                      <a:pt x="1190" y="505"/>
                    </a:lnTo>
                    <a:lnTo>
                      <a:pt x="1243" y="380"/>
                    </a:lnTo>
                    <a:lnTo>
                      <a:pt x="1290" y="251"/>
                    </a:lnTo>
                    <a:lnTo>
                      <a:pt x="1331" y="119"/>
                    </a:lnTo>
                    <a:lnTo>
                      <a:pt x="1344" y="87"/>
                    </a:lnTo>
                    <a:lnTo>
                      <a:pt x="1360" y="60"/>
                    </a:lnTo>
                    <a:lnTo>
                      <a:pt x="1378" y="40"/>
                    </a:lnTo>
                    <a:lnTo>
                      <a:pt x="1400" y="23"/>
                    </a:lnTo>
                    <a:lnTo>
                      <a:pt x="1423" y="10"/>
                    </a:lnTo>
                    <a:lnTo>
                      <a:pt x="1448" y="4"/>
                    </a:lnTo>
                    <a:lnTo>
                      <a:pt x="14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"/>
              <p:cNvSpPr>
                <a:spLocks noEditPoints="1"/>
              </p:cNvSpPr>
              <p:nvPr/>
            </p:nvSpPr>
            <p:spPr bwMode="auto">
              <a:xfrm>
                <a:off x="4063" y="1084"/>
                <a:ext cx="335" cy="287"/>
              </a:xfrm>
              <a:custGeom>
                <a:avLst/>
                <a:gdLst>
                  <a:gd name="T0" fmla="*/ 408 w 1005"/>
                  <a:gd name="T1" fmla="*/ 92 h 862"/>
                  <a:gd name="T2" fmla="*/ 285 w 1005"/>
                  <a:gd name="T3" fmla="*/ 155 h 862"/>
                  <a:gd name="T4" fmla="*/ 196 w 1005"/>
                  <a:gd name="T5" fmla="*/ 257 h 862"/>
                  <a:gd name="T6" fmla="*/ 201 w 1005"/>
                  <a:gd name="T7" fmla="*/ 326 h 862"/>
                  <a:gd name="T8" fmla="*/ 211 w 1005"/>
                  <a:gd name="T9" fmla="*/ 392 h 862"/>
                  <a:gd name="T10" fmla="*/ 295 w 1005"/>
                  <a:gd name="T11" fmla="*/ 288 h 862"/>
                  <a:gd name="T12" fmla="*/ 413 w 1005"/>
                  <a:gd name="T13" fmla="*/ 225 h 862"/>
                  <a:gd name="T14" fmla="*/ 551 w 1005"/>
                  <a:gd name="T15" fmla="*/ 216 h 862"/>
                  <a:gd name="T16" fmla="*/ 678 w 1005"/>
                  <a:gd name="T17" fmla="*/ 264 h 862"/>
                  <a:gd name="T18" fmla="*/ 772 w 1005"/>
                  <a:gd name="T19" fmla="*/ 355 h 862"/>
                  <a:gd name="T20" fmla="*/ 797 w 1005"/>
                  <a:gd name="T21" fmla="*/ 344 h 862"/>
                  <a:gd name="T22" fmla="*/ 829 w 1005"/>
                  <a:gd name="T23" fmla="*/ 300 h 862"/>
                  <a:gd name="T24" fmla="*/ 754 w 1005"/>
                  <a:gd name="T25" fmla="*/ 186 h 862"/>
                  <a:gd name="T26" fmla="*/ 641 w 1005"/>
                  <a:gd name="T27" fmla="*/ 108 h 862"/>
                  <a:gd name="T28" fmla="*/ 502 w 1005"/>
                  <a:gd name="T29" fmla="*/ 80 h 862"/>
                  <a:gd name="T30" fmla="*/ 613 w 1005"/>
                  <a:gd name="T31" fmla="*/ 14 h 862"/>
                  <a:gd name="T32" fmla="*/ 758 w 1005"/>
                  <a:gd name="T33" fmla="*/ 83 h 862"/>
                  <a:gd name="T34" fmla="*/ 866 w 1005"/>
                  <a:gd name="T35" fmla="*/ 199 h 862"/>
                  <a:gd name="T36" fmla="*/ 929 w 1005"/>
                  <a:gd name="T37" fmla="*/ 307 h 862"/>
                  <a:gd name="T38" fmla="*/ 954 w 1005"/>
                  <a:gd name="T39" fmla="*/ 365 h 862"/>
                  <a:gd name="T40" fmla="*/ 985 w 1005"/>
                  <a:gd name="T41" fmla="*/ 378 h 862"/>
                  <a:gd name="T42" fmla="*/ 1005 w 1005"/>
                  <a:gd name="T43" fmla="*/ 420 h 862"/>
                  <a:gd name="T44" fmla="*/ 995 w 1005"/>
                  <a:gd name="T45" fmla="*/ 656 h 862"/>
                  <a:gd name="T46" fmla="*/ 954 w 1005"/>
                  <a:gd name="T47" fmla="*/ 678 h 862"/>
                  <a:gd name="T48" fmla="*/ 942 w 1005"/>
                  <a:gd name="T49" fmla="*/ 720 h 862"/>
                  <a:gd name="T50" fmla="*/ 896 w 1005"/>
                  <a:gd name="T51" fmla="*/ 757 h 862"/>
                  <a:gd name="T52" fmla="*/ 828 w 1005"/>
                  <a:gd name="T53" fmla="*/ 745 h 862"/>
                  <a:gd name="T54" fmla="*/ 794 w 1005"/>
                  <a:gd name="T55" fmla="*/ 683 h 862"/>
                  <a:gd name="T56" fmla="*/ 711 w 1005"/>
                  <a:gd name="T57" fmla="*/ 788 h 862"/>
                  <a:gd name="T58" fmla="*/ 592 w 1005"/>
                  <a:gd name="T59" fmla="*/ 851 h 862"/>
                  <a:gd name="T60" fmla="*/ 455 w 1005"/>
                  <a:gd name="T61" fmla="*/ 860 h 862"/>
                  <a:gd name="T62" fmla="*/ 327 w 1005"/>
                  <a:gd name="T63" fmla="*/ 812 h 862"/>
                  <a:gd name="T64" fmla="*/ 233 w 1005"/>
                  <a:gd name="T65" fmla="*/ 722 h 862"/>
                  <a:gd name="T66" fmla="*/ 195 w 1005"/>
                  <a:gd name="T67" fmla="*/ 728 h 862"/>
                  <a:gd name="T68" fmla="*/ 132 w 1005"/>
                  <a:gd name="T69" fmla="*/ 760 h 862"/>
                  <a:gd name="T70" fmla="*/ 75 w 1005"/>
                  <a:gd name="T71" fmla="*/ 737 h 862"/>
                  <a:gd name="T72" fmla="*/ 52 w 1005"/>
                  <a:gd name="T73" fmla="*/ 681 h 862"/>
                  <a:gd name="T74" fmla="*/ 21 w 1005"/>
                  <a:gd name="T75" fmla="*/ 668 h 862"/>
                  <a:gd name="T76" fmla="*/ 0 w 1005"/>
                  <a:gd name="T77" fmla="*/ 626 h 862"/>
                  <a:gd name="T78" fmla="*/ 11 w 1005"/>
                  <a:gd name="T79" fmla="*/ 389 h 862"/>
                  <a:gd name="T80" fmla="*/ 52 w 1005"/>
                  <a:gd name="T81" fmla="*/ 367 h 862"/>
                  <a:gd name="T82" fmla="*/ 64 w 1005"/>
                  <a:gd name="T83" fmla="*/ 324 h 862"/>
                  <a:gd name="T84" fmla="*/ 114 w 1005"/>
                  <a:gd name="T85" fmla="*/ 246 h 862"/>
                  <a:gd name="T86" fmla="*/ 208 w 1005"/>
                  <a:gd name="T87" fmla="*/ 118 h 862"/>
                  <a:gd name="T88" fmla="*/ 341 w 1005"/>
                  <a:gd name="T89" fmla="*/ 32 h 862"/>
                  <a:gd name="T90" fmla="*/ 502 w 1005"/>
                  <a:gd name="T91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05" h="862">
                    <a:moveTo>
                      <a:pt x="502" y="80"/>
                    </a:moveTo>
                    <a:lnTo>
                      <a:pt x="455" y="83"/>
                    </a:lnTo>
                    <a:lnTo>
                      <a:pt x="408" y="92"/>
                    </a:lnTo>
                    <a:lnTo>
                      <a:pt x="365" y="108"/>
                    </a:lnTo>
                    <a:lnTo>
                      <a:pt x="323" y="130"/>
                    </a:lnTo>
                    <a:lnTo>
                      <a:pt x="285" y="155"/>
                    </a:lnTo>
                    <a:lnTo>
                      <a:pt x="251" y="186"/>
                    </a:lnTo>
                    <a:lnTo>
                      <a:pt x="222" y="220"/>
                    </a:lnTo>
                    <a:lnTo>
                      <a:pt x="196" y="257"/>
                    </a:lnTo>
                    <a:lnTo>
                      <a:pt x="177" y="300"/>
                    </a:lnTo>
                    <a:lnTo>
                      <a:pt x="191" y="311"/>
                    </a:lnTo>
                    <a:lnTo>
                      <a:pt x="201" y="326"/>
                    </a:lnTo>
                    <a:lnTo>
                      <a:pt x="209" y="344"/>
                    </a:lnTo>
                    <a:lnTo>
                      <a:pt x="211" y="365"/>
                    </a:lnTo>
                    <a:lnTo>
                      <a:pt x="211" y="392"/>
                    </a:lnTo>
                    <a:lnTo>
                      <a:pt x="235" y="353"/>
                    </a:lnTo>
                    <a:lnTo>
                      <a:pt x="263" y="317"/>
                    </a:lnTo>
                    <a:lnTo>
                      <a:pt x="295" y="288"/>
                    </a:lnTo>
                    <a:lnTo>
                      <a:pt x="331" y="261"/>
                    </a:lnTo>
                    <a:lnTo>
                      <a:pt x="371" y="241"/>
                    </a:lnTo>
                    <a:lnTo>
                      <a:pt x="413" y="225"/>
                    </a:lnTo>
                    <a:lnTo>
                      <a:pt x="457" y="216"/>
                    </a:lnTo>
                    <a:lnTo>
                      <a:pt x="503" y="213"/>
                    </a:lnTo>
                    <a:lnTo>
                      <a:pt x="551" y="216"/>
                    </a:lnTo>
                    <a:lnTo>
                      <a:pt x="596" y="227"/>
                    </a:lnTo>
                    <a:lnTo>
                      <a:pt x="639" y="242"/>
                    </a:lnTo>
                    <a:lnTo>
                      <a:pt x="678" y="264"/>
                    </a:lnTo>
                    <a:lnTo>
                      <a:pt x="713" y="289"/>
                    </a:lnTo>
                    <a:lnTo>
                      <a:pt x="745" y="320"/>
                    </a:lnTo>
                    <a:lnTo>
                      <a:pt x="772" y="355"/>
                    </a:lnTo>
                    <a:lnTo>
                      <a:pt x="794" y="392"/>
                    </a:lnTo>
                    <a:lnTo>
                      <a:pt x="794" y="365"/>
                    </a:lnTo>
                    <a:lnTo>
                      <a:pt x="797" y="344"/>
                    </a:lnTo>
                    <a:lnTo>
                      <a:pt x="803" y="326"/>
                    </a:lnTo>
                    <a:lnTo>
                      <a:pt x="815" y="311"/>
                    </a:lnTo>
                    <a:lnTo>
                      <a:pt x="829" y="300"/>
                    </a:lnTo>
                    <a:lnTo>
                      <a:pt x="808" y="257"/>
                    </a:lnTo>
                    <a:lnTo>
                      <a:pt x="784" y="220"/>
                    </a:lnTo>
                    <a:lnTo>
                      <a:pt x="754" y="186"/>
                    </a:lnTo>
                    <a:lnTo>
                      <a:pt x="720" y="155"/>
                    </a:lnTo>
                    <a:lnTo>
                      <a:pt x="682" y="130"/>
                    </a:lnTo>
                    <a:lnTo>
                      <a:pt x="641" y="108"/>
                    </a:lnTo>
                    <a:lnTo>
                      <a:pt x="597" y="92"/>
                    </a:lnTo>
                    <a:lnTo>
                      <a:pt x="551" y="83"/>
                    </a:lnTo>
                    <a:lnTo>
                      <a:pt x="502" y="80"/>
                    </a:lnTo>
                    <a:close/>
                    <a:moveTo>
                      <a:pt x="502" y="0"/>
                    </a:moveTo>
                    <a:lnTo>
                      <a:pt x="559" y="4"/>
                    </a:lnTo>
                    <a:lnTo>
                      <a:pt x="613" y="14"/>
                    </a:lnTo>
                    <a:lnTo>
                      <a:pt x="664" y="32"/>
                    </a:lnTo>
                    <a:lnTo>
                      <a:pt x="713" y="55"/>
                    </a:lnTo>
                    <a:lnTo>
                      <a:pt x="758" y="83"/>
                    </a:lnTo>
                    <a:lnTo>
                      <a:pt x="798" y="118"/>
                    </a:lnTo>
                    <a:lnTo>
                      <a:pt x="834" y="156"/>
                    </a:lnTo>
                    <a:lnTo>
                      <a:pt x="866" y="199"/>
                    </a:lnTo>
                    <a:lnTo>
                      <a:pt x="892" y="246"/>
                    </a:lnTo>
                    <a:lnTo>
                      <a:pt x="911" y="296"/>
                    </a:lnTo>
                    <a:lnTo>
                      <a:pt x="929" y="307"/>
                    </a:lnTo>
                    <a:lnTo>
                      <a:pt x="942" y="324"/>
                    </a:lnTo>
                    <a:lnTo>
                      <a:pt x="951" y="343"/>
                    </a:lnTo>
                    <a:lnTo>
                      <a:pt x="954" y="365"/>
                    </a:lnTo>
                    <a:lnTo>
                      <a:pt x="954" y="367"/>
                    </a:lnTo>
                    <a:lnTo>
                      <a:pt x="970" y="370"/>
                    </a:lnTo>
                    <a:lnTo>
                      <a:pt x="985" y="378"/>
                    </a:lnTo>
                    <a:lnTo>
                      <a:pt x="995" y="389"/>
                    </a:lnTo>
                    <a:lnTo>
                      <a:pt x="1003" y="403"/>
                    </a:lnTo>
                    <a:lnTo>
                      <a:pt x="1005" y="420"/>
                    </a:lnTo>
                    <a:lnTo>
                      <a:pt x="1005" y="626"/>
                    </a:lnTo>
                    <a:lnTo>
                      <a:pt x="1003" y="642"/>
                    </a:lnTo>
                    <a:lnTo>
                      <a:pt x="995" y="656"/>
                    </a:lnTo>
                    <a:lnTo>
                      <a:pt x="985" y="668"/>
                    </a:lnTo>
                    <a:lnTo>
                      <a:pt x="970" y="674"/>
                    </a:lnTo>
                    <a:lnTo>
                      <a:pt x="954" y="678"/>
                    </a:lnTo>
                    <a:lnTo>
                      <a:pt x="954" y="681"/>
                    </a:lnTo>
                    <a:lnTo>
                      <a:pt x="951" y="701"/>
                    </a:lnTo>
                    <a:lnTo>
                      <a:pt x="942" y="720"/>
                    </a:lnTo>
                    <a:lnTo>
                      <a:pt x="931" y="737"/>
                    </a:lnTo>
                    <a:lnTo>
                      <a:pt x="914" y="748"/>
                    </a:lnTo>
                    <a:lnTo>
                      <a:pt x="896" y="757"/>
                    </a:lnTo>
                    <a:lnTo>
                      <a:pt x="874" y="760"/>
                    </a:lnTo>
                    <a:lnTo>
                      <a:pt x="849" y="756"/>
                    </a:lnTo>
                    <a:lnTo>
                      <a:pt x="828" y="745"/>
                    </a:lnTo>
                    <a:lnTo>
                      <a:pt x="811" y="729"/>
                    </a:lnTo>
                    <a:lnTo>
                      <a:pt x="799" y="708"/>
                    </a:lnTo>
                    <a:lnTo>
                      <a:pt x="794" y="683"/>
                    </a:lnTo>
                    <a:lnTo>
                      <a:pt x="771" y="723"/>
                    </a:lnTo>
                    <a:lnTo>
                      <a:pt x="744" y="757"/>
                    </a:lnTo>
                    <a:lnTo>
                      <a:pt x="711" y="788"/>
                    </a:lnTo>
                    <a:lnTo>
                      <a:pt x="675" y="814"/>
                    </a:lnTo>
                    <a:lnTo>
                      <a:pt x="635" y="835"/>
                    </a:lnTo>
                    <a:lnTo>
                      <a:pt x="592" y="851"/>
                    </a:lnTo>
                    <a:lnTo>
                      <a:pt x="548" y="860"/>
                    </a:lnTo>
                    <a:lnTo>
                      <a:pt x="502" y="862"/>
                    </a:lnTo>
                    <a:lnTo>
                      <a:pt x="455" y="860"/>
                    </a:lnTo>
                    <a:lnTo>
                      <a:pt x="410" y="849"/>
                    </a:lnTo>
                    <a:lnTo>
                      <a:pt x="367" y="833"/>
                    </a:lnTo>
                    <a:lnTo>
                      <a:pt x="327" y="812"/>
                    </a:lnTo>
                    <a:lnTo>
                      <a:pt x="291" y="786"/>
                    </a:lnTo>
                    <a:lnTo>
                      <a:pt x="260" y="755"/>
                    </a:lnTo>
                    <a:lnTo>
                      <a:pt x="233" y="722"/>
                    </a:lnTo>
                    <a:lnTo>
                      <a:pt x="211" y="683"/>
                    </a:lnTo>
                    <a:lnTo>
                      <a:pt x="206" y="708"/>
                    </a:lnTo>
                    <a:lnTo>
                      <a:pt x="195" y="728"/>
                    </a:lnTo>
                    <a:lnTo>
                      <a:pt x="178" y="745"/>
                    </a:lnTo>
                    <a:lnTo>
                      <a:pt x="156" y="756"/>
                    </a:lnTo>
                    <a:lnTo>
                      <a:pt x="132" y="760"/>
                    </a:lnTo>
                    <a:lnTo>
                      <a:pt x="110" y="757"/>
                    </a:lnTo>
                    <a:lnTo>
                      <a:pt x="92" y="748"/>
                    </a:lnTo>
                    <a:lnTo>
                      <a:pt x="75" y="737"/>
                    </a:lnTo>
                    <a:lnTo>
                      <a:pt x="62" y="720"/>
                    </a:lnTo>
                    <a:lnTo>
                      <a:pt x="55" y="701"/>
                    </a:lnTo>
                    <a:lnTo>
                      <a:pt x="52" y="681"/>
                    </a:lnTo>
                    <a:lnTo>
                      <a:pt x="52" y="677"/>
                    </a:lnTo>
                    <a:lnTo>
                      <a:pt x="35" y="674"/>
                    </a:lnTo>
                    <a:lnTo>
                      <a:pt x="21" y="668"/>
                    </a:lnTo>
                    <a:lnTo>
                      <a:pt x="9" y="656"/>
                    </a:lnTo>
                    <a:lnTo>
                      <a:pt x="3" y="642"/>
                    </a:lnTo>
                    <a:lnTo>
                      <a:pt x="0" y="626"/>
                    </a:lnTo>
                    <a:lnTo>
                      <a:pt x="0" y="420"/>
                    </a:lnTo>
                    <a:lnTo>
                      <a:pt x="3" y="403"/>
                    </a:lnTo>
                    <a:lnTo>
                      <a:pt x="11" y="389"/>
                    </a:lnTo>
                    <a:lnTo>
                      <a:pt x="21" y="378"/>
                    </a:lnTo>
                    <a:lnTo>
                      <a:pt x="35" y="370"/>
                    </a:lnTo>
                    <a:lnTo>
                      <a:pt x="52" y="367"/>
                    </a:lnTo>
                    <a:lnTo>
                      <a:pt x="52" y="365"/>
                    </a:lnTo>
                    <a:lnTo>
                      <a:pt x="56" y="343"/>
                    </a:lnTo>
                    <a:lnTo>
                      <a:pt x="64" y="324"/>
                    </a:lnTo>
                    <a:lnTo>
                      <a:pt x="76" y="307"/>
                    </a:lnTo>
                    <a:lnTo>
                      <a:pt x="93" y="296"/>
                    </a:lnTo>
                    <a:lnTo>
                      <a:pt x="114" y="246"/>
                    </a:lnTo>
                    <a:lnTo>
                      <a:pt x="139" y="199"/>
                    </a:lnTo>
                    <a:lnTo>
                      <a:pt x="172" y="156"/>
                    </a:lnTo>
                    <a:lnTo>
                      <a:pt x="208" y="118"/>
                    </a:lnTo>
                    <a:lnTo>
                      <a:pt x="247" y="83"/>
                    </a:lnTo>
                    <a:lnTo>
                      <a:pt x="292" y="55"/>
                    </a:lnTo>
                    <a:lnTo>
                      <a:pt x="341" y="32"/>
                    </a:lnTo>
                    <a:lnTo>
                      <a:pt x="393" y="14"/>
                    </a:lnTo>
                    <a:lnTo>
                      <a:pt x="447" y="4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Rectangle 13"/>
              <p:cNvSpPr>
                <a:spLocks noChangeArrowheads="1"/>
              </p:cNvSpPr>
              <p:nvPr/>
            </p:nvSpPr>
            <p:spPr bwMode="auto">
              <a:xfrm>
                <a:off x="3648" y="1882"/>
                <a:ext cx="1396" cy="42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Rectangle 14"/>
              <p:cNvSpPr>
                <a:spLocks noChangeArrowheads="1"/>
              </p:cNvSpPr>
              <p:nvPr/>
            </p:nvSpPr>
            <p:spPr bwMode="auto">
              <a:xfrm>
                <a:off x="3763" y="1801"/>
                <a:ext cx="325" cy="5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Rectangle 15"/>
              <p:cNvSpPr>
                <a:spLocks noChangeArrowheads="1"/>
              </p:cNvSpPr>
              <p:nvPr/>
            </p:nvSpPr>
            <p:spPr bwMode="auto">
              <a:xfrm>
                <a:off x="4576" y="1801"/>
                <a:ext cx="325" cy="5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4800356" y="3127495"/>
              <a:ext cx="24698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kern="0" cap="all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</a:t>
              </a:r>
              <a:r>
                <a:rPr lang="en-US" kern="0" cap="all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text </a:t>
              </a:r>
              <a:endParaRPr lang="en-US" cap="all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777359" y="3815862"/>
              <a:ext cx="251582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This is a sample text. Insert your desired text here. 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829294" y="425552"/>
            <a:ext cx="10533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9829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4062" y="3923520"/>
            <a:ext cx="2356338" cy="2239109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138" t="-7000" r="-28735"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05908" y="3923520"/>
            <a:ext cx="2356338" cy="2239109"/>
          </a:xfrm>
          <a:prstGeom prst="rect">
            <a:avLst/>
          </a:prstGeom>
          <a:blipFill dpi="0" rotWithShape="1">
            <a:blip r:embed="rId5"/>
            <a:srcRect/>
            <a:stretch>
              <a:fillRect l="-12582" r="-244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44062" y="1567182"/>
            <a:ext cx="2356338" cy="22391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305908" y="1567182"/>
            <a:ext cx="2356338" cy="22391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54615" y="1567180"/>
            <a:ext cx="5193323" cy="4595449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06076" y="1835354"/>
            <a:ext cx="1871586" cy="1702764"/>
            <a:chOff x="1106076" y="1626698"/>
            <a:chExt cx="1871586" cy="1702764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821695" y="1626698"/>
              <a:ext cx="440348" cy="448287"/>
            </a:xfrm>
            <a:custGeom>
              <a:avLst/>
              <a:gdLst>
                <a:gd name="T0" fmla="*/ 3348 w 4630"/>
                <a:gd name="T1" fmla="*/ 2551 h 4731"/>
                <a:gd name="T2" fmla="*/ 1931 w 4630"/>
                <a:gd name="T3" fmla="*/ 4481 h 4731"/>
                <a:gd name="T4" fmla="*/ 2575 w 4630"/>
                <a:gd name="T5" fmla="*/ 15 h 4731"/>
                <a:gd name="T6" fmla="*/ 3186 w 4630"/>
                <a:gd name="T7" fmla="*/ 179 h 4731"/>
                <a:gd name="T8" fmla="*/ 3706 w 4630"/>
                <a:gd name="T9" fmla="*/ 505 h 4731"/>
                <a:gd name="T10" fmla="*/ 4129 w 4630"/>
                <a:gd name="T11" fmla="*/ 972 h 4731"/>
                <a:gd name="T12" fmla="*/ 4455 w 4630"/>
                <a:gd name="T13" fmla="*/ 1540 h 4731"/>
                <a:gd name="T14" fmla="*/ 4615 w 4630"/>
                <a:gd name="T15" fmla="*/ 2179 h 4731"/>
                <a:gd name="T16" fmla="*/ 4596 w 4630"/>
                <a:gd name="T17" fmla="*/ 2859 h 4731"/>
                <a:gd name="T18" fmla="*/ 4389 w 4630"/>
                <a:gd name="T19" fmla="*/ 3501 h 4731"/>
                <a:gd name="T20" fmla="*/ 4115 w 4630"/>
                <a:gd name="T21" fmla="*/ 4027 h 4731"/>
                <a:gd name="T22" fmla="*/ 3838 w 4630"/>
                <a:gd name="T23" fmla="*/ 4384 h 4731"/>
                <a:gd name="T24" fmla="*/ 3446 w 4630"/>
                <a:gd name="T25" fmla="*/ 4602 h 4731"/>
                <a:gd name="T26" fmla="*/ 3149 w 4630"/>
                <a:gd name="T27" fmla="*/ 4680 h 4731"/>
                <a:gd name="T28" fmla="*/ 3029 w 4630"/>
                <a:gd name="T29" fmla="*/ 4729 h 4731"/>
                <a:gd name="T30" fmla="*/ 2540 w 4630"/>
                <a:gd name="T31" fmla="*/ 4610 h 4731"/>
                <a:gd name="T32" fmla="*/ 2867 w 4630"/>
                <a:gd name="T33" fmla="*/ 2424 h 4731"/>
                <a:gd name="T34" fmla="*/ 2974 w 4630"/>
                <a:gd name="T35" fmla="*/ 2308 h 4731"/>
                <a:gd name="T36" fmla="*/ 3455 w 4630"/>
                <a:gd name="T37" fmla="*/ 2384 h 4731"/>
                <a:gd name="T38" fmla="*/ 3541 w 4630"/>
                <a:gd name="T39" fmla="*/ 2517 h 4731"/>
                <a:gd name="T40" fmla="*/ 3841 w 4630"/>
                <a:gd name="T41" fmla="*/ 2702 h 4731"/>
                <a:gd name="T42" fmla="*/ 4109 w 4630"/>
                <a:gd name="T43" fmla="*/ 3049 h 4731"/>
                <a:gd name="T44" fmla="*/ 4201 w 4630"/>
                <a:gd name="T45" fmla="*/ 2448 h 4731"/>
                <a:gd name="T46" fmla="*/ 4100 w 4630"/>
                <a:gd name="T47" fmla="*/ 1818 h 4731"/>
                <a:gd name="T48" fmla="*/ 3814 w 4630"/>
                <a:gd name="T49" fmla="*/ 1335 h 4731"/>
                <a:gd name="T50" fmla="*/ 3595 w 4630"/>
                <a:gd name="T51" fmla="*/ 1187 h 4731"/>
                <a:gd name="T52" fmla="*/ 3474 w 4630"/>
                <a:gd name="T53" fmla="*/ 1063 h 4731"/>
                <a:gd name="T54" fmla="*/ 3055 w 4630"/>
                <a:gd name="T55" fmla="*/ 791 h 4731"/>
                <a:gd name="T56" fmla="*/ 2538 w 4630"/>
                <a:gd name="T57" fmla="*/ 652 h 4731"/>
                <a:gd name="T58" fmla="*/ 1968 w 4630"/>
                <a:gd name="T59" fmla="*/ 672 h 4731"/>
                <a:gd name="T60" fmla="*/ 1448 w 4630"/>
                <a:gd name="T61" fmla="*/ 853 h 4731"/>
                <a:gd name="T62" fmla="*/ 1051 w 4630"/>
                <a:gd name="T63" fmla="*/ 1174 h 4731"/>
                <a:gd name="T64" fmla="*/ 949 w 4630"/>
                <a:gd name="T65" fmla="*/ 1261 h 4731"/>
                <a:gd name="T66" fmla="*/ 684 w 4630"/>
                <a:gd name="T67" fmla="*/ 1470 h 4731"/>
                <a:gd name="T68" fmla="*/ 466 w 4630"/>
                <a:gd name="T69" fmla="*/ 2064 h 4731"/>
                <a:gd name="T70" fmla="*/ 444 w 4630"/>
                <a:gd name="T71" fmla="*/ 2692 h 4731"/>
                <a:gd name="T72" fmla="*/ 612 w 4630"/>
                <a:gd name="T73" fmla="*/ 2896 h 4731"/>
                <a:gd name="T74" fmla="*/ 931 w 4630"/>
                <a:gd name="T75" fmla="*/ 2598 h 4731"/>
                <a:gd name="T76" fmla="*/ 1103 w 4630"/>
                <a:gd name="T77" fmla="*/ 2450 h 4731"/>
                <a:gd name="T78" fmla="*/ 1594 w 4630"/>
                <a:gd name="T79" fmla="*/ 2306 h 4731"/>
                <a:gd name="T80" fmla="*/ 1736 w 4630"/>
                <a:gd name="T81" fmla="*/ 2362 h 4731"/>
                <a:gd name="T82" fmla="*/ 2122 w 4630"/>
                <a:gd name="T83" fmla="*/ 4517 h 4731"/>
                <a:gd name="T84" fmla="*/ 2036 w 4630"/>
                <a:gd name="T85" fmla="*/ 4650 h 4731"/>
                <a:gd name="T86" fmla="*/ 1591 w 4630"/>
                <a:gd name="T87" fmla="*/ 4731 h 4731"/>
                <a:gd name="T88" fmla="*/ 1461 w 4630"/>
                <a:gd name="T89" fmla="*/ 4652 h 4731"/>
                <a:gd name="T90" fmla="*/ 1019 w 4630"/>
                <a:gd name="T91" fmla="*/ 4537 h 4731"/>
                <a:gd name="T92" fmla="*/ 665 w 4630"/>
                <a:gd name="T93" fmla="*/ 4257 h 4731"/>
                <a:gd name="T94" fmla="*/ 450 w 4630"/>
                <a:gd name="T95" fmla="*/ 3853 h 4731"/>
                <a:gd name="T96" fmla="*/ 136 w 4630"/>
                <a:gd name="T97" fmla="*/ 3252 h 4731"/>
                <a:gd name="T98" fmla="*/ 4 w 4630"/>
                <a:gd name="T99" fmla="*/ 2586 h 4731"/>
                <a:gd name="T100" fmla="*/ 59 w 4630"/>
                <a:gd name="T101" fmla="*/ 1918 h 4731"/>
                <a:gd name="T102" fmla="*/ 286 w 4630"/>
                <a:gd name="T103" fmla="*/ 1302 h 4731"/>
                <a:gd name="T104" fmla="*/ 674 w 4630"/>
                <a:gd name="T105" fmla="*/ 771 h 4731"/>
                <a:gd name="T106" fmla="*/ 1118 w 4630"/>
                <a:gd name="T107" fmla="*/ 357 h 4731"/>
                <a:gd name="T108" fmla="*/ 1680 w 4630"/>
                <a:gd name="T109" fmla="*/ 92 h 4731"/>
                <a:gd name="T110" fmla="*/ 2316 w 4630"/>
                <a:gd name="T111" fmla="*/ 0 h 4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30" h="4731">
                  <a:moveTo>
                    <a:pt x="3043" y="2498"/>
                  </a:moveTo>
                  <a:lnTo>
                    <a:pt x="2700" y="4481"/>
                  </a:lnTo>
                  <a:lnTo>
                    <a:pt x="3006" y="4535"/>
                  </a:lnTo>
                  <a:lnTo>
                    <a:pt x="3347" y="2562"/>
                  </a:lnTo>
                  <a:lnTo>
                    <a:pt x="3348" y="2551"/>
                  </a:lnTo>
                  <a:lnTo>
                    <a:pt x="3043" y="2498"/>
                  </a:lnTo>
                  <a:close/>
                  <a:moveTo>
                    <a:pt x="1588" y="2498"/>
                  </a:moveTo>
                  <a:lnTo>
                    <a:pt x="1282" y="2551"/>
                  </a:lnTo>
                  <a:lnTo>
                    <a:pt x="1625" y="4535"/>
                  </a:lnTo>
                  <a:lnTo>
                    <a:pt x="1931" y="4481"/>
                  </a:lnTo>
                  <a:lnTo>
                    <a:pt x="1588" y="2498"/>
                  </a:lnTo>
                  <a:close/>
                  <a:moveTo>
                    <a:pt x="2316" y="0"/>
                  </a:moveTo>
                  <a:lnTo>
                    <a:pt x="2316" y="0"/>
                  </a:lnTo>
                  <a:lnTo>
                    <a:pt x="2446" y="4"/>
                  </a:lnTo>
                  <a:lnTo>
                    <a:pt x="2575" y="15"/>
                  </a:lnTo>
                  <a:lnTo>
                    <a:pt x="2703" y="34"/>
                  </a:lnTo>
                  <a:lnTo>
                    <a:pt x="2828" y="59"/>
                  </a:lnTo>
                  <a:lnTo>
                    <a:pt x="2951" y="92"/>
                  </a:lnTo>
                  <a:lnTo>
                    <a:pt x="3070" y="133"/>
                  </a:lnTo>
                  <a:lnTo>
                    <a:pt x="3186" y="179"/>
                  </a:lnTo>
                  <a:lnTo>
                    <a:pt x="3299" y="231"/>
                  </a:lnTo>
                  <a:lnTo>
                    <a:pt x="3407" y="291"/>
                  </a:lnTo>
                  <a:lnTo>
                    <a:pt x="3513" y="357"/>
                  </a:lnTo>
                  <a:lnTo>
                    <a:pt x="3612" y="428"/>
                  </a:lnTo>
                  <a:lnTo>
                    <a:pt x="3706" y="505"/>
                  </a:lnTo>
                  <a:lnTo>
                    <a:pt x="3795" y="588"/>
                  </a:lnTo>
                  <a:lnTo>
                    <a:pt x="3878" y="676"/>
                  </a:lnTo>
                  <a:lnTo>
                    <a:pt x="3956" y="771"/>
                  </a:lnTo>
                  <a:lnTo>
                    <a:pt x="4046" y="869"/>
                  </a:lnTo>
                  <a:lnTo>
                    <a:pt x="4129" y="972"/>
                  </a:lnTo>
                  <a:lnTo>
                    <a:pt x="4208" y="1078"/>
                  </a:lnTo>
                  <a:lnTo>
                    <a:pt x="4279" y="1189"/>
                  </a:lnTo>
                  <a:lnTo>
                    <a:pt x="4345" y="1302"/>
                  </a:lnTo>
                  <a:lnTo>
                    <a:pt x="4403" y="1420"/>
                  </a:lnTo>
                  <a:lnTo>
                    <a:pt x="4455" y="1540"/>
                  </a:lnTo>
                  <a:lnTo>
                    <a:pt x="4501" y="1664"/>
                  </a:lnTo>
                  <a:lnTo>
                    <a:pt x="4539" y="1789"/>
                  </a:lnTo>
                  <a:lnTo>
                    <a:pt x="4572" y="1916"/>
                  </a:lnTo>
                  <a:lnTo>
                    <a:pt x="4597" y="2048"/>
                  </a:lnTo>
                  <a:lnTo>
                    <a:pt x="4615" y="2179"/>
                  </a:lnTo>
                  <a:lnTo>
                    <a:pt x="4626" y="2312"/>
                  </a:lnTo>
                  <a:lnTo>
                    <a:pt x="4630" y="2448"/>
                  </a:lnTo>
                  <a:lnTo>
                    <a:pt x="4626" y="2586"/>
                  </a:lnTo>
                  <a:lnTo>
                    <a:pt x="4614" y="2723"/>
                  </a:lnTo>
                  <a:lnTo>
                    <a:pt x="4596" y="2859"/>
                  </a:lnTo>
                  <a:lnTo>
                    <a:pt x="4569" y="2992"/>
                  </a:lnTo>
                  <a:lnTo>
                    <a:pt x="4535" y="3123"/>
                  </a:lnTo>
                  <a:lnTo>
                    <a:pt x="4493" y="3252"/>
                  </a:lnTo>
                  <a:lnTo>
                    <a:pt x="4444" y="3377"/>
                  </a:lnTo>
                  <a:lnTo>
                    <a:pt x="4389" y="3501"/>
                  </a:lnTo>
                  <a:lnTo>
                    <a:pt x="4327" y="3622"/>
                  </a:lnTo>
                  <a:lnTo>
                    <a:pt x="4257" y="3739"/>
                  </a:lnTo>
                  <a:lnTo>
                    <a:pt x="4181" y="3854"/>
                  </a:lnTo>
                  <a:lnTo>
                    <a:pt x="4150" y="3942"/>
                  </a:lnTo>
                  <a:lnTo>
                    <a:pt x="4115" y="4027"/>
                  </a:lnTo>
                  <a:lnTo>
                    <a:pt x="4070" y="4108"/>
                  </a:lnTo>
                  <a:lnTo>
                    <a:pt x="4021" y="4186"/>
                  </a:lnTo>
                  <a:lnTo>
                    <a:pt x="3966" y="4257"/>
                  </a:lnTo>
                  <a:lnTo>
                    <a:pt x="3905" y="4323"/>
                  </a:lnTo>
                  <a:lnTo>
                    <a:pt x="3838" y="4384"/>
                  </a:lnTo>
                  <a:lnTo>
                    <a:pt x="3768" y="4441"/>
                  </a:lnTo>
                  <a:lnTo>
                    <a:pt x="3693" y="4490"/>
                  </a:lnTo>
                  <a:lnTo>
                    <a:pt x="3614" y="4535"/>
                  </a:lnTo>
                  <a:lnTo>
                    <a:pt x="3532" y="4573"/>
                  </a:lnTo>
                  <a:lnTo>
                    <a:pt x="3446" y="4602"/>
                  </a:lnTo>
                  <a:lnTo>
                    <a:pt x="3358" y="4626"/>
                  </a:lnTo>
                  <a:lnTo>
                    <a:pt x="3268" y="4643"/>
                  </a:lnTo>
                  <a:lnTo>
                    <a:pt x="3176" y="4652"/>
                  </a:lnTo>
                  <a:lnTo>
                    <a:pt x="3170" y="4685"/>
                  </a:lnTo>
                  <a:lnTo>
                    <a:pt x="3149" y="4680"/>
                  </a:lnTo>
                  <a:lnTo>
                    <a:pt x="3127" y="4701"/>
                  </a:lnTo>
                  <a:lnTo>
                    <a:pt x="3101" y="4717"/>
                  </a:lnTo>
                  <a:lnTo>
                    <a:pt x="3072" y="4726"/>
                  </a:lnTo>
                  <a:lnTo>
                    <a:pt x="3040" y="4731"/>
                  </a:lnTo>
                  <a:lnTo>
                    <a:pt x="3029" y="4729"/>
                  </a:lnTo>
                  <a:lnTo>
                    <a:pt x="3017" y="4728"/>
                  </a:lnTo>
                  <a:lnTo>
                    <a:pt x="2626" y="4661"/>
                  </a:lnTo>
                  <a:lnTo>
                    <a:pt x="2593" y="4650"/>
                  </a:lnTo>
                  <a:lnTo>
                    <a:pt x="2564" y="4634"/>
                  </a:lnTo>
                  <a:lnTo>
                    <a:pt x="2540" y="4610"/>
                  </a:lnTo>
                  <a:lnTo>
                    <a:pt x="2522" y="4583"/>
                  </a:lnTo>
                  <a:lnTo>
                    <a:pt x="2510" y="4552"/>
                  </a:lnTo>
                  <a:lnTo>
                    <a:pt x="2507" y="4517"/>
                  </a:lnTo>
                  <a:lnTo>
                    <a:pt x="2509" y="4492"/>
                  </a:lnTo>
                  <a:lnTo>
                    <a:pt x="2867" y="2424"/>
                  </a:lnTo>
                  <a:lnTo>
                    <a:pt x="2876" y="2391"/>
                  </a:lnTo>
                  <a:lnTo>
                    <a:pt x="2893" y="2362"/>
                  </a:lnTo>
                  <a:lnTo>
                    <a:pt x="2916" y="2338"/>
                  </a:lnTo>
                  <a:lnTo>
                    <a:pt x="2942" y="2320"/>
                  </a:lnTo>
                  <a:lnTo>
                    <a:pt x="2974" y="2308"/>
                  </a:lnTo>
                  <a:lnTo>
                    <a:pt x="3008" y="2303"/>
                  </a:lnTo>
                  <a:lnTo>
                    <a:pt x="3021" y="2305"/>
                  </a:lnTo>
                  <a:lnTo>
                    <a:pt x="3035" y="2306"/>
                  </a:lnTo>
                  <a:lnTo>
                    <a:pt x="3422" y="2374"/>
                  </a:lnTo>
                  <a:lnTo>
                    <a:pt x="3455" y="2384"/>
                  </a:lnTo>
                  <a:lnTo>
                    <a:pt x="3485" y="2400"/>
                  </a:lnTo>
                  <a:lnTo>
                    <a:pt x="3508" y="2423"/>
                  </a:lnTo>
                  <a:lnTo>
                    <a:pt x="3526" y="2451"/>
                  </a:lnTo>
                  <a:lnTo>
                    <a:pt x="3538" y="2483"/>
                  </a:lnTo>
                  <a:lnTo>
                    <a:pt x="3541" y="2517"/>
                  </a:lnTo>
                  <a:lnTo>
                    <a:pt x="3541" y="2517"/>
                  </a:lnTo>
                  <a:lnTo>
                    <a:pt x="3623" y="2554"/>
                  </a:lnTo>
                  <a:lnTo>
                    <a:pt x="3700" y="2598"/>
                  </a:lnTo>
                  <a:lnTo>
                    <a:pt x="3773" y="2647"/>
                  </a:lnTo>
                  <a:lnTo>
                    <a:pt x="3841" y="2702"/>
                  </a:lnTo>
                  <a:lnTo>
                    <a:pt x="3905" y="2762"/>
                  </a:lnTo>
                  <a:lnTo>
                    <a:pt x="3964" y="2828"/>
                  </a:lnTo>
                  <a:lnTo>
                    <a:pt x="4018" y="2896"/>
                  </a:lnTo>
                  <a:lnTo>
                    <a:pt x="4067" y="2971"/>
                  </a:lnTo>
                  <a:lnTo>
                    <a:pt x="4109" y="3049"/>
                  </a:lnTo>
                  <a:lnTo>
                    <a:pt x="4141" y="2931"/>
                  </a:lnTo>
                  <a:lnTo>
                    <a:pt x="4168" y="2813"/>
                  </a:lnTo>
                  <a:lnTo>
                    <a:pt x="4186" y="2692"/>
                  </a:lnTo>
                  <a:lnTo>
                    <a:pt x="4196" y="2571"/>
                  </a:lnTo>
                  <a:lnTo>
                    <a:pt x="4201" y="2448"/>
                  </a:lnTo>
                  <a:lnTo>
                    <a:pt x="4196" y="2318"/>
                  </a:lnTo>
                  <a:lnTo>
                    <a:pt x="4184" y="2190"/>
                  </a:lnTo>
                  <a:lnTo>
                    <a:pt x="4164" y="2064"/>
                  </a:lnTo>
                  <a:lnTo>
                    <a:pt x="4135" y="1940"/>
                  </a:lnTo>
                  <a:lnTo>
                    <a:pt x="4100" y="1818"/>
                  </a:lnTo>
                  <a:lnTo>
                    <a:pt x="4055" y="1698"/>
                  </a:lnTo>
                  <a:lnTo>
                    <a:pt x="4005" y="1582"/>
                  </a:lnTo>
                  <a:lnTo>
                    <a:pt x="3945" y="1470"/>
                  </a:lnTo>
                  <a:lnTo>
                    <a:pt x="3878" y="1359"/>
                  </a:lnTo>
                  <a:lnTo>
                    <a:pt x="3814" y="1335"/>
                  </a:lnTo>
                  <a:lnTo>
                    <a:pt x="3758" y="1307"/>
                  </a:lnTo>
                  <a:lnTo>
                    <a:pt x="3707" y="1277"/>
                  </a:lnTo>
                  <a:lnTo>
                    <a:pt x="3663" y="1246"/>
                  </a:lnTo>
                  <a:lnTo>
                    <a:pt x="3626" y="1216"/>
                  </a:lnTo>
                  <a:lnTo>
                    <a:pt x="3595" y="1187"/>
                  </a:lnTo>
                  <a:lnTo>
                    <a:pt x="3569" y="1163"/>
                  </a:lnTo>
                  <a:lnTo>
                    <a:pt x="3557" y="1150"/>
                  </a:lnTo>
                  <a:lnTo>
                    <a:pt x="3547" y="1137"/>
                  </a:lnTo>
                  <a:lnTo>
                    <a:pt x="3543" y="1132"/>
                  </a:lnTo>
                  <a:lnTo>
                    <a:pt x="3474" y="1063"/>
                  </a:lnTo>
                  <a:lnTo>
                    <a:pt x="3400" y="999"/>
                  </a:lnTo>
                  <a:lnTo>
                    <a:pt x="3321" y="939"/>
                  </a:lnTo>
                  <a:lnTo>
                    <a:pt x="3237" y="884"/>
                  </a:lnTo>
                  <a:lnTo>
                    <a:pt x="3149" y="835"/>
                  </a:lnTo>
                  <a:lnTo>
                    <a:pt x="3055" y="791"/>
                  </a:lnTo>
                  <a:lnTo>
                    <a:pt x="2957" y="753"/>
                  </a:lnTo>
                  <a:lnTo>
                    <a:pt x="2856" y="718"/>
                  </a:lnTo>
                  <a:lnTo>
                    <a:pt x="2754" y="691"/>
                  </a:lnTo>
                  <a:lnTo>
                    <a:pt x="2647" y="669"/>
                  </a:lnTo>
                  <a:lnTo>
                    <a:pt x="2538" y="652"/>
                  </a:lnTo>
                  <a:lnTo>
                    <a:pt x="2427" y="644"/>
                  </a:lnTo>
                  <a:lnTo>
                    <a:pt x="2316" y="641"/>
                  </a:lnTo>
                  <a:lnTo>
                    <a:pt x="2197" y="644"/>
                  </a:lnTo>
                  <a:lnTo>
                    <a:pt x="2081" y="654"/>
                  </a:lnTo>
                  <a:lnTo>
                    <a:pt x="1968" y="672"/>
                  </a:lnTo>
                  <a:lnTo>
                    <a:pt x="1856" y="696"/>
                  </a:lnTo>
                  <a:lnTo>
                    <a:pt x="1748" y="726"/>
                  </a:lnTo>
                  <a:lnTo>
                    <a:pt x="1644" y="762"/>
                  </a:lnTo>
                  <a:lnTo>
                    <a:pt x="1545" y="803"/>
                  </a:lnTo>
                  <a:lnTo>
                    <a:pt x="1448" y="853"/>
                  </a:lnTo>
                  <a:lnTo>
                    <a:pt x="1357" y="906"/>
                  </a:lnTo>
                  <a:lnTo>
                    <a:pt x="1271" y="965"/>
                  </a:lnTo>
                  <a:lnTo>
                    <a:pt x="1192" y="1030"/>
                  </a:lnTo>
                  <a:lnTo>
                    <a:pt x="1118" y="1099"/>
                  </a:lnTo>
                  <a:lnTo>
                    <a:pt x="1051" y="1174"/>
                  </a:lnTo>
                  <a:lnTo>
                    <a:pt x="1048" y="1177"/>
                  </a:lnTo>
                  <a:lnTo>
                    <a:pt x="1045" y="1180"/>
                  </a:lnTo>
                  <a:lnTo>
                    <a:pt x="1019" y="1205"/>
                  </a:lnTo>
                  <a:lnTo>
                    <a:pt x="986" y="1234"/>
                  </a:lnTo>
                  <a:lnTo>
                    <a:pt x="949" y="1261"/>
                  </a:lnTo>
                  <a:lnTo>
                    <a:pt x="907" y="1289"/>
                  </a:lnTo>
                  <a:lnTo>
                    <a:pt x="860" y="1316"/>
                  </a:lnTo>
                  <a:lnTo>
                    <a:pt x="808" y="1340"/>
                  </a:lnTo>
                  <a:lnTo>
                    <a:pt x="751" y="1361"/>
                  </a:lnTo>
                  <a:lnTo>
                    <a:pt x="684" y="1470"/>
                  </a:lnTo>
                  <a:lnTo>
                    <a:pt x="625" y="1583"/>
                  </a:lnTo>
                  <a:lnTo>
                    <a:pt x="574" y="1700"/>
                  </a:lnTo>
                  <a:lnTo>
                    <a:pt x="530" y="1818"/>
                  </a:lnTo>
                  <a:lnTo>
                    <a:pt x="494" y="1940"/>
                  </a:lnTo>
                  <a:lnTo>
                    <a:pt x="466" y="2064"/>
                  </a:lnTo>
                  <a:lnTo>
                    <a:pt x="445" y="2191"/>
                  </a:lnTo>
                  <a:lnTo>
                    <a:pt x="433" y="2318"/>
                  </a:lnTo>
                  <a:lnTo>
                    <a:pt x="429" y="2448"/>
                  </a:lnTo>
                  <a:lnTo>
                    <a:pt x="433" y="2571"/>
                  </a:lnTo>
                  <a:lnTo>
                    <a:pt x="444" y="2692"/>
                  </a:lnTo>
                  <a:lnTo>
                    <a:pt x="463" y="2811"/>
                  </a:lnTo>
                  <a:lnTo>
                    <a:pt x="488" y="2931"/>
                  </a:lnTo>
                  <a:lnTo>
                    <a:pt x="521" y="3047"/>
                  </a:lnTo>
                  <a:lnTo>
                    <a:pt x="564" y="2970"/>
                  </a:lnTo>
                  <a:lnTo>
                    <a:pt x="612" y="2896"/>
                  </a:lnTo>
                  <a:lnTo>
                    <a:pt x="667" y="2828"/>
                  </a:lnTo>
                  <a:lnTo>
                    <a:pt x="724" y="2762"/>
                  </a:lnTo>
                  <a:lnTo>
                    <a:pt x="788" y="2702"/>
                  </a:lnTo>
                  <a:lnTo>
                    <a:pt x="857" y="2647"/>
                  </a:lnTo>
                  <a:lnTo>
                    <a:pt x="931" y="2598"/>
                  </a:lnTo>
                  <a:lnTo>
                    <a:pt x="1007" y="2554"/>
                  </a:lnTo>
                  <a:lnTo>
                    <a:pt x="1088" y="2517"/>
                  </a:lnTo>
                  <a:lnTo>
                    <a:pt x="1088" y="2514"/>
                  </a:lnTo>
                  <a:lnTo>
                    <a:pt x="1091" y="2481"/>
                  </a:lnTo>
                  <a:lnTo>
                    <a:pt x="1103" y="2450"/>
                  </a:lnTo>
                  <a:lnTo>
                    <a:pt x="1121" y="2423"/>
                  </a:lnTo>
                  <a:lnTo>
                    <a:pt x="1145" y="2400"/>
                  </a:lnTo>
                  <a:lnTo>
                    <a:pt x="1175" y="2384"/>
                  </a:lnTo>
                  <a:lnTo>
                    <a:pt x="1207" y="2374"/>
                  </a:lnTo>
                  <a:lnTo>
                    <a:pt x="1594" y="2306"/>
                  </a:lnTo>
                  <a:lnTo>
                    <a:pt x="1622" y="2303"/>
                  </a:lnTo>
                  <a:lnTo>
                    <a:pt x="1656" y="2308"/>
                  </a:lnTo>
                  <a:lnTo>
                    <a:pt x="1687" y="2320"/>
                  </a:lnTo>
                  <a:lnTo>
                    <a:pt x="1714" y="2338"/>
                  </a:lnTo>
                  <a:lnTo>
                    <a:pt x="1736" y="2362"/>
                  </a:lnTo>
                  <a:lnTo>
                    <a:pt x="1754" y="2390"/>
                  </a:lnTo>
                  <a:lnTo>
                    <a:pt x="1764" y="2423"/>
                  </a:lnTo>
                  <a:lnTo>
                    <a:pt x="2121" y="4493"/>
                  </a:lnTo>
                  <a:lnTo>
                    <a:pt x="2122" y="4505"/>
                  </a:lnTo>
                  <a:lnTo>
                    <a:pt x="2122" y="4517"/>
                  </a:lnTo>
                  <a:lnTo>
                    <a:pt x="2119" y="4552"/>
                  </a:lnTo>
                  <a:lnTo>
                    <a:pt x="2108" y="4583"/>
                  </a:lnTo>
                  <a:lnTo>
                    <a:pt x="2090" y="4610"/>
                  </a:lnTo>
                  <a:lnTo>
                    <a:pt x="2066" y="4634"/>
                  </a:lnTo>
                  <a:lnTo>
                    <a:pt x="2036" y="4650"/>
                  </a:lnTo>
                  <a:lnTo>
                    <a:pt x="2004" y="4661"/>
                  </a:lnTo>
                  <a:lnTo>
                    <a:pt x="1614" y="4728"/>
                  </a:lnTo>
                  <a:lnTo>
                    <a:pt x="1605" y="4729"/>
                  </a:lnTo>
                  <a:lnTo>
                    <a:pt x="1598" y="4729"/>
                  </a:lnTo>
                  <a:lnTo>
                    <a:pt x="1591" y="4731"/>
                  </a:lnTo>
                  <a:lnTo>
                    <a:pt x="1558" y="4726"/>
                  </a:lnTo>
                  <a:lnTo>
                    <a:pt x="1528" y="4716"/>
                  </a:lnTo>
                  <a:lnTo>
                    <a:pt x="1501" y="4700"/>
                  </a:lnTo>
                  <a:lnTo>
                    <a:pt x="1479" y="4679"/>
                  </a:lnTo>
                  <a:lnTo>
                    <a:pt x="1461" y="4652"/>
                  </a:lnTo>
                  <a:lnTo>
                    <a:pt x="1368" y="4643"/>
                  </a:lnTo>
                  <a:lnTo>
                    <a:pt x="1277" y="4628"/>
                  </a:lnTo>
                  <a:lnTo>
                    <a:pt x="1188" y="4604"/>
                  </a:lnTo>
                  <a:lnTo>
                    <a:pt x="1102" y="4574"/>
                  </a:lnTo>
                  <a:lnTo>
                    <a:pt x="1019" y="4537"/>
                  </a:lnTo>
                  <a:lnTo>
                    <a:pt x="940" y="4493"/>
                  </a:lnTo>
                  <a:lnTo>
                    <a:pt x="864" y="4443"/>
                  </a:lnTo>
                  <a:lnTo>
                    <a:pt x="793" y="4387"/>
                  </a:lnTo>
                  <a:lnTo>
                    <a:pt x="727" y="4325"/>
                  </a:lnTo>
                  <a:lnTo>
                    <a:pt x="665" y="4257"/>
                  </a:lnTo>
                  <a:lnTo>
                    <a:pt x="610" y="4186"/>
                  </a:lnTo>
                  <a:lnTo>
                    <a:pt x="560" y="4108"/>
                  </a:lnTo>
                  <a:lnTo>
                    <a:pt x="516" y="4027"/>
                  </a:lnTo>
                  <a:lnTo>
                    <a:pt x="479" y="3942"/>
                  </a:lnTo>
                  <a:lnTo>
                    <a:pt x="450" y="3853"/>
                  </a:lnTo>
                  <a:lnTo>
                    <a:pt x="372" y="3739"/>
                  </a:lnTo>
                  <a:lnTo>
                    <a:pt x="303" y="3621"/>
                  </a:lnTo>
                  <a:lnTo>
                    <a:pt x="240" y="3501"/>
                  </a:lnTo>
                  <a:lnTo>
                    <a:pt x="185" y="3377"/>
                  </a:lnTo>
                  <a:lnTo>
                    <a:pt x="136" y="3252"/>
                  </a:lnTo>
                  <a:lnTo>
                    <a:pt x="96" y="3122"/>
                  </a:lnTo>
                  <a:lnTo>
                    <a:pt x="62" y="2992"/>
                  </a:lnTo>
                  <a:lnTo>
                    <a:pt x="35" y="2858"/>
                  </a:lnTo>
                  <a:lnTo>
                    <a:pt x="16" y="2723"/>
                  </a:lnTo>
                  <a:lnTo>
                    <a:pt x="4" y="2586"/>
                  </a:lnTo>
                  <a:lnTo>
                    <a:pt x="0" y="2448"/>
                  </a:lnTo>
                  <a:lnTo>
                    <a:pt x="4" y="2314"/>
                  </a:lnTo>
                  <a:lnTo>
                    <a:pt x="14" y="2179"/>
                  </a:lnTo>
                  <a:lnTo>
                    <a:pt x="34" y="2048"/>
                  </a:lnTo>
                  <a:lnTo>
                    <a:pt x="59" y="1918"/>
                  </a:lnTo>
                  <a:lnTo>
                    <a:pt x="90" y="1789"/>
                  </a:lnTo>
                  <a:lnTo>
                    <a:pt x="129" y="1664"/>
                  </a:lnTo>
                  <a:lnTo>
                    <a:pt x="175" y="1540"/>
                  </a:lnTo>
                  <a:lnTo>
                    <a:pt x="227" y="1420"/>
                  </a:lnTo>
                  <a:lnTo>
                    <a:pt x="286" y="1302"/>
                  </a:lnTo>
                  <a:lnTo>
                    <a:pt x="352" y="1189"/>
                  </a:lnTo>
                  <a:lnTo>
                    <a:pt x="423" y="1078"/>
                  </a:lnTo>
                  <a:lnTo>
                    <a:pt x="500" y="972"/>
                  </a:lnTo>
                  <a:lnTo>
                    <a:pt x="585" y="869"/>
                  </a:lnTo>
                  <a:lnTo>
                    <a:pt x="674" y="771"/>
                  </a:lnTo>
                  <a:lnTo>
                    <a:pt x="751" y="676"/>
                  </a:lnTo>
                  <a:lnTo>
                    <a:pt x="834" y="588"/>
                  </a:lnTo>
                  <a:lnTo>
                    <a:pt x="924" y="506"/>
                  </a:lnTo>
                  <a:lnTo>
                    <a:pt x="1019" y="428"/>
                  </a:lnTo>
                  <a:lnTo>
                    <a:pt x="1118" y="357"/>
                  </a:lnTo>
                  <a:lnTo>
                    <a:pt x="1222" y="291"/>
                  </a:lnTo>
                  <a:lnTo>
                    <a:pt x="1331" y="231"/>
                  </a:lnTo>
                  <a:lnTo>
                    <a:pt x="1443" y="179"/>
                  </a:lnTo>
                  <a:lnTo>
                    <a:pt x="1559" y="133"/>
                  </a:lnTo>
                  <a:lnTo>
                    <a:pt x="1680" y="92"/>
                  </a:lnTo>
                  <a:lnTo>
                    <a:pt x="1802" y="59"/>
                  </a:lnTo>
                  <a:lnTo>
                    <a:pt x="1928" y="34"/>
                  </a:lnTo>
                  <a:lnTo>
                    <a:pt x="2054" y="15"/>
                  </a:lnTo>
                  <a:lnTo>
                    <a:pt x="2185" y="4"/>
                  </a:lnTo>
                  <a:lnTo>
                    <a:pt x="231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06076" y="2129133"/>
              <a:ext cx="187158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lang="en-US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62308" y="1832262"/>
            <a:ext cx="1843538" cy="1708949"/>
            <a:chOff x="3557672" y="1545986"/>
            <a:chExt cx="1843538" cy="1708949"/>
          </a:xfrm>
        </p:grpSpPr>
        <p:grpSp>
          <p:nvGrpSpPr>
            <p:cNvPr id="20" name="Group 9"/>
            <p:cNvGrpSpPr>
              <a:grpSpLocks noChangeAspect="1"/>
            </p:cNvGrpSpPr>
            <p:nvPr/>
          </p:nvGrpSpPr>
          <p:grpSpPr bwMode="auto">
            <a:xfrm>
              <a:off x="4223842" y="1545986"/>
              <a:ext cx="511198" cy="512901"/>
              <a:chOff x="3693" y="1075"/>
              <a:chExt cx="1200" cy="1204"/>
            </a:xfrm>
            <a:solidFill>
              <a:schemeClr val="bg1"/>
            </a:solidFill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4268" y="1075"/>
                <a:ext cx="324" cy="307"/>
              </a:xfrm>
              <a:custGeom>
                <a:avLst/>
                <a:gdLst>
                  <a:gd name="T0" fmla="*/ 282 w 971"/>
                  <a:gd name="T1" fmla="*/ 0 h 920"/>
                  <a:gd name="T2" fmla="*/ 354 w 971"/>
                  <a:gd name="T3" fmla="*/ 8 h 920"/>
                  <a:gd name="T4" fmla="*/ 423 w 971"/>
                  <a:gd name="T5" fmla="*/ 34 h 920"/>
                  <a:gd name="T6" fmla="*/ 484 w 971"/>
                  <a:gd name="T7" fmla="*/ 78 h 920"/>
                  <a:gd name="T8" fmla="*/ 532 w 971"/>
                  <a:gd name="T9" fmla="*/ 137 h 920"/>
                  <a:gd name="T10" fmla="*/ 603 w 971"/>
                  <a:gd name="T11" fmla="*/ 106 h 920"/>
                  <a:gd name="T12" fmla="*/ 676 w 971"/>
                  <a:gd name="T13" fmla="*/ 95 h 920"/>
                  <a:gd name="T14" fmla="*/ 750 w 971"/>
                  <a:gd name="T15" fmla="*/ 103 h 920"/>
                  <a:gd name="T16" fmla="*/ 819 w 971"/>
                  <a:gd name="T17" fmla="*/ 129 h 920"/>
                  <a:gd name="T18" fmla="*/ 879 w 971"/>
                  <a:gd name="T19" fmla="*/ 173 h 920"/>
                  <a:gd name="T20" fmla="*/ 928 w 971"/>
                  <a:gd name="T21" fmla="*/ 233 h 920"/>
                  <a:gd name="T22" fmla="*/ 960 w 971"/>
                  <a:gd name="T23" fmla="*/ 304 h 920"/>
                  <a:gd name="T24" fmla="*/ 971 w 971"/>
                  <a:gd name="T25" fmla="*/ 380 h 920"/>
                  <a:gd name="T26" fmla="*/ 963 w 971"/>
                  <a:gd name="T27" fmla="*/ 454 h 920"/>
                  <a:gd name="T28" fmla="*/ 937 w 971"/>
                  <a:gd name="T29" fmla="*/ 524 h 920"/>
                  <a:gd name="T30" fmla="*/ 894 w 971"/>
                  <a:gd name="T31" fmla="*/ 585 h 920"/>
                  <a:gd name="T32" fmla="*/ 834 w 971"/>
                  <a:gd name="T33" fmla="*/ 635 h 920"/>
                  <a:gd name="T34" fmla="*/ 822 w 971"/>
                  <a:gd name="T35" fmla="*/ 642 h 920"/>
                  <a:gd name="T36" fmla="*/ 793 w 971"/>
                  <a:gd name="T37" fmla="*/ 661 h 920"/>
                  <a:gd name="T38" fmla="*/ 750 w 971"/>
                  <a:gd name="T39" fmla="*/ 687 h 920"/>
                  <a:gd name="T40" fmla="*/ 698 w 971"/>
                  <a:gd name="T41" fmla="*/ 720 h 920"/>
                  <a:gd name="T42" fmla="*/ 638 w 971"/>
                  <a:gd name="T43" fmla="*/ 758 h 920"/>
                  <a:gd name="T44" fmla="*/ 576 w 971"/>
                  <a:gd name="T45" fmla="*/ 795 h 920"/>
                  <a:gd name="T46" fmla="*/ 514 w 971"/>
                  <a:gd name="T47" fmla="*/ 834 h 920"/>
                  <a:gd name="T48" fmla="*/ 458 w 971"/>
                  <a:gd name="T49" fmla="*/ 870 h 920"/>
                  <a:gd name="T50" fmla="*/ 409 w 971"/>
                  <a:gd name="T51" fmla="*/ 899 h 920"/>
                  <a:gd name="T52" fmla="*/ 373 w 971"/>
                  <a:gd name="T53" fmla="*/ 919 h 920"/>
                  <a:gd name="T54" fmla="*/ 343 w 971"/>
                  <a:gd name="T55" fmla="*/ 917 h 920"/>
                  <a:gd name="T56" fmla="*/ 319 w 971"/>
                  <a:gd name="T57" fmla="*/ 896 h 920"/>
                  <a:gd name="T58" fmla="*/ 292 w 971"/>
                  <a:gd name="T59" fmla="*/ 851 h 920"/>
                  <a:gd name="T60" fmla="*/ 258 w 971"/>
                  <a:gd name="T61" fmla="*/ 798 h 920"/>
                  <a:gd name="T62" fmla="*/ 222 w 971"/>
                  <a:gd name="T63" fmla="*/ 738 h 920"/>
                  <a:gd name="T64" fmla="*/ 184 w 971"/>
                  <a:gd name="T65" fmla="*/ 675 h 920"/>
                  <a:gd name="T66" fmla="*/ 145 w 971"/>
                  <a:gd name="T67" fmla="*/ 614 h 920"/>
                  <a:gd name="T68" fmla="*/ 110 w 971"/>
                  <a:gd name="T69" fmla="*/ 557 h 920"/>
                  <a:gd name="T70" fmla="*/ 80 w 971"/>
                  <a:gd name="T71" fmla="*/ 508 h 920"/>
                  <a:gd name="T72" fmla="*/ 57 w 971"/>
                  <a:gd name="T73" fmla="*/ 471 h 920"/>
                  <a:gd name="T74" fmla="*/ 45 w 971"/>
                  <a:gd name="T75" fmla="*/ 449 h 920"/>
                  <a:gd name="T76" fmla="*/ 25 w 971"/>
                  <a:gd name="T77" fmla="*/ 410 h 920"/>
                  <a:gd name="T78" fmla="*/ 3 w 971"/>
                  <a:gd name="T79" fmla="*/ 337 h 920"/>
                  <a:gd name="T80" fmla="*/ 1 w 971"/>
                  <a:gd name="T81" fmla="*/ 262 h 920"/>
                  <a:gd name="T82" fmla="*/ 18 w 971"/>
                  <a:gd name="T83" fmla="*/ 189 h 920"/>
                  <a:gd name="T84" fmla="*/ 53 w 971"/>
                  <a:gd name="T85" fmla="*/ 122 h 920"/>
                  <a:gd name="T86" fmla="*/ 105 w 971"/>
                  <a:gd name="T87" fmla="*/ 66 h 920"/>
                  <a:gd name="T88" fmla="*/ 171 w 971"/>
                  <a:gd name="T89" fmla="*/ 25 h 920"/>
                  <a:gd name="T90" fmla="*/ 243 w 971"/>
                  <a:gd name="T91" fmla="*/ 4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71" h="920">
                    <a:moveTo>
                      <a:pt x="279" y="0"/>
                    </a:moveTo>
                    <a:lnTo>
                      <a:pt x="282" y="0"/>
                    </a:lnTo>
                    <a:lnTo>
                      <a:pt x="317" y="1"/>
                    </a:lnTo>
                    <a:lnTo>
                      <a:pt x="354" y="8"/>
                    </a:lnTo>
                    <a:lnTo>
                      <a:pt x="389" y="18"/>
                    </a:lnTo>
                    <a:lnTo>
                      <a:pt x="423" y="34"/>
                    </a:lnTo>
                    <a:lnTo>
                      <a:pt x="454" y="54"/>
                    </a:lnTo>
                    <a:lnTo>
                      <a:pt x="484" y="78"/>
                    </a:lnTo>
                    <a:lnTo>
                      <a:pt x="510" y="105"/>
                    </a:lnTo>
                    <a:lnTo>
                      <a:pt x="532" y="137"/>
                    </a:lnTo>
                    <a:lnTo>
                      <a:pt x="567" y="119"/>
                    </a:lnTo>
                    <a:lnTo>
                      <a:pt x="603" y="106"/>
                    </a:lnTo>
                    <a:lnTo>
                      <a:pt x="639" y="98"/>
                    </a:lnTo>
                    <a:lnTo>
                      <a:pt x="676" y="95"/>
                    </a:lnTo>
                    <a:lnTo>
                      <a:pt x="713" y="96"/>
                    </a:lnTo>
                    <a:lnTo>
                      <a:pt x="750" y="103"/>
                    </a:lnTo>
                    <a:lnTo>
                      <a:pt x="785" y="113"/>
                    </a:lnTo>
                    <a:lnTo>
                      <a:pt x="819" y="129"/>
                    </a:lnTo>
                    <a:lnTo>
                      <a:pt x="850" y="149"/>
                    </a:lnTo>
                    <a:lnTo>
                      <a:pt x="879" y="173"/>
                    </a:lnTo>
                    <a:lnTo>
                      <a:pt x="905" y="201"/>
                    </a:lnTo>
                    <a:lnTo>
                      <a:pt x="928" y="233"/>
                    </a:lnTo>
                    <a:lnTo>
                      <a:pt x="946" y="269"/>
                    </a:lnTo>
                    <a:lnTo>
                      <a:pt x="960" y="304"/>
                    </a:lnTo>
                    <a:lnTo>
                      <a:pt x="967" y="342"/>
                    </a:lnTo>
                    <a:lnTo>
                      <a:pt x="971" y="380"/>
                    </a:lnTo>
                    <a:lnTo>
                      <a:pt x="970" y="417"/>
                    </a:lnTo>
                    <a:lnTo>
                      <a:pt x="963" y="454"/>
                    </a:lnTo>
                    <a:lnTo>
                      <a:pt x="953" y="489"/>
                    </a:lnTo>
                    <a:lnTo>
                      <a:pt x="937" y="524"/>
                    </a:lnTo>
                    <a:lnTo>
                      <a:pt x="918" y="556"/>
                    </a:lnTo>
                    <a:lnTo>
                      <a:pt x="894" y="585"/>
                    </a:lnTo>
                    <a:lnTo>
                      <a:pt x="866" y="611"/>
                    </a:lnTo>
                    <a:lnTo>
                      <a:pt x="834" y="635"/>
                    </a:lnTo>
                    <a:lnTo>
                      <a:pt x="831" y="638"/>
                    </a:lnTo>
                    <a:lnTo>
                      <a:pt x="822" y="642"/>
                    </a:lnTo>
                    <a:lnTo>
                      <a:pt x="810" y="650"/>
                    </a:lnTo>
                    <a:lnTo>
                      <a:pt x="793" y="661"/>
                    </a:lnTo>
                    <a:lnTo>
                      <a:pt x="773" y="673"/>
                    </a:lnTo>
                    <a:lnTo>
                      <a:pt x="750" y="687"/>
                    </a:lnTo>
                    <a:lnTo>
                      <a:pt x="725" y="703"/>
                    </a:lnTo>
                    <a:lnTo>
                      <a:pt x="698" y="720"/>
                    </a:lnTo>
                    <a:lnTo>
                      <a:pt x="669" y="738"/>
                    </a:lnTo>
                    <a:lnTo>
                      <a:pt x="638" y="758"/>
                    </a:lnTo>
                    <a:lnTo>
                      <a:pt x="607" y="776"/>
                    </a:lnTo>
                    <a:lnTo>
                      <a:pt x="576" y="795"/>
                    </a:lnTo>
                    <a:lnTo>
                      <a:pt x="544" y="815"/>
                    </a:lnTo>
                    <a:lnTo>
                      <a:pt x="514" y="834"/>
                    </a:lnTo>
                    <a:lnTo>
                      <a:pt x="486" y="853"/>
                    </a:lnTo>
                    <a:lnTo>
                      <a:pt x="458" y="870"/>
                    </a:lnTo>
                    <a:lnTo>
                      <a:pt x="432" y="886"/>
                    </a:lnTo>
                    <a:lnTo>
                      <a:pt x="409" y="899"/>
                    </a:lnTo>
                    <a:lnTo>
                      <a:pt x="389" y="912"/>
                    </a:lnTo>
                    <a:lnTo>
                      <a:pt x="373" y="919"/>
                    </a:lnTo>
                    <a:lnTo>
                      <a:pt x="357" y="920"/>
                    </a:lnTo>
                    <a:lnTo>
                      <a:pt x="343" y="917"/>
                    </a:lnTo>
                    <a:lnTo>
                      <a:pt x="329" y="909"/>
                    </a:lnTo>
                    <a:lnTo>
                      <a:pt x="319" y="896"/>
                    </a:lnTo>
                    <a:lnTo>
                      <a:pt x="305" y="875"/>
                    </a:lnTo>
                    <a:lnTo>
                      <a:pt x="292" y="851"/>
                    </a:lnTo>
                    <a:lnTo>
                      <a:pt x="276" y="826"/>
                    </a:lnTo>
                    <a:lnTo>
                      <a:pt x="258" y="798"/>
                    </a:lnTo>
                    <a:lnTo>
                      <a:pt x="240" y="769"/>
                    </a:lnTo>
                    <a:lnTo>
                      <a:pt x="222" y="738"/>
                    </a:lnTo>
                    <a:lnTo>
                      <a:pt x="203" y="706"/>
                    </a:lnTo>
                    <a:lnTo>
                      <a:pt x="184" y="675"/>
                    </a:lnTo>
                    <a:lnTo>
                      <a:pt x="164" y="643"/>
                    </a:lnTo>
                    <a:lnTo>
                      <a:pt x="145" y="614"/>
                    </a:lnTo>
                    <a:lnTo>
                      <a:pt x="127" y="584"/>
                    </a:lnTo>
                    <a:lnTo>
                      <a:pt x="110" y="557"/>
                    </a:lnTo>
                    <a:lnTo>
                      <a:pt x="94" y="530"/>
                    </a:lnTo>
                    <a:lnTo>
                      <a:pt x="80" y="508"/>
                    </a:lnTo>
                    <a:lnTo>
                      <a:pt x="67" y="487"/>
                    </a:lnTo>
                    <a:lnTo>
                      <a:pt x="57" y="471"/>
                    </a:lnTo>
                    <a:lnTo>
                      <a:pt x="49" y="457"/>
                    </a:lnTo>
                    <a:lnTo>
                      <a:pt x="45" y="449"/>
                    </a:lnTo>
                    <a:lnTo>
                      <a:pt x="43" y="446"/>
                    </a:lnTo>
                    <a:lnTo>
                      <a:pt x="25" y="410"/>
                    </a:lnTo>
                    <a:lnTo>
                      <a:pt x="11" y="374"/>
                    </a:lnTo>
                    <a:lnTo>
                      <a:pt x="3" y="337"/>
                    </a:lnTo>
                    <a:lnTo>
                      <a:pt x="0" y="300"/>
                    </a:lnTo>
                    <a:lnTo>
                      <a:pt x="1" y="262"/>
                    </a:lnTo>
                    <a:lnTo>
                      <a:pt x="8" y="225"/>
                    </a:lnTo>
                    <a:lnTo>
                      <a:pt x="18" y="189"/>
                    </a:lnTo>
                    <a:lnTo>
                      <a:pt x="34" y="154"/>
                    </a:lnTo>
                    <a:lnTo>
                      <a:pt x="53" y="122"/>
                    </a:lnTo>
                    <a:lnTo>
                      <a:pt x="76" y="93"/>
                    </a:lnTo>
                    <a:lnTo>
                      <a:pt x="105" y="66"/>
                    </a:lnTo>
                    <a:lnTo>
                      <a:pt x="136" y="44"/>
                    </a:lnTo>
                    <a:lnTo>
                      <a:pt x="171" y="25"/>
                    </a:lnTo>
                    <a:lnTo>
                      <a:pt x="206" y="12"/>
                    </a:lnTo>
                    <a:lnTo>
                      <a:pt x="243" y="4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693" y="1146"/>
                <a:ext cx="355" cy="345"/>
              </a:xfrm>
              <a:custGeom>
                <a:avLst/>
                <a:gdLst>
                  <a:gd name="T0" fmla="*/ 781 w 1065"/>
                  <a:gd name="T1" fmla="*/ 2 h 1035"/>
                  <a:gd name="T2" fmla="*/ 864 w 1065"/>
                  <a:gd name="T3" fmla="*/ 25 h 1035"/>
                  <a:gd name="T4" fmla="*/ 940 w 1065"/>
                  <a:gd name="T5" fmla="*/ 68 h 1035"/>
                  <a:gd name="T6" fmla="*/ 998 w 1065"/>
                  <a:gd name="T7" fmla="*/ 129 h 1035"/>
                  <a:gd name="T8" fmla="*/ 1040 w 1065"/>
                  <a:gd name="T9" fmla="*/ 201 h 1035"/>
                  <a:gd name="T10" fmla="*/ 1061 w 1065"/>
                  <a:gd name="T11" fmla="*/ 282 h 1035"/>
                  <a:gd name="T12" fmla="*/ 1062 w 1065"/>
                  <a:gd name="T13" fmla="*/ 366 h 1035"/>
                  <a:gd name="T14" fmla="*/ 1040 w 1065"/>
                  <a:gd name="T15" fmla="*/ 451 h 1035"/>
                  <a:gd name="T16" fmla="*/ 1034 w 1065"/>
                  <a:gd name="T17" fmla="*/ 466 h 1035"/>
                  <a:gd name="T18" fmla="*/ 1020 w 1065"/>
                  <a:gd name="T19" fmla="*/ 501 h 1035"/>
                  <a:gd name="T20" fmla="*/ 998 w 1065"/>
                  <a:gd name="T21" fmla="*/ 554 h 1035"/>
                  <a:gd name="T22" fmla="*/ 971 w 1065"/>
                  <a:gd name="T23" fmla="*/ 619 h 1035"/>
                  <a:gd name="T24" fmla="*/ 941 w 1065"/>
                  <a:gd name="T25" fmla="*/ 692 h 1035"/>
                  <a:gd name="T26" fmla="*/ 910 w 1065"/>
                  <a:gd name="T27" fmla="*/ 769 h 1035"/>
                  <a:gd name="T28" fmla="*/ 879 w 1065"/>
                  <a:gd name="T29" fmla="*/ 844 h 1035"/>
                  <a:gd name="T30" fmla="*/ 850 w 1065"/>
                  <a:gd name="T31" fmla="*/ 915 h 1035"/>
                  <a:gd name="T32" fmla="*/ 826 w 1065"/>
                  <a:gd name="T33" fmla="*/ 974 h 1035"/>
                  <a:gd name="T34" fmla="*/ 806 w 1065"/>
                  <a:gd name="T35" fmla="*/ 1016 h 1035"/>
                  <a:gd name="T36" fmla="*/ 776 w 1065"/>
                  <a:gd name="T37" fmla="*/ 1034 h 1035"/>
                  <a:gd name="T38" fmla="*/ 741 w 1065"/>
                  <a:gd name="T39" fmla="*/ 1030 h 1035"/>
                  <a:gd name="T40" fmla="*/ 688 w 1065"/>
                  <a:gd name="T41" fmla="*/ 1009 h 1035"/>
                  <a:gd name="T42" fmla="*/ 624 w 1065"/>
                  <a:gd name="T43" fmla="*/ 981 h 1035"/>
                  <a:gd name="T44" fmla="*/ 552 w 1065"/>
                  <a:gd name="T45" fmla="*/ 952 h 1035"/>
                  <a:gd name="T46" fmla="*/ 476 w 1065"/>
                  <a:gd name="T47" fmla="*/ 921 h 1035"/>
                  <a:gd name="T48" fmla="*/ 402 w 1065"/>
                  <a:gd name="T49" fmla="*/ 890 h 1035"/>
                  <a:gd name="T50" fmla="*/ 333 w 1065"/>
                  <a:gd name="T51" fmla="*/ 861 h 1035"/>
                  <a:gd name="T52" fmla="*/ 273 w 1065"/>
                  <a:gd name="T53" fmla="*/ 837 h 1035"/>
                  <a:gd name="T54" fmla="*/ 229 w 1065"/>
                  <a:gd name="T55" fmla="*/ 818 h 1035"/>
                  <a:gd name="T56" fmla="*/ 203 w 1065"/>
                  <a:gd name="T57" fmla="*/ 808 h 1035"/>
                  <a:gd name="T58" fmla="*/ 160 w 1065"/>
                  <a:gd name="T59" fmla="*/ 786 h 1035"/>
                  <a:gd name="T60" fmla="*/ 92 w 1065"/>
                  <a:gd name="T61" fmla="*/ 733 h 1035"/>
                  <a:gd name="T62" fmla="*/ 43 w 1065"/>
                  <a:gd name="T63" fmla="*/ 667 h 1035"/>
                  <a:gd name="T64" fmla="*/ 11 w 1065"/>
                  <a:gd name="T65" fmla="*/ 589 h 1035"/>
                  <a:gd name="T66" fmla="*/ 0 w 1065"/>
                  <a:gd name="T67" fmla="*/ 507 h 1035"/>
                  <a:gd name="T68" fmla="*/ 10 w 1065"/>
                  <a:gd name="T69" fmla="*/ 421 h 1035"/>
                  <a:gd name="T70" fmla="*/ 43 w 1065"/>
                  <a:gd name="T71" fmla="*/ 339 h 1035"/>
                  <a:gd name="T72" fmla="*/ 95 w 1065"/>
                  <a:gd name="T73" fmla="*/ 272 h 1035"/>
                  <a:gd name="T74" fmla="*/ 160 w 1065"/>
                  <a:gd name="T75" fmla="*/ 220 h 1035"/>
                  <a:gd name="T76" fmla="*/ 237 w 1065"/>
                  <a:gd name="T77" fmla="*/ 188 h 1035"/>
                  <a:gd name="T78" fmla="*/ 318 w 1065"/>
                  <a:gd name="T79" fmla="*/ 177 h 1035"/>
                  <a:gd name="T80" fmla="*/ 403 w 1065"/>
                  <a:gd name="T81" fmla="*/ 187 h 1035"/>
                  <a:gd name="T82" fmla="*/ 464 w 1065"/>
                  <a:gd name="T83" fmla="*/ 162 h 1035"/>
                  <a:gd name="T84" fmla="*/ 515 w 1065"/>
                  <a:gd name="T85" fmla="*/ 93 h 1035"/>
                  <a:gd name="T86" fmla="*/ 581 w 1065"/>
                  <a:gd name="T87" fmla="*/ 43 h 1035"/>
                  <a:gd name="T88" fmla="*/ 656 w 1065"/>
                  <a:gd name="T89" fmla="*/ 11 h 1035"/>
                  <a:gd name="T90" fmla="*/ 739 w 1065"/>
                  <a:gd name="T91" fmla="*/ 0 h 1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65" h="1035">
                    <a:moveTo>
                      <a:pt x="739" y="0"/>
                    </a:moveTo>
                    <a:lnTo>
                      <a:pt x="781" y="2"/>
                    </a:lnTo>
                    <a:lnTo>
                      <a:pt x="823" y="10"/>
                    </a:lnTo>
                    <a:lnTo>
                      <a:pt x="864" y="25"/>
                    </a:lnTo>
                    <a:lnTo>
                      <a:pt x="903" y="44"/>
                    </a:lnTo>
                    <a:lnTo>
                      <a:pt x="940" y="68"/>
                    </a:lnTo>
                    <a:lnTo>
                      <a:pt x="971" y="97"/>
                    </a:lnTo>
                    <a:lnTo>
                      <a:pt x="998" y="129"/>
                    </a:lnTo>
                    <a:lnTo>
                      <a:pt x="1021" y="163"/>
                    </a:lnTo>
                    <a:lnTo>
                      <a:pt x="1040" y="201"/>
                    </a:lnTo>
                    <a:lnTo>
                      <a:pt x="1053" y="241"/>
                    </a:lnTo>
                    <a:lnTo>
                      <a:pt x="1061" y="282"/>
                    </a:lnTo>
                    <a:lnTo>
                      <a:pt x="1065" y="323"/>
                    </a:lnTo>
                    <a:lnTo>
                      <a:pt x="1062" y="366"/>
                    </a:lnTo>
                    <a:lnTo>
                      <a:pt x="1053" y="409"/>
                    </a:lnTo>
                    <a:lnTo>
                      <a:pt x="1040" y="451"/>
                    </a:lnTo>
                    <a:lnTo>
                      <a:pt x="1039" y="456"/>
                    </a:lnTo>
                    <a:lnTo>
                      <a:pt x="1034" y="466"/>
                    </a:lnTo>
                    <a:lnTo>
                      <a:pt x="1028" y="482"/>
                    </a:lnTo>
                    <a:lnTo>
                      <a:pt x="1020" y="501"/>
                    </a:lnTo>
                    <a:lnTo>
                      <a:pt x="1009" y="526"/>
                    </a:lnTo>
                    <a:lnTo>
                      <a:pt x="998" y="554"/>
                    </a:lnTo>
                    <a:lnTo>
                      <a:pt x="985" y="586"/>
                    </a:lnTo>
                    <a:lnTo>
                      <a:pt x="971" y="619"/>
                    </a:lnTo>
                    <a:lnTo>
                      <a:pt x="956" y="656"/>
                    </a:lnTo>
                    <a:lnTo>
                      <a:pt x="941" y="692"/>
                    </a:lnTo>
                    <a:lnTo>
                      <a:pt x="926" y="731"/>
                    </a:lnTo>
                    <a:lnTo>
                      <a:pt x="910" y="769"/>
                    </a:lnTo>
                    <a:lnTo>
                      <a:pt x="894" y="808"/>
                    </a:lnTo>
                    <a:lnTo>
                      <a:pt x="879" y="844"/>
                    </a:lnTo>
                    <a:lnTo>
                      <a:pt x="864" y="881"/>
                    </a:lnTo>
                    <a:lnTo>
                      <a:pt x="850" y="915"/>
                    </a:lnTo>
                    <a:lnTo>
                      <a:pt x="837" y="946"/>
                    </a:lnTo>
                    <a:lnTo>
                      <a:pt x="826" y="974"/>
                    </a:lnTo>
                    <a:lnTo>
                      <a:pt x="815" y="1000"/>
                    </a:lnTo>
                    <a:lnTo>
                      <a:pt x="806" y="1016"/>
                    </a:lnTo>
                    <a:lnTo>
                      <a:pt x="793" y="1027"/>
                    </a:lnTo>
                    <a:lnTo>
                      <a:pt x="776" y="1034"/>
                    </a:lnTo>
                    <a:lnTo>
                      <a:pt x="759" y="1035"/>
                    </a:lnTo>
                    <a:lnTo>
                      <a:pt x="741" y="1030"/>
                    </a:lnTo>
                    <a:lnTo>
                      <a:pt x="716" y="1020"/>
                    </a:lnTo>
                    <a:lnTo>
                      <a:pt x="688" y="1009"/>
                    </a:lnTo>
                    <a:lnTo>
                      <a:pt x="658" y="996"/>
                    </a:lnTo>
                    <a:lnTo>
                      <a:pt x="624" y="981"/>
                    </a:lnTo>
                    <a:lnTo>
                      <a:pt x="588" y="968"/>
                    </a:lnTo>
                    <a:lnTo>
                      <a:pt x="552" y="952"/>
                    </a:lnTo>
                    <a:lnTo>
                      <a:pt x="513" y="937"/>
                    </a:lnTo>
                    <a:lnTo>
                      <a:pt x="476" y="921"/>
                    </a:lnTo>
                    <a:lnTo>
                      <a:pt x="438" y="905"/>
                    </a:lnTo>
                    <a:lnTo>
                      <a:pt x="402" y="890"/>
                    </a:lnTo>
                    <a:lnTo>
                      <a:pt x="365" y="875"/>
                    </a:lnTo>
                    <a:lnTo>
                      <a:pt x="333" y="861"/>
                    </a:lnTo>
                    <a:lnTo>
                      <a:pt x="301" y="849"/>
                    </a:lnTo>
                    <a:lnTo>
                      <a:pt x="273" y="837"/>
                    </a:lnTo>
                    <a:lnTo>
                      <a:pt x="249" y="827"/>
                    </a:lnTo>
                    <a:lnTo>
                      <a:pt x="229" y="818"/>
                    </a:lnTo>
                    <a:lnTo>
                      <a:pt x="213" y="812"/>
                    </a:lnTo>
                    <a:lnTo>
                      <a:pt x="203" y="808"/>
                    </a:lnTo>
                    <a:lnTo>
                      <a:pt x="199" y="805"/>
                    </a:lnTo>
                    <a:lnTo>
                      <a:pt x="160" y="786"/>
                    </a:lnTo>
                    <a:lnTo>
                      <a:pt x="124" y="762"/>
                    </a:lnTo>
                    <a:lnTo>
                      <a:pt x="92" y="733"/>
                    </a:lnTo>
                    <a:lnTo>
                      <a:pt x="65" y="701"/>
                    </a:lnTo>
                    <a:lnTo>
                      <a:pt x="43" y="667"/>
                    </a:lnTo>
                    <a:lnTo>
                      <a:pt x="25" y="629"/>
                    </a:lnTo>
                    <a:lnTo>
                      <a:pt x="11" y="589"/>
                    </a:lnTo>
                    <a:lnTo>
                      <a:pt x="2" y="548"/>
                    </a:lnTo>
                    <a:lnTo>
                      <a:pt x="0" y="507"/>
                    </a:lnTo>
                    <a:lnTo>
                      <a:pt x="2" y="464"/>
                    </a:lnTo>
                    <a:lnTo>
                      <a:pt x="10" y="421"/>
                    </a:lnTo>
                    <a:lnTo>
                      <a:pt x="24" y="379"/>
                    </a:lnTo>
                    <a:lnTo>
                      <a:pt x="43" y="339"/>
                    </a:lnTo>
                    <a:lnTo>
                      <a:pt x="67" y="304"/>
                    </a:lnTo>
                    <a:lnTo>
                      <a:pt x="95" y="272"/>
                    </a:lnTo>
                    <a:lnTo>
                      <a:pt x="126" y="244"/>
                    </a:lnTo>
                    <a:lnTo>
                      <a:pt x="160" y="220"/>
                    </a:lnTo>
                    <a:lnTo>
                      <a:pt x="197" y="202"/>
                    </a:lnTo>
                    <a:lnTo>
                      <a:pt x="237" y="188"/>
                    </a:lnTo>
                    <a:lnTo>
                      <a:pt x="277" y="180"/>
                    </a:lnTo>
                    <a:lnTo>
                      <a:pt x="318" y="177"/>
                    </a:lnTo>
                    <a:lnTo>
                      <a:pt x="361" y="179"/>
                    </a:lnTo>
                    <a:lnTo>
                      <a:pt x="403" y="187"/>
                    </a:lnTo>
                    <a:lnTo>
                      <a:pt x="444" y="201"/>
                    </a:lnTo>
                    <a:lnTo>
                      <a:pt x="464" y="162"/>
                    </a:lnTo>
                    <a:lnTo>
                      <a:pt x="487" y="125"/>
                    </a:lnTo>
                    <a:lnTo>
                      <a:pt x="515" y="93"/>
                    </a:lnTo>
                    <a:lnTo>
                      <a:pt x="547" y="66"/>
                    </a:lnTo>
                    <a:lnTo>
                      <a:pt x="581" y="43"/>
                    </a:lnTo>
                    <a:lnTo>
                      <a:pt x="618" y="25"/>
                    </a:lnTo>
                    <a:lnTo>
                      <a:pt x="656" y="11"/>
                    </a:lnTo>
                    <a:lnTo>
                      <a:pt x="697" y="3"/>
                    </a:lnTo>
                    <a:lnTo>
                      <a:pt x="7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764" y="1705"/>
                <a:ext cx="230" cy="212"/>
              </a:xfrm>
              <a:custGeom>
                <a:avLst/>
                <a:gdLst>
                  <a:gd name="T0" fmla="*/ 535 w 691"/>
                  <a:gd name="T1" fmla="*/ 5 h 637"/>
                  <a:gd name="T2" fmla="*/ 593 w 691"/>
                  <a:gd name="T3" fmla="*/ 29 h 637"/>
                  <a:gd name="T4" fmla="*/ 643 w 691"/>
                  <a:gd name="T5" fmla="*/ 72 h 637"/>
                  <a:gd name="T6" fmla="*/ 677 w 691"/>
                  <a:gd name="T7" fmla="*/ 127 h 637"/>
                  <a:gd name="T8" fmla="*/ 691 w 691"/>
                  <a:gd name="T9" fmla="*/ 189 h 637"/>
                  <a:gd name="T10" fmla="*/ 687 w 691"/>
                  <a:gd name="T11" fmla="*/ 251 h 637"/>
                  <a:gd name="T12" fmla="*/ 663 w 691"/>
                  <a:gd name="T13" fmla="*/ 311 h 637"/>
                  <a:gd name="T14" fmla="*/ 642 w 691"/>
                  <a:gd name="T15" fmla="*/ 342 h 637"/>
                  <a:gd name="T16" fmla="*/ 626 w 691"/>
                  <a:gd name="T17" fmla="*/ 360 h 637"/>
                  <a:gd name="T18" fmla="*/ 600 w 691"/>
                  <a:gd name="T19" fmla="*/ 391 h 637"/>
                  <a:gd name="T20" fmla="*/ 565 w 691"/>
                  <a:gd name="T21" fmla="*/ 432 h 637"/>
                  <a:gd name="T22" fmla="*/ 527 w 691"/>
                  <a:gd name="T23" fmla="*/ 478 h 637"/>
                  <a:gd name="T24" fmla="*/ 487 w 691"/>
                  <a:gd name="T25" fmla="*/ 525 h 637"/>
                  <a:gd name="T26" fmla="*/ 450 w 691"/>
                  <a:gd name="T27" fmla="*/ 569 h 637"/>
                  <a:gd name="T28" fmla="*/ 417 w 691"/>
                  <a:gd name="T29" fmla="*/ 608 h 637"/>
                  <a:gd name="T30" fmla="*/ 394 w 691"/>
                  <a:gd name="T31" fmla="*/ 632 h 637"/>
                  <a:gd name="T32" fmla="*/ 367 w 691"/>
                  <a:gd name="T33" fmla="*/ 634 h 637"/>
                  <a:gd name="T34" fmla="*/ 338 w 691"/>
                  <a:gd name="T35" fmla="*/ 615 h 637"/>
                  <a:gd name="T36" fmla="*/ 300 w 691"/>
                  <a:gd name="T37" fmla="*/ 582 h 637"/>
                  <a:gd name="T38" fmla="*/ 256 w 691"/>
                  <a:gd name="T39" fmla="*/ 544 h 637"/>
                  <a:gd name="T40" fmla="*/ 210 w 691"/>
                  <a:gd name="T41" fmla="*/ 504 h 637"/>
                  <a:gd name="T42" fmla="*/ 165 w 691"/>
                  <a:gd name="T43" fmla="*/ 465 h 637"/>
                  <a:gd name="T44" fmla="*/ 124 w 691"/>
                  <a:gd name="T45" fmla="*/ 431 h 637"/>
                  <a:gd name="T46" fmla="*/ 94 w 691"/>
                  <a:gd name="T47" fmla="*/ 405 h 637"/>
                  <a:gd name="T48" fmla="*/ 74 w 691"/>
                  <a:gd name="T49" fmla="*/ 390 h 637"/>
                  <a:gd name="T50" fmla="*/ 49 w 691"/>
                  <a:gd name="T51" fmla="*/ 363 h 637"/>
                  <a:gd name="T52" fmla="*/ 16 w 691"/>
                  <a:gd name="T53" fmla="*/ 307 h 637"/>
                  <a:gd name="T54" fmla="*/ 1 w 691"/>
                  <a:gd name="T55" fmla="*/ 247 h 637"/>
                  <a:gd name="T56" fmla="*/ 6 w 691"/>
                  <a:gd name="T57" fmla="*/ 183 h 637"/>
                  <a:gd name="T58" fmla="*/ 29 w 691"/>
                  <a:gd name="T59" fmla="*/ 123 h 637"/>
                  <a:gd name="T60" fmla="*/ 71 w 691"/>
                  <a:gd name="T61" fmla="*/ 72 h 637"/>
                  <a:gd name="T62" fmla="*/ 125 w 691"/>
                  <a:gd name="T63" fmla="*/ 39 h 637"/>
                  <a:gd name="T64" fmla="*/ 186 w 691"/>
                  <a:gd name="T65" fmla="*/ 24 h 637"/>
                  <a:gd name="T66" fmla="*/ 248 w 691"/>
                  <a:gd name="T67" fmla="*/ 29 h 637"/>
                  <a:gd name="T68" fmla="*/ 307 w 691"/>
                  <a:gd name="T69" fmla="*/ 53 h 637"/>
                  <a:gd name="T70" fmla="*/ 358 w 691"/>
                  <a:gd name="T71" fmla="*/ 48 h 637"/>
                  <a:gd name="T72" fmla="*/ 412 w 691"/>
                  <a:gd name="T73" fmla="*/ 15 h 637"/>
                  <a:gd name="T74" fmla="*/ 473 w 691"/>
                  <a:gd name="T75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91" h="637">
                    <a:moveTo>
                      <a:pt x="503" y="0"/>
                    </a:moveTo>
                    <a:lnTo>
                      <a:pt x="535" y="5"/>
                    </a:lnTo>
                    <a:lnTo>
                      <a:pt x="564" y="14"/>
                    </a:lnTo>
                    <a:lnTo>
                      <a:pt x="593" y="29"/>
                    </a:lnTo>
                    <a:lnTo>
                      <a:pt x="620" y="48"/>
                    </a:lnTo>
                    <a:lnTo>
                      <a:pt x="643" y="72"/>
                    </a:lnTo>
                    <a:lnTo>
                      <a:pt x="662" y="98"/>
                    </a:lnTo>
                    <a:lnTo>
                      <a:pt x="677" y="127"/>
                    </a:lnTo>
                    <a:lnTo>
                      <a:pt x="686" y="157"/>
                    </a:lnTo>
                    <a:lnTo>
                      <a:pt x="691" y="189"/>
                    </a:lnTo>
                    <a:lnTo>
                      <a:pt x="691" y="219"/>
                    </a:lnTo>
                    <a:lnTo>
                      <a:pt x="687" y="251"/>
                    </a:lnTo>
                    <a:lnTo>
                      <a:pt x="678" y="282"/>
                    </a:lnTo>
                    <a:lnTo>
                      <a:pt x="663" y="311"/>
                    </a:lnTo>
                    <a:lnTo>
                      <a:pt x="644" y="338"/>
                    </a:lnTo>
                    <a:lnTo>
                      <a:pt x="642" y="342"/>
                    </a:lnTo>
                    <a:lnTo>
                      <a:pt x="635" y="349"/>
                    </a:lnTo>
                    <a:lnTo>
                      <a:pt x="626" y="360"/>
                    </a:lnTo>
                    <a:lnTo>
                      <a:pt x="614" y="374"/>
                    </a:lnTo>
                    <a:lnTo>
                      <a:pt x="600" y="391"/>
                    </a:lnTo>
                    <a:lnTo>
                      <a:pt x="583" y="410"/>
                    </a:lnTo>
                    <a:lnTo>
                      <a:pt x="565" y="432"/>
                    </a:lnTo>
                    <a:lnTo>
                      <a:pt x="547" y="454"/>
                    </a:lnTo>
                    <a:lnTo>
                      <a:pt x="527" y="478"/>
                    </a:lnTo>
                    <a:lnTo>
                      <a:pt x="508" y="502"/>
                    </a:lnTo>
                    <a:lnTo>
                      <a:pt x="487" y="525"/>
                    </a:lnTo>
                    <a:lnTo>
                      <a:pt x="468" y="547"/>
                    </a:lnTo>
                    <a:lnTo>
                      <a:pt x="450" y="569"/>
                    </a:lnTo>
                    <a:lnTo>
                      <a:pt x="433" y="590"/>
                    </a:lnTo>
                    <a:lnTo>
                      <a:pt x="417" y="608"/>
                    </a:lnTo>
                    <a:lnTo>
                      <a:pt x="405" y="623"/>
                    </a:lnTo>
                    <a:lnTo>
                      <a:pt x="394" y="632"/>
                    </a:lnTo>
                    <a:lnTo>
                      <a:pt x="380" y="637"/>
                    </a:lnTo>
                    <a:lnTo>
                      <a:pt x="367" y="634"/>
                    </a:lnTo>
                    <a:lnTo>
                      <a:pt x="354" y="627"/>
                    </a:lnTo>
                    <a:lnTo>
                      <a:pt x="338" y="615"/>
                    </a:lnTo>
                    <a:lnTo>
                      <a:pt x="320" y="599"/>
                    </a:lnTo>
                    <a:lnTo>
                      <a:pt x="300" y="582"/>
                    </a:lnTo>
                    <a:lnTo>
                      <a:pt x="279" y="563"/>
                    </a:lnTo>
                    <a:lnTo>
                      <a:pt x="256" y="544"/>
                    </a:lnTo>
                    <a:lnTo>
                      <a:pt x="234" y="525"/>
                    </a:lnTo>
                    <a:lnTo>
                      <a:pt x="210" y="504"/>
                    </a:lnTo>
                    <a:lnTo>
                      <a:pt x="186" y="485"/>
                    </a:lnTo>
                    <a:lnTo>
                      <a:pt x="165" y="465"/>
                    </a:lnTo>
                    <a:lnTo>
                      <a:pt x="143" y="448"/>
                    </a:lnTo>
                    <a:lnTo>
                      <a:pt x="124" y="431"/>
                    </a:lnTo>
                    <a:lnTo>
                      <a:pt x="107" y="417"/>
                    </a:lnTo>
                    <a:lnTo>
                      <a:pt x="94" y="405"/>
                    </a:lnTo>
                    <a:lnTo>
                      <a:pt x="82" y="395"/>
                    </a:lnTo>
                    <a:lnTo>
                      <a:pt x="74" y="390"/>
                    </a:lnTo>
                    <a:lnTo>
                      <a:pt x="72" y="386"/>
                    </a:lnTo>
                    <a:lnTo>
                      <a:pt x="49" y="363"/>
                    </a:lnTo>
                    <a:lnTo>
                      <a:pt x="29" y="336"/>
                    </a:lnTo>
                    <a:lnTo>
                      <a:pt x="16" y="307"/>
                    </a:lnTo>
                    <a:lnTo>
                      <a:pt x="6" y="278"/>
                    </a:lnTo>
                    <a:lnTo>
                      <a:pt x="1" y="247"/>
                    </a:lnTo>
                    <a:lnTo>
                      <a:pt x="0" y="215"/>
                    </a:lnTo>
                    <a:lnTo>
                      <a:pt x="6" y="183"/>
                    </a:lnTo>
                    <a:lnTo>
                      <a:pt x="15" y="153"/>
                    </a:lnTo>
                    <a:lnTo>
                      <a:pt x="29" y="123"/>
                    </a:lnTo>
                    <a:lnTo>
                      <a:pt x="49" y="96"/>
                    </a:lnTo>
                    <a:lnTo>
                      <a:pt x="71" y="72"/>
                    </a:lnTo>
                    <a:lnTo>
                      <a:pt x="97" y="54"/>
                    </a:lnTo>
                    <a:lnTo>
                      <a:pt x="125" y="39"/>
                    </a:lnTo>
                    <a:lnTo>
                      <a:pt x="156" y="30"/>
                    </a:lnTo>
                    <a:lnTo>
                      <a:pt x="186" y="24"/>
                    </a:lnTo>
                    <a:lnTo>
                      <a:pt x="218" y="24"/>
                    </a:lnTo>
                    <a:lnTo>
                      <a:pt x="248" y="29"/>
                    </a:lnTo>
                    <a:lnTo>
                      <a:pt x="279" y="38"/>
                    </a:lnTo>
                    <a:lnTo>
                      <a:pt x="307" y="53"/>
                    </a:lnTo>
                    <a:lnTo>
                      <a:pt x="334" y="72"/>
                    </a:lnTo>
                    <a:lnTo>
                      <a:pt x="358" y="48"/>
                    </a:lnTo>
                    <a:lnTo>
                      <a:pt x="384" y="29"/>
                    </a:lnTo>
                    <a:lnTo>
                      <a:pt x="412" y="15"/>
                    </a:lnTo>
                    <a:lnTo>
                      <a:pt x="441" y="5"/>
                    </a:lnTo>
                    <a:lnTo>
                      <a:pt x="473" y="0"/>
                    </a:lnTo>
                    <a:lnTo>
                      <a:pt x="5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4672" y="1371"/>
                <a:ext cx="221" cy="218"/>
              </a:xfrm>
              <a:custGeom>
                <a:avLst/>
                <a:gdLst>
                  <a:gd name="T0" fmla="*/ 231 w 665"/>
                  <a:gd name="T1" fmla="*/ 2 h 652"/>
                  <a:gd name="T2" fmla="*/ 291 w 665"/>
                  <a:gd name="T3" fmla="*/ 21 h 652"/>
                  <a:gd name="T4" fmla="*/ 343 w 665"/>
                  <a:gd name="T5" fmla="*/ 55 h 652"/>
                  <a:gd name="T6" fmla="*/ 381 w 665"/>
                  <a:gd name="T7" fmla="*/ 106 h 652"/>
                  <a:gd name="T8" fmla="*/ 427 w 665"/>
                  <a:gd name="T9" fmla="*/ 128 h 652"/>
                  <a:gd name="T10" fmla="*/ 491 w 665"/>
                  <a:gd name="T11" fmla="*/ 127 h 652"/>
                  <a:gd name="T12" fmla="*/ 550 w 665"/>
                  <a:gd name="T13" fmla="*/ 145 h 652"/>
                  <a:gd name="T14" fmla="*/ 601 w 665"/>
                  <a:gd name="T15" fmla="*/ 181 h 652"/>
                  <a:gd name="T16" fmla="*/ 641 w 665"/>
                  <a:gd name="T17" fmla="*/ 231 h 652"/>
                  <a:gd name="T18" fmla="*/ 662 w 665"/>
                  <a:gd name="T19" fmla="*/ 295 h 652"/>
                  <a:gd name="T20" fmla="*/ 664 w 665"/>
                  <a:gd name="T21" fmla="*/ 359 h 652"/>
                  <a:gd name="T22" fmla="*/ 646 w 665"/>
                  <a:gd name="T23" fmla="*/ 420 h 652"/>
                  <a:gd name="T24" fmla="*/ 611 w 665"/>
                  <a:gd name="T25" fmla="*/ 472 h 652"/>
                  <a:gd name="T26" fmla="*/ 561 w 665"/>
                  <a:gd name="T27" fmla="*/ 511 h 652"/>
                  <a:gd name="T28" fmla="*/ 527 w 665"/>
                  <a:gd name="T29" fmla="*/ 527 h 652"/>
                  <a:gd name="T30" fmla="*/ 501 w 665"/>
                  <a:gd name="T31" fmla="*/ 536 h 652"/>
                  <a:gd name="T32" fmla="*/ 458 w 665"/>
                  <a:gd name="T33" fmla="*/ 551 h 652"/>
                  <a:gd name="T34" fmla="*/ 404 w 665"/>
                  <a:gd name="T35" fmla="*/ 570 h 652"/>
                  <a:gd name="T36" fmla="*/ 343 w 665"/>
                  <a:gd name="T37" fmla="*/ 592 h 652"/>
                  <a:gd name="T38" fmla="*/ 282 w 665"/>
                  <a:gd name="T39" fmla="*/ 614 h 652"/>
                  <a:gd name="T40" fmla="*/ 227 w 665"/>
                  <a:gd name="T41" fmla="*/ 634 h 652"/>
                  <a:gd name="T42" fmla="*/ 182 w 665"/>
                  <a:gd name="T43" fmla="*/ 649 h 652"/>
                  <a:gd name="T44" fmla="*/ 154 w 665"/>
                  <a:gd name="T45" fmla="*/ 648 h 652"/>
                  <a:gd name="T46" fmla="*/ 136 w 665"/>
                  <a:gd name="T47" fmla="*/ 628 h 652"/>
                  <a:gd name="T48" fmla="*/ 121 w 665"/>
                  <a:gd name="T49" fmla="*/ 583 h 652"/>
                  <a:gd name="T50" fmla="*/ 100 w 665"/>
                  <a:gd name="T51" fmla="*/ 526 h 652"/>
                  <a:gd name="T52" fmla="*/ 79 w 665"/>
                  <a:gd name="T53" fmla="*/ 464 h 652"/>
                  <a:gd name="T54" fmla="*/ 57 w 665"/>
                  <a:gd name="T55" fmla="*/ 404 h 652"/>
                  <a:gd name="T56" fmla="*/ 38 w 665"/>
                  <a:gd name="T57" fmla="*/ 348 h 652"/>
                  <a:gd name="T58" fmla="*/ 23 w 665"/>
                  <a:gd name="T59" fmla="*/ 305 h 652"/>
                  <a:gd name="T60" fmla="*/ 14 w 665"/>
                  <a:gd name="T61" fmla="*/ 279 h 652"/>
                  <a:gd name="T62" fmla="*/ 3 w 665"/>
                  <a:gd name="T63" fmla="*/ 242 h 652"/>
                  <a:gd name="T64" fmla="*/ 2 w 665"/>
                  <a:gd name="T65" fmla="*/ 178 h 652"/>
                  <a:gd name="T66" fmla="*/ 20 w 665"/>
                  <a:gd name="T67" fmla="*/ 118 h 652"/>
                  <a:gd name="T68" fmla="*/ 55 w 665"/>
                  <a:gd name="T69" fmla="*/ 65 h 652"/>
                  <a:gd name="T70" fmla="*/ 106 w 665"/>
                  <a:gd name="T71" fmla="*/ 26 h 652"/>
                  <a:gd name="T72" fmla="*/ 168 w 665"/>
                  <a:gd name="T73" fmla="*/ 4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65" h="652">
                    <a:moveTo>
                      <a:pt x="200" y="0"/>
                    </a:moveTo>
                    <a:lnTo>
                      <a:pt x="231" y="2"/>
                    </a:lnTo>
                    <a:lnTo>
                      <a:pt x="262" y="9"/>
                    </a:lnTo>
                    <a:lnTo>
                      <a:pt x="291" y="21"/>
                    </a:lnTo>
                    <a:lnTo>
                      <a:pt x="318" y="36"/>
                    </a:lnTo>
                    <a:lnTo>
                      <a:pt x="343" y="55"/>
                    </a:lnTo>
                    <a:lnTo>
                      <a:pt x="364" y="79"/>
                    </a:lnTo>
                    <a:lnTo>
                      <a:pt x="381" y="106"/>
                    </a:lnTo>
                    <a:lnTo>
                      <a:pt x="395" y="137"/>
                    </a:lnTo>
                    <a:lnTo>
                      <a:pt x="427" y="128"/>
                    </a:lnTo>
                    <a:lnTo>
                      <a:pt x="459" y="125"/>
                    </a:lnTo>
                    <a:lnTo>
                      <a:pt x="491" y="127"/>
                    </a:lnTo>
                    <a:lnTo>
                      <a:pt x="521" y="134"/>
                    </a:lnTo>
                    <a:lnTo>
                      <a:pt x="550" y="145"/>
                    </a:lnTo>
                    <a:lnTo>
                      <a:pt x="577" y="161"/>
                    </a:lnTo>
                    <a:lnTo>
                      <a:pt x="601" y="181"/>
                    </a:lnTo>
                    <a:lnTo>
                      <a:pt x="623" y="205"/>
                    </a:lnTo>
                    <a:lnTo>
                      <a:pt x="641" y="231"/>
                    </a:lnTo>
                    <a:lnTo>
                      <a:pt x="654" y="262"/>
                    </a:lnTo>
                    <a:lnTo>
                      <a:pt x="662" y="295"/>
                    </a:lnTo>
                    <a:lnTo>
                      <a:pt x="665" y="327"/>
                    </a:lnTo>
                    <a:lnTo>
                      <a:pt x="664" y="359"/>
                    </a:lnTo>
                    <a:lnTo>
                      <a:pt x="658" y="390"/>
                    </a:lnTo>
                    <a:lnTo>
                      <a:pt x="646" y="420"/>
                    </a:lnTo>
                    <a:lnTo>
                      <a:pt x="630" y="447"/>
                    </a:lnTo>
                    <a:lnTo>
                      <a:pt x="611" y="472"/>
                    </a:lnTo>
                    <a:lnTo>
                      <a:pt x="588" y="494"/>
                    </a:lnTo>
                    <a:lnTo>
                      <a:pt x="561" y="511"/>
                    </a:lnTo>
                    <a:lnTo>
                      <a:pt x="530" y="525"/>
                    </a:lnTo>
                    <a:lnTo>
                      <a:pt x="527" y="527"/>
                    </a:lnTo>
                    <a:lnTo>
                      <a:pt x="517" y="530"/>
                    </a:lnTo>
                    <a:lnTo>
                      <a:pt x="501" y="536"/>
                    </a:lnTo>
                    <a:lnTo>
                      <a:pt x="482" y="543"/>
                    </a:lnTo>
                    <a:lnTo>
                      <a:pt x="458" y="551"/>
                    </a:lnTo>
                    <a:lnTo>
                      <a:pt x="432" y="560"/>
                    </a:lnTo>
                    <a:lnTo>
                      <a:pt x="404" y="570"/>
                    </a:lnTo>
                    <a:lnTo>
                      <a:pt x="374" y="581"/>
                    </a:lnTo>
                    <a:lnTo>
                      <a:pt x="343" y="592"/>
                    </a:lnTo>
                    <a:lnTo>
                      <a:pt x="312" y="604"/>
                    </a:lnTo>
                    <a:lnTo>
                      <a:pt x="282" y="614"/>
                    </a:lnTo>
                    <a:lnTo>
                      <a:pt x="254" y="624"/>
                    </a:lnTo>
                    <a:lnTo>
                      <a:pt x="227" y="634"/>
                    </a:lnTo>
                    <a:lnTo>
                      <a:pt x="203" y="642"/>
                    </a:lnTo>
                    <a:lnTo>
                      <a:pt x="182" y="649"/>
                    </a:lnTo>
                    <a:lnTo>
                      <a:pt x="168" y="652"/>
                    </a:lnTo>
                    <a:lnTo>
                      <a:pt x="154" y="648"/>
                    </a:lnTo>
                    <a:lnTo>
                      <a:pt x="144" y="640"/>
                    </a:lnTo>
                    <a:lnTo>
                      <a:pt x="136" y="628"/>
                    </a:lnTo>
                    <a:lnTo>
                      <a:pt x="130" y="607"/>
                    </a:lnTo>
                    <a:lnTo>
                      <a:pt x="121" y="583"/>
                    </a:lnTo>
                    <a:lnTo>
                      <a:pt x="112" y="556"/>
                    </a:lnTo>
                    <a:lnTo>
                      <a:pt x="100" y="526"/>
                    </a:lnTo>
                    <a:lnTo>
                      <a:pt x="90" y="496"/>
                    </a:lnTo>
                    <a:lnTo>
                      <a:pt x="79" y="464"/>
                    </a:lnTo>
                    <a:lnTo>
                      <a:pt x="68" y="433"/>
                    </a:lnTo>
                    <a:lnTo>
                      <a:pt x="57" y="404"/>
                    </a:lnTo>
                    <a:lnTo>
                      <a:pt x="47" y="375"/>
                    </a:lnTo>
                    <a:lnTo>
                      <a:pt x="38" y="348"/>
                    </a:lnTo>
                    <a:lnTo>
                      <a:pt x="29" y="325"/>
                    </a:lnTo>
                    <a:lnTo>
                      <a:pt x="23" y="305"/>
                    </a:lnTo>
                    <a:lnTo>
                      <a:pt x="17" y="289"/>
                    </a:lnTo>
                    <a:lnTo>
                      <a:pt x="14" y="279"/>
                    </a:lnTo>
                    <a:lnTo>
                      <a:pt x="12" y="276"/>
                    </a:lnTo>
                    <a:lnTo>
                      <a:pt x="3" y="242"/>
                    </a:lnTo>
                    <a:lnTo>
                      <a:pt x="0" y="210"/>
                    </a:lnTo>
                    <a:lnTo>
                      <a:pt x="2" y="178"/>
                    </a:lnTo>
                    <a:lnTo>
                      <a:pt x="9" y="148"/>
                    </a:lnTo>
                    <a:lnTo>
                      <a:pt x="20" y="118"/>
                    </a:lnTo>
                    <a:lnTo>
                      <a:pt x="36" y="90"/>
                    </a:lnTo>
                    <a:lnTo>
                      <a:pt x="55" y="65"/>
                    </a:lnTo>
                    <a:lnTo>
                      <a:pt x="79" y="44"/>
                    </a:lnTo>
                    <a:lnTo>
                      <a:pt x="106" y="26"/>
                    </a:lnTo>
                    <a:lnTo>
                      <a:pt x="135" y="13"/>
                    </a:lnTo>
                    <a:lnTo>
                      <a:pt x="168" y="4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39" y="1474"/>
                <a:ext cx="663" cy="805"/>
              </a:xfrm>
              <a:custGeom>
                <a:avLst/>
                <a:gdLst>
                  <a:gd name="T0" fmla="*/ 1801 w 1990"/>
                  <a:gd name="T1" fmla="*/ 0 h 2415"/>
                  <a:gd name="T2" fmla="*/ 1867 w 1990"/>
                  <a:gd name="T3" fmla="*/ 11 h 2415"/>
                  <a:gd name="T4" fmla="*/ 1923 w 1990"/>
                  <a:gd name="T5" fmla="*/ 44 h 2415"/>
                  <a:gd name="T6" fmla="*/ 1964 w 1990"/>
                  <a:gd name="T7" fmla="*/ 95 h 2415"/>
                  <a:gd name="T8" fmla="*/ 1987 w 1990"/>
                  <a:gd name="T9" fmla="*/ 157 h 2415"/>
                  <a:gd name="T10" fmla="*/ 1990 w 1990"/>
                  <a:gd name="T11" fmla="*/ 1644 h 2415"/>
                  <a:gd name="T12" fmla="*/ 1977 w 1990"/>
                  <a:gd name="T13" fmla="*/ 1745 h 2415"/>
                  <a:gd name="T14" fmla="*/ 1939 w 1990"/>
                  <a:gd name="T15" fmla="*/ 1836 h 2415"/>
                  <a:gd name="T16" fmla="*/ 1880 w 1990"/>
                  <a:gd name="T17" fmla="*/ 1911 h 2415"/>
                  <a:gd name="T18" fmla="*/ 1803 w 1990"/>
                  <a:gd name="T19" fmla="*/ 1971 h 2415"/>
                  <a:gd name="T20" fmla="*/ 1713 w 1990"/>
                  <a:gd name="T21" fmla="*/ 2007 h 2415"/>
                  <a:gd name="T22" fmla="*/ 1613 w 1990"/>
                  <a:gd name="T23" fmla="*/ 2019 h 2415"/>
                  <a:gd name="T24" fmla="*/ 1518 w 1990"/>
                  <a:gd name="T25" fmla="*/ 2004 h 2415"/>
                  <a:gd name="T26" fmla="*/ 1432 w 1990"/>
                  <a:gd name="T27" fmla="*/ 1966 h 2415"/>
                  <a:gd name="T28" fmla="*/ 1360 w 1990"/>
                  <a:gd name="T29" fmla="*/ 1909 h 2415"/>
                  <a:gd name="T30" fmla="*/ 1304 w 1990"/>
                  <a:gd name="T31" fmla="*/ 1836 h 2415"/>
                  <a:gd name="T32" fmla="*/ 1266 w 1990"/>
                  <a:gd name="T33" fmla="*/ 1749 h 2415"/>
                  <a:gd name="T34" fmla="*/ 1252 w 1990"/>
                  <a:gd name="T35" fmla="*/ 1653 h 2415"/>
                  <a:gd name="T36" fmla="*/ 1263 w 1990"/>
                  <a:gd name="T37" fmla="*/ 1552 h 2415"/>
                  <a:gd name="T38" fmla="*/ 1299 w 1990"/>
                  <a:gd name="T39" fmla="*/ 1460 h 2415"/>
                  <a:gd name="T40" fmla="*/ 1357 w 1990"/>
                  <a:gd name="T41" fmla="*/ 1382 h 2415"/>
                  <a:gd name="T42" fmla="*/ 1431 w 1990"/>
                  <a:gd name="T43" fmla="*/ 1322 h 2415"/>
                  <a:gd name="T44" fmla="*/ 1520 w 1990"/>
                  <a:gd name="T45" fmla="*/ 1283 h 2415"/>
                  <a:gd name="T46" fmla="*/ 1620 w 1990"/>
                  <a:gd name="T47" fmla="*/ 1269 h 2415"/>
                  <a:gd name="T48" fmla="*/ 741 w 1990"/>
                  <a:gd name="T49" fmla="*/ 511 h 2415"/>
                  <a:gd name="T50" fmla="*/ 737 w 1990"/>
                  <a:gd name="T51" fmla="*/ 2092 h 2415"/>
                  <a:gd name="T52" fmla="*/ 711 w 1990"/>
                  <a:gd name="T53" fmla="*/ 2189 h 2415"/>
                  <a:gd name="T54" fmla="*/ 662 w 1990"/>
                  <a:gd name="T55" fmla="*/ 2273 h 2415"/>
                  <a:gd name="T56" fmla="*/ 593 w 1990"/>
                  <a:gd name="T57" fmla="*/ 2341 h 2415"/>
                  <a:gd name="T58" fmla="*/ 508 w 1990"/>
                  <a:gd name="T59" fmla="*/ 2389 h 2415"/>
                  <a:gd name="T60" fmla="*/ 412 w 1990"/>
                  <a:gd name="T61" fmla="*/ 2413 h 2415"/>
                  <a:gd name="T62" fmla="*/ 313 w 1990"/>
                  <a:gd name="T63" fmla="*/ 2411 h 2415"/>
                  <a:gd name="T64" fmla="*/ 223 w 1990"/>
                  <a:gd name="T65" fmla="*/ 2385 h 2415"/>
                  <a:gd name="T66" fmla="*/ 143 w 1990"/>
                  <a:gd name="T67" fmla="*/ 2337 h 2415"/>
                  <a:gd name="T68" fmla="*/ 79 w 1990"/>
                  <a:gd name="T69" fmla="*/ 2270 h 2415"/>
                  <a:gd name="T70" fmla="*/ 31 w 1990"/>
                  <a:gd name="T71" fmla="*/ 2190 h 2415"/>
                  <a:gd name="T72" fmla="*/ 4 w 1990"/>
                  <a:gd name="T73" fmla="*/ 2099 h 2415"/>
                  <a:gd name="T74" fmla="*/ 2 w 1990"/>
                  <a:gd name="T75" fmla="*/ 1997 h 2415"/>
                  <a:gd name="T76" fmla="*/ 27 w 1990"/>
                  <a:gd name="T77" fmla="*/ 1900 h 2415"/>
                  <a:gd name="T78" fmla="*/ 74 w 1990"/>
                  <a:gd name="T79" fmla="*/ 1816 h 2415"/>
                  <a:gd name="T80" fmla="*/ 142 w 1990"/>
                  <a:gd name="T81" fmla="*/ 1746 h 2415"/>
                  <a:gd name="T82" fmla="*/ 224 w 1990"/>
                  <a:gd name="T83" fmla="*/ 1696 h 2415"/>
                  <a:gd name="T84" fmla="*/ 320 w 1990"/>
                  <a:gd name="T85" fmla="*/ 1669 h 2415"/>
                  <a:gd name="T86" fmla="*/ 371 w 1990"/>
                  <a:gd name="T87" fmla="*/ 220 h 2415"/>
                  <a:gd name="T88" fmla="*/ 384 w 1990"/>
                  <a:gd name="T89" fmla="*/ 144 h 2415"/>
                  <a:gd name="T90" fmla="*/ 423 w 1990"/>
                  <a:gd name="T91" fmla="*/ 79 h 2415"/>
                  <a:gd name="T92" fmla="*/ 479 w 1990"/>
                  <a:gd name="T93" fmla="*/ 29 h 2415"/>
                  <a:gd name="T94" fmla="*/ 550 w 1990"/>
                  <a:gd name="T95" fmla="*/ 3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0" h="2415">
                    <a:moveTo>
                      <a:pt x="590" y="0"/>
                    </a:moveTo>
                    <a:lnTo>
                      <a:pt x="1801" y="0"/>
                    </a:lnTo>
                    <a:lnTo>
                      <a:pt x="1835" y="3"/>
                    </a:lnTo>
                    <a:lnTo>
                      <a:pt x="1867" y="11"/>
                    </a:lnTo>
                    <a:lnTo>
                      <a:pt x="1897" y="26"/>
                    </a:lnTo>
                    <a:lnTo>
                      <a:pt x="1923" y="44"/>
                    </a:lnTo>
                    <a:lnTo>
                      <a:pt x="1946" y="67"/>
                    </a:lnTo>
                    <a:lnTo>
                      <a:pt x="1964" y="95"/>
                    </a:lnTo>
                    <a:lnTo>
                      <a:pt x="1979" y="124"/>
                    </a:lnTo>
                    <a:lnTo>
                      <a:pt x="1987" y="157"/>
                    </a:lnTo>
                    <a:lnTo>
                      <a:pt x="1990" y="192"/>
                    </a:lnTo>
                    <a:lnTo>
                      <a:pt x="1990" y="1644"/>
                    </a:lnTo>
                    <a:lnTo>
                      <a:pt x="1987" y="1696"/>
                    </a:lnTo>
                    <a:lnTo>
                      <a:pt x="1977" y="1745"/>
                    </a:lnTo>
                    <a:lnTo>
                      <a:pt x="1961" y="1792"/>
                    </a:lnTo>
                    <a:lnTo>
                      <a:pt x="1939" y="1836"/>
                    </a:lnTo>
                    <a:lnTo>
                      <a:pt x="1911" y="1876"/>
                    </a:lnTo>
                    <a:lnTo>
                      <a:pt x="1880" y="1911"/>
                    </a:lnTo>
                    <a:lnTo>
                      <a:pt x="1843" y="1943"/>
                    </a:lnTo>
                    <a:lnTo>
                      <a:pt x="1803" y="1971"/>
                    </a:lnTo>
                    <a:lnTo>
                      <a:pt x="1759" y="1991"/>
                    </a:lnTo>
                    <a:lnTo>
                      <a:pt x="1713" y="2007"/>
                    </a:lnTo>
                    <a:lnTo>
                      <a:pt x="1663" y="2017"/>
                    </a:lnTo>
                    <a:lnTo>
                      <a:pt x="1613" y="2019"/>
                    </a:lnTo>
                    <a:lnTo>
                      <a:pt x="1564" y="2014"/>
                    </a:lnTo>
                    <a:lnTo>
                      <a:pt x="1518" y="2004"/>
                    </a:lnTo>
                    <a:lnTo>
                      <a:pt x="1474" y="1988"/>
                    </a:lnTo>
                    <a:lnTo>
                      <a:pt x="1432" y="1966"/>
                    </a:lnTo>
                    <a:lnTo>
                      <a:pt x="1395" y="1940"/>
                    </a:lnTo>
                    <a:lnTo>
                      <a:pt x="1360" y="1909"/>
                    </a:lnTo>
                    <a:lnTo>
                      <a:pt x="1329" y="1874"/>
                    </a:lnTo>
                    <a:lnTo>
                      <a:pt x="1304" y="1836"/>
                    </a:lnTo>
                    <a:lnTo>
                      <a:pt x="1282" y="1794"/>
                    </a:lnTo>
                    <a:lnTo>
                      <a:pt x="1266" y="1749"/>
                    </a:lnTo>
                    <a:lnTo>
                      <a:pt x="1256" y="1702"/>
                    </a:lnTo>
                    <a:lnTo>
                      <a:pt x="1252" y="1653"/>
                    </a:lnTo>
                    <a:lnTo>
                      <a:pt x="1254" y="1602"/>
                    </a:lnTo>
                    <a:lnTo>
                      <a:pt x="1263" y="1552"/>
                    </a:lnTo>
                    <a:lnTo>
                      <a:pt x="1278" y="1505"/>
                    </a:lnTo>
                    <a:lnTo>
                      <a:pt x="1299" y="1460"/>
                    </a:lnTo>
                    <a:lnTo>
                      <a:pt x="1325" y="1419"/>
                    </a:lnTo>
                    <a:lnTo>
                      <a:pt x="1357" y="1382"/>
                    </a:lnTo>
                    <a:lnTo>
                      <a:pt x="1392" y="1349"/>
                    </a:lnTo>
                    <a:lnTo>
                      <a:pt x="1431" y="1322"/>
                    </a:lnTo>
                    <a:lnTo>
                      <a:pt x="1474" y="1299"/>
                    </a:lnTo>
                    <a:lnTo>
                      <a:pt x="1520" y="1283"/>
                    </a:lnTo>
                    <a:lnTo>
                      <a:pt x="1570" y="1273"/>
                    </a:lnTo>
                    <a:lnTo>
                      <a:pt x="1620" y="1269"/>
                    </a:lnTo>
                    <a:lnTo>
                      <a:pt x="1620" y="511"/>
                    </a:lnTo>
                    <a:lnTo>
                      <a:pt x="741" y="511"/>
                    </a:lnTo>
                    <a:lnTo>
                      <a:pt x="741" y="2041"/>
                    </a:lnTo>
                    <a:lnTo>
                      <a:pt x="737" y="2092"/>
                    </a:lnTo>
                    <a:lnTo>
                      <a:pt x="727" y="2141"/>
                    </a:lnTo>
                    <a:lnTo>
                      <a:pt x="711" y="2189"/>
                    </a:lnTo>
                    <a:lnTo>
                      <a:pt x="689" y="2233"/>
                    </a:lnTo>
                    <a:lnTo>
                      <a:pt x="662" y="2273"/>
                    </a:lnTo>
                    <a:lnTo>
                      <a:pt x="629" y="2309"/>
                    </a:lnTo>
                    <a:lnTo>
                      <a:pt x="593" y="2341"/>
                    </a:lnTo>
                    <a:lnTo>
                      <a:pt x="552" y="2367"/>
                    </a:lnTo>
                    <a:lnTo>
                      <a:pt x="508" y="2389"/>
                    </a:lnTo>
                    <a:lnTo>
                      <a:pt x="462" y="2404"/>
                    </a:lnTo>
                    <a:lnTo>
                      <a:pt x="412" y="2413"/>
                    </a:lnTo>
                    <a:lnTo>
                      <a:pt x="361" y="2415"/>
                    </a:lnTo>
                    <a:lnTo>
                      <a:pt x="313" y="2411"/>
                    </a:lnTo>
                    <a:lnTo>
                      <a:pt x="267" y="2401"/>
                    </a:lnTo>
                    <a:lnTo>
                      <a:pt x="223" y="2385"/>
                    </a:lnTo>
                    <a:lnTo>
                      <a:pt x="181" y="2363"/>
                    </a:lnTo>
                    <a:lnTo>
                      <a:pt x="143" y="2337"/>
                    </a:lnTo>
                    <a:lnTo>
                      <a:pt x="109" y="2306"/>
                    </a:lnTo>
                    <a:lnTo>
                      <a:pt x="79" y="2270"/>
                    </a:lnTo>
                    <a:lnTo>
                      <a:pt x="52" y="2231"/>
                    </a:lnTo>
                    <a:lnTo>
                      <a:pt x="31" y="2190"/>
                    </a:lnTo>
                    <a:lnTo>
                      <a:pt x="14" y="2146"/>
                    </a:lnTo>
                    <a:lnTo>
                      <a:pt x="4" y="2099"/>
                    </a:lnTo>
                    <a:lnTo>
                      <a:pt x="0" y="2050"/>
                    </a:lnTo>
                    <a:lnTo>
                      <a:pt x="2" y="1997"/>
                    </a:lnTo>
                    <a:lnTo>
                      <a:pt x="11" y="1948"/>
                    </a:lnTo>
                    <a:lnTo>
                      <a:pt x="27" y="1900"/>
                    </a:lnTo>
                    <a:lnTo>
                      <a:pt x="48" y="1857"/>
                    </a:lnTo>
                    <a:lnTo>
                      <a:pt x="74" y="1816"/>
                    </a:lnTo>
                    <a:lnTo>
                      <a:pt x="106" y="1779"/>
                    </a:lnTo>
                    <a:lnTo>
                      <a:pt x="142" y="1746"/>
                    </a:lnTo>
                    <a:lnTo>
                      <a:pt x="181" y="1718"/>
                    </a:lnTo>
                    <a:lnTo>
                      <a:pt x="224" y="1696"/>
                    </a:lnTo>
                    <a:lnTo>
                      <a:pt x="271" y="1680"/>
                    </a:lnTo>
                    <a:lnTo>
                      <a:pt x="320" y="1669"/>
                    </a:lnTo>
                    <a:lnTo>
                      <a:pt x="371" y="1666"/>
                    </a:lnTo>
                    <a:lnTo>
                      <a:pt x="371" y="220"/>
                    </a:lnTo>
                    <a:lnTo>
                      <a:pt x="374" y="180"/>
                    </a:lnTo>
                    <a:lnTo>
                      <a:pt x="384" y="144"/>
                    </a:lnTo>
                    <a:lnTo>
                      <a:pt x="401" y="109"/>
                    </a:lnTo>
                    <a:lnTo>
                      <a:pt x="423" y="79"/>
                    </a:lnTo>
                    <a:lnTo>
                      <a:pt x="449" y="51"/>
                    </a:lnTo>
                    <a:lnTo>
                      <a:pt x="479" y="29"/>
                    </a:lnTo>
                    <a:lnTo>
                      <a:pt x="513" y="13"/>
                    </a:lnTo>
                    <a:lnTo>
                      <a:pt x="550" y="3"/>
                    </a:lnTo>
                    <a:lnTo>
                      <a:pt x="5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3557672" y="2054606"/>
              <a:ext cx="184353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lang="en-US" dirty="0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844062" y="5775768"/>
            <a:ext cx="2356338" cy="386861"/>
            <a:chOff x="844062" y="5486400"/>
            <a:chExt cx="2356338" cy="386861"/>
          </a:xfrm>
        </p:grpSpPr>
        <p:sp>
          <p:nvSpPr>
            <p:cNvPr id="8" name="Rectangle 7"/>
            <p:cNvSpPr/>
            <p:nvPr/>
          </p:nvSpPr>
          <p:spPr>
            <a:xfrm>
              <a:off x="844062" y="5486400"/>
              <a:ext cx="2356338" cy="386861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365046" y="5534307"/>
              <a:ext cx="1314371" cy="291046"/>
              <a:chOff x="968916" y="5977221"/>
              <a:chExt cx="1314371" cy="291046"/>
            </a:xfrm>
          </p:grpSpPr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968916" y="5983961"/>
                <a:ext cx="274320" cy="274320"/>
              </a:xfrm>
              <a:custGeom>
                <a:avLst/>
                <a:gdLst>
                  <a:gd name="T0" fmla="*/ 2116 w 4096"/>
                  <a:gd name="T1" fmla="*/ 950 h 4147"/>
                  <a:gd name="T2" fmla="*/ 1979 w 4096"/>
                  <a:gd name="T3" fmla="*/ 993 h 4147"/>
                  <a:gd name="T4" fmla="*/ 1878 w 4096"/>
                  <a:gd name="T5" fmla="*/ 1063 h 4147"/>
                  <a:gd name="T6" fmla="*/ 1806 w 4096"/>
                  <a:gd name="T7" fmla="*/ 1151 h 4147"/>
                  <a:gd name="T8" fmla="*/ 1761 w 4096"/>
                  <a:gd name="T9" fmla="*/ 1251 h 4147"/>
                  <a:gd name="T10" fmla="*/ 1737 w 4096"/>
                  <a:gd name="T11" fmla="*/ 1352 h 4147"/>
                  <a:gd name="T12" fmla="*/ 1731 w 4096"/>
                  <a:gd name="T13" fmla="*/ 1447 h 4147"/>
                  <a:gd name="T14" fmla="*/ 1496 w 4096"/>
                  <a:gd name="T15" fmla="*/ 2146 h 4147"/>
                  <a:gd name="T16" fmla="*/ 2224 w 4096"/>
                  <a:gd name="T17" fmla="*/ 3348 h 4147"/>
                  <a:gd name="T18" fmla="*/ 2600 w 4096"/>
                  <a:gd name="T19" fmla="*/ 1722 h 4147"/>
                  <a:gd name="T20" fmla="*/ 2226 w 4096"/>
                  <a:gd name="T21" fmla="*/ 1443 h 4147"/>
                  <a:gd name="T22" fmla="*/ 2253 w 4096"/>
                  <a:gd name="T23" fmla="*/ 1385 h 4147"/>
                  <a:gd name="T24" fmla="*/ 2298 w 4096"/>
                  <a:gd name="T25" fmla="*/ 1360 h 4147"/>
                  <a:gd name="T26" fmla="*/ 2594 w 4096"/>
                  <a:gd name="T27" fmla="*/ 1356 h 4147"/>
                  <a:gd name="T28" fmla="*/ 2048 w 4096"/>
                  <a:gd name="T29" fmla="*/ 0 h 4147"/>
                  <a:gd name="T30" fmla="*/ 2429 w 4096"/>
                  <a:gd name="T31" fmla="*/ 36 h 4147"/>
                  <a:gd name="T32" fmla="*/ 2787 w 4096"/>
                  <a:gd name="T33" fmla="*/ 140 h 4147"/>
                  <a:gd name="T34" fmla="*/ 3115 w 4096"/>
                  <a:gd name="T35" fmla="*/ 304 h 4147"/>
                  <a:gd name="T36" fmla="*/ 3408 w 4096"/>
                  <a:gd name="T37" fmla="*/ 524 h 4147"/>
                  <a:gd name="T38" fmla="*/ 3656 w 4096"/>
                  <a:gd name="T39" fmla="*/ 791 h 4147"/>
                  <a:gd name="T40" fmla="*/ 3856 w 4096"/>
                  <a:gd name="T41" fmla="*/ 1099 h 4147"/>
                  <a:gd name="T42" fmla="*/ 3999 w 4096"/>
                  <a:gd name="T43" fmla="*/ 1443 h 4147"/>
                  <a:gd name="T44" fmla="*/ 4080 w 4096"/>
                  <a:gd name="T45" fmla="*/ 1814 h 4147"/>
                  <a:gd name="T46" fmla="*/ 4092 w 4096"/>
                  <a:gd name="T47" fmla="*/ 2204 h 4147"/>
                  <a:gd name="T48" fmla="*/ 4034 w 4096"/>
                  <a:gd name="T49" fmla="*/ 2583 h 4147"/>
                  <a:gd name="T50" fmla="*/ 3910 w 4096"/>
                  <a:gd name="T51" fmla="*/ 2936 h 4147"/>
                  <a:gd name="T52" fmla="*/ 3729 w 4096"/>
                  <a:gd name="T53" fmla="*/ 3258 h 4147"/>
                  <a:gd name="T54" fmla="*/ 3496 w 4096"/>
                  <a:gd name="T55" fmla="*/ 3539 h 4147"/>
                  <a:gd name="T56" fmla="*/ 3217 w 4096"/>
                  <a:gd name="T57" fmla="*/ 3775 h 4147"/>
                  <a:gd name="T58" fmla="*/ 2900 w 4096"/>
                  <a:gd name="T59" fmla="*/ 3958 h 4147"/>
                  <a:gd name="T60" fmla="*/ 2552 w 4096"/>
                  <a:gd name="T61" fmla="*/ 4084 h 4147"/>
                  <a:gd name="T62" fmla="*/ 2178 w 4096"/>
                  <a:gd name="T63" fmla="*/ 4142 h 4147"/>
                  <a:gd name="T64" fmla="*/ 1791 w 4096"/>
                  <a:gd name="T65" fmla="*/ 4130 h 4147"/>
                  <a:gd name="T66" fmla="*/ 1424 w 4096"/>
                  <a:gd name="T67" fmla="*/ 4049 h 4147"/>
                  <a:gd name="T68" fmla="*/ 1086 w 4096"/>
                  <a:gd name="T69" fmla="*/ 3903 h 4147"/>
                  <a:gd name="T70" fmla="*/ 781 w 4096"/>
                  <a:gd name="T71" fmla="*/ 3701 h 4147"/>
                  <a:gd name="T72" fmla="*/ 517 w 4096"/>
                  <a:gd name="T73" fmla="*/ 3449 h 4147"/>
                  <a:gd name="T74" fmla="*/ 301 w 4096"/>
                  <a:gd name="T75" fmla="*/ 3154 h 4147"/>
                  <a:gd name="T76" fmla="*/ 138 w 4096"/>
                  <a:gd name="T77" fmla="*/ 2822 h 4147"/>
                  <a:gd name="T78" fmla="*/ 36 w 4096"/>
                  <a:gd name="T79" fmla="*/ 2460 h 4147"/>
                  <a:gd name="T80" fmla="*/ 0 w 4096"/>
                  <a:gd name="T81" fmla="*/ 2073 h 4147"/>
                  <a:gd name="T82" fmla="*/ 36 w 4096"/>
                  <a:gd name="T83" fmla="*/ 1687 h 4147"/>
                  <a:gd name="T84" fmla="*/ 138 w 4096"/>
                  <a:gd name="T85" fmla="*/ 1325 h 4147"/>
                  <a:gd name="T86" fmla="*/ 301 w 4096"/>
                  <a:gd name="T87" fmla="*/ 993 h 4147"/>
                  <a:gd name="T88" fmla="*/ 517 w 4096"/>
                  <a:gd name="T89" fmla="*/ 697 h 4147"/>
                  <a:gd name="T90" fmla="*/ 781 w 4096"/>
                  <a:gd name="T91" fmla="*/ 446 h 4147"/>
                  <a:gd name="T92" fmla="*/ 1086 w 4096"/>
                  <a:gd name="T93" fmla="*/ 243 h 4147"/>
                  <a:gd name="T94" fmla="*/ 1424 w 4096"/>
                  <a:gd name="T95" fmla="*/ 98 h 4147"/>
                  <a:gd name="T96" fmla="*/ 1791 w 4096"/>
                  <a:gd name="T97" fmla="*/ 16 h 4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6" h="4147">
                    <a:moveTo>
                      <a:pt x="2229" y="942"/>
                    </a:moveTo>
                    <a:lnTo>
                      <a:pt x="2170" y="944"/>
                    </a:lnTo>
                    <a:lnTo>
                      <a:pt x="2116" y="950"/>
                    </a:lnTo>
                    <a:lnTo>
                      <a:pt x="2066" y="962"/>
                    </a:lnTo>
                    <a:lnTo>
                      <a:pt x="2021" y="976"/>
                    </a:lnTo>
                    <a:lnTo>
                      <a:pt x="1979" y="993"/>
                    </a:lnTo>
                    <a:lnTo>
                      <a:pt x="1942" y="1014"/>
                    </a:lnTo>
                    <a:lnTo>
                      <a:pt x="1909" y="1037"/>
                    </a:lnTo>
                    <a:lnTo>
                      <a:pt x="1878" y="1063"/>
                    </a:lnTo>
                    <a:lnTo>
                      <a:pt x="1851" y="1090"/>
                    </a:lnTo>
                    <a:lnTo>
                      <a:pt x="1828" y="1120"/>
                    </a:lnTo>
                    <a:lnTo>
                      <a:pt x="1806" y="1151"/>
                    </a:lnTo>
                    <a:lnTo>
                      <a:pt x="1789" y="1184"/>
                    </a:lnTo>
                    <a:lnTo>
                      <a:pt x="1774" y="1217"/>
                    </a:lnTo>
                    <a:lnTo>
                      <a:pt x="1761" y="1251"/>
                    </a:lnTo>
                    <a:lnTo>
                      <a:pt x="1751" y="1285"/>
                    </a:lnTo>
                    <a:lnTo>
                      <a:pt x="1743" y="1319"/>
                    </a:lnTo>
                    <a:lnTo>
                      <a:pt x="1737" y="1352"/>
                    </a:lnTo>
                    <a:lnTo>
                      <a:pt x="1733" y="1385"/>
                    </a:lnTo>
                    <a:lnTo>
                      <a:pt x="1731" y="1416"/>
                    </a:lnTo>
                    <a:lnTo>
                      <a:pt x="1731" y="1447"/>
                    </a:lnTo>
                    <a:lnTo>
                      <a:pt x="1731" y="1722"/>
                    </a:lnTo>
                    <a:lnTo>
                      <a:pt x="1496" y="1722"/>
                    </a:lnTo>
                    <a:lnTo>
                      <a:pt x="1496" y="2146"/>
                    </a:lnTo>
                    <a:lnTo>
                      <a:pt x="1731" y="2146"/>
                    </a:lnTo>
                    <a:lnTo>
                      <a:pt x="1731" y="3348"/>
                    </a:lnTo>
                    <a:lnTo>
                      <a:pt x="2224" y="3348"/>
                    </a:lnTo>
                    <a:lnTo>
                      <a:pt x="2224" y="2146"/>
                    </a:lnTo>
                    <a:lnTo>
                      <a:pt x="2557" y="2146"/>
                    </a:lnTo>
                    <a:lnTo>
                      <a:pt x="2600" y="1722"/>
                    </a:lnTo>
                    <a:lnTo>
                      <a:pt x="2224" y="1722"/>
                    </a:lnTo>
                    <a:lnTo>
                      <a:pt x="2224" y="1472"/>
                    </a:lnTo>
                    <a:lnTo>
                      <a:pt x="2226" y="1443"/>
                    </a:lnTo>
                    <a:lnTo>
                      <a:pt x="2233" y="1420"/>
                    </a:lnTo>
                    <a:lnTo>
                      <a:pt x="2242" y="1400"/>
                    </a:lnTo>
                    <a:lnTo>
                      <a:pt x="2253" y="1385"/>
                    </a:lnTo>
                    <a:lnTo>
                      <a:pt x="2267" y="1373"/>
                    </a:lnTo>
                    <a:lnTo>
                      <a:pt x="2283" y="1365"/>
                    </a:lnTo>
                    <a:lnTo>
                      <a:pt x="2298" y="1360"/>
                    </a:lnTo>
                    <a:lnTo>
                      <a:pt x="2313" y="1357"/>
                    </a:lnTo>
                    <a:lnTo>
                      <a:pt x="2329" y="1356"/>
                    </a:lnTo>
                    <a:lnTo>
                      <a:pt x="2594" y="1356"/>
                    </a:lnTo>
                    <a:lnTo>
                      <a:pt x="2594" y="944"/>
                    </a:lnTo>
                    <a:lnTo>
                      <a:pt x="2229" y="942"/>
                    </a:lnTo>
                    <a:close/>
                    <a:moveTo>
                      <a:pt x="2048" y="0"/>
                    </a:moveTo>
                    <a:lnTo>
                      <a:pt x="2178" y="5"/>
                    </a:lnTo>
                    <a:lnTo>
                      <a:pt x="2304" y="16"/>
                    </a:lnTo>
                    <a:lnTo>
                      <a:pt x="2429" y="36"/>
                    </a:lnTo>
                    <a:lnTo>
                      <a:pt x="2552" y="63"/>
                    </a:lnTo>
                    <a:lnTo>
                      <a:pt x="2671" y="98"/>
                    </a:lnTo>
                    <a:lnTo>
                      <a:pt x="2787" y="140"/>
                    </a:lnTo>
                    <a:lnTo>
                      <a:pt x="2900" y="189"/>
                    </a:lnTo>
                    <a:lnTo>
                      <a:pt x="3010" y="243"/>
                    </a:lnTo>
                    <a:lnTo>
                      <a:pt x="3115" y="304"/>
                    </a:lnTo>
                    <a:lnTo>
                      <a:pt x="3217" y="372"/>
                    </a:lnTo>
                    <a:lnTo>
                      <a:pt x="3314" y="446"/>
                    </a:lnTo>
                    <a:lnTo>
                      <a:pt x="3408" y="524"/>
                    </a:lnTo>
                    <a:lnTo>
                      <a:pt x="3496" y="608"/>
                    </a:lnTo>
                    <a:lnTo>
                      <a:pt x="3578" y="697"/>
                    </a:lnTo>
                    <a:lnTo>
                      <a:pt x="3656" y="791"/>
                    </a:lnTo>
                    <a:lnTo>
                      <a:pt x="3729" y="889"/>
                    </a:lnTo>
                    <a:lnTo>
                      <a:pt x="3796" y="993"/>
                    </a:lnTo>
                    <a:lnTo>
                      <a:pt x="3856" y="1099"/>
                    </a:lnTo>
                    <a:lnTo>
                      <a:pt x="3910" y="1211"/>
                    </a:lnTo>
                    <a:lnTo>
                      <a:pt x="3958" y="1325"/>
                    </a:lnTo>
                    <a:lnTo>
                      <a:pt x="3999" y="1443"/>
                    </a:lnTo>
                    <a:lnTo>
                      <a:pt x="4034" y="1564"/>
                    </a:lnTo>
                    <a:lnTo>
                      <a:pt x="4061" y="1687"/>
                    </a:lnTo>
                    <a:lnTo>
                      <a:pt x="4080" y="1814"/>
                    </a:lnTo>
                    <a:lnTo>
                      <a:pt x="4092" y="1942"/>
                    </a:lnTo>
                    <a:lnTo>
                      <a:pt x="4096" y="2073"/>
                    </a:lnTo>
                    <a:lnTo>
                      <a:pt x="4092" y="2204"/>
                    </a:lnTo>
                    <a:lnTo>
                      <a:pt x="4080" y="2333"/>
                    </a:lnTo>
                    <a:lnTo>
                      <a:pt x="4061" y="2460"/>
                    </a:lnTo>
                    <a:lnTo>
                      <a:pt x="4034" y="2583"/>
                    </a:lnTo>
                    <a:lnTo>
                      <a:pt x="3999" y="2704"/>
                    </a:lnTo>
                    <a:lnTo>
                      <a:pt x="3958" y="2822"/>
                    </a:lnTo>
                    <a:lnTo>
                      <a:pt x="3910" y="2936"/>
                    </a:lnTo>
                    <a:lnTo>
                      <a:pt x="3856" y="3047"/>
                    </a:lnTo>
                    <a:lnTo>
                      <a:pt x="3796" y="3154"/>
                    </a:lnTo>
                    <a:lnTo>
                      <a:pt x="3729" y="3258"/>
                    </a:lnTo>
                    <a:lnTo>
                      <a:pt x="3656" y="3356"/>
                    </a:lnTo>
                    <a:lnTo>
                      <a:pt x="3578" y="3449"/>
                    </a:lnTo>
                    <a:lnTo>
                      <a:pt x="3496" y="3539"/>
                    </a:lnTo>
                    <a:lnTo>
                      <a:pt x="3408" y="3623"/>
                    </a:lnTo>
                    <a:lnTo>
                      <a:pt x="3314" y="3701"/>
                    </a:lnTo>
                    <a:lnTo>
                      <a:pt x="3217" y="3775"/>
                    </a:lnTo>
                    <a:lnTo>
                      <a:pt x="3115" y="3842"/>
                    </a:lnTo>
                    <a:lnTo>
                      <a:pt x="3010" y="3903"/>
                    </a:lnTo>
                    <a:lnTo>
                      <a:pt x="2900" y="3958"/>
                    </a:lnTo>
                    <a:lnTo>
                      <a:pt x="2787" y="4007"/>
                    </a:lnTo>
                    <a:lnTo>
                      <a:pt x="2671" y="4049"/>
                    </a:lnTo>
                    <a:lnTo>
                      <a:pt x="2552" y="4084"/>
                    </a:lnTo>
                    <a:lnTo>
                      <a:pt x="2429" y="4111"/>
                    </a:lnTo>
                    <a:lnTo>
                      <a:pt x="2304" y="4130"/>
                    </a:lnTo>
                    <a:lnTo>
                      <a:pt x="2178" y="4142"/>
                    </a:lnTo>
                    <a:lnTo>
                      <a:pt x="2048" y="4147"/>
                    </a:lnTo>
                    <a:lnTo>
                      <a:pt x="1919" y="4142"/>
                    </a:lnTo>
                    <a:lnTo>
                      <a:pt x="1791" y="4130"/>
                    </a:lnTo>
                    <a:lnTo>
                      <a:pt x="1666" y="4111"/>
                    </a:lnTo>
                    <a:lnTo>
                      <a:pt x="1545" y="4084"/>
                    </a:lnTo>
                    <a:lnTo>
                      <a:pt x="1424" y="4049"/>
                    </a:lnTo>
                    <a:lnTo>
                      <a:pt x="1309" y="4007"/>
                    </a:lnTo>
                    <a:lnTo>
                      <a:pt x="1195" y="3958"/>
                    </a:lnTo>
                    <a:lnTo>
                      <a:pt x="1086" y="3903"/>
                    </a:lnTo>
                    <a:lnTo>
                      <a:pt x="980" y="3842"/>
                    </a:lnTo>
                    <a:lnTo>
                      <a:pt x="879" y="3775"/>
                    </a:lnTo>
                    <a:lnTo>
                      <a:pt x="781" y="3701"/>
                    </a:lnTo>
                    <a:lnTo>
                      <a:pt x="689" y="3623"/>
                    </a:lnTo>
                    <a:lnTo>
                      <a:pt x="601" y="3539"/>
                    </a:lnTo>
                    <a:lnTo>
                      <a:pt x="517" y="3449"/>
                    </a:lnTo>
                    <a:lnTo>
                      <a:pt x="439" y="3356"/>
                    </a:lnTo>
                    <a:lnTo>
                      <a:pt x="367" y="3258"/>
                    </a:lnTo>
                    <a:lnTo>
                      <a:pt x="301" y="3154"/>
                    </a:lnTo>
                    <a:lnTo>
                      <a:pt x="241" y="3047"/>
                    </a:lnTo>
                    <a:lnTo>
                      <a:pt x="185" y="2936"/>
                    </a:lnTo>
                    <a:lnTo>
                      <a:pt x="138" y="2822"/>
                    </a:lnTo>
                    <a:lnTo>
                      <a:pt x="97" y="2704"/>
                    </a:lnTo>
                    <a:lnTo>
                      <a:pt x="62" y="2583"/>
                    </a:lnTo>
                    <a:lnTo>
                      <a:pt x="36" y="2460"/>
                    </a:lnTo>
                    <a:lnTo>
                      <a:pt x="16" y="2333"/>
                    </a:lnTo>
                    <a:lnTo>
                      <a:pt x="4" y="2204"/>
                    </a:lnTo>
                    <a:lnTo>
                      <a:pt x="0" y="2073"/>
                    </a:lnTo>
                    <a:lnTo>
                      <a:pt x="4" y="1942"/>
                    </a:lnTo>
                    <a:lnTo>
                      <a:pt x="16" y="1814"/>
                    </a:lnTo>
                    <a:lnTo>
                      <a:pt x="36" y="1687"/>
                    </a:lnTo>
                    <a:lnTo>
                      <a:pt x="62" y="1564"/>
                    </a:lnTo>
                    <a:lnTo>
                      <a:pt x="97" y="1443"/>
                    </a:lnTo>
                    <a:lnTo>
                      <a:pt x="138" y="1325"/>
                    </a:lnTo>
                    <a:lnTo>
                      <a:pt x="185" y="1211"/>
                    </a:lnTo>
                    <a:lnTo>
                      <a:pt x="241" y="1099"/>
                    </a:lnTo>
                    <a:lnTo>
                      <a:pt x="301" y="993"/>
                    </a:lnTo>
                    <a:lnTo>
                      <a:pt x="367" y="889"/>
                    </a:lnTo>
                    <a:lnTo>
                      <a:pt x="439" y="791"/>
                    </a:lnTo>
                    <a:lnTo>
                      <a:pt x="517" y="697"/>
                    </a:lnTo>
                    <a:lnTo>
                      <a:pt x="601" y="608"/>
                    </a:lnTo>
                    <a:lnTo>
                      <a:pt x="689" y="524"/>
                    </a:lnTo>
                    <a:lnTo>
                      <a:pt x="781" y="446"/>
                    </a:lnTo>
                    <a:lnTo>
                      <a:pt x="879" y="372"/>
                    </a:lnTo>
                    <a:lnTo>
                      <a:pt x="980" y="304"/>
                    </a:lnTo>
                    <a:lnTo>
                      <a:pt x="1086" y="243"/>
                    </a:lnTo>
                    <a:lnTo>
                      <a:pt x="1195" y="189"/>
                    </a:lnTo>
                    <a:lnTo>
                      <a:pt x="1309" y="140"/>
                    </a:lnTo>
                    <a:lnTo>
                      <a:pt x="1424" y="98"/>
                    </a:lnTo>
                    <a:lnTo>
                      <a:pt x="1545" y="63"/>
                    </a:lnTo>
                    <a:lnTo>
                      <a:pt x="1666" y="36"/>
                    </a:lnTo>
                    <a:lnTo>
                      <a:pt x="1791" y="16"/>
                    </a:lnTo>
                    <a:lnTo>
                      <a:pt x="1919" y="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5"/>
              <p:cNvSpPr>
                <a:spLocks noEditPoints="1"/>
              </p:cNvSpPr>
              <p:nvPr/>
            </p:nvSpPr>
            <p:spPr bwMode="auto">
              <a:xfrm>
                <a:off x="1315600" y="5987226"/>
                <a:ext cx="274320" cy="274320"/>
              </a:xfrm>
              <a:custGeom>
                <a:avLst/>
                <a:gdLst>
                  <a:gd name="T0" fmla="*/ 2373 w 4189"/>
                  <a:gd name="T1" fmla="*/ 1188 h 4245"/>
                  <a:gd name="T2" fmla="*/ 2187 w 4189"/>
                  <a:gd name="T3" fmla="*/ 1320 h 4245"/>
                  <a:gd name="T4" fmla="*/ 2079 w 4189"/>
                  <a:gd name="T5" fmla="*/ 1524 h 4245"/>
                  <a:gd name="T6" fmla="*/ 2077 w 4189"/>
                  <a:gd name="T7" fmla="*/ 1755 h 4245"/>
                  <a:gd name="T8" fmla="*/ 1694 w 4189"/>
                  <a:gd name="T9" fmla="*/ 1679 h 4245"/>
                  <a:gd name="T10" fmla="*/ 1357 w 4189"/>
                  <a:gd name="T11" fmla="*/ 1504 h 4245"/>
                  <a:gd name="T12" fmla="*/ 1083 w 4189"/>
                  <a:gd name="T13" fmla="*/ 1245 h 4245"/>
                  <a:gd name="T14" fmla="*/ 1020 w 4189"/>
                  <a:gd name="T15" fmla="*/ 1438 h 4245"/>
                  <a:gd name="T16" fmla="*/ 1052 w 4189"/>
                  <a:gd name="T17" fmla="*/ 1670 h 4245"/>
                  <a:gd name="T18" fmla="*/ 1187 w 4189"/>
                  <a:gd name="T19" fmla="*/ 1861 h 4245"/>
                  <a:gd name="T20" fmla="*/ 1065 w 4189"/>
                  <a:gd name="T21" fmla="*/ 1860 h 4245"/>
                  <a:gd name="T22" fmla="*/ 1018 w 4189"/>
                  <a:gd name="T23" fmla="*/ 1905 h 4245"/>
                  <a:gd name="T24" fmla="*/ 1107 w 4189"/>
                  <a:gd name="T25" fmla="*/ 2129 h 4245"/>
                  <a:gd name="T26" fmla="*/ 1286 w 4189"/>
                  <a:gd name="T27" fmla="*/ 2282 h 4245"/>
                  <a:gd name="T28" fmla="*/ 1317 w 4189"/>
                  <a:gd name="T29" fmla="*/ 2336 h 4245"/>
                  <a:gd name="T30" fmla="*/ 1205 w 4189"/>
                  <a:gd name="T31" fmla="*/ 2385 h 4245"/>
                  <a:gd name="T32" fmla="*/ 1352 w 4189"/>
                  <a:gd name="T33" fmla="*/ 2570 h 4245"/>
                  <a:gd name="T34" fmla="*/ 1571 w 4189"/>
                  <a:gd name="T35" fmla="*/ 2663 h 4245"/>
                  <a:gd name="T36" fmla="*/ 1431 w 4189"/>
                  <a:gd name="T37" fmla="*/ 2791 h 4245"/>
                  <a:gd name="T38" fmla="*/ 1119 w 4189"/>
                  <a:gd name="T39" fmla="*/ 2874 h 4245"/>
                  <a:gd name="T40" fmla="*/ 1001 w 4189"/>
                  <a:gd name="T41" fmla="*/ 2919 h 4245"/>
                  <a:gd name="T42" fmla="*/ 1361 w 4189"/>
                  <a:gd name="T43" fmla="*/ 3057 h 4245"/>
                  <a:gd name="T44" fmla="*/ 1759 w 4189"/>
                  <a:gd name="T45" fmla="*/ 3086 h 4245"/>
                  <a:gd name="T46" fmla="*/ 2125 w 4189"/>
                  <a:gd name="T47" fmla="*/ 3013 h 4245"/>
                  <a:gd name="T48" fmla="*/ 2432 w 4189"/>
                  <a:gd name="T49" fmla="*/ 2856 h 4245"/>
                  <a:gd name="T50" fmla="*/ 2677 w 4189"/>
                  <a:gd name="T51" fmla="*/ 2637 h 4245"/>
                  <a:gd name="T52" fmla="*/ 2860 w 4189"/>
                  <a:gd name="T53" fmla="*/ 2371 h 4245"/>
                  <a:gd name="T54" fmla="*/ 2977 w 4189"/>
                  <a:gd name="T55" fmla="*/ 2077 h 4245"/>
                  <a:gd name="T56" fmla="*/ 3028 w 4189"/>
                  <a:gd name="T57" fmla="*/ 1775 h 4245"/>
                  <a:gd name="T58" fmla="*/ 3135 w 4189"/>
                  <a:gd name="T59" fmla="*/ 1546 h 4245"/>
                  <a:gd name="T60" fmla="*/ 3203 w 4189"/>
                  <a:gd name="T61" fmla="*/ 1411 h 4245"/>
                  <a:gd name="T62" fmla="*/ 3041 w 4189"/>
                  <a:gd name="T63" fmla="*/ 1428 h 4245"/>
                  <a:gd name="T64" fmla="*/ 3184 w 4189"/>
                  <a:gd name="T65" fmla="*/ 1247 h 4245"/>
                  <a:gd name="T66" fmla="*/ 2979 w 4189"/>
                  <a:gd name="T67" fmla="*/ 1289 h 4245"/>
                  <a:gd name="T68" fmla="*/ 2767 w 4189"/>
                  <a:gd name="T69" fmla="*/ 1209 h 4245"/>
                  <a:gd name="T70" fmla="*/ 2547 w 4189"/>
                  <a:gd name="T71" fmla="*/ 1155 h 4245"/>
                  <a:gd name="T72" fmla="*/ 2484 w 4189"/>
                  <a:gd name="T73" fmla="*/ 37 h 4245"/>
                  <a:gd name="T74" fmla="*/ 2966 w 4189"/>
                  <a:gd name="T75" fmla="*/ 194 h 4245"/>
                  <a:gd name="T76" fmla="*/ 3390 w 4189"/>
                  <a:gd name="T77" fmla="*/ 457 h 4245"/>
                  <a:gd name="T78" fmla="*/ 3739 w 4189"/>
                  <a:gd name="T79" fmla="*/ 810 h 4245"/>
                  <a:gd name="T80" fmla="*/ 3999 w 4189"/>
                  <a:gd name="T81" fmla="*/ 1240 h 4245"/>
                  <a:gd name="T82" fmla="*/ 4153 w 4189"/>
                  <a:gd name="T83" fmla="*/ 1727 h 4245"/>
                  <a:gd name="T84" fmla="*/ 4185 w 4189"/>
                  <a:gd name="T85" fmla="*/ 2257 h 4245"/>
                  <a:gd name="T86" fmla="*/ 4091 w 4189"/>
                  <a:gd name="T87" fmla="*/ 2768 h 4245"/>
                  <a:gd name="T88" fmla="*/ 3882 w 4189"/>
                  <a:gd name="T89" fmla="*/ 3228 h 4245"/>
                  <a:gd name="T90" fmla="*/ 3576 w 4189"/>
                  <a:gd name="T91" fmla="*/ 3622 h 4245"/>
                  <a:gd name="T92" fmla="*/ 3186 w 4189"/>
                  <a:gd name="T93" fmla="*/ 3933 h 4245"/>
                  <a:gd name="T94" fmla="*/ 2732 w 4189"/>
                  <a:gd name="T95" fmla="*/ 4144 h 4245"/>
                  <a:gd name="T96" fmla="*/ 2227 w 4189"/>
                  <a:gd name="T97" fmla="*/ 4240 h 4245"/>
                  <a:gd name="T98" fmla="*/ 1704 w 4189"/>
                  <a:gd name="T99" fmla="*/ 4208 h 4245"/>
                  <a:gd name="T100" fmla="*/ 1222 w 4189"/>
                  <a:gd name="T101" fmla="*/ 4051 h 4245"/>
                  <a:gd name="T102" fmla="*/ 799 w 4189"/>
                  <a:gd name="T103" fmla="*/ 3788 h 4245"/>
                  <a:gd name="T104" fmla="*/ 449 w 4189"/>
                  <a:gd name="T105" fmla="*/ 3435 h 4245"/>
                  <a:gd name="T106" fmla="*/ 190 w 4189"/>
                  <a:gd name="T107" fmla="*/ 3005 h 4245"/>
                  <a:gd name="T108" fmla="*/ 36 w 4189"/>
                  <a:gd name="T109" fmla="*/ 2518 h 4245"/>
                  <a:gd name="T110" fmla="*/ 4 w 4189"/>
                  <a:gd name="T111" fmla="*/ 1988 h 4245"/>
                  <a:gd name="T112" fmla="*/ 99 w 4189"/>
                  <a:gd name="T113" fmla="*/ 1477 h 4245"/>
                  <a:gd name="T114" fmla="*/ 308 w 4189"/>
                  <a:gd name="T115" fmla="*/ 1017 h 4245"/>
                  <a:gd name="T116" fmla="*/ 614 w 4189"/>
                  <a:gd name="T117" fmla="*/ 623 h 4245"/>
                  <a:gd name="T118" fmla="*/ 1002 w 4189"/>
                  <a:gd name="T119" fmla="*/ 312 h 4245"/>
                  <a:gd name="T120" fmla="*/ 1457 w 4189"/>
                  <a:gd name="T121" fmla="*/ 101 h 4245"/>
                  <a:gd name="T122" fmla="*/ 1963 w 4189"/>
                  <a:gd name="T123" fmla="*/ 6 h 4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9" h="4245">
                    <a:moveTo>
                      <a:pt x="2547" y="1155"/>
                    </a:moveTo>
                    <a:lnTo>
                      <a:pt x="2485" y="1159"/>
                    </a:lnTo>
                    <a:lnTo>
                      <a:pt x="2428" y="1171"/>
                    </a:lnTo>
                    <a:lnTo>
                      <a:pt x="2373" y="1188"/>
                    </a:lnTo>
                    <a:lnTo>
                      <a:pt x="2320" y="1212"/>
                    </a:lnTo>
                    <a:lnTo>
                      <a:pt x="2271" y="1243"/>
                    </a:lnTo>
                    <a:lnTo>
                      <a:pt x="2226" y="1278"/>
                    </a:lnTo>
                    <a:lnTo>
                      <a:pt x="2187" y="1320"/>
                    </a:lnTo>
                    <a:lnTo>
                      <a:pt x="2151" y="1365"/>
                    </a:lnTo>
                    <a:lnTo>
                      <a:pt x="2121" y="1414"/>
                    </a:lnTo>
                    <a:lnTo>
                      <a:pt x="2096" y="1467"/>
                    </a:lnTo>
                    <a:lnTo>
                      <a:pt x="2079" y="1524"/>
                    </a:lnTo>
                    <a:lnTo>
                      <a:pt x="2069" y="1582"/>
                    </a:lnTo>
                    <a:lnTo>
                      <a:pt x="2065" y="1643"/>
                    </a:lnTo>
                    <a:lnTo>
                      <a:pt x="2067" y="1700"/>
                    </a:lnTo>
                    <a:lnTo>
                      <a:pt x="2077" y="1755"/>
                    </a:lnTo>
                    <a:lnTo>
                      <a:pt x="1977" y="1747"/>
                    </a:lnTo>
                    <a:lnTo>
                      <a:pt x="1880" y="1731"/>
                    </a:lnTo>
                    <a:lnTo>
                      <a:pt x="1786" y="1708"/>
                    </a:lnTo>
                    <a:lnTo>
                      <a:pt x="1694" y="1679"/>
                    </a:lnTo>
                    <a:lnTo>
                      <a:pt x="1605" y="1645"/>
                    </a:lnTo>
                    <a:lnTo>
                      <a:pt x="1518" y="1604"/>
                    </a:lnTo>
                    <a:lnTo>
                      <a:pt x="1436" y="1556"/>
                    </a:lnTo>
                    <a:lnTo>
                      <a:pt x="1357" y="1504"/>
                    </a:lnTo>
                    <a:lnTo>
                      <a:pt x="1283" y="1446"/>
                    </a:lnTo>
                    <a:lnTo>
                      <a:pt x="1212" y="1383"/>
                    </a:lnTo>
                    <a:lnTo>
                      <a:pt x="1145" y="1317"/>
                    </a:lnTo>
                    <a:lnTo>
                      <a:pt x="1083" y="1245"/>
                    </a:lnTo>
                    <a:lnTo>
                      <a:pt x="1061" y="1289"/>
                    </a:lnTo>
                    <a:lnTo>
                      <a:pt x="1043" y="1337"/>
                    </a:lnTo>
                    <a:lnTo>
                      <a:pt x="1030" y="1386"/>
                    </a:lnTo>
                    <a:lnTo>
                      <a:pt x="1020" y="1438"/>
                    </a:lnTo>
                    <a:lnTo>
                      <a:pt x="1018" y="1491"/>
                    </a:lnTo>
                    <a:lnTo>
                      <a:pt x="1022" y="1553"/>
                    </a:lnTo>
                    <a:lnTo>
                      <a:pt x="1034" y="1613"/>
                    </a:lnTo>
                    <a:lnTo>
                      <a:pt x="1052" y="1670"/>
                    </a:lnTo>
                    <a:lnTo>
                      <a:pt x="1077" y="1724"/>
                    </a:lnTo>
                    <a:lnTo>
                      <a:pt x="1108" y="1775"/>
                    </a:lnTo>
                    <a:lnTo>
                      <a:pt x="1145" y="1820"/>
                    </a:lnTo>
                    <a:lnTo>
                      <a:pt x="1187" y="1861"/>
                    </a:lnTo>
                    <a:lnTo>
                      <a:pt x="1233" y="1897"/>
                    </a:lnTo>
                    <a:lnTo>
                      <a:pt x="1174" y="1892"/>
                    </a:lnTo>
                    <a:lnTo>
                      <a:pt x="1119" y="1878"/>
                    </a:lnTo>
                    <a:lnTo>
                      <a:pt x="1065" y="1860"/>
                    </a:lnTo>
                    <a:lnTo>
                      <a:pt x="1014" y="1836"/>
                    </a:lnTo>
                    <a:lnTo>
                      <a:pt x="1014" y="1838"/>
                    </a:lnTo>
                    <a:lnTo>
                      <a:pt x="1014" y="1842"/>
                    </a:lnTo>
                    <a:lnTo>
                      <a:pt x="1018" y="1905"/>
                    </a:lnTo>
                    <a:lnTo>
                      <a:pt x="1030" y="1966"/>
                    </a:lnTo>
                    <a:lnTo>
                      <a:pt x="1049" y="2024"/>
                    </a:lnTo>
                    <a:lnTo>
                      <a:pt x="1074" y="2079"/>
                    </a:lnTo>
                    <a:lnTo>
                      <a:pt x="1107" y="2129"/>
                    </a:lnTo>
                    <a:lnTo>
                      <a:pt x="1144" y="2176"/>
                    </a:lnTo>
                    <a:lnTo>
                      <a:pt x="1187" y="2217"/>
                    </a:lnTo>
                    <a:lnTo>
                      <a:pt x="1235" y="2253"/>
                    </a:lnTo>
                    <a:lnTo>
                      <a:pt x="1286" y="2282"/>
                    </a:lnTo>
                    <a:lnTo>
                      <a:pt x="1341" y="2304"/>
                    </a:lnTo>
                    <a:lnTo>
                      <a:pt x="1400" y="2320"/>
                    </a:lnTo>
                    <a:lnTo>
                      <a:pt x="1360" y="2330"/>
                    </a:lnTo>
                    <a:lnTo>
                      <a:pt x="1317" y="2336"/>
                    </a:lnTo>
                    <a:lnTo>
                      <a:pt x="1273" y="2338"/>
                    </a:lnTo>
                    <a:lnTo>
                      <a:pt x="1227" y="2335"/>
                    </a:lnTo>
                    <a:lnTo>
                      <a:pt x="1183" y="2328"/>
                    </a:lnTo>
                    <a:lnTo>
                      <a:pt x="1205" y="2385"/>
                    </a:lnTo>
                    <a:lnTo>
                      <a:pt x="1234" y="2438"/>
                    </a:lnTo>
                    <a:lnTo>
                      <a:pt x="1268" y="2488"/>
                    </a:lnTo>
                    <a:lnTo>
                      <a:pt x="1307" y="2531"/>
                    </a:lnTo>
                    <a:lnTo>
                      <a:pt x="1352" y="2570"/>
                    </a:lnTo>
                    <a:lnTo>
                      <a:pt x="1402" y="2603"/>
                    </a:lnTo>
                    <a:lnTo>
                      <a:pt x="1454" y="2630"/>
                    </a:lnTo>
                    <a:lnTo>
                      <a:pt x="1512" y="2649"/>
                    </a:lnTo>
                    <a:lnTo>
                      <a:pt x="1571" y="2663"/>
                    </a:lnTo>
                    <a:lnTo>
                      <a:pt x="1634" y="2668"/>
                    </a:lnTo>
                    <a:lnTo>
                      <a:pt x="1569" y="2714"/>
                    </a:lnTo>
                    <a:lnTo>
                      <a:pt x="1503" y="2756"/>
                    </a:lnTo>
                    <a:lnTo>
                      <a:pt x="1431" y="2791"/>
                    </a:lnTo>
                    <a:lnTo>
                      <a:pt x="1357" y="2822"/>
                    </a:lnTo>
                    <a:lnTo>
                      <a:pt x="1280" y="2846"/>
                    </a:lnTo>
                    <a:lnTo>
                      <a:pt x="1200" y="2863"/>
                    </a:lnTo>
                    <a:lnTo>
                      <a:pt x="1119" y="2874"/>
                    </a:lnTo>
                    <a:lnTo>
                      <a:pt x="1035" y="2878"/>
                    </a:lnTo>
                    <a:lnTo>
                      <a:pt x="977" y="2875"/>
                    </a:lnTo>
                    <a:lnTo>
                      <a:pt x="920" y="2870"/>
                    </a:lnTo>
                    <a:lnTo>
                      <a:pt x="1001" y="2919"/>
                    </a:lnTo>
                    <a:lnTo>
                      <a:pt x="1087" y="2963"/>
                    </a:lnTo>
                    <a:lnTo>
                      <a:pt x="1175" y="3001"/>
                    </a:lnTo>
                    <a:lnTo>
                      <a:pt x="1267" y="3032"/>
                    </a:lnTo>
                    <a:lnTo>
                      <a:pt x="1361" y="3057"/>
                    </a:lnTo>
                    <a:lnTo>
                      <a:pt x="1458" y="3074"/>
                    </a:lnTo>
                    <a:lnTo>
                      <a:pt x="1558" y="3086"/>
                    </a:lnTo>
                    <a:lnTo>
                      <a:pt x="1659" y="3090"/>
                    </a:lnTo>
                    <a:lnTo>
                      <a:pt x="1759" y="3086"/>
                    </a:lnTo>
                    <a:lnTo>
                      <a:pt x="1856" y="3077"/>
                    </a:lnTo>
                    <a:lnTo>
                      <a:pt x="1949" y="3061"/>
                    </a:lnTo>
                    <a:lnTo>
                      <a:pt x="2039" y="3040"/>
                    </a:lnTo>
                    <a:lnTo>
                      <a:pt x="2125" y="3013"/>
                    </a:lnTo>
                    <a:lnTo>
                      <a:pt x="2208" y="2981"/>
                    </a:lnTo>
                    <a:lnTo>
                      <a:pt x="2286" y="2944"/>
                    </a:lnTo>
                    <a:lnTo>
                      <a:pt x="2361" y="2903"/>
                    </a:lnTo>
                    <a:lnTo>
                      <a:pt x="2432" y="2856"/>
                    </a:lnTo>
                    <a:lnTo>
                      <a:pt x="2499" y="2807"/>
                    </a:lnTo>
                    <a:lnTo>
                      <a:pt x="2563" y="2754"/>
                    </a:lnTo>
                    <a:lnTo>
                      <a:pt x="2622" y="2697"/>
                    </a:lnTo>
                    <a:lnTo>
                      <a:pt x="2677" y="2637"/>
                    </a:lnTo>
                    <a:lnTo>
                      <a:pt x="2729" y="2574"/>
                    </a:lnTo>
                    <a:lnTo>
                      <a:pt x="2776" y="2509"/>
                    </a:lnTo>
                    <a:lnTo>
                      <a:pt x="2820" y="2441"/>
                    </a:lnTo>
                    <a:lnTo>
                      <a:pt x="2860" y="2371"/>
                    </a:lnTo>
                    <a:lnTo>
                      <a:pt x="2896" y="2299"/>
                    </a:lnTo>
                    <a:lnTo>
                      <a:pt x="2927" y="2226"/>
                    </a:lnTo>
                    <a:lnTo>
                      <a:pt x="2955" y="2153"/>
                    </a:lnTo>
                    <a:lnTo>
                      <a:pt x="2977" y="2077"/>
                    </a:lnTo>
                    <a:lnTo>
                      <a:pt x="2996" y="2002"/>
                    </a:lnTo>
                    <a:lnTo>
                      <a:pt x="3011" y="1926"/>
                    </a:lnTo>
                    <a:lnTo>
                      <a:pt x="3021" y="1850"/>
                    </a:lnTo>
                    <a:lnTo>
                      <a:pt x="3028" y="1775"/>
                    </a:lnTo>
                    <a:lnTo>
                      <a:pt x="3031" y="1700"/>
                    </a:lnTo>
                    <a:lnTo>
                      <a:pt x="3029" y="1637"/>
                    </a:lnTo>
                    <a:lnTo>
                      <a:pt x="3084" y="1594"/>
                    </a:lnTo>
                    <a:lnTo>
                      <a:pt x="3135" y="1546"/>
                    </a:lnTo>
                    <a:lnTo>
                      <a:pt x="3184" y="1496"/>
                    </a:lnTo>
                    <a:lnTo>
                      <a:pt x="3228" y="1442"/>
                    </a:lnTo>
                    <a:lnTo>
                      <a:pt x="3269" y="1385"/>
                    </a:lnTo>
                    <a:lnTo>
                      <a:pt x="3203" y="1411"/>
                    </a:lnTo>
                    <a:lnTo>
                      <a:pt x="3135" y="1434"/>
                    </a:lnTo>
                    <a:lnTo>
                      <a:pt x="3065" y="1450"/>
                    </a:lnTo>
                    <a:lnTo>
                      <a:pt x="2993" y="1462"/>
                    </a:lnTo>
                    <a:lnTo>
                      <a:pt x="3041" y="1428"/>
                    </a:lnTo>
                    <a:lnTo>
                      <a:pt x="3084" y="1390"/>
                    </a:lnTo>
                    <a:lnTo>
                      <a:pt x="3122" y="1346"/>
                    </a:lnTo>
                    <a:lnTo>
                      <a:pt x="3156" y="1298"/>
                    </a:lnTo>
                    <a:lnTo>
                      <a:pt x="3184" y="1247"/>
                    </a:lnTo>
                    <a:lnTo>
                      <a:pt x="3205" y="1191"/>
                    </a:lnTo>
                    <a:lnTo>
                      <a:pt x="3133" y="1231"/>
                    </a:lnTo>
                    <a:lnTo>
                      <a:pt x="3058" y="1262"/>
                    </a:lnTo>
                    <a:lnTo>
                      <a:pt x="2979" y="1289"/>
                    </a:lnTo>
                    <a:lnTo>
                      <a:pt x="2898" y="1309"/>
                    </a:lnTo>
                    <a:lnTo>
                      <a:pt x="2859" y="1270"/>
                    </a:lnTo>
                    <a:lnTo>
                      <a:pt x="2814" y="1237"/>
                    </a:lnTo>
                    <a:lnTo>
                      <a:pt x="2767" y="1209"/>
                    </a:lnTo>
                    <a:lnTo>
                      <a:pt x="2716" y="1187"/>
                    </a:lnTo>
                    <a:lnTo>
                      <a:pt x="2661" y="1170"/>
                    </a:lnTo>
                    <a:lnTo>
                      <a:pt x="2605" y="1159"/>
                    </a:lnTo>
                    <a:lnTo>
                      <a:pt x="2547" y="1155"/>
                    </a:lnTo>
                    <a:close/>
                    <a:moveTo>
                      <a:pt x="2095" y="0"/>
                    </a:moveTo>
                    <a:lnTo>
                      <a:pt x="2227" y="6"/>
                    </a:lnTo>
                    <a:lnTo>
                      <a:pt x="2357" y="17"/>
                    </a:lnTo>
                    <a:lnTo>
                      <a:pt x="2484" y="37"/>
                    </a:lnTo>
                    <a:lnTo>
                      <a:pt x="2610" y="65"/>
                    </a:lnTo>
                    <a:lnTo>
                      <a:pt x="2732" y="101"/>
                    </a:lnTo>
                    <a:lnTo>
                      <a:pt x="2851" y="144"/>
                    </a:lnTo>
                    <a:lnTo>
                      <a:pt x="2966" y="194"/>
                    </a:lnTo>
                    <a:lnTo>
                      <a:pt x="3079" y="250"/>
                    </a:lnTo>
                    <a:lnTo>
                      <a:pt x="3186" y="312"/>
                    </a:lnTo>
                    <a:lnTo>
                      <a:pt x="3290" y="381"/>
                    </a:lnTo>
                    <a:lnTo>
                      <a:pt x="3390" y="457"/>
                    </a:lnTo>
                    <a:lnTo>
                      <a:pt x="3485" y="536"/>
                    </a:lnTo>
                    <a:lnTo>
                      <a:pt x="3576" y="623"/>
                    </a:lnTo>
                    <a:lnTo>
                      <a:pt x="3659" y="714"/>
                    </a:lnTo>
                    <a:lnTo>
                      <a:pt x="3739" y="810"/>
                    </a:lnTo>
                    <a:lnTo>
                      <a:pt x="3814" y="911"/>
                    </a:lnTo>
                    <a:lnTo>
                      <a:pt x="3882" y="1017"/>
                    </a:lnTo>
                    <a:lnTo>
                      <a:pt x="3944" y="1126"/>
                    </a:lnTo>
                    <a:lnTo>
                      <a:pt x="3999" y="1240"/>
                    </a:lnTo>
                    <a:lnTo>
                      <a:pt x="4049" y="1357"/>
                    </a:lnTo>
                    <a:lnTo>
                      <a:pt x="4091" y="1477"/>
                    </a:lnTo>
                    <a:lnTo>
                      <a:pt x="4126" y="1601"/>
                    </a:lnTo>
                    <a:lnTo>
                      <a:pt x="4153" y="1727"/>
                    </a:lnTo>
                    <a:lnTo>
                      <a:pt x="4173" y="1857"/>
                    </a:lnTo>
                    <a:lnTo>
                      <a:pt x="4185" y="1988"/>
                    </a:lnTo>
                    <a:lnTo>
                      <a:pt x="4189" y="2123"/>
                    </a:lnTo>
                    <a:lnTo>
                      <a:pt x="4185" y="2257"/>
                    </a:lnTo>
                    <a:lnTo>
                      <a:pt x="4173" y="2388"/>
                    </a:lnTo>
                    <a:lnTo>
                      <a:pt x="4153" y="2518"/>
                    </a:lnTo>
                    <a:lnTo>
                      <a:pt x="4126" y="2644"/>
                    </a:lnTo>
                    <a:lnTo>
                      <a:pt x="4091" y="2768"/>
                    </a:lnTo>
                    <a:lnTo>
                      <a:pt x="4049" y="2888"/>
                    </a:lnTo>
                    <a:lnTo>
                      <a:pt x="3999" y="3005"/>
                    </a:lnTo>
                    <a:lnTo>
                      <a:pt x="3944" y="3119"/>
                    </a:lnTo>
                    <a:lnTo>
                      <a:pt x="3882" y="3228"/>
                    </a:lnTo>
                    <a:lnTo>
                      <a:pt x="3814" y="3334"/>
                    </a:lnTo>
                    <a:lnTo>
                      <a:pt x="3739" y="3435"/>
                    </a:lnTo>
                    <a:lnTo>
                      <a:pt x="3659" y="3531"/>
                    </a:lnTo>
                    <a:lnTo>
                      <a:pt x="3576" y="3622"/>
                    </a:lnTo>
                    <a:lnTo>
                      <a:pt x="3485" y="3709"/>
                    </a:lnTo>
                    <a:lnTo>
                      <a:pt x="3390" y="3788"/>
                    </a:lnTo>
                    <a:lnTo>
                      <a:pt x="3290" y="3864"/>
                    </a:lnTo>
                    <a:lnTo>
                      <a:pt x="3186" y="3933"/>
                    </a:lnTo>
                    <a:lnTo>
                      <a:pt x="3079" y="3995"/>
                    </a:lnTo>
                    <a:lnTo>
                      <a:pt x="2966" y="4051"/>
                    </a:lnTo>
                    <a:lnTo>
                      <a:pt x="2851" y="4101"/>
                    </a:lnTo>
                    <a:lnTo>
                      <a:pt x="2732" y="4144"/>
                    </a:lnTo>
                    <a:lnTo>
                      <a:pt x="2610" y="4180"/>
                    </a:lnTo>
                    <a:lnTo>
                      <a:pt x="2484" y="4208"/>
                    </a:lnTo>
                    <a:lnTo>
                      <a:pt x="2357" y="4228"/>
                    </a:lnTo>
                    <a:lnTo>
                      <a:pt x="2227" y="4240"/>
                    </a:lnTo>
                    <a:lnTo>
                      <a:pt x="2095" y="4245"/>
                    </a:lnTo>
                    <a:lnTo>
                      <a:pt x="1963" y="4240"/>
                    </a:lnTo>
                    <a:lnTo>
                      <a:pt x="1832" y="4228"/>
                    </a:lnTo>
                    <a:lnTo>
                      <a:pt x="1704" y="4208"/>
                    </a:lnTo>
                    <a:lnTo>
                      <a:pt x="1580" y="4180"/>
                    </a:lnTo>
                    <a:lnTo>
                      <a:pt x="1457" y="4144"/>
                    </a:lnTo>
                    <a:lnTo>
                      <a:pt x="1339" y="4101"/>
                    </a:lnTo>
                    <a:lnTo>
                      <a:pt x="1222" y="4051"/>
                    </a:lnTo>
                    <a:lnTo>
                      <a:pt x="1111" y="3995"/>
                    </a:lnTo>
                    <a:lnTo>
                      <a:pt x="1002" y="3933"/>
                    </a:lnTo>
                    <a:lnTo>
                      <a:pt x="899" y="3864"/>
                    </a:lnTo>
                    <a:lnTo>
                      <a:pt x="799" y="3788"/>
                    </a:lnTo>
                    <a:lnTo>
                      <a:pt x="705" y="3709"/>
                    </a:lnTo>
                    <a:lnTo>
                      <a:pt x="614" y="3622"/>
                    </a:lnTo>
                    <a:lnTo>
                      <a:pt x="529" y="3531"/>
                    </a:lnTo>
                    <a:lnTo>
                      <a:pt x="449" y="3435"/>
                    </a:lnTo>
                    <a:lnTo>
                      <a:pt x="376" y="3334"/>
                    </a:lnTo>
                    <a:lnTo>
                      <a:pt x="308" y="3228"/>
                    </a:lnTo>
                    <a:lnTo>
                      <a:pt x="246" y="3119"/>
                    </a:lnTo>
                    <a:lnTo>
                      <a:pt x="190" y="3005"/>
                    </a:lnTo>
                    <a:lnTo>
                      <a:pt x="141" y="2888"/>
                    </a:lnTo>
                    <a:lnTo>
                      <a:pt x="99" y="2768"/>
                    </a:lnTo>
                    <a:lnTo>
                      <a:pt x="64" y="2644"/>
                    </a:lnTo>
                    <a:lnTo>
                      <a:pt x="36" y="2518"/>
                    </a:lnTo>
                    <a:lnTo>
                      <a:pt x="17" y="2388"/>
                    </a:lnTo>
                    <a:lnTo>
                      <a:pt x="4" y="2257"/>
                    </a:lnTo>
                    <a:lnTo>
                      <a:pt x="0" y="2123"/>
                    </a:lnTo>
                    <a:lnTo>
                      <a:pt x="4" y="1988"/>
                    </a:lnTo>
                    <a:lnTo>
                      <a:pt x="17" y="1857"/>
                    </a:lnTo>
                    <a:lnTo>
                      <a:pt x="36" y="1727"/>
                    </a:lnTo>
                    <a:lnTo>
                      <a:pt x="64" y="1601"/>
                    </a:lnTo>
                    <a:lnTo>
                      <a:pt x="99" y="1477"/>
                    </a:lnTo>
                    <a:lnTo>
                      <a:pt x="141" y="1357"/>
                    </a:lnTo>
                    <a:lnTo>
                      <a:pt x="190" y="1240"/>
                    </a:lnTo>
                    <a:lnTo>
                      <a:pt x="246" y="1126"/>
                    </a:lnTo>
                    <a:lnTo>
                      <a:pt x="308" y="1017"/>
                    </a:lnTo>
                    <a:lnTo>
                      <a:pt x="376" y="911"/>
                    </a:lnTo>
                    <a:lnTo>
                      <a:pt x="449" y="810"/>
                    </a:lnTo>
                    <a:lnTo>
                      <a:pt x="529" y="714"/>
                    </a:lnTo>
                    <a:lnTo>
                      <a:pt x="614" y="623"/>
                    </a:lnTo>
                    <a:lnTo>
                      <a:pt x="705" y="536"/>
                    </a:lnTo>
                    <a:lnTo>
                      <a:pt x="799" y="457"/>
                    </a:lnTo>
                    <a:lnTo>
                      <a:pt x="899" y="381"/>
                    </a:lnTo>
                    <a:lnTo>
                      <a:pt x="1002" y="312"/>
                    </a:lnTo>
                    <a:lnTo>
                      <a:pt x="1111" y="250"/>
                    </a:lnTo>
                    <a:lnTo>
                      <a:pt x="1222" y="194"/>
                    </a:lnTo>
                    <a:lnTo>
                      <a:pt x="1339" y="144"/>
                    </a:lnTo>
                    <a:lnTo>
                      <a:pt x="1457" y="101"/>
                    </a:lnTo>
                    <a:lnTo>
                      <a:pt x="1580" y="65"/>
                    </a:lnTo>
                    <a:lnTo>
                      <a:pt x="1704" y="37"/>
                    </a:lnTo>
                    <a:lnTo>
                      <a:pt x="1832" y="17"/>
                    </a:lnTo>
                    <a:lnTo>
                      <a:pt x="1963" y="6"/>
                    </a:lnTo>
                    <a:lnTo>
                      <a:pt x="209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1" name="Group 28"/>
              <p:cNvGrpSpPr>
                <a:grpSpLocks noChangeAspect="1"/>
              </p:cNvGrpSpPr>
              <p:nvPr/>
            </p:nvGrpSpPr>
            <p:grpSpPr bwMode="auto">
              <a:xfrm>
                <a:off x="1662288" y="5990492"/>
                <a:ext cx="274325" cy="277775"/>
                <a:chOff x="1758" y="2011"/>
                <a:chExt cx="2225" cy="2253"/>
              </a:xfrm>
              <a:solidFill>
                <a:schemeClr val="bg1"/>
              </a:solidFill>
            </p:grpSpPr>
            <p:sp>
              <p:nvSpPr>
                <p:cNvPr id="44" name="Freeform 30"/>
                <p:cNvSpPr>
                  <a:spLocks/>
                </p:cNvSpPr>
                <p:nvPr/>
              </p:nvSpPr>
              <p:spPr bwMode="auto">
                <a:xfrm>
                  <a:off x="2733" y="2977"/>
                  <a:ext cx="547" cy="559"/>
                </a:xfrm>
                <a:custGeom>
                  <a:avLst/>
                  <a:gdLst>
                    <a:gd name="T0" fmla="*/ 732 w 1095"/>
                    <a:gd name="T1" fmla="*/ 3 h 1118"/>
                    <a:gd name="T2" fmla="*/ 824 w 1095"/>
                    <a:gd name="T3" fmla="*/ 21 h 1118"/>
                    <a:gd name="T4" fmla="*/ 907 w 1095"/>
                    <a:gd name="T5" fmla="*/ 61 h 1118"/>
                    <a:gd name="T6" fmla="*/ 977 w 1095"/>
                    <a:gd name="T7" fmla="*/ 120 h 1118"/>
                    <a:gd name="T8" fmla="*/ 1033 w 1095"/>
                    <a:gd name="T9" fmla="*/ 199 h 1118"/>
                    <a:gd name="T10" fmla="*/ 1072 w 1095"/>
                    <a:gd name="T11" fmla="*/ 300 h 1118"/>
                    <a:gd name="T12" fmla="*/ 1093 w 1095"/>
                    <a:gd name="T13" fmla="*/ 422 h 1118"/>
                    <a:gd name="T14" fmla="*/ 1095 w 1095"/>
                    <a:gd name="T15" fmla="*/ 1118 h 1118"/>
                    <a:gd name="T16" fmla="*/ 736 w 1095"/>
                    <a:gd name="T17" fmla="*/ 533 h 1118"/>
                    <a:gd name="T18" fmla="*/ 729 w 1095"/>
                    <a:gd name="T19" fmla="*/ 451 h 1118"/>
                    <a:gd name="T20" fmla="*/ 710 w 1095"/>
                    <a:gd name="T21" fmla="*/ 384 h 1118"/>
                    <a:gd name="T22" fmla="*/ 675 w 1095"/>
                    <a:gd name="T23" fmla="*/ 331 h 1118"/>
                    <a:gd name="T24" fmla="*/ 624 w 1095"/>
                    <a:gd name="T25" fmla="*/ 299 h 1118"/>
                    <a:gd name="T26" fmla="*/ 555 w 1095"/>
                    <a:gd name="T27" fmla="*/ 286 h 1118"/>
                    <a:gd name="T28" fmla="*/ 487 w 1095"/>
                    <a:gd name="T29" fmla="*/ 298 h 1118"/>
                    <a:gd name="T30" fmla="*/ 436 w 1095"/>
                    <a:gd name="T31" fmla="*/ 329 h 1118"/>
                    <a:gd name="T32" fmla="*/ 397 w 1095"/>
                    <a:gd name="T33" fmla="*/ 371 h 1118"/>
                    <a:gd name="T34" fmla="*/ 370 w 1095"/>
                    <a:gd name="T35" fmla="*/ 420 h 1118"/>
                    <a:gd name="T36" fmla="*/ 360 w 1095"/>
                    <a:gd name="T37" fmla="*/ 460 h 1118"/>
                    <a:gd name="T38" fmla="*/ 359 w 1095"/>
                    <a:gd name="T39" fmla="*/ 508 h 1118"/>
                    <a:gd name="T40" fmla="*/ 0 w 1095"/>
                    <a:gd name="T41" fmla="*/ 1118 h 1118"/>
                    <a:gd name="T42" fmla="*/ 0 w 1095"/>
                    <a:gd name="T43" fmla="*/ 1099 h 1118"/>
                    <a:gd name="T44" fmla="*/ 1 w 1095"/>
                    <a:gd name="T45" fmla="*/ 1044 h 1118"/>
                    <a:gd name="T46" fmla="*/ 1 w 1095"/>
                    <a:gd name="T47" fmla="*/ 961 h 1118"/>
                    <a:gd name="T48" fmla="*/ 1 w 1095"/>
                    <a:gd name="T49" fmla="*/ 858 h 1118"/>
                    <a:gd name="T50" fmla="*/ 1 w 1095"/>
                    <a:gd name="T51" fmla="*/ 739 h 1118"/>
                    <a:gd name="T52" fmla="*/ 3 w 1095"/>
                    <a:gd name="T53" fmla="*/ 610 h 1118"/>
                    <a:gd name="T54" fmla="*/ 3 w 1095"/>
                    <a:gd name="T55" fmla="*/ 481 h 1118"/>
                    <a:gd name="T56" fmla="*/ 3 w 1095"/>
                    <a:gd name="T57" fmla="*/ 354 h 1118"/>
                    <a:gd name="T58" fmla="*/ 3 w 1095"/>
                    <a:gd name="T59" fmla="*/ 240 h 1118"/>
                    <a:gd name="T60" fmla="*/ 1 w 1095"/>
                    <a:gd name="T61" fmla="*/ 143 h 1118"/>
                    <a:gd name="T62" fmla="*/ 1 w 1095"/>
                    <a:gd name="T63" fmla="*/ 69 h 1118"/>
                    <a:gd name="T64" fmla="*/ 0 w 1095"/>
                    <a:gd name="T65" fmla="*/ 26 h 1118"/>
                    <a:gd name="T66" fmla="*/ 359 w 1095"/>
                    <a:gd name="T67" fmla="*/ 181 h 1118"/>
                    <a:gd name="T68" fmla="*/ 356 w 1095"/>
                    <a:gd name="T69" fmla="*/ 185 h 1118"/>
                    <a:gd name="T70" fmla="*/ 359 w 1095"/>
                    <a:gd name="T71" fmla="*/ 181 h 1118"/>
                    <a:gd name="T72" fmla="*/ 388 w 1095"/>
                    <a:gd name="T73" fmla="*/ 137 h 1118"/>
                    <a:gd name="T74" fmla="*/ 429 w 1095"/>
                    <a:gd name="T75" fmla="*/ 93 h 1118"/>
                    <a:gd name="T76" fmla="*/ 482 w 1095"/>
                    <a:gd name="T77" fmla="*/ 52 h 1118"/>
                    <a:gd name="T78" fmla="*/ 548 w 1095"/>
                    <a:gd name="T79" fmla="*/ 21 h 1118"/>
                    <a:gd name="T80" fmla="*/ 633 w 1095"/>
                    <a:gd name="T81" fmla="*/ 3 h 1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95" h="1118">
                      <a:moveTo>
                        <a:pt x="682" y="0"/>
                      </a:moveTo>
                      <a:lnTo>
                        <a:pt x="732" y="3"/>
                      </a:lnTo>
                      <a:lnTo>
                        <a:pt x="779" y="10"/>
                      </a:lnTo>
                      <a:lnTo>
                        <a:pt x="824" y="21"/>
                      </a:lnTo>
                      <a:lnTo>
                        <a:pt x="867" y="38"/>
                      </a:lnTo>
                      <a:lnTo>
                        <a:pt x="907" y="61"/>
                      </a:lnTo>
                      <a:lnTo>
                        <a:pt x="944" y="88"/>
                      </a:lnTo>
                      <a:lnTo>
                        <a:pt x="977" y="120"/>
                      </a:lnTo>
                      <a:lnTo>
                        <a:pt x="1006" y="157"/>
                      </a:lnTo>
                      <a:lnTo>
                        <a:pt x="1033" y="199"/>
                      </a:lnTo>
                      <a:lnTo>
                        <a:pt x="1055" y="247"/>
                      </a:lnTo>
                      <a:lnTo>
                        <a:pt x="1072" y="300"/>
                      </a:lnTo>
                      <a:lnTo>
                        <a:pt x="1084" y="358"/>
                      </a:lnTo>
                      <a:lnTo>
                        <a:pt x="1093" y="422"/>
                      </a:lnTo>
                      <a:lnTo>
                        <a:pt x="1095" y="491"/>
                      </a:lnTo>
                      <a:lnTo>
                        <a:pt x="1095" y="1118"/>
                      </a:lnTo>
                      <a:lnTo>
                        <a:pt x="736" y="1118"/>
                      </a:lnTo>
                      <a:lnTo>
                        <a:pt x="736" y="533"/>
                      </a:lnTo>
                      <a:lnTo>
                        <a:pt x="735" y="491"/>
                      </a:lnTo>
                      <a:lnTo>
                        <a:pt x="729" y="451"/>
                      </a:lnTo>
                      <a:lnTo>
                        <a:pt x="722" y="416"/>
                      </a:lnTo>
                      <a:lnTo>
                        <a:pt x="710" y="384"/>
                      </a:lnTo>
                      <a:lnTo>
                        <a:pt x="695" y="355"/>
                      </a:lnTo>
                      <a:lnTo>
                        <a:pt x="675" y="331"/>
                      </a:lnTo>
                      <a:lnTo>
                        <a:pt x="651" y="312"/>
                      </a:lnTo>
                      <a:lnTo>
                        <a:pt x="624" y="299"/>
                      </a:lnTo>
                      <a:lnTo>
                        <a:pt x="592" y="289"/>
                      </a:lnTo>
                      <a:lnTo>
                        <a:pt x="555" y="286"/>
                      </a:lnTo>
                      <a:lnTo>
                        <a:pt x="519" y="289"/>
                      </a:lnTo>
                      <a:lnTo>
                        <a:pt x="487" y="298"/>
                      </a:lnTo>
                      <a:lnTo>
                        <a:pt x="459" y="312"/>
                      </a:lnTo>
                      <a:lnTo>
                        <a:pt x="436" y="329"/>
                      </a:lnTo>
                      <a:lnTo>
                        <a:pt x="415" y="348"/>
                      </a:lnTo>
                      <a:lnTo>
                        <a:pt x="397" y="371"/>
                      </a:lnTo>
                      <a:lnTo>
                        <a:pt x="381" y="395"/>
                      </a:lnTo>
                      <a:lnTo>
                        <a:pt x="370" y="420"/>
                      </a:lnTo>
                      <a:lnTo>
                        <a:pt x="365" y="439"/>
                      </a:lnTo>
                      <a:lnTo>
                        <a:pt x="360" y="460"/>
                      </a:lnTo>
                      <a:lnTo>
                        <a:pt x="359" y="484"/>
                      </a:lnTo>
                      <a:lnTo>
                        <a:pt x="359" y="508"/>
                      </a:lnTo>
                      <a:lnTo>
                        <a:pt x="359" y="1118"/>
                      </a:lnTo>
                      <a:lnTo>
                        <a:pt x="0" y="1118"/>
                      </a:lnTo>
                      <a:lnTo>
                        <a:pt x="0" y="1113"/>
                      </a:lnTo>
                      <a:lnTo>
                        <a:pt x="0" y="1099"/>
                      </a:lnTo>
                      <a:lnTo>
                        <a:pt x="0" y="1075"/>
                      </a:lnTo>
                      <a:lnTo>
                        <a:pt x="1" y="1044"/>
                      </a:lnTo>
                      <a:lnTo>
                        <a:pt x="1" y="1006"/>
                      </a:lnTo>
                      <a:lnTo>
                        <a:pt x="1" y="961"/>
                      </a:lnTo>
                      <a:lnTo>
                        <a:pt x="1" y="912"/>
                      </a:lnTo>
                      <a:lnTo>
                        <a:pt x="1" y="858"/>
                      </a:lnTo>
                      <a:lnTo>
                        <a:pt x="1" y="799"/>
                      </a:lnTo>
                      <a:lnTo>
                        <a:pt x="1" y="739"/>
                      </a:lnTo>
                      <a:lnTo>
                        <a:pt x="1" y="675"/>
                      </a:lnTo>
                      <a:lnTo>
                        <a:pt x="3" y="610"/>
                      </a:lnTo>
                      <a:lnTo>
                        <a:pt x="3" y="546"/>
                      </a:lnTo>
                      <a:lnTo>
                        <a:pt x="3" y="481"/>
                      </a:lnTo>
                      <a:lnTo>
                        <a:pt x="3" y="416"/>
                      </a:lnTo>
                      <a:lnTo>
                        <a:pt x="3" y="354"/>
                      </a:lnTo>
                      <a:lnTo>
                        <a:pt x="3" y="295"/>
                      </a:lnTo>
                      <a:lnTo>
                        <a:pt x="3" y="240"/>
                      </a:lnTo>
                      <a:lnTo>
                        <a:pt x="3" y="188"/>
                      </a:lnTo>
                      <a:lnTo>
                        <a:pt x="1" y="143"/>
                      </a:lnTo>
                      <a:lnTo>
                        <a:pt x="1" y="102"/>
                      </a:lnTo>
                      <a:lnTo>
                        <a:pt x="1" y="69"/>
                      </a:lnTo>
                      <a:lnTo>
                        <a:pt x="1" y="43"/>
                      </a:lnTo>
                      <a:lnTo>
                        <a:pt x="0" y="26"/>
                      </a:lnTo>
                      <a:lnTo>
                        <a:pt x="359" y="26"/>
                      </a:lnTo>
                      <a:lnTo>
                        <a:pt x="359" y="181"/>
                      </a:lnTo>
                      <a:lnTo>
                        <a:pt x="358" y="182"/>
                      </a:lnTo>
                      <a:lnTo>
                        <a:pt x="356" y="185"/>
                      </a:lnTo>
                      <a:lnTo>
                        <a:pt x="359" y="185"/>
                      </a:lnTo>
                      <a:lnTo>
                        <a:pt x="359" y="181"/>
                      </a:lnTo>
                      <a:lnTo>
                        <a:pt x="373" y="160"/>
                      </a:lnTo>
                      <a:lnTo>
                        <a:pt x="388" y="137"/>
                      </a:lnTo>
                      <a:lnTo>
                        <a:pt x="408" y="116"/>
                      </a:lnTo>
                      <a:lnTo>
                        <a:pt x="429" y="93"/>
                      </a:lnTo>
                      <a:lnTo>
                        <a:pt x="454" y="72"/>
                      </a:lnTo>
                      <a:lnTo>
                        <a:pt x="482" y="52"/>
                      </a:lnTo>
                      <a:lnTo>
                        <a:pt x="514" y="36"/>
                      </a:lnTo>
                      <a:lnTo>
                        <a:pt x="548" y="21"/>
                      </a:lnTo>
                      <a:lnTo>
                        <a:pt x="589" y="10"/>
                      </a:lnTo>
                      <a:lnTo>
                        <a:pt x="633" y="3"/>
                      </a:lnTo>
                      <a:lnTo>
                        <a:pt x="6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Rectangle 31"/>
                <p:cNvSpPr>
                  <a:spLocks noChangeArrowheads="1"/>
                </p:cNvSpPr>
                <p:nvPr/>
              </p:nvSpPr>
              <p:spPr bwMode="auto">
                <a:xfrm>
                  <a:off x="2454" y="2990"/>
                  <a:ext cx="180" cy="546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32"/>
                <p:cNvSpPr>
                  <a:spLocks noEditPoints="1"/>
                </p:cNvSpPr>
                <p:nvPr/>
              </p:nvSpPr>
              <p:spPr bwMode="auto">
                <a:xfrm>
                  <a:off x="1758" y="2011"/>
                  <a:ext cx="2225" cy="2253"/>
                </a:xfrm>
                <a:custGeom>
                  <a:avLst/>
                  <a:gdLst>
                    <a:gd name="T0" fmla="*/ 1137 w 4449"/>
                    <a:gd name="T1" fmla="*/ 1040 h 4506"/>
                    <a:gd name="T2" fmla="*/ 1060 w 4449"/>
                    <a:gd name="T3" fmla="*/ 1102 h 4506"/>
                    <a:gd name="T4" fmla="*/ 1029 w 4449"/>
                    <a:gd name="T5" fmla="*/ 1199 h 4506"/>
                    <a:gd name="T6" fmla="*/ 1043 w 4449"/>
                    <a:gd name="T7" fmla="*/ 3340 h 4506"/>
                    <a:gd name="T8" fmla="*/ 1107 w 4449"/>
                    <a:gd name="T9" fmla="*/ 3416 h 4506"/>
                    <a:gd name="T10" fmla="*/ 1205 w 4449"/>
                    <a:gd name="T11" fmla="*/ 3445 h 4506"/>
                    <a:gd name="T12" fmla="*/ 3297 w 4449"/>
                    <a:gd name="T13" fmla="*/ 3431 h 4506"/>
                    <a:gd name="T14" fmla="*/ 3375 w 4449"/>
                    <a:gd name="T15" fmla="*/ 3369 h 4506"/>
                    <a:gd name="T16" fmla="*/ 3405 w 4449"/>
                    <a:gd name="T17" fmla="*/ 3272 h 4506"/>
                    <a:gd name="T18" fmla="*/ 3391 w 4449"/>
                    <a:gd name="T19" fmla="*/ 1132 h 4506"/>
                    <a:gd name="T20" fmla="*/ 3327 w 4449"/>
                    <a:gd name="T21" fmla="*/ 1055 h 4506"/>
                    <a:gd name="T22" fmla="*/ 3228 w 4449"/>
                    <a:gd name="T23" fmla="*/ 1026 h 4506"/>
                    <a:gd name="T24" fmla="*/ 2366 w 4449"/>
                    <a:gd name="T25" fmla="*/ 6 h 4506"/>
                    <a:gd name="T26" fmla="*/ 2772 w 4449"/>
                    <a:gd name="T27" fmla="*/ 69 h 4506"/>
                    <a:gd name="T28" fmla="*/ 3150 w 4449"/>
                    <a:gd name="T29" fmla="*/ 206 h 4506"/>
                    <a:gd name="T30" fmla="*/ 3494 w 4449"/>
                    <a:gd name="T31" fmla="*/ 404 h 4506"/>
                    <a:gd name="T32" fmla="*/ 3798 w 4449"/>
                    <a:gd name="T33" fmla="*/ 661 h 4506"/>
                    <a:gd name="T34" fmla="*/ 4051 w 4449"/>
                    <a:gd name="T35" fmla="*/ 967 h 4506"/>
                    <a:gd name="T36" fmla="*/ 4247 w 4449"/>
                    <a:gd name="T37" fmla="*/ 1316 h 4506"/>
                    <a:gd name="T38" fmla="*/ 4382 w 4449"/>
                    <a:gd name="T39" fmla="*/ 1699 h 4506"/>
                    <a:gd name="T40" fmla="*/ 4445 w 4449"/>
                    <a:gd name="T41" fmla="*/ 2111 h 4506"/>
                    <a:gd name="T42" fmla="*/ 4432 w 4449"/>
                    <a:gd name="T43" fmla="*/ 2535 h 4506"/>
                    <a:gd name="T44" fmla="*/ 4345 w 4449"/>
                    <a:gd name="T45" fmla="*/ 2938 h 4506"/>
                    <a:gd name="T46" fmla="*/ 4189 w 4449"/>
                    <a:gd name="T47" fmla="*/ 3311 h 4506"/>
                    <a:gd name="T48" fmla="*/ 3972 w 4449"/>
                    <a:gd name="T49" fmla="*/ 3647 h 4506"/>
                    <a:gd name="T50" fmla="*/ 3702 w 4449"/>
                    <a:gd name="T51" fmla="*/ 3937 h 4506"/>
                    <a:gd name="T52" fmla="*/ 3384 w 4449"/>
                    <a:gd name="T53" fmla="*/ 4175 h 4506"/>
                    <a:gd name="T54" fmla="*/ 3028 w 4449"/>
                    <a:gd name="T55" fmla="*/ 4354 h 4506"/>
                    <a:gd name="T56" fmla="*/ 2638 w 4449"/>
                    <a:gd name="T57" fmla="*/ 4467 h 4506"/>
                    <a:gd name="T58" fmla="*/ 2225 w 4449"/>
                    <a:gd name="T59" fmla="*/ 4506 h 4506"/>
                    <a:gd name="T60" fmla="*/ 1810 w 4449"/>
                    <a:gd name="T61" fmla="*/ 4467 h 4506"/>
                    <a:gd name="T62" fmla="*/ 1422 w 4449"/>
                    <a:gd name="T63" fmla="*/ 4354 h 4506"/>
                    <a:gd name="T64" fmla="*/ 1064 w 4449"/>
                    <a:gd name="T65" fmla="*/ 4175 h 4506"/>
                    <a:gd name="T66" fmla="*/ 748 w 4449"/>
                    <a:gd name="T67" fmla="*/ 3937 h 4506"/>
                    <a:gd name="T68" fmla="*/ 477 w 4449"/>
                    <a:gd name="T69" fmla="*/ 3647 h 4506"/>
                    <a:gd name="T70" fmla="*/ 261 w 4449"/>
                    <a:gd name="T71" fmla="*/ 3311 h 4506"/>
                    <a:gd name="T72" fmla="*/ 105 w 4449"/>
                    <a:gd name="T73" fmla="*/ 2938 h 4506"/>
                    <a:gd name="T74" fmla="*/ 18 w 4449"/>
                    <a:gd name="T75" fmla="*/ 2535 h 4506"/>
                    <a:gd name="T76" fmla="*/ 4 w 4449"/>
                    <a:gd name="T77" fmla="*/ 2111 h 4506"/>
                    <a:gd name="T78" fmla="*/ 68 w 4449"/>
                    <a:gd name="T79" fmla="*/ 1699 h 4506"/>
                    <a:gd name="T80" fmla="*/ 201 w 4449"/>
                    <a:gd name="T81" fmla="*/ 1316 h 4506"/>
                    <a:gd name="T82" fmla="*/ 399 w 4449"/>
                    <a:gd name="T83" fmla="*/ 967 h 4506"/>
                    <a:gd name="T84" fmla="*/ 652 w 4449"/>
                    <a:gd name="T85" fmla="*/ 661 h 4506"/>
                    <a:gd name="T86" fmla="*/ 954 w 4449"/>
                    <a:gd name="T87" fmla="*/ 404 h 4506"/>
                    <a:gd name="T88" fmla="*/ 1298 w 4449"/>
                    <a:gd name="T89" fmla="*/ 206 h 4506"/>
                    <a:gd name="T90" fmla="*/ 1678 w 4449"/>
                    <a:gd name="T91" fmla="*/ 69 h 4506"/>
                    <a:gd name="T92" fmla="*/ 2084 w 4449"/>
                    <a:gd name="T93" fmla="*/ 6 h 4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449" h="4506">
                      <a:moveTo>
                        <a:pt x="1205" y="1026"/>
                      </a:moveTo>
                      <a:lnTo>
                        <a:pt x="1170" y="1029"/>
                      </a:lnTo>
                      <a:lnTo>
                        <a:pt x="1137" y="1040"/>
                      </a:lnTo>
                      <a:lnTo>
                        <a:pt x="1107" y="1055"/>
                      </a:lnTo>
                      <a:lnTo>
                        <a:pt x="1081" y="1077"/>
                      </a:lnTo>
                      <a:lnTo>
                        <a:pt x="1060" y="1102"/>
                      </a:lnTo>
                      <a:lnTo>
                        <a:pt x="1043" y="1132"/>
                      </a:lnTo>
                      <a:lnTo>
                        <a:pt x="1034" y="1164"/>
                      </a:lnTo>
                      <a:lnTo>
                        <a:pt x="1029" y="1199"/>
                      </a:lnTo>
                      <a:lnTo>
                        <a:pt x="1029" y="3272"/>
                      </a:lnTo>
                      <a:lnTo>
                        <a:pt x="1034" y="3307"/>
                      </a:lnTo>
                      <a:lnTo>
                        <a:pt x="1043" y="3340"/>
                      </a:lnTo>
                      <a:lnTo>
                        <a:pt x="1060" y="3369"/>
                      </a:lnTo>
                      <a:lnTo>
                        <a:pt x="1081" y="3395"/>
                      </a:lnTo>
                      <a:lnTo>
                        <a:pt x="1107" y="3416"/>
                      </a:lnTo>
                      <a:lnTo>
                        <a:pt x="1137" y="3431"/>
                      </a:lnTo>
                      <a:lnTo>
                        <a:pt x="1170" y="3441"/>
                      </a:lnTo>
                      <a:lnTo>
                        <a:pt x="1205" y="3445"/>
                      </a:lnTo>
                      <a:lnTo>
                        <a:pt x="3228" y="3445"/>
                      </a:lnTo>
                      <a:lnTo>
                        <a:pt x="3265" y="3441"/>
                      </a:lnTo>
                      <a:lnTo>
                        <a:pt x="3297" y="3431"/>
                      </a:lnTo>
                      <a:lnTo>
                        <a:pt x="3327" y="3416"/>
                      </a:lnTo>
                      <a:lnTo>
                        <a:pt x="3354" y="3395"/>
                      </a:lnTo>
                      <a:lnTo>
                        <a:pt x="3375" y="3369"/>
                      </a:lnTo>
                      <a:lnTo>
                        <a:pt x="3391" y="3340"/>
                      </a:lnTo>
                      <a:lnTo>
                        <a:pt x="3401" y="3307"/>
                      </a:lnTo>
                      <a:lnTo>
                        <a:pt x="3405" y="3272"/>
                      </a:lnTo>
                      <a:lnTo>
                        <a:pt x="3405" y="1199"/>
                      </a:lnTo>
                      <a:lnTo>
                        <a:pt x="3401" y="1164"/>
                      </a:lnTo>
                      <a:lnTo>
                        <a:pt x="3391" y="1132"/>
                      </a:lnTo>
                      <a:lnTo>
                        <a:pt x="3375" y="1102"/>
                      </a:lnTo>
                      <a:lnTo>
                        <a:pt x="3354" y="1077"/>
                      </a:lnTo>
                      <a:lnTo>
                        <a:pt x="3327" y="1055"/>
                      </a:lnTo>
                      <a:lnTo>
                        <a:pt x="3297" y="1040"/>
                      </a:lnTo>
                      <a:lnTo>
                        <a:pt x="3265" y="1029"/>
                      </a:lnTo>
                      <a:lnTo>
                        <a:pt x="3228" y="1026"/>
                      </a:lnTo>
                      <a:lnTo>
                        <a:pt x="1205" y="1026"/>
                      </a:lnTo>
                      <a:close/>
                      <a:moveTo>
                        <a:pt x="2225" y="0"/>
                      </a:moveTo>
                      <a:lnTo>
                        <a:pt x="2366" y="6"/>
                      </a:lnTo>
                      <a:lnTo>
                        <a:pt x="2503" y="18"/>
                      </a:lnTo>
                      <a:lnTo>
                        <a:pt x="2638" y="39"/>
                      </a:lnTo>
                      <a:lnTo>
                        <a:pt x="2772" y="69"/>
                      </a:lnTo>
                      <a:lnTo>
                        <a:pt x="2901" y="107"/>
                      </a:lnTo>
                      <a:lnTo>
                        <a:pt x="3028" y="152"/>
                      </a:lnTo>
                      <a:lnTo>
                        <a:pt x="3150" y="206"/>
                      </a:lnTo>
                      <a:lnTo>
                        <a:pt x="3270" y="265"/>
                      </a:lnTo>
                      <a:lnTo>
                        <a:pt x="3384" y="331"/>
                      </a:lnTo>
                      <a:lnTo>
                        <a:pt x="3494" y="404"/>
                      </a:lnTo>
                      <a:lnTo>
                        <a:pt x="3600" y="485"/>
                      </a:lnTo>
                      <a:lnTo>
                        <a:pt x="3702" y="569"/>
                      </a:lnTo>
                      <a:lnTo>
                        <a:pt x="3798" y="661"/>
                      </a:lnTo>
                      <a:lnTo>
                        <a:pt x="3887" y="758"/>
                      </a:lnTo>
                      <a:lnTo>
                        <a:pt x="3972" y="860"/>
                      </a:lnTo>
                      <a:lnTo>
                        <a:pt x="4051" y="967"/>
                      </a:lnTo>
                      <a:lnTo>
                        <a:pt x="4123" y="1079"/>
                      </a:lnTo>
                      <a:lnTo>
                        <a:pt x="4189" y="1195"/>
                      </a:lnTo>
                      <a:lnTo>
                        <a:pt x="4247" y="1316"/>
                      </a:lnTo>
                      <a:lnTo>
                        <a:pt x="4300" y="1440"/>
                      </a:lnTo>
                      <a:lnTo>
                        <a:pt x="4345" y="1568"/>
                      </a:lnTo>
                      <a:lnTo>
                        <a:pt x="4382" y="1699"/>
                      </a:lnTo>
                      <a:lnTo>
                        <a:pt x="4411" y="1833"/>
                      </a:lnTo>
                      <a:lnTo>
                        <a:pt x="4432" y="1971"/>
                      </a:lnTo>
                      <a:lnTo>
                        <a:pt x="4445" y="2111"/>
                      </a:lnTo>
                      <a:lnTo>
                        <a:pt x="4449" y="2253"/>
                      </a:lnTo>
                      <a:lnTo>
                        <a:pt x="4445" y="2395"/>
                      </a:lnTo>
                      <a:lnTo>
                        <a:pt x="4432" y="2535"/>
                      </a:lnTo>
                      <a:lnTo>
                        <a:pt x="4411" y="2673"/>
                      </a:lnTo>
                      <a:lnTo>
                        <a:pt x="4382" y="2807"/>
                      </a:lnTo>
                      <a:lnTo>
                        <a:pt x="4345" y="2938"/>
                      </a:lnTo>
                      <a:lnTo>
                        <a:pt x="4300" y="3066"/>
                      </a:lnTo>
                      <a:lnTo>
                        <a:pt x="4247" y="3190"/>
                      </a:lnTo>
                      <a:lnTo>
                        <a:pt x="4189" y="3311"/>
                      </a:lnTo>
                      <a:lnTo>
                        <a:pt x="4123" y="3427"/>
                      </a:lnTo>
                      <a:lnTo>
                        <a:pt x="4051" y="3540"/>
                      </a:lnTo>
                      <a:lnTo>
                        <a:pt x="3972" y="3647"/>
                      </a:lnTo>
                      <a:lnTo>
                        <a:pt x="3887" y="3748"/>
                      </a:lnTo>
                      <a:lnTo>
                        <a:pt x="3798" y="3845"/>
                      </a:lnTo>
                      <a:lnTo>
                        <a:pt x="3702" y="3937"/>
                      </a:lnTo>
                      <a:lnTo>
                        <a:pt x="3600" y="4022"/>
                      </a:lnTo>
                      <a:lnTo>
                        <a:pt x="3494" y="4102"/>
                      </a:lnTo>
                      <a:lnTo>
                        <a:pt x="3384" y="4175"/>
                      </a:lnTo>
                      <a:lnTo>
                        <a:pt x="3270" y="4241"/>
                      </a:lnTo>
                      <a:lnTo>
                        <a:pt x="3150" y="4301"/>
                      </a:lnTo>
                      <a:lnTo>
                        <a:pt x="3028" y="4354"/>
                      </a:lnTo>
                      <a:lnTo>
                        <a:pt x="2901" y="4399"/>
                      </a:lnTo>
                      <a:lnTo>
                        <a:pt x="2772" y="4437"/>
                      </a:lnTo>
                      <a:lnTo>
                        <a:pt x="2638" y="4467"/>
                      </a:lnTo>
                      <a:lnTo>
                        <a:pt x="2503" y="4488"/>
                      </a:lnTo>
                      <a:lnTo>
                        <a:pt x="2366" y="4501"/>
                      </a:lnTo>
                      <a:lnTo>
                        <a:pt x="2225" y="4506"/>
                      </a:lnTo>
                      <a:lnTo>
                        <a:pt x="2084" y="4501"/>
                      </a:lnTo>
                      <a:lnTo>
                        <a:pt x="1945" y="4488"/>
                      </a:lnTo>
                      <a:lnTo>
                        <a:pt x="1810" y="4467"/>
                      </a:lnTo>
                      <a:lnTo>
                        <a:pt x="1678" y="4437"/>
                      </a:lnTo>
                      <a:lnTo>
                        <a:pt x="1547" y="4399"/>
                      </a:lnTo>
                      <a:lnTo>
                        <a:pt x="1422" y="4354"/>
                      </a:lnTo>
                      <a:lnTo>
                        <a:pt x="1298" y="4301"/>
                      </a:lnTo>
                      <a:lnTo>
                        <a:pt x="1180" y="4241"/>
                      </a:lnTo>
                      <a:lnTo>
                        <a:pt x="1064" y="4175"/>
                      </a:lnTo>
                      <a:lnTo>
                        <a:pt x="954" y="4102"/>
                      </a:lnTo>
                      <a:lnTo>
                        <a:pt x="849" y="4022"/>
                      </a:lnTo>
                      <a:lnTo>
                        <a:pt x="748" y="3937"/>
                      </a:lnTo>
                      <a:lnTo>
                        <a:pt x="652" y="3845"/>
                      </a:lnTo>
                      <a:lnTo>
                        <a:pt x="562" y="3748"/>
                      </a:lnTo>
                      <a:lnTo>
                        <a:pt x="477" y="3647"/>
                      </a:lnTo>
                      <a:lnTo>
                        <a:pt x="399" y="3540"/>
                      </a:lnTo>
                      <a:lnTo>
                        <a:pt x="327" y="3427"/>
                      </a:lnTo>
                      <a:lnTo>
                        <a:pt x="261" y="3311"/>
                      </a:lnTo>
                      <a:lnTo>
                        <a:pt x="201" y="3190"/>
                      </a:lnTo>
                      <a:lnTo>
                        <a:pt x="150" y="3066"/>
                      </a:lnTo>
                      <a:lnTo>
                        <a:pt x="105" y="2938"/>
                      </a:lnTo>
                      <a:lnTo>
                        <a:pt x="68" y="2807"/>
                      </a:lnTo>
                      <a:lnTo>
                        <a:pt x="39" y="2673"/>
                      </a:lnTo>
                      <a:lnTo>
                        <a:pt x="18" y="2535"/>
                      </a:lnTo>
                      <a:lnTo>
                        <a:pt x="4" y="2395"/>
                      </a:lnTo>
                      <a:lnTo>
                        <a:pt x="0" y="2253"/>
                      </a:lnTo>
                      <a:lnTo>
                        <a:pt x="4" y="2111"/>
                      </a:lnTo>
                      <a:lnTo>
                        <a:pt x="18" y="1971"/>
                      </a:lnTo>
                      <a:lnTo>
                        <a:pt x="39" y="1833"/>
                      </a:lnTo>
                      <a:lnTo>
                        <a:pt x="68" y="1699"/>
                      </a:lnTo>
                      <a:lnTo>
                        <a:pt x="105" y="1568"/>
                      </a:lnTo>
                      <a:lnTo>
                        <a:pt x="150" y="1440"/>
                      </a:lnTo>
                      <a:lnTo>
                        <a:pt x="201" y="1316"/>
                      </a:lnTo>
                      <a:lnTo>
                        <a:pt x="261" y="1195"/>
                      </a:lnTo>
                      <a:lnTo>
                        <a:pt x="327" y="1079"/>
                      </a:lnTo>
                      <a:lnTo>
                        <a:pt x="399" y="967"/>
                      </a:lnTo>
                      <a:lnTo>
                        <a:pt x="477" y="860"/>
                      </a:lnTo>
                      <a:lnTo>
                        <a:pt x="562" y="758"/>
                      </a:lnTo>
                      <a:lnTo>
                        <a:pt x="652" y="661"/>
                      </a:lnTo>
                      <a:lnTo>
                        <a:pt x="748" y="569"/>
                      </a:lnTo>
                      <a:lnTo>
                        <a:pt x="849" y="485"/>
                      </a:lnTo>
                      <a:lnTo>
                        <a:pt x="954" y="404"/>
                      </a:lnTo>
                      <a:lnTo>
                        <a:pt x="1064" y="331"/>
                      </a:lnTo>
                      <a:lnTo>
                        <a:pt x="1180" y="265"/>
                      </a:lnTo>
                      <a:lnTo>
                        <a:pt x="1298" y="206"/>
                      </a:lnTo>
                      <a:lnTo>
                        <a:pt x="1422" y="152"/>
                      </a:lnTo>
                      <a:lnTo>
                        <a:pt x="1547" y="107"/>
                      </a:lnTo>
                      <a:lnTo>
                        <a:pt x="1678" y="69"/>
                      </a:lnTo>
                      <a:lnTo>
                        <a:pt x="1810" y="39"/>
                      </a:lnTo>
                      <a:lnTo>
                        <a:pt x="1945" y="18"/>
                      </a:lnTo>
                      <a:lnTo>
                        <a:pt x="2084" y="6"/>
                      </a:lnTo>
                      <a:lnTo>
                        <a:pt x="222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33"/>
                <p:cNvSpPr>
                  <a:spLocks/>
                </p:cNvSpPr>
                <p:nvPr/>
              </p:nvSpPr>
              <p:spPr bwMode="auto">
                <a:xfrm>
                  <a:off x="2444" y="2726"/>
                  <a:ext cx="202" cy="189"/>
                </a:xfrm>
                <a:custGeom>
                  <a:avLst/>
                  <a:gdLst>
                    <a:gd name="T0" fmla="*/ 202 w 404"/>
                    <a:gd name="T1" fmla="*/ 0 h 377"/>
                    <a:gd name="T2" fmla="*/ 241 w 404"/>
                    <a:gd name="T3" fmla="*/ 2 h 377"/>
                    <a:gd name="T4" fmla="*/ 277 w 404"/>
                    <a:gd name="T5" fmla="*/ 11 h 377"/>
                    <a:gd name="T6" fmla="*/ 308 w 404"/>
                    <a:gd name="T7" fmla="*/ 25 h 377"/>
                    <a:gd name="T8" fmla="*/ 336 w 404"/>
                    <a:gd name="T9" fmla="*/ 43 h 377"/>
                    <a:gd name="T10" fmla="*/ 360 w 404"/>
                    <a:gd name="T11" fmla="*/ 66 h 377"/>
                    <a:gd name="T12" fmla="*/ 378 w 404"/>
                    <a:gd name="T13" fmla="*/ 93 h 377"/>
                    <a:gd name="T14" fmla="*/ 392 w 404"/>
                    <a:gd name="T15" fmla="*/ 122 h 377"/>
                    <a:gd name="T16" fmla="*/ 400 w 404"/>
                    <a:gd name="T17" fmla="*/ 155 h 377"/>
                    <a:gd name="T18" fmla="*/ 404 w 404"/>
                    <a:gd name="T19" fmla="*/ 188 h 377"/>
                    <a:gd name="T20" fmla="*/ 400 w 404"/>
                    <a:gd name="T21" fmla="*/ 222 h 377"/>
                    <a:gd name="T22" fmla="*/ 392 w 404"/>
                    <a:gd name="T23" fmla="*/ 255 h 377"/>
                    <a:gd name="T24" fmla="*/ 379 w 404"/>
                    <a:gd name="T25" fmla="*/ 284 h 377"/>
                    <a:gd name="T26" fmla="*/ 360 w 404"/>
                    <a:gd name="T27" fmla="*/ 311 h 377"/>
                    <a:gd name="T28" fmla="*/ 336 w 404"/>
                    <a:gd name="T29" fmla="*/ 334 h 377"/>
                    <a:gd name="T30" fmla="*/ 308 w 404"/>
                    <a:gd name="T31" fmla="*/ 352 h 377"/>
                    <a:gd name="T32" fmla="*/ 276 w 404"/>
                    <a:gd name="T33" fmla="*/ 366 h 377"/>
                    <a:gd name="T34" fmla="*/ 240 w 404"/>
                    <a:gd name="T35" fmla="*/ 374 h 377"/>
                    <a:gd name="T36" fmla="*/ 201 w 404"/>
                    <a:gd name="T37" fmla="*/ 377 h 377"/>
                    <a:gd name="T38" fmla="*/ 198 w 404"/>
                    <a:gd name="T39" fmla="*/ 377 h 377"/>
                    <a:gd name="T40" fmla="*/ 159 w 404"/>
                    <a:gd name="T41" fmla="*/ 374 h 377"/>
                    <a:gd name="T42" fmla="*/ 124 w 404"/>
                    <a:gd name="T43" fmla="*/ 366 h 377"/>
                    <a:gd name="T44" fmla="*/ 94 w 404"/>
                    <a:gd name="T45" fmla="*/ 352 h 377"/>
                    <a:gd name="T46" fmla="*/ 66 w 404"/>
                    <a:gd name="T47" fmla="*/ 334 h 377"/>
                    <a:gd name="T48" fmla="*/ 44 w 404"/>
                    <a:gd name="T49" fmla="*/ 311 h 377"/>
                    <a:gd name="T50" fmla="*/ 24 w 404"/>
                    <a:gd name="T51" fmla="*/ 284 h 377"/>
                    <a:gd name="T52" fmla="*/ 12 w 404"/>
                    <a:gd name="T53" fmla="*/ 255 h 377"/>
                    <a:gd name="T54" fmla="*/ 3 w 404"/>
                    <a:gd name="T55" fmla="*/ 222 h 377"/>
                    <a:gd name="T56" fmla="*/ 0 w 404"/>
                    <a:gd name="T57" fmla="*/ 188 h 377"/>
                    <a:gd name="T58" fmla="*/ 3 w 404"/>
                    <a:gd name="T59" fmla="*/ 155 h 377"/>
                    <a:gd name="T60" fmla="*/ 12 w 404"/>
                    <a:gd name="T61" fmla="*/ 122 h 377"/>
                    <a:gd name="T62" fmla="*/ 26 w 404"/>
                    <a:gd name="T63" fmla="*/ 93 h 377"/>
                    <a:gd name="T64" fmla="*/ 44 w 404"/>
                    <a:gd name="T65" fmla="*/ 66 h 377"/>
                    <a:gd name="T66" fmla="*/ 67 w 404"/>
                    <a:gd name="T67" fmla="*/ 43 h 377"/>
                    <a:gd name="T68" fmla="*/ 95 w 404"/>
                    <a:gd name="T69" fmla="*/ 25 h 377"/>
                    <a:gd name="T70" fmla="*/ 127 w 404"/>
                    <a:gd name="T71" fmla="*/ 11 h 377"/>
                    <a:gd name="T72" fmla="*/ 163 w 404"/>
                    <a:gd name="T73" fmla="*/ 2 h 377"/>
                    <a:gd name="T74" fmla="*/ 202 w 404"/>
                    <a:gd name="T75" fmla="*/ 0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04" h="377">
                      <a:moveTo>
                        <a:pt x="202" y="0"/>
                      </a:moveTo>
                      <a:lnTo>
                        <a:pt x="241" y="2"/>
                      </a:lnTo>
                      <a:lnTo>
                        <a:pt x="277" y="11"/>
                      </a:lnTo>
                      <a:lnTo>
                        <a:pt x="308" y="25"/>
                      </a:lnTo>
                      <a:lnTo>
                        <a:pt x="336" y="43"/>
                      </a:lnTo>
                      <a:lnTo>
                        <a:pt x="360" y="66"/>
                      </a:lnTo>
                      <a:lnTo>
                        <a:pt x="378" y="93"/>
                      </a:lnTo>
                      <a:lnTo>
                        <a:pt x="392" y="122"/>
                      </a:lnTo>
                      <a:lnTo>
                        <a:pt x="400" y="155"/>
                      </a:lnTo>
                      <a:lnTo>
                        <a:pt x="404" y="188"/>
                      </a:lnTo>
                      <a:lnTo>
                        <a:pt x="400" y="222"/>
                      </a:lnTo>
                      <a:lnTo>
                        <a:pt x="392" y="255"/>
                      </a:lnTo>
                      <a:lnTo>
                        <a:pt x="379" y="284"/>
                      </a:lnTo>
                      <a:lnTo>
                        <a:pt x="360" y="311"/>
                      </a:lnTo>
                      <a:lnTo>
                        <a:pt x="336" y="334"/>
                      </a:lnTo>
                      <a:lnTo>
                        <a:pt x="308" y="352"/>
                      </a:lnTo>
                      <a:lnTo>
                        <a:pt x="276" y="366"/>
                      </a:lnTo>
                      <a:lnTo>
                        <a:pt x="240" y="374"/>
                      </a:lnTo>
                      <a:lnTo>
                        <a:pt x="201" y="377"/>
                      </a:lnTo>
                      <a:lnTo>
                        <a:pt x="198" y="377"/>
                      </a:lnTo>
                      <a:lnTo>
                        <a:pt x="159" y="374"/>
                      </a:lnTo>
                      <a:lnTo>
                        <a:pt x="124" y="366"/>
                      </a:lnTo>
                      <a:lnTo>
                        <a:pt x="94" y="352"/>
                      </a:lnTo>
                      <a:lnTo>
                        <a:pt x="66" y="334"/>
                      </a:lnTo>
                      <a:lnTo>
                        <a:pt x="44" y="311"/>
                      </a:lnTo>
                      <a:lnTo>
                        <a:pt x="24" y="284"/>
                      </a:lnTo>
                      <a:lnTo>
                        <a:pt x="12" y="255"/>
                      </a:lnTo>
                      <a:lnTo>
                        <a:pt x="3" y="222"/>
                      </a:lnTo>
                      <a:lnTo>
                        <a:pt x="0" y="188"/>
                      </a:lnTo>
                      <a:lnTo>
                        <a:pt x="3" y="155"/>
                      </a:lnTo>
                      <a:lnTo>
                        <a:pt x="12" y="122"/>
                      </a:lnTo>
                      <a:lnTo>
                        <a:pt x="26" y="93"/>
                      </a:lnTo>
                      <a:lnTo>
                        <a:pt x="44" y="66"/>
                      </a:lnTo>
                      <a:lnTo>
                        <a:pt x="67" y="43"/>
                      </a:lnTo>
                      <a:lnTo>
                        <a:pt x="95" y="25"/>
                      </a:lnTo>
                      <a:lnTo>
                        <a:pt x="127" y="11"/>
                      </a:lnTo>
                      <a:lnTo>
                        <a:pt x="163" y="2"/>
                      </a:lnTo>
                      <a:lnTo>
                        <a:pt x="2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9" name="Group 36"/>
              <p:cNvGrpSpPr>
                <a:grpSpLocks noChangeAspect="1"/>
              </p:cNvGrpSpPr>
              <p:nvPr/>
            </p:nvGrpSpPr>
            <p:grpSpPr bwMode="auto">
              <a:xfrm>
                <a:off x="2008967" y="5977221"/>
                <a:ext cx="274320" cy="277797"/>
                <a:chOff x="2091" y="2008"/>
                <a:chExt cx="1894" cy="1918"/>
              </a:xfrm>
              <a:solidFill>
                <a:schemeClr val="bg1"/>
              </a:solidFill>
            </p:grpSpPr>
            <p:sp>
              <p:nvSpPr>
                <p:cNvPr id="52" name="Freeform 38"/>
                <p:cNvSpPr>
                  <a:spLocks/>
                </p:cNvSpPr>
                <p:nvPr/>
              </p:nvSpPr>
              <p:spPr bwMode="auto">
                <a:xfrm>
                  <a:off x="2849" y="2775"/>
                  <a:ext cx="379" cy="384"/>
                </a:xfrm>
                <a:custGeom>
                  <a:avLst/>
                  <a:gdLst>
                    <a:gd name="T0" fmla="*/ 379 w 759"/>
                    <a:gd name="T1" fmla="*/ 0 h 768"/>
                    <a:gd name="T2" fmla="*/ 433 w 759"/>
                    <a:gd name="T3" fmla="*/ 4 h 768"/>
                    <a:gd name="T4" fmla="*/ 484 w 759"/>
                    <a:gd name="T5" fmla="*/ 15 h 768"/>
                    <a:gd name="T6" fmla="*/ 531 w 759"/>
                    <a:gd name="T7" fmla="*/ 33 h 768"/>
                    <a:gd name="T8" fmla="*/ 576 w 759"/>
                    <a:gd name="T9" fmla="*/ 57 h 768"/>
                    <a:gd name="T10" fmla="*/ 618 w 759"/>
                    <a:gd name="T11" fmla="*/ 87 h 768"/>
                    <a:gd name="T12" fmla="*/ 654 w 759"/>
                    <a:gd name="T13" fmla="*/ 122 h 768"/>
                    <a:gd name="T14" fmla="*/ 686 w 759"/>
                    <a:gd name="T15" fmla="*/ 160 h 768"/>
                    <a:gd name="T16" fmla="*/ 711 w 759"/>
                    <a:gd name="T17" fmla="*/ 200 h 768"/>
                    <a:gd name="T18" fmla="*/ 731 w 759"/>
                    <a:gd name="T19" fmla="*/ 243 h 768"/>
                    <a:gd name="T20" fmla="*/ 745 w 759"/>
                    <a:gd name="T21" fmla="*/ 287 h 768"/>
                    <a:gd name="T22" fmla="*/ 755 w 759"/>
                    <a:gd name="T23" fmla="*/ 335 h 768"/>
                    <a:gd name="T24" fmla="*/ 759 w 759"/>
                    <a:gd name="T25" fmla="*/ 384 h 768"/>
                    <a:gd name="T26" fmla="*/ 755 w 759"/>
                    <a:gd name="T27" fmla="*/ 436 h 768"/>
                    <a:gd name="T28" fmla="*/ 744 w 759"/>
                    <a:gd name="T29" fmla="*/ 486 h 768"/>
                    <a:gd name="T30" fmla="*/ 729 w 759"/>
                    <a:gd name="T31" fmla="*/ 533 h 768"/>
                    <a:gd name="T32" fmla="*/ 706 w 759"/>
                    <a:gd name="T33" fmla="*/ 577 h 768"/>
                    <a:gd name="T34" fmla="*/ 679 w 759"/>
                    <a:gd name="T35" fmla="*/ 618 h 768"/>
                    <a:gd name="T36" fmla="*/ 647 w 759"/>
                    <a:gd name="T37" fmla="*/ 655 h 768"/>
                    <a:gd name="T38" fmla="*/ 610 w 759"/>
                    <a:gd name="T39" fmla="*/ 688 h 768"/>
                    <a:gd name="T40" fmla="*/ 570 w 759"/>
                    <a:gd name="T41" fmla="*/ 715 h 768"/>
                    <a:gd name="T42" fmla="*/ 526 w 759"/>
                    <a:gd name="T43" fmla="*/ 738 h 768"/>
                    <a:gd name="T44" fmla="*/ 480 w 759"/>
                    <a:gd name="T45" fmla="*/ 754 h 768"/>
                    <a:gd name="T46" fmla="*/ 430 w 759"/>
                    <a:gd name="T47" fmla="*/ 764 h 768"/>
                    <a:gd name="T48" fmla="*/ 379 w 759"/>
                    <a:gd name="T49" fmla="*/ 768 h 768"/>
                    <a:gd name="T50" fmla="*/ 327 w 759"/>
                    <a:gd name="T51" fmla="*/ 764 h 768"/>
                    <a:gd name="T52" fmla="*/ 279 w 759"/>
                    <a:gd name="T53" fmla="*/ 754 h 768"/>
                    <a:gd name="T54" fmla="*/ 231 w 759"/>
                    <a:gd name="T55" fmla="*/ 738 h 768"/>
                    <a:gd name="T56" fmla="*/ 187 w 759"/>
                    <a:gd name="T57" fmla="*/ 715 h 768"/>
                    <a:gd name="T58" fmla="*/ 147 w 759"/>
                    <a:gd name="T59" fmla="*/ 688 h 768"/>
                    <a:gd name="T60" fmla="*/ 112 w 759"/>
                    <a:gd name="T61" fmla="*/ 655 h 768"/>
                    <a:gd name="T62" fmla="*/ 78 w 759"/>
                    <a:gd name="T63" fmla="*/ 618 h 768"/>
                    <a:gd name="T64" fmla="*/ 51 w 759"/>
                    <a:gd name="T65" fmla="*/ 577 h 768"/>
                    <a:gd name="T66" fmla="*/ 30 w 759"/>
                    <a:gd name="T67" fmla="*/ 533 h 768"/>
                    <a:gd name="T68" fmla="*/ 13 w 759"/>
                    <a:gd name="T69" fmla="*/ 486 h 768"/>
                    <a:gd name="T70" fmla="*/ 4 w 759"/>
                    <a:gd name="T71" fmla="*/ 436 h 768"/>
                    <a:gd name="T72" fmla="*/ 0 w 759"/>
                    <a:gd name="T73" fmla="*/ 384 h 768"/>
                    <a:gd name="T74" fmla="*/ 3 w 759"/>
                    <a:gd name="T75" fmla="*/ 335 h 768"/>
                    <a:gd name="T76" fmla="*/ 12 w 759"/>
                    <a:gd name="T77" fmla="*/ 287 h 768"/>
                    <a:gd name="T78" fmla="*/ 27 w 759"/>
                    <a:gd name="T79" fmla="*/ 243 h 768"/>
                    <a:gd name="T80" fmla="*/ 46 w 759"/>
                    <a:gd name="T81" fmla="*/ 200 h 768"/>
                    <a:gd name="T82" fmla="*/ 71 w 759"/>
                    <a:gd name="T83" fmla="*/ 160 h 768"/>
                    <a:gd name="T84" fmla="*/ 103 w 759"/>
                    <a:gd name="T85" fmla="*/ 122 h 768"/>
                    <a:gd name="T86" fmla="*/ 141 w 759"/>
                    <a:gd name="T87" fmla="*/ 87 h 768"/>
                    <a:gd name="T88" fmla="*/ 182 w 759"/>
                    <a:gd name="T89" fmla="*/ 57 h 768"/>
                    <a:gd name="T90" fmla="*/ 227 w 759"/>
                    <a:gd name="T91" fmla="*/ 33 h 768"/>
                    <a:gd name="T92" fmla="*/ 275 w 759"/>
                    <a:gd name="T93" fmla="*/ 15 h 768"/>
                    <a:gd name="T94" fmla="*/ 326 w 759"/>
                    <a:gd name="T95" fmla="*/ 4 h 768"/>
                    <a:gd name="T96" fmla="*/ 379 w 759"/>
                    <a:gd name="T9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59" h="768">
                      <a:moveTo>
                        <a:pt x="379" y="0"/>
                      </a:moveTo>
                      <a:lnTo>
                        <a:pt x="433" y="4"/>
                      </a:lnTo>
                      <a:lnTo>
                        <a:pt x="484" y="15"/>
                      </a:lnTo>
                      <a:lnTo>
                        <a:pt x="531" y="33"/>
                      </a:lnTo>
                      <a:lnTo>
                        <a:pt x="576" y="57"/>
                      </a:lnTo>
                      <a:lnTo>
                        <a:pt x="618" y="87"/>
                      </a:lnTo>
                      <a:lnTo>
                        <a:pt x="654" y="122"/>
                      </a:lnTo>
                      <a:lnTo>
                        <a:pt x="686" y="160"/>
                      </a:lnTo>
                      <a:lnTo>
                        <a:pt x="711" y="200"/>
                      </a:lnTo>
                      <a:lnTo>
                        <a:pt x="731" y="243"/>
                      </a:lnTo>
                      <a:lnTo>
                        <a:pt x="745" y="287"/>
                      </a:lnTo>
                      <a:lnTo>
                        <a:pt x="755" y="335"/>
                      </a:lnTo>
                      <a:lnTo>
                        <a:pt x="759" y="384"/>
                      </a:lnTo>
                      <a:lnTo>
                        <a:pt x="755" y="436"/>
                      </a:lnTo>
                      <a:lnTo>
                        <a:pt x="744" y="486"/>
                      </a:lnTo>
                      <a:lnTo>
                        <a:pt x="729" y="533"/>
                      </a:lnTo>
                      <a:lnTo>
                        <a:pt x="706" y="577"/>
                      </a:lnTo>
                      <a:lnTo>
                        <a:pt x="679" y="618"/>
                      </a:lnTo>
                      <a:lnTo>
                        <a:pt x="647" y="655"/>
                      </a:lnTo>
                      <a:lnTo>
                        <a:pt x="610" y="688"/>
                      </a:lnTo>
                      <a:lnTo>
                        <a:pt x="570" y="715"/>
                      </a:lnTo>
                      <a:lnTo>
                        <a:pt x="526" y="738"/>
                      </a:lnTo>
                      <a:lnTo>
                        <a:pt x="480" y="754"/>
                      </a:lnTo>
                      <a:lnTo>
                        <a:pt x="430" y="764"/>
                      </a:lnTo>
                      <a:lnTo>
                        <a:pt x="379" y="768"/>
                      </a:lnTo>
                      <a:lnTo>
                        <a:pt x="327" y="764"/>
                      </a:lnTo>
                      <a:lnTo>
                        <a:pt x="279" y="754"/>
                      </a:lnTo>
                      <a:lnTo>
                        <a:pt x="231" y="738"/>
                      </a:lnTo>
                      <a:lnTo>
                        <a:pt x="187" y="715"/>
                      </a:lnTo>
                      <a:lnTo>
                        <a:pt x="147" y="688"/>
                      </a:lnTo>
                      <a:lnTo>
                        <a:pt x="112" y="655"/>
                      </a:lnTo>
                      <a:lnTo>
                        <a:pt x="78" y="618"/>
                      </a:lnTo>
                      <a:lnTo>
                        <a:pt x="51" y="577"/>
                      </a:lnTo>
                      <a:lnTo>
                        <a:pt x="30" y="533"/>
                      </a:lnTo>
                      <a:lnTo>
                        <a:pt x="13" y="486"/>
                      </a:lnTo>
                      <a:lnTo>
                        <a:pt x="4" y="436"/>
                      </a:lnTo>
                      <a:lnTo>
                        <a:pt x="0" y="384"/>
                      </a:lnTo>
                      <a:lnTo>
                        <a:pt x="3" y="335"/>
                      </a:lnTo>
                      <a:lnTo>
                        <a:pt x="12" y="287"/>
                      </a:lnTo>
                      <a:lnTo>
                        <a:pt x="27" y="243"/>
                      </a:lnTo>
                      <a:lnTo>
                        <a:pt x="46" y="200"/>
                      </a:lnTo>
                      <a:lnTo>
                        <a:pt x="71" y="160"/>
                      </a:lnTo>
                      <a:lnTo>
                        <a:pt x="103" y="122"/>
                      </a:lnTo>
                      <a:lnTo>
                        <a:pt x="141" y="87"/>
                      </a:lnTo>
                      <a:lnTo>
                        <a:pt x="182" y="57"/>
                      </a:lnTo>
                      <a:lnTo>
                        <a:pt x="227" y="33"/>
                      </a:lnTo>
                      <a:lnTo>
                        <a:pt x="275" y="15"/>
                      </a:lnTo>
                      <a:lnTo>
                        <a:pt x="326" y="4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Freeform 39"/>
                <p:cNvSpPr>
                  <a:spLocks/>
                </p:cNvSpPr>
                <p:nvPr/>
              </p:nvSpPr>
              <p:spPr bwMode="auto">
                <a:xfrm>
                  <a:off x="3270" y="2547"/>
                  <a:ext cx="183" cy="186"/>
                </a:xfrm>
                <a:custGeom>
                  <a:avLst/>
                  <a:gdLst>
                    <a:gd name="T0" fmla="*/ 318 w 367"/>
                    <a:gd name="T1" fmla="*/ 0 h 370"/>
                    <a:gd name="T2" fmla="*/ 367 w 367"/>
                    <a:gd name="T3" fmla="*/ 0 h 370"/>
                    <a:gd name="T4" fmla="*/ 367 w 367"/>
                    <a:gd name="T5" fmla="*/ 369 h 370"/>
                    <a:gd name="T6" fmla="*/ 2 w 367"/>
                    <a:gd name="T7" fmla="*/ 370 h 370"/>
                    <a:gd name="T8" fmla="*/ 0 w 367"/>
                    <a:gd name="T9" fmla="*/ 1 h 370"/>
                    <a:gd name="T10" fmla="*/ 318 w 367"/>
                    <a:gd name="T11" fmla="*/ 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7" h="370">
                      <a:moveTo>
                        <a:pt x="318" y="0"/>
                      </a:moveTo>
                      <a:lnTo>
                        <a:pt x="367" y="0"/>
                      </a:lnTo>
                      <a:lnTo>
                        <a:pt x="367" y="369"/>
                      </a:lnTo>
                      <a:lnTo>
                        <a:pt x="2" y="370"/>
                      </a:lnTo>
                      <a:lnTo>
                        <a:pt x="0" y="1"/>
                      </a:lnTo>
                      <a:lnTo>
                        <a:pt x="3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Freeform 40"/>
                <p:cNvSpPr>
                  <a:spLocks noEditPoints="1"/>
                </p:cNvSpPr>
                <p:nvPr/>
              </p:nvSpPr>
              <p:spPr bwMode="auto">
                <a:xfrm>
                  <a:off x="2091" y="2008"/>
                  <a:ext cx="1894" cy="1918"/>
                </a:xfrm>
                <a:custGeom>
                  <a:avLst/>
                  <a:gdLst>
                    <a:gd name="T0" fmla="*/ 1131 w 3788"/>
                    <a:gd name="T1" fmla="*/ 841 h 3836"/>
                    <a:gd name="T2" fmla="*/ 995 w 3788"/>
                    <a:gd name="T3" fmla="*/ 904 h 3836"/>
                    <a:gd name="T4" fmla="*/ 892 w 3788"/>
                    <a:gd name="T5" fmla="*/ 1009 h 3836"/>
                    <a:gd name="T6" fmla="*/ 829 w 3788"/>
                    <a:gd name="T7" fmla="*/ 1146 h 3836"/>
                    <a:gd name="T8" fmla="*/ 817 w 3788"/>
                    <a:gd name="T9" fmla="*/ 2587 h 3836"/>
                    <a:gd name="T10" fmla="*/ 845 w 3788"/>
                    <a:gd name="T11" fmla="*/ 2740 h 3836"/>
                    <a:gd name="T12" fmla="*/ 922 w 3788"/>
                    <a:gd name="T13" fmla="*/ 2867 h 3836"/>
                    <a:gd name="T14" fmla="*/ 1038 w 3788"/>
                    <a:gd name="T15" fmla="*/ 2959 h 3836"/>
                    <a:gd name="T16" fmla="*/ 1181 w 3788"/>
                    <a:gd name="T17" fmla="*/ 3005 h 3836"/>
                    <a:gd name="T18" fmla="*/ 2606 w 3788"/>
                    <a:gd name="T19" fmla="*/ 3005 h 3836"/>
                    <a:gd name="T20" fmla="*/ 2751 w 3788"/>
                    <a:gd name="T21" fmla="*/ 2959 h 3836"/>
                    <a:gd name="T22" fmla="*/ 2866 w 3788"/>
                    <a:gd name="T23" fmla="*/ 2867 h 3836"/>
                    <a:gd name="T24" fmla="*/ 2943 w 3788"/>
                    <a:gd name="T25" fmla="*/ 2740 h 3836"/>
                    <a:gd name="T26" fmla="*/ 2971 w 3788"/>
                    <a:gd name="T27" fmla="*/ 2587 h 3836"/>
                    <a:gd name="T28" fmla="*/ 2958 w 3788"/>
                    <a:gd name="T29" fmla="*/ 1146 h 3836"/>
                    <a:gd name="T30" fmla="*/ 2897 w 3788"/>
                    <a:gd name="T31" fmla="*/ 1009 h 3836"/>
                    <a:gd name="T32" fmla="*/ 2792 w 3788"/>
                    <a:gd name="T33" fmla="*/ 904 h 3836"/>
                    <a:gd name="T34" fmla="*/ 2657 w 3788"/>
                    <a:gd name="T35" fmla="*/ 841 h 3836"/>
                    <a:gd name="T36" fmla="*/ 1233 w 3788"/>
                    <a:gd name="T37" fmla="*/ 828 h 3836"/>
                    <a:gd name="T38" fmla="*/ 2131 w 3788"/>
                    <a:gd name="T39" fmla="*/ 16 h 3836"/>
                    <a:gd name="T40" fmla="*/ 2470 w 3788"/>
                    <a:gd name="T41" fmla="*/ 92 h 3836"/>
                    <a:gd name="T42" fmla="*/ 2784 w 3788"/>
                    <a:gd name="T43" fmla="*/ 226 h 3836"/>
                    <a:gd name="T44" fmla="*/ 3065 w 3788"/>
                    <a:gd name="T45" fmla="*/ 413 h 3836"/>
                    <a:gd name="T46" fmla="*/ 3309 w 3788"/>
                    <a:gd name="T47" fmla="*/ 646 h 3836"/>
                    <a:gd name="T48" fmla="*/ 3510 w 3788"/>
                    <a:gd name="T49" fmla="*/ 919 h 3836"/>
                    <a:gd name="T50" fmla="*/ 3661 w 3788"/>
                    <a:gd name="T51" fmla="*/ 1226 h 3836"/>
                    <a:gd name="T52" fmla="*/ 3756 w 3788"/>
                    <a:gd name="T53" fmla="*/ 1561 h 3836"/>
                    <a:gd name="T54" fmla="*/ 3788 w 3788"/>
                    <a:gd name="T55" fmla="*/ 1918 h 3836"/>
                    <a:gd name="T56" fmla="*/ 3756 w 3788"/>
                    <a:gd name="T57" fmla="*/ 2276 h 3836"/>
                    <a:gd name="T58" fmla="*/ 3661 w 3788"/>
                    <a:gd name="T59" fmla="*/ 2610 h 3836"/>
                    <a:gd name="T60" fmla="*/ 3510 w 3788"/>
                    <a:gd name="T61" fmla="*/ 2917 h 3836"/>
                    <a:gd name="T62" fmla="*/ 3309 w 3788"/>
                    <a:gd name="T63" fmla="*/ 3191 h 3836"/>
                    <a:gd name="T64" fmla="*/ 3065 w 3788"/>
                    <a:gd name="T65" fmla="*/ 3423 h 3836"/>
                    <a:gd name="T66" fmla="*/ 2784 w 3788"/>
                    <a:gd name="T67" fmla="*/ 3611 h 3836"/>
                    <a:gd name="T68" fmla="*/ 2470 w 3788"/>
                    <a:gd name="T69" fmla="*/ 3745 h 3836"/>
                    <a:gd name="T70" fmla="*/ 2131 w 3788"/>
                    <a:gd name="T71" fmla="*/ 3820 h 3836"/>
                    <a:gd name="T72" fmla="*/ 1775 w 3788"/>
                    <a:gd name="T73" fmla="*/ 3831 h 3836"/>
                    <a:gd name="T74" fmla="*/ 1429 w 3788"/>
                    <a:gd name="T75" fmla="*/ 3777 h 3836"/>
                    <a:gd name="T76" fmla="*/ 1105 w 3788"/>
                    <a:gd name="T77" fmla="*/ 3661 h 3836"/>
                    <a:gd name="T78" fmla="*/ 813 w 3788"/>
                    <a:gd name="T79" fmla="*/ 3492 h 3836"/>
                    <a:gd name="T80" fmla="*/ 556 w 3788"/>
                    <a:gd name="T81" fmla="*/ 3274 h 3836"/>
                    <a:gd name="T82" fmla="*/ 340 w 3788"/>
                    <a:gd name="T83" fmla="*/ 3013 h 3836"/>
                    <a:gd name="T84" fmla="*/ 172 w 3788"/>
                    <a:gd name="T85" fmla="*/ 2716 h 3836"/>
                    <a:gd name="T86" fmla="*/ 58 w 3788"/>
                    <a:gd name="T87" fmla="*/ 2390 h 3836"/>
                    <a:gd name="T88" fmla="*/ 3 w 3788"/>
                    <a:gd name="T89" fmla="*/ 2039 h 3836"/>
                    <a:gd name="T90" fmla="*/ 15 w 3788"/>
                    <a:gd name="T91" fmla="*/ 1678 h 3836"/>
                    <a:gd name="T92" fmla="*/ 90 w 3788"/>
                    <a:gd name="T93" fmla="*/ 1335 h 3836"/>
                    <a:gd name="T94" fmla="*/ 223 w 3788"/>
                    <a:gd name="T95" fmla="*/ 1017 h 3836"/>
                    <a:gd name="T96" fmla="*/ 406 w 3788"/>
                    <a:gd name="T97" fmla="*/ 732 h 3836"/>
                    <a:gd name="T98" fmla="*/ 637 w 3788"/>
                    <a:gd name="T99" fmla="*/ 485 h 3836"/>
                    <a:gd name="T100" fmla="*/ 906 w 3788"/>
                    <a:gd name="T101" fmla="*/ 282 h 3836"/>
                    <a:gd name="T102" fmla="*/ 1211 w 3788"/>
                    <a:gd name="T103" fmla="*/ 130 h 3836"/>
                    <a:gd name="T104" fmla="*/ 1541 w 3788"/>
                    <a:gd name="T105" fmla="*/ 34 h 3836"/>
                    <a:gd name="T106" fmla="*/ 1894 w 3788"/>
                    <a:gd name="T107" fmla="*/ 0 h 38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88" h="3836">
                      <a:moveTo>
                        <a:pt x="1233" y="828"/>
                      </a:moveTo>
                      <a:lnTo>
                        <a:pt x="1181" y="832"/>
                      </a:lnTo>
                      <a:lnTo>
                        <a:pt x="1131" y="841"/>
                      </a:lnTo>
                      <a:lnTo>
                        <a:pt x="1083" y="857"/>
                      </a:lnTo>
                      <a:lnTo>
                        <a:pt x="1038" y="877"/>
                      </a:lnTo>
                      <a:lnTo>
                        <a:pt x="995" y="904"/>
                      </a:lnTo>
                      <a:lnTo>
                        <a:pt x="957" y="935"/>
                      </a:lnTo>
                      <a:lnTo>
                        <a:pt x="922" y="969"/>
                      </a:lnTo>
                      <a:lnTo>
                        <a:pt x="892" y="1009"/>
                      </a:lnTo>
                      <a:lnTo>
                        <a:pt x="866" y="1051"/>
                      </a:lnTo>
                      <a:lnTo>
                        <a:pt x="845" y="1097"/>
                      </a:lnTo>
                      <a:lnTo>
                        <a:pt x="829" y="1146"/>
                      </a:lnTo>
                      <a:lnTo>
                        <a:pt x="820" y="1196"/>
                      </a:lnTo>
                      <a:lnTo>
                        <a:pt x="817" y="1249"/>
                      </a:lnTo>
                      <a:lnTo>
                        <a:pt x="817" y="2587"/>
                      </a:lnTo>
                      <a:lnTo>
                        <a:pt x="820" y="2640"/>
                      </a:lnTo>
                      <a:lnTo>
                        <a:pt x="829" y="2691"/>
                      </a:lnTo>
                      <a:lnTo>
                        <a:pt x="845" y="2740"/>
                      </a:lnTo>
                      <a:lnTo>
                        <a:pt x="866" y="2785"/>
                      </a:lnTo>
                      <a:lnTo>
                        <a:pt x="892" y="2827"/>
                      </a:lnTo>
                      <a:lnTo>
                        <a:pt x="922" y="2867"/>
                      </a:lnTo>
                      <a:lnTo>
                        <a:pt x="957" y="2902"/>
                      </a:lnTo>
                      <a:lnTo>
                        <a:pt x="995" y="2933"/>
                      </a:lnTo>
                      <a:lnTo>
                        <a:pt x="1038" y="2959"/>
                      </a:lnTo>
                      <a:lnTo>
                        <a:pt x="1083" y="2980"/>
                      </a:lnTo>
                      <a:lnTo>
                        <a:pt x="1131" y="2995"/>
                      </a:lnTo>
                      <a:lnTo>
                        <a:pt x="1181" y="3005"/>
                      </a:lnTo>
                      <a:lnTo>
                        <a:pt x="1233" y="3008"/>
                      </a:lnTo>
                      <a:lnTo>
                        <a:pt x="2554" y="3008"/>
                      </a:lnTo>
                      <a:lnTo>
                        <a:pt x="2606" y="3005"/>
                      </a:lnTo>
                      <a:lnTo>
                        <a:pt x="2657" y="2995"/>
                      </a:lnTo>
                      <a:lnTo>
                        <a:pt x="2705" y="2980"/>
                      </a:lnTo>
                      <a:lnTo>
                        <a:pt x="2751" y="2959"/>
                      </a:lnTo>
                      <a:lnTo>
                        <a:pt x="2792" y="2933"/>
                      </a:lnTo>
                      <a:lnTo>
                        <a:pt x="2832" y="2902"/>
                      </a:lnTo>
                      <a:lnTo>
                        <a:pt x="2866" y="2867"/>
                      </a:lnTo>
                      <a:lnTo>
                        <a:pt x="2897" y="2827"/>
                      </a:lnTo>
                      <a:lnTo>
                        <a:pt x="2923" y="2785"/>
                      </a:lnTo>
                      <a:lnTo>
                        <a:pt x="2943" y="2740"/>
                      </a:lnTo>
                      <a:lnTo>
                        <a:pt x="2958" y="2691"/>
                      </a:lnTo>
                      <a:lnTo>
                        <a:pt x="2968" y="2640"/>
                      </a:lnTo>
                      <a:lnTo>
                        <a:pt x="2971" y="2587"/>
                      </a:lnTo>
                      <a:lnTo>
                        <a:pt x="2971" y="1249"/>
                      </a:lnTo>
                      <a:lnTo>
                        <a:pt x="2968" y="1196"/>
                      </a:lnTo>
                      <a:lnTo>
                        <a:pt x="2958" y="1146"/>
                      </a:lnTo>
                      <a:lnTo>
                        <a:pt x="2943" y="1097"/>
                      </a:lnTo>
                      <a:lnTo>
                        <a:pt x="2923" y="1051"/>
                      </a:lnTo>
                      <a:lnTo>
                        <a:pt x="2897" y="1009"/>
                      </a:lnTo>
                      <a:lnTo>
                        <a:pt x="2866" y="969"/>
                      </a:lnTo>
                      <a:lnTo>
                        <a:pt x="2832" y="935"/>
                      </a:lnTo>
                      <a:lnTo>
                        <a:pt x="2792" y="904"/>
                      </a:lnTo>
                      <a:lnTo>
                        <a:pt x="2751" y="877"/>
                      </a:lnTo>
                      <a:lnTo>
                        <a:pt x="2705" y="857"/>
                      </a:lnTo>
                      <a:lnTo>
                        <a:pt x="2657" y="841"/>
                      </a:lnTo>
                      <a:lnTo>
                        <a:pt x="2606" y="832"/>
                      </a:lnTo>
                      <a:lnTo>
                        <a:pt x="2554" y="828"/>
                      </a:lnTo>
                      <a:lnTo>
                        <a:pt x="1233" y="828"/>
                      </a:lnTo>
                      <a:close/>
                      <a:moveTo>
                        <a:pt x="1894" y="0"/>
                      </a:moveTo>
                      <a:lnTo>
                        <a:pt x="2014" y="5"/>
                      </a:lnTo>
                      <a:lnTo>
                        <a:pt x="2131" y="16"/>
                      </a:lnTo>
                      <a:lnTo>
                        <a:pt x="2246" y="34"/>
                      </a:lnTo>
                      <a:lnTo>
                        <a:pt x="2360" y="59"/>
                      </a:lnTo>
                      <a:lnTo>
                        <a:pt x="2470" y="92"/>
                      </a:lnTo>
                      <a:lnTo>
                        <a:pt x="2578" y="130"/>
                      </a:lnTo>
                      <a:lnTo>
                        <a:pt x="2682" y="175"/>
                      </a:lnTo>
                      <a:lnTo>
                        <a:pt x="2784" y="226"/>
                      </a:lnTo>
                      <a:lnTo>
                        <a:pt x="2881" y="282"/>
                      </a:lnTo>
                      <a:lnTo>
                        <a:pt x="2975" y="345"/>
                      </a:lnTo>
                      <a:lnTo>
                        <a:pt x="3065" y="413"/>
                      </a:lnTo>
                      <a:lnTo>
                        <a:pt x="3151" y="485"/>
                      </a:lnTo>
                      <a:lnTo>
                        <a:pt x="3233" y="563"/>
                      </a:lnTo>
                      <a:lnTo>
                        <a:pt x="3309" y="646"/>
                      </a:lnTo>
                      <a:lnTo>
                        <a:pt x="3381" y="732"/>
                      </a:lnTo>
                      <a:lnTo>
                        <a:pt x="3449" y="823"/>
                      </a:lnTo>
                      <a:lnTo>
                        <a:pt x="3510" y="919"/>
                      </a:lnTo>
                      <a:lnTo>
                        <a:pt x="3566" y="1017"/>
                      </a:lnTo>
                      <a:lnTo>
                        <a:pt x="3616" y="1121"/>
                      </a:lnTo>
                      <a:lnTo>
                        <a:pt x="3661" y="1226"/>
                      </a:lnTo>
                      <a:lnTo>
                        <a:pt x="3699" y="1335"/>
                      </a:lnTo>
                      <a:lnTo>
                        <a:pt x="3731" y="1447"/>
                      </a:lnTo>
                      <a:lnTo>
                        <a:pt x="3756" y="1561"/>
                      </a:lnTo>
                      <a:lnTo>
                        <a:pt x="3774" y="1678"/>
                      </a:lnTo>
                      <a:lnTo>
                        <a:pt x="3784" y="1797"/>
                      </a:lnTo>
                      <a:lnTo>
                        <a:pt x="3788" y="1918"/>
                      </a:lnTo>
                      <a:lnTo>
                        <a:pt x="3784" y="2039"/>
                      </a:lnTo>
                      <a:lnTo>
                        <a:pt x="3774" y="2158"/>
                      </a:lnTo>
                      <a:lnTo>
                        <a:pt x="3756" y="2276"/>
                      </a:lnTo>
                      <a:lnTo>
                        <a:pt x="3731" y="2390"/>
                      </a:lnTo>
                      <a:lnTo>
                        <a:pt x="3699" y="2501"/>
                      </a:lnTo>
                      <a:lnTo>
                        <a:pt x="3661" y="2610"/>
                      </a:lnTo>
                      <a:lnTo>
                        <a:pt x="3616" y="2716"/>
                      </a:lnTo>
                      <a:lnTo>
                        <a:pt x="3566" y="2819"/>
                      </a:lnTo>
                      <a:lnTo>
                        <a:pt x="3510" y="2917"/>
                      </a:lnTo>
                      <a:lnTo>
                        <a:pt x="3449" y="3013"/>
                      </a:lnTo>
                      <a:lnTo>
                        <a:pt x="3381" y="3104"/>
                      </a:lnTo>
                      <a:lnTo>
                        <a:pt x="3309" y="3191"/>
                      </a:lnTo>
                      <a:lnTo>
                        <a:pt x="3233" y="3274"/>
                      </a:lnTo>
                      <a:lnTo>
                        <a:pt x="3151" y="3351"/>
                      </a:lnTo>
                      <a:lnTo>
                        <a:pt x="3065" y="3423"/>
                      </a:lnTo>
                      <a:lnTo>
                        <a:pt x="2975" y="3492"/>
                      </a:lnTo>
                      <a:lnTo>
                        <a:pt x="2881" y="3554"/>
                      </a:lnTo>
                      <a:lnTo>
                        <a:pt x="2784" y="3611"/>
                      </a:lnTo>
                      <a:lnTo>
                        <a:pt x="2682" y="3661"/>
                      </a:lnTo>
                      <a:lnTo>
                        <a:pt x="2578" y="3707"/>
                      </a:lnTo>
                      <a:lnTo>
                        <a:pt x="2470" y="3745"/>
                      </a:lnTo>
                      <a:lnTo>
                        <a:pt x="2360" y="3777"/>
                      </a:lnTo>
                      <a:lnTo>
                        <a:pt x="2246" y="3802"/>
                      </a:lnTo>
                      <a:lnTo>
                        <a:pt x="2131" y="3820"/>
                      </a:lnTo>
                      <a:lnTo>
                        <a:pt x="2014" y="3831"/>
                      </a:lnTo>
                      <a:lnTo>
                        <a:pt x="1894" y="3836"/>
                      </a:lnTo>
                      <a:lnTo>
                        <a:pt x="1775" y="3831"/>
                      </a:lnTo>
                      <a:lnTo>
                        <a:pt x="1656" y="3820"/>
                      </a:lnTo>
                      <a:lnTo>
                        <a:pt x="1541" y="3802"/>
                      </a:lnTo>
                      <a:lnTo>
                        <a:pt x="1429" y="3777"/>
                      </a:lnTo>
                      <a:lnTo>
                        <a:pt x="1317" y="3745"/>
                      </a:lnTo>
                      <a:lnTo>
                        <a:pt x="1211" y="3707"/>
                      </a:lnTo>
                      <a:lnTo>
                        <a:pt x="1105" y="3661"/>
                      </a:lnTo>
                      <a:lnTo>
                        <a:pt x="1005" y="3611"/>
                      </a:lnTo>
                      <a:lnTo>
                        <a:pt x="906" y="3554"/>
                      </a:lnTo>
                      <a:lnTo>
                        <a:pt x="813" y="3492"/>
                      </a:lnTo>
                      <a:lnTo>
                        <a:pt x="723" y="3423"/>
                      </a:lnTo>
                      <a:lnTo>
                        <a:pt x="637" y="3351"/>
                      </a:lnTo>
                      <a:lnTo>
                        <a:pt x="556" y="3274"/>
                      </a:lnTo>
                      <a:lnTo>
                        <a:pt x="478" y="3191"/>
                      </a:lnTo>
                      <a:lnTo>
                        <a:pt x="406" y="3104"/>
                      </a:lnTo>
                      <a:lnTo>
                        <a:pt x="340" y="3013"/>
                      </a:lnTo>
                      <a:lnTo>
                        <a:pt x="278" y="2917"/>
                      </a:lnTo>
                      <a:lnTo>
                        <a:pt x="223" y="2819"/>
                      </a:lnTo>
                      <a:lnTo>
                        <a:pt x="172" y="2716"/>
                      </a:lnTo>
                      <a:lnTo>
                        <a:pt x="128" y="2610"/>
                      </a:lnTo>
                      <a:lnTo>
                        <a:pt x="90" y="2501"/>
                      </a:lnTo>
                      <a:lnTo>
                        <a:pt x="58" y="2390"/>
                      </a:lnTo>
                      <a:lnTo>
                        <a:pt x="33" y="2276"/>
                      </a:lnTo>
                      <a:lnTo>
                        <a:pt x="15" y="2158"/>
                      </a:lnTo>
                      <a:lnTo>
                        <a:pt x="3" y="2039"/>
                      </a:lnTo>
                      <a:lnTo>
                        <a:pt x="0" y="1918"/>
                      </a:lnTo>
                      <a:lnTo>
                        <a:pt x="3" y="1797"/>
                      </a:lnTo>
                      <a:lnTo>
                        <a:pt x="15" y="1678"/>
                      </a:lnTo>
                      <a:lnTo>
                        <a:pt x="33" y="1561"/>
                      </a:lnTo>
                      <a:lnTo>
                        <a:pt x="58" y="1447"/>
                      </a:lnTo>
                      <a:lnTo>
                        <a:pt x="90" y="1335"/>
                      </a:lnTo>
                      <a:lnTo>
                        <a:pt x="128" y="1226"/>
                      </a:lnTo>
                      <a:lnTo>
                        <a:pt x="172" y="1121"/>
                      </a:lnTo>
                      <a:lnTo>
                        <a:pt x="223" y="1017"/>
                      </a:lnTo>
                      <a:lnTo>
                        <a:pt x="278" y="919"/>
                      </a:lnTo>
                      <a:lnTo>
                        <a:pt x="340" y="823"/>
                      </a:lnTo>
                      <a:lnTo>
                        <a:pt x="406" y="732"/>
                      </a:lnTo>
                      <a:lnTo>
                        <a:pt x="478" y="646"/>
                      </a:lnTo>
                      <a:lnTo>
                        <a:pt x="556" y="563"/>
                      </a:lnTo>
                      <a:lnTo>
                        <a:pt x="637" y="485"/>
                      </a:lnTo>
                      <a:lnTo>
                        <a:pt x="723" y="413"/>
                      </a:lnTo>
                      <a:lnTo>
                        <a:pt x="813" y="345"/>
                      </a:lnTo>
                      <a:lnTo>
                        <a:pt x="906" y="282"/>
                      </a:lnTo>
                      <a:lnTo>
                        <a:pt x="1005" y="226"/>
                      </a:lnTo>
                      <a:lnTo>
                        <a:pt x="1105" y="175"/>
                      </a:lnTo>
                      <a:lnTo>
                        <a:pt x="1211" y="130"/>
                      </a:lnTo>
                      <a:lnTo>
                        <a:pt x="1317" y="92"/>
                      </a:lnTo>
                      <a:lnTo>
                        <a:pt x="1429" y="59"/>
                      </a:lnTo>
                      <a:lnTo>
                        <a:pt x="1541" y="34"/>
                      </a:lnTo>
                      <a:lnTo>
                        <a:pt x="1656" y="16"/>
                      </a:lnTo>
                      <a:lnTo>
                        <a:pt x="1775" y="5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Freeform 41"/>
                <p:cNvSpPr>
                  <a:spLocks/>
                </p:cNvSpPr>
                <p:nvPr/>
              </p:nvSpPr>
              <p:spPr bwMode="auto">
                <a:xfrm>
                  <a:off x="2605" y="2855"/>
                  <a:ext cx="867" cy="551"/>
                </a:xfrm>
                <a:custGeom>
                  <a:avLst/>
                  <a:gdLst>
                    <a:gd name="T0" fmla="*/ 0 w 1735"/>
                    <a:gd name="T1" fmla="*/ 0 h 1102"/>
                    <a:gd name="T2" fmla="*/ 321 w 1735"/>
                    <a:gd name="T3" fmla="*/ 0 h 1102"/>
                    <a:gd name="T4" fmla="*/ 303 w 1735"/>
                    <a:gd name="T5" fmla="*/ 54 h 1102"/>
                    <a:gd name="T6" fmla="*/ 289 w 1735"/>
                    <a:gd name="T7" fmla="*/ 109 h 1102"/>
                    <a:gd name="T8" fmla="*/ 281 w 1735"/>
                    <a:gd name="T9" fmla="*/ 165 h 1102"/>
                    <a:gd name="T10" fmla="*/ 279 w 1735"/>
                    <a:gd name="T11" fmla="*/ 224 h 1102"/>
                    <a:gd name="T12" fmla="*/ 282 w 1735"/>
                    <a:gd name="T13" fmla="*/ 289 h 1102"/>
                    <a:gd name="T14" fmla="*/ 292 w 1735"/>
                    <a:gd name="T15" fmla="*/ 351 h 1102"/>
                    <a:gd name="T16" fmla="*/ 308 w 1735"/>
                    <a:gd name="T17" fmla="*/ 413 h 1102"/>
                    <a:gd name="T18" fmla="*/ 331 w 1735"/>
                    <a:gd name="T19" fmla="*/ 470 h 1102"/>
                    <a:gd name="T20" fmla="*/ 359 w 1735"/>
                    <a:gd name="T21" fmla="*/ 525 h 1102"/>
                    <a:gd name="T22" fmla="*/ 392 w 1735"/>
                    <a:gd name="T23" fmla="*/ 576 h 1102"/>
                    <a:gd name="T24" fmla="*/ 430 w 1735"/>
                    <a:gd name="T25" fmla="*/ 624 h 1102"/>
                    <a:gd name="T26" fmla="*/ 473 w 1735"/>
                    <a:gd name="T27" fmla="*/ 667 h 1102"/>
                    <a:gd name="T28" fmla="*/ 519 w 1735"/>
                    <a:gd name="T29" fmla="*/ 705 h 1102"/>
                    <a:gd name="T30" fmla="*/ 570 w 1735"/>
                    <a:gd name="T31" fmla="*/ 739 h 1102"/>
                    <a:gd name="T32" fmla="*/ 624 w 1735"/>
                    <a:gd name="T33" fmla="*/ 768 h 1102"/>
                    <a:gd name="T34" fmla="*/ 681 w 1735"/>
                    <a:gd name="T35" fmla="*/ 790 h 1102"/>
                    <a:gd name="T36" fmla="*/ 741 w 1735"/>
                    <a:gd name="T37" fmla="*/ 807 h 1102"/>
                    <a:gd name="T38" fmla="*/ 803 w 1735"/>
                    <a:gd name="T39" fmla="*/ 817 h 1102"/>
                    <a:gd name="T40" fmla="*/ 867 w 1735"/>
                    <a:gd name="T41" fmla="*/ 820 h 1102"/>
                    <a:gd name="T42" fmla="*/ 931 w 1735"/>
                    <a:gd name="T43" fmla="*/ 817 h 1102"/>
                    <a:gd name="T44" fmla="*/ 993 w 1735"/>
                    <a:gd name="T45" fmla="*/ 807 h 1102"/>
                    <a:gd name="T46" fmla="*/ 1053 w 1735"/>
                    <a:gd name="T47" fmla="*/ 790 h 1102"/>
                    <a:gd name="T48" fmla="*/ 1110 w 1735"/>
                    <a:gd name="T49" fmla="*/ 768 h 1102"/>
                    <a:gd name="T50" fmla="*/ 1165 w 1735"/>
                    <a:gd name="T51" fmla="*/ 739 h 1102"/>
                    <a:gd name="T52" fmla="*/ 1215 w 1735"/>
                    <a:gd name="T53" fmla="*/ 705 h 1102"/>
                    <a:gd name="T54" fmla="*/ 1262 w 1735"/>
                    <a:gd name="T55" fmla="*/ 667 h 1102"/>
                    <a:gd name="T56" fmla="*/ 1305 w 1735"/>
                    <a:gd name="T57" fmla="*/ 624 h 1102"/>
                    <a:gd name="T58" fmla="*/ 1342 w 1735"/>
                    <a:gd name="T59" fmla="*/ 576 h 1102"/>
                    <a:gd name="T60" fmla="*/ 1376 w 1735"/>
                    <a:gd name="T61" fmla="*/ 525 h 1102"/>
                    <a:gd name="T62" fmla="*/ 1404 w 1735"/>
                    <a:gd name="T63" fmla="*/ 470 h 1102"/>
                    <a:gd name="T64" fmla="*/ 1427 w 1735"/>
                    <a:gd name="T65" fmla="*/ 413 h 1102"/>
                    <a:gd name="T66" fmla="*/ 1443 w 1735"/>
                    <a:gd name="T67" fmla="*/ 351 h 1102"/>
                    <a:gd name="T68" fmla="*/ 1453 w 1735"/>
                    <a:gd name="T69" fmla="*/ 289 h 1102"/>
                    <a:gd name="T70" fmla="*/ 1456 w 1735"/>
                    <a:gd name="T71" fmla="*/ 224 h 1102"/>
                    <a:gd name="T72" fmla="*/ 1454 w 1735"/>
                    <a:gd name="T73" fmla="*/ 165 h 1102"/>
                    <a:gd name="T74" fmla="*/ 1444 w 1735"/>
                    <a:gd name="T75" fmla="*/ 109 h 1102"/>
                    <a:gd name="T76" fmla="*/ 1431 w 1735"/>
                    <a:gd name="T77" fmla="*/ 54 h 1102"/>
                    <a:gd name="T78" fmla="*/ 1412 w 1735"/>
                    <a:gd name="T79" fmla="*/ 0 h 1102"/>
                    <a:gd name="T80" fmla="*/ 1735 w 1735"/>
                    <a:gd name="T81" fmla="*/ 0 h 1102"/>
                    <a:gd name="T82" fmla="*/ 1735 w 1735"/>
                    <a:gd name="T83" fmla="*/ 893 h 1102"/>
                    <a:gd name="T84" fmla="*/ 1731 w 1735"/>
                    <a:gd name="T85" fmla="*/ 931 h 1102"/>
                    <a:gd name="T86" fmla="*/ 1722 w 1735"/>
                    <a:gd name="T87" fmla="*/ 967 h 1102"/>
                    <a:gd name="T88" fmla="*/ 1706 w 1735"/>
                    <a:gd name="T89" fmla="*/ 999 h 1102"/>
                    <a:gd name="T90" fmla="*/ 1686 w 1735"/>
                    <a:gd name="T91" fmla="*/ 1028 h 1102"/>
                    <a:gd name="T92" fmla="*/ 1661 w 1735"/>
                    <a:gd name="T93" fmla="*/ 1053 h 1102"/>
                    <a:gd name="T94" fmla="*/ 1632 w 1735"/>
                    <a:gd name="T95" fmla="*/ 1073 h 1102"/>
                    <a:gd name="T96" fmla="*/ 1600 w 1735"/>
                    <a:gd name="T97" fmla="*/ 1089 h 1102"/>
                    <a:gd name="T98" fmla="*/ 1565 w 1735"/>
                    <a:gd name="T99" fmla="*/ 1099 h 1102"/>
                    <a:gd name="T100" fmla="*/ 1527 w 1735"/>
                    <a:gd name="T101" fmla="*/ 1102 h 1102"/>
                    <a:gd name="T102" fmla="*/ 206 w 1735"/>
                    <a:gd name="T103" fmla="*/ 1102 h 1102"/>
                    <a:gd name="T104" fmla="*/ 170 w 1735"/>
                    <a:gd name="T105" fmla="*/ 1099 h 1102"/>
                    <a:gd name="T106" fmla="*/ 134 w 1735"/>
                    <a:gd name="T107" fmla="*/ 1089 h 1102"/>
                    <a:gd name="T108" fmla="*/ 102 w 1735"/>
                    <a:gd name="T109" fmla="*/ 1073 h 1102"/>
                    <a:gd name="T110" fmla="*/ 74 w 1735"/>
                    <a:gd name="T111" fmla="*/ 1053 h 1102"/>
                    <a:gd name="T112" fmla="*/ 49 w 1735"/>
                    <a:gd name="T113" fmla="*/ 1028 h 1102"/>
                    <a:gd name="T114" fmla="*/ 29 w 1735"/>
                    <a:gd name="T115" fmla="*/ 999 h 1102"/>
                    <a:gd name="T116" fmla="*/ 13 w 1735"/>
                    <a:gd name="T117" fmla="*/ 967 h 1102"/>
                    <a:gd name="T118" fmla="*/ 4 w 1735"/>
                    <a:gd name="T119" fmla="*/ 931 h 1102"/>
                    <a:gd name="T120" fmla="*/ 0 w 1735"/>
                    <a:gd name="T121" fmla="*/ 893 h 1102"/>
                    <a:gd name="T122" fmla="*/ 0 w 1735"/>
                    <a:gd name="T123" fmla="*/ 0 h 1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35" h="1102">
                      <a:moveTo>
                        <a:pt x="0" y="0"/>
                      </a:moveTo>
                      <a:lnTo>
                        <a:pt x="321" y="0"/>
                      </a:lnTo>
                      <a:lnTo>
                        <a:pt x="303" y="54"/>
                      </a:lnTo>
                      <a:lnTo>
                        <a:pt x="289" y="109"/>
                      </a:lnTo>
                      <a:lnTo>
                        <a:pt x="281" y="165"/>
                      </a:lnTo>
                      <a:lnTo>
                        <a:pt x="279" y="224"/>
                      </a:lnTo>
                      <a:lnTo>
                        <a:pt x="282" y="289"/>
                      </a:lnTo>
                      <a:lnTo>
                        <a:pt x="292" y="351"/>
                      </a:lnTo>
                      <a:lnTo>
                        <a:pt x="308" y="413"/>
                      </a:lnTo>
                      <a:lnTo>
                        <a:pt x="331" y="470"/>
                      </a:lnTo>
                      <a:lnTo>
                        <a:pt x="359" y="525"/>
                      </a:lnTo>
                      <a:lnTo>
                        <a:pt x="392" y="576"/>
                      </a:lnTo>
                      <a:lnTo>
                        <a:pt x="430" y="624"/>
                      </a:lnTo>
                      <a:lnTo>
                        <a:pt x="473" y="667"/>
                      </a:lnTo>
                      <a:lnTo>
                        <a:pt x="519" y="705"/>
                      </a:lnTo>
                      <a:lnTo>
                        <a:pt x="570" y="739"/>
                      </a:lnTo>
                      <a:lnTo>
                        <a:pt x="624" y="768"/>
                      </a:lnTo>
                      <a:lnTo>
                        <a:pt x="681" y="790"/>
                      </a:lnTo>
                      <a:lnTo>
                        <a:pt x="741" y="807"/>
                      </a:lnTo>
                      <a:lnTo>
                        <a:pt x="803" y="817"/>
                      </a:lnTo>
                      <a:lnTo>
                        <a:pt x="867" y="820"/>
                      </a:lnTo>
                      <a:lnTo>
                        <a:pt x="931" y="817"/>
                      </a:lnTo>
                      <a:lnTo>
                        <a:pt x="993" y="807"/>
                      </a:lnTo>
                      <a:lnTo>
                        <a:pt x="1053" y="790"/>
                      </a:lnTo>
                      <a:lnTo>
                        <a:pt x="1110" y="768"/>
                      </a:lnTo>
                      <a:lnTo>
                        <a:pt x="1165" y="739"/>
                      </a:lnTo>
                      <a:lnTo>
                        <a:pt x="1215" y="705"/>
                      </a:lnTo>
                      <a:lnTo>
                        <a:pt x="1262" y="667"/>
                      </a:lnTo>
                      <a:lnTo>
                        <a:pt x="1305" y="624"/>
                      </a:lnTo>
                      <a:lnTo>
                        <a:pt x="1342" y="576"/>
                      </a:lnTo>
                      <a:lnTo>
                        <a:pt x="1376" y="525"/>
                      </a:lnTo>
                      <a:lnTo>
                        <a:pt x="1404" y="470"/>
                      </a:lnTo>
                      <a:lnTo>
                        <a:pt x="1427" y="413"/>
                      </a:lnTo>
                      <a:lnTo>
                        <a:pt x="1443" y="351"/>
                      </a:lnTo>
                      <a:lnTo>
                        <a:pt x="1453" y="289"/>
                      </a:lnTo>
                      <a:lnTo>
                        <a:pt x="1456" y="224"/>
                      </a:lnTo>
                      <a:lnTo>
                        <a:pt x="1454" y="165"/>
                      </a:lnTo>
                      <a:lnTo>
                        <a:pt x="1444" y="109"/>
                      </a:lnTo>
                      <a:lnTo>
                        <a:pt x="1431" y="54"/>
                      </a:lnTo>
                      <a:lnTo>
                        <a:pt x="1412" y="0"/>
                      </a:lnTo>
                      <a:lnTo>
                        <a:pt x="1735" y="0"/>
                      </a:lnTo>
                      <a:lnTo>
                        <a:pt x="1735" y="893"/>
                      </a:lnTo>
                      <a:lnTo>
                        <a:pt x="1731" y="931"/>
                      </a:lnTo>
                      <a:lnTo>
                        <a:pt x="1722" y="967"/>
                      </a:lnTo>
                      <a:lnTo>
                        <a:pt x="1706" y="999"/>
                      </a:lnTo>
                      <a:lnTo>
                        <a:pt x="1686" y="1028"/>
                      </a:lnTo>
                      <a:lnTo>
                        <a:pt x="1661" y="1053"/>
                      </a:lnTo>
                      <a:lnTo>
                        <a:pt x="1632" y="1073"/>
                      </a:lnTo>
                      <a:lnTo>
                        <a:pt x="1600" y="1089"/>
                      </a:lnTo>
                      <a:lnTo>
                        <a:pt x="1565" y="1099"/>
                      </a:lnTo>
                      <a:lnTo>
                        <a:pt x="1527" y="1102"/>
                      </a:lnTo>
                      <a:lnTo>
                        <a:pt x="206" y="1102"/>
                      </a:lnTo>
                      <a:lnTo>
                        <a:pt x="170" y="1099"/>
                      </a:lnTo>
                      <a:lnTo>
                        <a:pt x="134" y="1089"/>
                      </a:lnTo>
                      <a:lnTo>
                        <a:pt x="102" y="1073"/>
                      </a:lnTo>
                      <a:lnTo>
                        <a:pt x="74" y="1053"/>
                      </a:lnTo>
                      <a:lnTo>
                        <a:pt x="49" y="1028"/>
                      </a:lnTo>
                      <a:lnTo>
                        <a:pt x="29" y="999"/>
                      </a:lnTo>
                      <a:lnTo>
                        <a:pt x="13" y="967"/>
                      </a:lnTo>
                      <a:lnTo>
                        <a:pt x="4" y="931"/>
                      </a:lnTo>
                      <a:lnTo>
                        <a:pt x="0" y="8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4" name="Group 113"/>
          <p:cNvGrpSpPr/>
          <p:nvPr/>
        </p:nvGrpSpPr>
        <p:grpSpPr>
          <a:xfrm>
            <a:off x="3305908" y="5775767"/>
            <a:ext cx="2356338" cy="386861"/>
            <a:chOff x="844062" y="5486400"/>
            <a:chExt cx="2356338" cy="386861"/>
          </a:xfrm>
        </p:grpSpPr>
        <p:sp>
          <p:nvSpPr>
            <p:cNvPr id="115" name="Rectangle 114"/>
            <p:cNvSpPr/>
            <p:nvPr/>
          </p:nvSpPr>
          <p:spPr>
            <a:xfrm>
              <a:off x="844062" y="5486400"/>
              <a:ext cx="2356338" cy="386861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1365046" y="5534307"/>
              <a:ext cx="1314371" cy="291046"/>
              <a:chOff x="968916" y="5977221"/>
              <a:chExt cx="1314371" cy="291046"/>
            </a:xfrm>
          </p:grpSpPr>
          <p:sp>
            <p:nvSpPr>
              <p:cNvPr id="117" name="Freeform 20"/>
              <p:cNvSpPr>
                <a:spLocks noEditPoints="1"/>
              </p:cNvSpPr>
              <p:nvPr/>
            </p:nvSpPr>
            <p:spPr bwMode="auto">
              <a:xfrm>
                <a:off x="968916" y="5983961"/>
                <a:ext cx="274320" cy="274320"/>
              </a:xfrm>
              <a:custGeom>
                <a:avLst/>
                <a:gdLst>
                  <a:gd name="T0" fmla="*/ 2116 w 4096"/>
                  <a:gd name="T1" fmla="*/ 950 h 4147"/>
                  <a:gd name="T2" fmla="*/ 1979 w 4096"/>
                  <a:gd name="T3" fmla="*/ 993 h 4147"/>
                  <a:gd name="T4" fmla="*/ 1878 w 4096"/>
                  <a:gd name="T5" fmla="*/ 1063 h 4147"/>
                  <a:gd name="T6" fmla="*/ 1806 w 4096"/>
                  <a:gd name="T7" fmla="*/ 1151 h 4147"/>
                  <a:gd name="T8" fmla="*/ 1761 w 4096"/>
                  <a:gd name="T9" fmla="*/ 1251 h 4147"/>
                  <a:gd name="T10" fmla="*/ 1737 w 4096"/>
                  <a:gd name="T11" fmla="*/ 1352 h 4147"/>
                  <a:gd name="T12" fmla="*/ 1731 w 4096"/>
                  <a:gd name="T13" fmla="*/ 1447 h 4147"/>
                  <a:gd name="T14" fmla="*/ 1496 w 4096"/>
                  <a:gd name="T15" fmla="*/ 2146 h 4147"/>
                  <a:gd name="T16" fmla="*/ 2224 w 4096"/>
                  <a:gd name="T17" fmla="*/ 3348 h 4147"/>
                  <a:gd name="T18" fmla="*/ 2600 w 4096"/>
                  <a:gd name="T19" fmla="*/ 1722 h 4147"/>
                  <a:gd name="T20" fmla="*/ 2226 w 4096"/>
                  <a:gd name="T21" fmla="*/ 1443 h 4147"/>
                  <a:gd name="T22" fmla="*/ 2253 w 4096"/>
                  <a:gd name="T23" fmla="*/ 1385 h 4147"/>
                  <a:gd name="T24" fmla="*/ 2298 w 4096"/>
                  <a:gd name="T25" fmla="*/ 1360 h 4147"/>
                  <a:gd name="T26" fmla="*/ 2594 w 4096"/>
                  <a:gd name="T27" fmla="*/ 1356 h 4147"/>
                  <a:gd name="T28" fmla="*/ 2048 w 4096"/>
                  <a:gd name="T29" fmla="*/ 0 h 4147"/>
                  <a:gd name="T30" fmla="*/ 2429 w 4096"/>
                  <a:gd name="T31" fmla="*/ 36 h 4147"/>
                  <a:gd name="T32" fmla="*/ 2787 w 4096"/>
                  <a:gd name="T33" fmla="*/ 140 h 4147"/>
                  <a:gd name="T34" fmla="*/ 3115 w 4096"/>
                  <a:gd name="T35" fmla="*/ 304 h 4147"/>
                  <a:gd name="T36" fmla="*/ 3408 w 4096"/>
                  <a:gd name="T37" fmla="*/ 524 h 4147"/>
                  <a:gd name="T38" fmla="*/ 3656 w 4096"/>
                  <a:gd name="T39" fmla="*/ 791 h 4147"/>
                  <a:gd name="T40" fmla="*/ 3856 w 4096"/>
                  <a:gd name="T41" fmla="*/ 1099 h 4147"/>
                  <a:gd name="T42" fmla="*/ 3999 w 4096"/>
                  <a:gd name="T43" fmla="*/ 1443 h 4147"/>
                  <a:gd name="T44" fmla="*/ 4080 w 4096"/>
                  <a:gd name="T45" fmla="*/ 1814 h 4147"/>
                  <a:gd name="T46" fmla="*/ 4092 w 4096"/>
                  <a:gd name="T47" fmla="*/ 2204 h 4147"/>
                  <a:gd name="T48" fmla="*/ 4034 w 4096"/>
                  <a:gd name="T49" fmla="*/ 2583 h 4147"/>
                  <a:gd name="T50" fmla="*/ 3910 w 4096"/>
                  <a:gd name="T51" fmla="*/ 2936 h 4147"/>
                  <a:gd name="T52" fmla="*/ 3729 w 4096"/>
                  <a:gd name="T53" fmla="*/ 3258 h 4147"/>
                  <a:gd name="T54" fmla="*/ 3496 w 4096"/>
                  <a:gd name="T55" fmla="*/ 3539 h 4147"/>
                  <a:gd name="T56" fmla="*/ 3217 w 4096"/>
                  <a:gd name="T57" fmla="*/ 3775 h 4147"/>
                  <a:gd name="T58" fmla="*/ 2900 w 4096"/>
                  <a:gd name="T59" fmla="*/ 3958 h 4147"/>
                  <a:gd name="T60" fmla="*/ 2552 w 4096"/>
                  <a:gd name="T61" fmla="*/ 4084 h 4147"/>
                  <a:gd name="T62" fmla="*/ 2178 w 4096"/>
                  <a:gd name="T63" fmla="*/ 4142 h 4147"/>
                  <a:gd name="T64" fmla="*/ 1791 w 4096"/>
                  <a:gd name="T65" fmla="*/ 4130 h 4147"/>
                  <a:gd name="T66" fmla="*/ 1424 w 4096"/>
                  <a:gd name="T67" fmla="*/ 4049 h 4147"/>
                  <a:gd name="T68" fmla="*/ 1086 w 4096"/>
                  <a:gd name="T69" fmla="*/ 3903 h 4147"/>
                  <a:gd name="T70" fmla="*/ 781 w 4096"/>
                  <a:gd name="T71" fmla="*/ 3701 h 4147"/>
                  <a:gd name="T72" fmla="*/ 517 w 4096"/>
                  <a:gd name="T73" fmla="*/ 3449 h 4147"/>
                  <a:gd name="T74" fmla="*/ 301 w 4096"/>
                  <a:gd name="T75" fmla="*/ 3154 h 4147"/>
                  <a:gd name="T76" fmla="*/ 138 w 4096"/>
                  <a:gd name="T77" fmla="*/ 2822 h 4147"/>
                  <a:gd name="T78" fmla="*/ 36 w 4096"/>
                  <a:gd name="T79" fmla="*/ 2460 h 4147"/>
                  <a:gd name="T80" fmla="*/ 0 w 4096"/>
                  <a:gd name="T81" fmla="*/ 2073 h 4147"/>
                  <a:gd name="T82" fmla="*/ 36 w 4096"/>
                  <a:gd name="T83" fmla="*/ 1687 h 4147"/>
                  <a:gd name="T84" fmla="*/ 138 w 4096"/>
                  <a:gd name="T85" fmla="*/ 1325 h 4147"/>
                  <a:gd name="T86" fmla="*/ 301 w 4096"/>
                  <a:gd name="T87" fmla="*/ 993 h 4147"/>
                  <a:gd name="T88" fmla="*/ 517 w 4096"/>
                  <a:gd name="T89" fmla="*/ 697 h 4147"/>
                  <a:gd name="T90" fmla="*/ 781 w 4096"/>
                  <a:gd name="T91" fmla="*/ 446 h 4147"/>
                  <a:gd name="T92" fmla="*/ 1086 w 4096"/>
                  <a:gd name="T93" fmla="*/ 243 h 4147"/>
                  <a:gd name="T94" fmla="*/ 1424 w 4096"/>
                  <a:gd name="T95" fmla="*/ 98 h 4147"/>
                  <a:gd name="T96" fmla="*/ 1791 w 4096"/>
                  <a:gd name="T97" fmla="*/ 16 h 4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6" h="4147">
                    <a:moveTo>
                      <a:pt x="2229" y="942"/>
                    </a:moveTo>
                    <a:lnTo>
                      <a:pt x="2170" y="944"/>
                    </a:lnTo>
                    <a:lnTo>
                      <a:pt x="2116" y="950"/>
                    </a:lnTo>
                    <a:lnTo>
                      <a:pt x="2066" y="962"/>
                    </a:lnTo>
                    <a:lnTo>
                      <a:pt x="2021" y="976"/>
                    </a:lnTo>
                    <a:lnTo>
                      <a:pt x="1979" y="993"/>
                    </a:lnTo>
                    <a:lnTo>
                      <a:pt x="1942" y="1014"/>
                    </a:lnTo>
                    <a:lnTo>
                      <a:pt x="1909" y="1037"/>
                    </a:lnTo>
                    <a:lnTo>
                      <a:pt x="1878" y="1063"/>
                    </a:lnTo>
                    <a:lnTo>
                      <a:pt x="1851" y="1090"/>
                    </a:lnTo>
                    <a:lnTo>
                      <a:pt x="1828" y="1120"/>
                    </a:lnTo>
                    <a:lnTo>
                      <a:pt x="1806" y="1151"/>
                    </a:lnTo>
                    <a:lnTo>
                      <a:pt x="1789" y="1184"/>
                    </a:lnTo>
                    <a:lnTo>
                      <a:pt x="1774" y="1217"/>
                    </a:lnTo>
                    <a:lnTo>
                      <a:pt x="1761" y="1251"/>
                    </a:lnTo>
                    <a:lnTo>
                      <a:pt x="1751" y="1285"/>
                    </a:lnTo>
                    <a:lnTo>
                      <a:pt x="1743" y="1319"/>
                    </a:lnTo>
                    <a:lnTo>
                      <a:pt x="1737" y="1352"/>
                    </a:lnTo>
                    <a:lnTo>
                      <a:pt x="1733" y="1385"/>
                    </a:lnTo>
                    <a:lnTo>
                      <a:pt x="1731" y="1416"/>
                    </a:lnTo>
                    <a:lnTo>
                      <a:pt x="1731" y="1447"/>
                    </a:lnTo>
                    <a:lnTo>
                      <a:pt x="1731" y="1722"/>
                    </a:lnTo>
                    <a:lnTo>
                      <a:pt x="1496" y="1722"/>
                    </a:lnTo>
                    <a:lnTo>
                      <a:pt x="1496" y="2146"/>
                    </a:lnTo>
                    <a:lnTo>
                      <a:pt x="1731" y="2146"/>
                    </a:lnTo>
                    <a:lnTo>
                      <a:pt x="1731" y="3348"/>
                    </a:lnTo>
                    <a:lnTo>
                      <a:pt x="2224" y="3348"/>
                    </a:lnTo>
                    <a:lnTo>
                      <a:pt x="2224" y="2146"/>
                    </a:lnTo>
                    <a:lnTo>
                      <a:pt x="2557" y="2146"/>
                    </a:lnTo>
                    <a:lnTo>
                      <a:pt x="2600" y="1722"/>
                    </a:lnTo>
                    <a:lnTo>
                      <a:pt x="2224" y="1722"/>
                    </a:lnTo>
                    <a:lnTo>
                      <a:pt x="2224" y="1472"/>
                    </a:lnTo>
                    <a:lnTo>
                      <a:pt x="2226" y="1443"/>
                    </a:lnTo>
                    <a:lnTo>
                      <a:pt x="2233" y="1420"/>
                    </a:lnTo>
                    <a:lnTo>
                      <a:pt x="2242" y="1400"/>
                    </a:lnTo>
                    <a:lnTo>
                      <a:pt x="2253" y="1385"/>
                    </a:lnTo>
                    <a:lnTo>
                      <a:pt x="2267" y="1373"/>
                    </a:lnTo>
                    <a:lnTo>
                      <a:pt x="2283" y="1365"/>
                    </a:lnTo>
                    <a:lnTo>
                      <a:pt x="2298" y="1360"/>
                    </a:lnTo>
                    <a:lnTo>
                      <a:pt x="2313" y="1357"/>
                    </a:lnTo>
                    <a:lnTo>
                      <a:pt x="2329" y="1356"/>
                    </a:lnTo>
                    <a:lnTo>
                      <a:pt x="2594" y="1356"/>
                    </a:lnTo>
                    <a:lnTo>
                      <a:pt x="2594" y="944"/>
                    </a:lnTo>
                    <a:lnTo>
                      <a:pt x="2229" y="942"/>
                    </a:lnTo>
                    <a:close/>
                    <a:moveTo>
                      <a:pt x="2048" y="0"/>
                    </a:moveTo>
                    <a:lnTo>
                      <a:pt x="2178" y="5"/>
                    </a:lnTo>
                    <a:lnTo>
                      <a:pt x="2304" y="16"/>
                    </a:lnTo>
                    <a:lnTo>
                      <a:pt x="2429" y="36"/>
                    </a:lnTo>
                    <a:lnTo>
                      <a:pt x="2552" y="63"/>
                    </a:lnTo>
                    <a:lnTo>
                      <a:pt x="2671" y="98"/>
                    </a:lnTo>
                    <a:lnTo>
                      <a:pt x="2787" y="140"/>
                    </a:lnTo>
                    <a:lnTo>
                      <a:pt x="2900" y="189"/>
                    </a:lnTo>
                    <a:lnTo>
                      <a:pt x="3010" y="243"/>
                    </a:lnTo>
                    <a:lnTo>
                      <a:pt x="3115" y="304"/>
                    </a:lnTo>
                    <a:lnTo>
                      <a:pt x="3217" y="372"/>
                    </a:lnTo>
                    <a:lnTo>
                      <a:pt x="3314" y="446"/>
                    </a:lnTo>
                    <a:lnTo>
                      <a:pt x="3408" y="524"/>
                    </a:lnTo>
                    <a:lnTo>
                      <a:pt x="3496" y="608"/>
                    </a:lnTo>
                    <a:lnTo>
                      <a:pt x="3578" y="697"/>
                    </a:lnTo>
                    <a:lnTo>
                      <a:pt x="3656" y="791"/>
                    </a:lnTo>
                    <a:lnTo>
                      <a:pt x="3729" y="889"/>
                    </a:lnTo>
                    <a:lnTo>
                      <a:pt x="3796" y="993"/>
                    </a:lnTo>
                    <a:lnTo>
                      <a:pt x="3856" y="1099"/>
                    </a:lnTo>
                    <a:lnTo>
                      <a:pt x="3910" y="1211"/>
                    </a:lnTo>
                    <a:lnTo>
                      <a:pt x="3958" y="1325"/>
                    </a:lnTo>
                    <a:lnTo>
                      <a:pt x="3999" y="1443"/>
                    </a:lnTo>
                    <a:lnTo>
                      <a:pt x="4034" y="1564"/>
                    </a:lnTo>
                    <a:lnTo>
                      <a:pt x="4061" y="1687"/>
                    </a:lnTo>
                    <a:lnTo>
                      <a:pt x="4080" y="1814"/>
                    </a:lnTo>
                    <a:lnTo>
                      <a:pt x="4092" y="1942"/>
                    </a:lnTo>
                    <a:lnTo>
                      <a:pt x="4096" y="2073"/>
                    </a:lnTo>
                    <a:lnTo>
                      <a:pt x="4092" y="2204"/>
                    </a:lnTo>
                    <a:lnTo>
                      <a:pt x="4080" y="2333"/>
                    </a:lnTo>
                    <a:lnTo>
                      <a:pt x="4061" y="2460"/>
                    </a:lnTo>
                    <a:lnTo>
                      <a:pt x="4034" y="2583"/>
                    </a:lnTo>
                    <a:lnTo>
                      <a:pt x="3999" y="2704"/>
                    </a:lnTo>
                    <a:lnTo>
                      <a:pt x="3958" y="2822"/>
                    </a:lnTo>
                    <a:lnTo>
                      <a:pt x="3910" y="2936"/>
                    </a:lnTo>
                    <a:lnTo>
                      <a:pt x="3856" y="3047"/>
                    </a:lnTo>
                    <a:lnTo>
                      <a:pt x="3796" y="3154"/>
                    </a:lnTo>
                    <a:lnTo>
                      <a:pt x="3729" y="3258"/>
                    </a:lnTo>
                    <a:lnTo>
                      <a:pt x="3656" y="3356"/>
                    </a:lnTo>
                    <a:lnTo>
                      <a:pt x="3578" y="3449"/>
                    </a:lnTo>
                    <a:lnTo>
                      <a:pt x="3496" y="3539"/>
                    </a:lnTo>
                    <a:lnTo>
                      <a:pt x="3408" y="3623"/>
                    </a:lnTo>
                    <a:lnTo>
                      <a:pt x="3314" y="3701"/>
                    </a:lnTo>
                    <a:lnTo>
                      <a:pt x="3217" y="3775"/>
                    </a:lnTo>
                    <a:lnTo>
                      <a:pt x="3115" y="3842"/>
                    </a:lnTo>
                    <a:lnTo>
                      <a:pt x="3010" y="3903"/>
                    </a:lnTo>
                    <a:lnTo>
                      <a:pt x="2900" y="3958"/>
                    </a:lnTo>
                    <a:lnTo>
                      <a:pt x="2787" y="4007"/>
                    </a:lnTo>
                    <a:lnTo>
                      <a:pt x="2671" y="4049"/>
                    </a:lnTo>
                    <a:lnTo>
                      <a:pt x="2552" y="4084"/>
                    </a:lnTo>
                    <a:lnTo>
                      <a:pt x="2429" y="4111"/>
                    </a:lnTo>
                    <a:lnTo>
                      <a:pt x="2304" y="4130"/>
                    </a:lnTo>
                    <a:lnTo>
                      <a:pt x="2178" y="4142"/>
                    </a:lnTo>
                    <a:lnTo>
                      <a:pt x="2048" y="4147"/>
                    </a:lnTo>
                    <a:lnTo>
                      <a:pt x="1919" y="4142"/>
                    </a:lnTo>
                    <a:lnTo>
                      <a:pt x="1791" y="4130"/>
                    </a:lnTo>
                    <a:lnTo>
                      <a:pt x="1666" y="4111"/>
                    </a:lnTo>
                    <a:lnTo>
                      <a:pt x="1545" y="4084"/>
                    </a:lnTo>
                    <a:lnTo>
                      <a:pt x="1424" y="4049"/>
                    </a:lnTo>
                    <a:lnTo>
                      <a:pt x="1309" y="4007"/>
                    </a:lnTo>
                    <a:lnTo>
                      <a:pt x="1195" y="3958"/>
                    </a:lnTo>
                    <a:lnTo>
                      <a:pt x="1086" y="3903"/>
                    </a:lnTo>
                    <a:lnTo>
                      <a:pt x="980" y="3842"/>
                    </a:lnTo>
                    <a:lnTo>
                      <a:pt x="879" y="3775"/>
                    </a:lnTo>
                    <a:lnTo>
                      <a:pt x="781" y="3701"/>
                    </a:lnTo>
                    <a:lnTo>
                      <a:pt x="689" y="3623"/>
                    </a:lnTo>
                    <a:lnTo>
                      <a:pt x="601" y="3539"/>
                    </a:lnTo>
                    <a:lnTo>
                      <a:pt x="517" y="3449"/>
                    </a:lnTo>
                    <a:lnTo>
                      <a:pt x="439" y="3356"/>
                    </a:lnTo>
                    <a:lnTo>
                      <a:pt x="367" y="3258"/>
                    </a:lnTo>
                    <a:lnTo>
                      <a:pt x="301" y="3154"/>
                    </a:lnTo>
                    <a:lnTo>
                      <a:pt x="241" y="3047"/>
                    </a:lnTo>
                    <a:lnTo>
                      <a:pt x="185" y="2936"/>
                    </a:lnTo>
                    <a:lnTo>
                      <a:pt x="138" y="2822"/>
                    </a:lnTo>
                    <a:lnTo>
                      <a:pt x="97" y="2704"/>
                    </a:lnTo>
                    <a:lnTo>
                      <a:pt x="62" y="2583"/>
                    </a:lnTo>
                    <a:lnTo>
                      <a:pt x="36" y="2460"/>
                    </a:lnTo>
                    <a:lnTo>
                      <a:pt x="16" y="2333"/>
                    </a:lnTo>
                    <a:lnTo>
                      <a:pt x="4" y="2204"/>
                    </a:lnTo>
                    <a:lnTo>
                      <a:pt x="0" y="2073"/>
                    </a:lnTo>
                    <a:lnTo>
                      <a:pt x="4" y="1942"/>
                    </a:lnTo>
                    <a:lnTo>
                      <a:pt x="16" y="1814"/>
                    </a:lnTo>
                    <a:lnTo>
                      <a:pt x="36" y="1687"/>
                    </a:lnTo>
                    <a:lnTo>
                      <a:pt x="62" y="1564"/>
                    </a:lnTo>
                    <a:lnTo>
                      <a:pt x="97" y="1443"/>
                    </a:lnTo>
                    <a:lnTo>
                      <a:pt x="138" y="1325"/>
                    </a:lnTo>
                    <a:lnTo>
                      <a:pt x="185" y="1211"/>
                    </a:lnTo>
                    <a:lnTo>
                      <a:pt x="241" y="1099"/>
                    </a:lnTo>
                    <a:lnTo>
                      <a:pt x="301" y="993"/>
                    </a:lnTo>
                    <a:lnTo>
                      <a:pt x="367" y="889"/>
                    </a:lnTo>
                    <a:lnTo>
                      <a:pt x="439" y="791"/>
                    </a:lnTo>
                    <a:lnTo>
                      <a:pt x="517" y="697"/>
                    </a:lnTo>
                    <a:lnTo>
                      <a:pt x="601" y="608"/>
                    </a:lnTo>
                    <a:lnTo>
                      <a:pt x="689" y="524"/>
                    </a:lnTo>
                    <a:lnTo>
                      <a:pt x="781" y="446"/>
                    </a:lnTo>
                    <a:lnTo>
                      <a:pt x="879" y="372"/>
                    </a:lnTo>
                    <a:lnTo>
                      <a:pt x="980" y="304"/>
                    </a:lnTo>
                    <a:lnTo>
                      <a:pt x="1086" y="243"/>
                    </a:lnTo>
                    <a:lnTo>
                      <a:pt x="1195" y="189"/>
                    </a:lnTo>
                    <a:lnTo>
                      <a:pt x="1309" y="140"/>
                    </a:lnTo>
                    <a:lnTo>
                      <a:pt x="1424" y="98"/>
                    </a:lnTo>
                    <a:lnTo>
                      <a:pt x="1545" y="63"/>
                    </a:lnTo>
                    <a:lnTo>
                      <a:pt x="1666" y="36"/>
                    </a:lnTo>
                    <a:lnTo>
                      <a:pt x="1791" y="16"/>
                    </a:lnTo>
                    <a:lnTo>
                      <a:pt x="1919" y="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25"/>
              <p:cNvSpPr>
                <a:spLocks noEditPoints="1"/>
              </p:cNvSpPr>
              <p:nvPr/>
            </p:nvSpPr>
            <p:spPr bwMode="auto">
              <a:xfrm>
                <a:off x="1315600" y="5987226"/>
                <a:ext cx="274320" cy="274320"/>
              </a:xfrm>
              <a:custGeom>
                <a:avLst/>
                <a:gdLst>
                  <a:gd name="T0" fmla="*/ 2373 w 4189"/>
                  <a:gd name="T1" fmla="*/ 1188 h 4245"/>
                  <a:gd name="T2" fmla="*/ 2187 w 4189"/>
                  <a:gd name="T3" fmla="*/ 1320 h 4245"/>
                  <a:gd name="T4" fmla="*/ 2079 w 4189"/>
                  <a:gd name="T5" fmla="*/ 1524 h 4245"/>
                  <a:gd name="T6" fmla="*/ 2077 w 4189"/>
                  <a:gd name="T7" fmla="*/ 1755 h 4245"/>
                  <a:gd name="T8" fmla="*/ 1694 w 4189"/>
                  <a:gd name="T9" fmla="*/ 1679 h 4245"/>
                  <a:gd name="T10" fmla="*/ 1357 w 4189"/>
                  <a:gd name="T11" fmla="*/ 1504 h 4245"/>
                  <a:gd name="T12" fmla="*/ 1083 w 4189"/>
                  <a:gd name="T13" fmla="*/ 1245 h 4245"/>
                  <a:gd name="T14" fmla="*/ 1020 w 4189"/>
                  <a:gd name="T15" fmla="*/ 1438 h 4245"/>
                  <a:gd name="T16" fmla="*/ 1052 w 4189"/>
                  <a:gd name="T17" fmla="*/ 1670 h 4245"/>
                  <a:gd name="T18" fmla="*/ 1187 w 4189"/>
                  <a:gd name="T19" fmla="*/ 1861 h 4245"/>
                  <a:gd name="T20" fmla="*/ 1065 w 4189"/>
                  <a:gd name="T21" fmla="*/ 1860 h 4245"/>
                  <a:gd name="T22" fmla="*/ 1018 w 4189"/>
                  <a:gd name="T23" fmla="*/ 1905 h 4245"/>
                  <a:gd name="T24" fmla="*/ 1107 w 4189"/>
                  <a:gd name="T25" fmla="*/ 2129 h 4245"/>
                  <a:gd name="T26" fmla="*/ 1286 w 4189"/>
                  <a:gd name="T27" fmla="*/ 2282 h 4245"/>
                  <a:gd name="T28" fmla="*/ 1317 w 4189"/>
                  <a:gd name="T29" fmla="*/ 2336 h 4245"/>
                  <a:gd name="T30" fmla="*/ 1205 w 4189"/>
                  <a:gd name="T31" fmla="*/ 2385 h 4245"/>
                  <a:gd name="T32" fmla="*/ 1352 w 4189"/>
                  <a:gd name="T33" fmla="*/ 2570 h 4245"/>
                  <a:gd name="T34" fmla="*/ 1571 w 4189"/>
                  <a:gd name="T35" fmla="*/ 2663 h 4245"/>
                  <a:gd name="T36" fmla="*/ 1431 w 4189"/>
                  <a:gd name="T37" fmla="*/ 2791 h 4245"/>
                  <a:gd name="T38" fmla="*/ 1119 w 4189"/>
                  <a:gd name="T39" fmla="*/ 2874 h 4245"/>
                  <a:gd name="T40" fmla="*/ 1001 w 4189"/>
                  <a:gd name="T41" fmla="*/ 2919 h 4245"/>
                  <a:gd name="T42" fmla="*/ 1361 w 4189"/>
                  <a:gd name="T43" fmla="*/ 3057 h 4245"/>
                  <a:gd name="T44" fmla="*/ 1759 w 4189"/>
                  <a:gd name="T45" fmla="*/ 3086 h 4245"/>
                  <a:gd name="T46" fmla="*/ 2125 w 4189"/>
                  <a:gd name="T47" fmla="*/ 3013 h 4245"/>
                  <a:gd name="T48" fmla="*/ 2432 w 4189"/>
                  <a:gd name="T49" fmla="*/ 2856 h 4245"/>
                  <a:gd name="T50" fmla="*/ 2677 w 4189"/>
                  <a:gd name="T51" fmla="*/ 2637 h 4245"/>
                  <a:gd name="T52" fmla="*/ 2860 w 4189"/>
                  <a:gd name="T53" fmla="*/ 2371 h 4245"/>
                  <a:gd name="T54" fmla="*/ 2977 w 4189"/>
                  <a:gd name="T55" fmla="*/ 2077 h 4245"/>
                  <a:gd name="T56" fmla="*/ 3028 w 4189"/>
                  <a:gd name="T57" fmla="*/ 1775 h 4245"/>
                  <a:gd name="T58" fmla="*/ 3135 w 4189"/>
                  <a:gd name="T59" fmla="*/ 1546 h 4245"/>
                  <a:gd name="T60" fmla="*/ 3203 w 4189"/>
                  <a:gd name="T61" fmla="*/ 1411 h 4245"/>
                  <a:gd name="T62" fmla="*/ 3041 w 4189"/>
                  <a:gd name="T63" fmla="*/ 1428 h 4245"/>
                  <a:gd name="T64" fmla="*/ 3184 w 4189"/>
                  <a:gd name="T65" fmla="*/ 1247 h 4245"/>
                  <a:gd name="T66" fmla="*/ 2979 w 4189"/>
                  <a:gd name="T67" fmla="*/ 1289 h 4245"/>
                  <a:gd name="T68" fmla="*/ 2767 w 4189"/>
                  <a:gd name="T69" fmla="*/ 1209 h 4245"/>
                  <a:gd name="T70" fmla="*/ 2547 w 4189"/>
                  <a:gd name="T71" fmla="*/ 1155 h 4245"/>
                  <a:gd name="T72" fmla="*/ 2484 w 4189"/>
                  <a:gd name="T73" fmla="*/ 37 h 4245"/>
                  <a:gd name="T74" fmla="*/ 2966 w 4189"/>
                  <a:gd name="T75" fmla="*/ 194 h 4245"/>
                  <a:gd name="T76" fmla="*/ 3390 w 4189"/>
                  <a:gd name="T77" fmla="*/ 457 h 4245"/>
                  <a:gd name="T78" fmla="*/ 3739 w 4189"/>
                  <a:gd name="T79" fmla="*/ 810 h 4245"/>
                  <a:gd name="T80" fmla="*/ 3999 w 4189"/>
                  <a:gd name="T81" fmla="*/ 1240 h 4245"/>
                  <a:gd name="T82" fmla="*/ 4153 w 4189"/>
                  <a:gd name="T83" fmla="*/ 1727 h 4245"/>
                  <a:gd name="T84" fmla="*/ 4185 w 4189"/>
                  <a:gd name="T85" fmla="*/ 2257 h 4245"/>
                  <a:gd name="T86" fmla="*/ 4091 w 4189"/>
                  <a:gd name="T87" fmla="*/ 2768 h 4245"/>
                  <a:gd name="T88" fmla="*/ 3882 w 4189"/>
                  <a:gd name="T89" fmla="*/ 3228 h 4245"/>
                  <a:gd name="T90" fmla="*/ 3576 w 4189"/>
                  <a:gd name="T91" fmla="*/ 3622 h 4245"/>
                  <a:gd name="T92" fmla="*/ 3186 w 4189"/>
                  <a:gd name="T93" fmla="*/ 3933 h 4245"/>
                  <a:gd name="T94" fmla="*/ 2732 w 4189"/>
                  <a:gd name="T95" fmla="*/ 4144 h 4245"/>
                  <a:gd name="T96" fmla="*/ 2227 w 4189"/>
                  <a:gd name="T97" fmla="*/ 4240 h 4245"/>
                  <a:gd name="T98" fmla="*/ 1704 w 4189"/>
                  <a:gd name="T99" fmla="*/ 4208 h 4245"/>
                  <a:gd name="T100" fmla="*/ 1222 w 4189"/>
                  <a:gd name="T101" fmla="*/ 4051 h 4245"/>
                  <a:gd name="T102" fmla="*/ 799 w 4189"/>
                  <a:gd name="T103" fmla="*/ 3788 h 4245"/>
                  <a:gd name="T104" fmla="*/ 449 w 4189"/>
                  <a:gd name="T105" fmla="*/ 3435 h 4245"/>
                  <a:gd name="T106" fmla="*/ 190 w 4189"/>
                  <a:gd name="T107" fmla="*/ 3005 h 4245"/>
                  <a:gd name="T108" fmla="*/ 36 w 4189"/>
                  <a:gd name="T109" fmla="*/ 2518 h 4245"/>
                  <a:gd name="T110" fmla="*/ 4 w 4189"/>
                  <a:gd name="T111" fmla="*/ 1988 h 4245"/>
                  <a:gd name="T112" fmla="*/ 99 w 4189"/>
                  <a:gd name="T113" fmla="*/ 1477 h 4245"/>
                  <a:gd name="T114" fmla="*/ 308 w 4189"/>
                  <a:gd name="T115" fmla="*/ 1017 h 4245"/>
                  <a:gd name="T116" fmla="*/ 614 w 4189"/>
                  <a:gd name="T117" fmla="*/ 623 h 4245"/>
                  <a:gd name="T118" fmla="*/ 1002 w 4189"/>
                  <a:gd name="T119" fmla="*/ 312 h 4245"/>
                  <a:gd name="T120" fmla="*/ 1457 w 4189"/>
                  <a:gd name="T121" fmla="*/ 101 h 4245"/>
                  <a:gd name="T122" fmla="*/ 1963 w 4189"/>
                  <a:gd name="T123" fmla="*/ 6 h 4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9" h="4245">
                    <a:moveTo>
                      <a:pt x="2547" y="1155"/>
                    </a:moveTo>
                    <a:lnTo>
                      <a:pt x="2485" y="1159"/>
                    </a:lnTo>
                    <a:lnTo>
                      <a:pt x="2428" y="1171"/>
                    </a:lnTo>
                    <a:lnTo>
                      <a:pt x="2373" y="1188"/>
                    </a:lnTo>
                    <a:lnTo>
                      <a:pt x="2320" y="1212"/>
                    </a:lnTo>
                    <a:lnTo>
                      <a:pt x="2271" y="1243"/>
                    </a:lnTo>
                    <a:lnTo>
                      <a:pt x="2226" y="1278"/>
                    </a:lnTo>
                    <a:lnTo>
                      <a:pt x="2187" y="1320"/>
                    </a:lnTo>
                    <a:lnTo>
                      <a:pt x="2151" y="1365"/>
                    </a:lnTo>
                    <a:lnTo>
                      <a:pt x="2121" y="1414"/>
                    </a:lnTo>
                    <a:lnTo>
                      <a:pt x="2096" y="1467"/>
                    </a:lnTo>
                    <a:lnTo>
                      <a:pt x="2079" y="1524"/>
                    </a:lnTo>
                    <a:lnTo>
                      <a:pt x="2069" y="1582"/>
                    </a:lnTo>
                    <a:lnTo>
                      <a:pt x="2065" y="1643"/>
                    </a:lnTo>
                    <a:lnTo>
                      <a:pt x="2067" y="1700"/>
                    </a:lnTo>
                    <a:lnTo>
                      <a:pt x="2077" y="1755"/>
                    </a:lnTo>
                    <a:lnTo>
                      <a:pt x="1977" y="1747"/>
                    </a:lnTo>
                    <a:lnTo>
                      <a:pt x="1880" y="1731"/>
                    </a:lnTo>
                    <a:lnTo>
                      <a:pt x="1786" y="1708"/>
                    </a:lnTo>
                    <a:lnTo>
                      <a:pt x="1694" y="1679"/>
                    </a:lnTo>
                    <a:lnTo>
                      <a:pt x="1605" y="1645"/>
                    </a:lnTo>
                    <a:lnTo>
                      <a:pt x="1518" y="1604"/>
                    </a:lnTo>
                    <a:lnTo>
                      <a:pt x="1436" y="1556"/>
                    </a:lnTo>
                    <a:lnTo>
                      <a:pt x="1357" y="1504"/>
                    </a:lnTo>
                    <a:lnTo>
                      <a:pt x="1283" y="1446"/>
                    </a:lnTo>
                    <a:lnTo>
                      <a:pt x="1212" y="1383"/>
                    </a:lnTo>
                    <a:lnTo>
                      <a:pt x="1145" y="1317"/>
                    </a:lnTo>
                    <a:lnTo>
                      <a:pt x="1083" y="1245"/>
                    </a:lnTo>
                    <a:lnTo>
                      <a:pt x="1061" y="1289"/>
                    </a:lnTo>
                    <a:lnTo>
                      <a:pt x="1043" y="1337"/>
                    </a:lnTo>
                    <a:lnTo>
                      <a:pt x="1030" y="1386"/>
                    </a:lnTo>
                    <a:lnTo>
                      <a:pt x="1020" y="1438"/>
                    </a:lnTo>
                    <a:lnTo>
                      <a:pt x="1018" y="1491"/>
                    </a:lnTo>
                    <a:lnTo>
                      <a:pt x="1022" y="1553"/>
                    </a:lnTo>
                    <a:lnTo>
                      <a:pt x="1034" y="1613"/>
                    </a:lnTo>
                    <a:lnTo>
                      <a:pt x="1052" y="1670"/>
                    </a:lnTo>
                    <a:lnTo>
                      <a:pt x="1077" y="1724"/>
                    </a:lnTo>
                    <a:lnTo>
                      <a:pt x="1108" y="1775"/>
                    </a:lnTo>
                    <a:lnTo>
                      <a:pt x="1145" y="1820"/>
                    </a:lnTo>
                    <a:lnTo>
                      <a:pt x="1187" y="1861"/>
                    </a:lnTo>
                    <a:lnTo>
                      <a:pt x="1233" y="1897"/>
                    </a:lnTo>
                    <a:lnTo>
                      <a:pt x="1174" y="1892"/>
                    </a:lnTo>
                    <a:lnTo>
                      <a:pt x="1119" y="1878"/>
                    </a:lnTo>
                    <a:lnTo>
                      <a:pt x="1065" y="1860"/>
                    </a:lnTo>
                    <a:lnTo>
                      <a:pt x="1014" y="1836"/>
                    </a:lnTo>
                    <a:lnTo>
                      <a:pt x="1014" y="1838"/>
                    </a:lnTo>
                    <a:lnTo>
                      <a:pt x="1014" y="1842"/>
                    </a:lnTo>
                    <a:lnTo>
                      <a:pt x="1018" y="1905"/>
                    </a:lnTo>
                    <a:lnTo>
                      <a:pt x="1030" y="1966"/>
                    </a:lnTo>
                    <a:lnTo>
                      <a:pt x="1049" y="2024"/>
                    </a:lnTo>
                    <a:lnTo>
                      <a:pt x="1074" y="2079"/>
                    </a:lnTo>
                    <a:lnTo>
                      <a:pt x="1107" y="2129"/>
                    </a:lnTo>
                    <a:lnTo>
                      <a:pt x="1144" y="2176"/>
                    </a:lnTo>
                    <a:lnTo>
                      <a:pt x="1187" y="2217"/>
                    </a:lnTo>
                    <a:lnTo>
                      <a:pt x="1235" y="2253"/>
                    </a:lnTo>
                    <a:lnTo>
                      <a:pt x="1286" y="2282"/>
                    </a:lnTo>
                    <a:lnTo>
                      <a:pt x="1341" y="2304"/>
                    </a:lnTo>
                    <a:lnTo>
                      <a:pt x="1400" y="2320"/>
                    </a:lnTo>
                    <a:lnTo>
                      <a:pt x="1360" y="2330"/>
                    </a:lnTo>
                    <a:lnTo>
                      <a:pt x="1317" y="2336"/>
                    </a:lnTo>
                    <a:lnTo>
                      <a:pt x="1273" y="2338"/>
                    </a:lnTo>
                    <a:lnTo>
                      <a:pt x="1227" y="2335"/>
                    </a:lnTo>
                    <a:lnTo>
                      <a:pt x="1183" y="2328"/>
                    </a:lnTo>
                    <a:lnTo>
                      <a:pt x="1205" y="2385"/>
                    </a:lnTo>
                    <a:lnTo>
                      <a:pt x="1234" y="2438"/>
                    </a:lnTo>
                    <a:lnTo>
                      <a:pt x="1268" y="2488"/>
                    </a:lnTo>
                    <a:lnTo>
                      <a:pt x="1307" y="2531"/>
                    </a:lnTo>
                    <a:lnTo>
                      <a:pt x="1352" y="2570"/>
                    </a:lnTo>
                    <a:lnTo>
                      <a:pt x="1402" y="2603"/>
                    </a:lnTo>
                    <a:lnTo>
                      <a:pt x="1454" y="2630"/>
                    </a:lnTo>
                    <a:lnTo>
                      <a:pt x="1512" y="2649"/>
                    </a:lnTo>
                    <a:lnTo>
                      <a:pt x="1571" y="2663"/>
                    </a:lnTo>
                    <a:lnTo>
                      <a:pt x="1634" y="2668"/>
                    </a:lnTo>
                    <a:lnTo>
                      <a:pt x="1569" y="2714"/>
                    </a:lnTo>
                    <a:lnTo>
                      <a:pt x="1503" y="2756"/>
                    </a:lnTo>
                    <a:lnTo>
                      <a:pt x="1431" y="2791"/>
                    </a:lnTo>
                    <a:lnTo>
                      <a:pt x="1357" y="2822"/>
                    </a:lnTo>
                    <a:lnTo>
                      <a:pt x="1280" y="2846"/>
                    </a:lnTo>
                    <a:lnTo>
                      <a:pt x="1200" y="2863"/>
                    </a:lnTo>
                    <a:lnTo>
                      <a:pt x="1119" y="2874"/>
                    </a:lnTo>
                    <a:lnTo>
                      <a:pt x="1035" y="2878"/>
                    </a:lnTo>
                    <a:lnTo>
                      <a:pt x="977" y="2875"/>
                    </a:lnTo>
                    <a:lnTo>
                      <a:pt x="920" y="2870"/>
                    </a:lnTo>
                    <a:lnTo>
                      <a:pt x="1001" y="2919"/>
                    </a:lnTo>
                    <a:lnTo>
                      <a:pt x="1087" y="2963"/>
                    </a:lnTo>
                    <a:lnTo>
                      <a:pt x="1175" y="3001"/>
                    </a:lnTo>
                    <a:lnTo>
                      <a:pt x="1267" y="3032"/>
                    </a:lnTo>
                    <a:lnTo>
                      <a:pt x="1361" y="3057"/>
                    </a:lnTo>
                    <a:lnTo>
                      <a:pt x="1458" y="3074"/>
                    </a:lnTo>
                    <a:lnTo>
                      <a:pt x="1558" y="3086"/>
                    </a:lnTo>
                    <a:lnTo>
                      <a:pt x="1659" y="3090"/>
                    </a:lnTo>
                    <a:lnTo>
                      <a:pt x="1759" y="3086"/>
                    </a:lnTo>
                    <a:lnTo>
                      <a:pt x="1856" y="3077"/>
                    </a:lnTo>
                    <a:lnTo>
                      <a:pt x="1949" y="3061"/>
                    </a:lnTo>
                    <a:lnTo>
                      <a:pt x="2039" y="3040"/>
                    </a:lnTo>
                    <a:lnTo>
                      <a:pt x="2125" y="3013"/>
                    </a:lnTo>
                    <a:lnTo>
                      <a:pt x="2208" y="2981"/>
                    </a:lnTo>
                    <a:lnTo>
                      <a:pt x="2286" y="2944"/>
                    </a:lnTo>
                    <a:lnTo>
                      <a:pt x="2361" y="2903"/>
                    </a:lnTo>
                    <a:lnTo>
                      <a:pt x="2432" y="2856"/>
                    </a:lnTo>
                    <a:lnTo>
                      <a:pt x="2499" y="2807"/>
                    </a:lnTo>
                    <a:lnTo>
                      <a:pt x="2563" y="2754"/>
                    </a:lnTo>
                    <a:lnTo>
                      <a:pt x="2622" y="2697"/>
                    </a:lnTo>
                    <a:lnTo>
                      <a:pt x="2677" y="2637"/>
                    </a:lnTo>
                    <a:lnTo>
                      <a:pt x="2729" y="2574"/>
                    </a:lnTo>
                    <a:lnTo>
                      <a:pt x="2776" y="2509"/>
                    </a:lnTo>
                    <a:lnTo>
                      <a:pt x="2820" y="2441"/>
                    </a:lnTo>
                    <a:lnTo>
                      <a:pt x="2860" y="2371"/>
                    </a:lnTo>
                    <a:lnTo>
                      <a:pt x="2896" y="2299"/>
                    </a:lnTo>
                    <a:lnTo>
                      <a:pt x="2927" y="2226"/>
                    </a:lnTo>
                    <a:lnTo>
                      <a:pt x="2955" y="2153"/>
                    </a:lnTo>
                    <a:lnTo>
                      <a:pt x="2977" y="2077"/>
                    </a:lnTo>
                    <a:lnTo>
                      <a:pt x="2996" y="2002"/>
                    </a:lnTo>
                    <a:lnTo>
                      <a:pt x="3011" y="1926"/>
                    </a:lnTo>
                    <a:lnTo>
                      <a:pt x="3021" y="1850"/>
                    </a:lnTo>
                    <a:lnTo>
                      <a:pt x="3028" y="1775"/>
                    </a:lnTo>
                    <a:lnTo>
                      <a:pt x="3031" y="1700"/>
                    </a:lnTo>
                    <a:lnTo>
                      <a:pt x="3029" y="1637"/>
                    </a:lnTo>
                    <a:lnTo>
                      <a:pt x="3084" y="1594"/>
                    </a:lnTo>
                    <a:lnTo>
                      <a:pt x="3135" y="1546"/>
                    </a:lnTo>
                    <a:lnTo>
                      <a:pt x="3184" y="1496"/>
                    </a:lnTo>
                    <a:lnTo>
                      <a:pt x="3228" y="1442"/>
                    </a:lnTo>
                    <a:lnTo>
                      <a:pt x="3269" y="1385"/>
                    </a:lnTo>
                    <a:lnTo>
                      <a:pt x="3203" y="1411"/>
                    </a:lnTo>
                    <a:lnTo>
                      <a:pt x="3135" y="1434"/>
                    </a:lnTo>
                    <a:lnTo>
                      <a:pt x="3065" y="1450"/>
                    </a:lnTo>
                    <a:lnTo>
                      <a:pt x="2993" y="1462"/>
                    </a:lnTo>
                    <a:lnTo>
                      <a:pt x="3041" y="1428"/>
                    </a:lnTo>
                    <a:lnTo>
                      <a:pt x="3084" y="1390"/>
                    </a:lnTo>
                    <a:lnTo>
                      <a:pt x="3122" y="1346"/>
                    </a:lnTo>
                    <a:lnTo>
                      <a:pt x="3156" y="1298"/>
                    </a:lnTo>
                    <a:lnTo>
                      <a:pt x="3184" y="1247"/>
                    </a:lnTo>
                    <a:lnTo>
                      <a:pt x="3205" y="1191"/>
                    </a:lnTo>
                    <a:lnTo>
                      <a:pt x="3133" y="1231"/>
                    </a:lnTo>
                    <a:lnTo>
                      <a:pt x="3058" y="1262"/>
                    </a:lnTo>
                    <a:lnTo>
                      <a:pt x="2979" y="1289"/>
                    </a:lnTo>
                    <a:lnTo>
                      <a:pt x="2898" y="1309"/>
                    </a:lnTo>
                    <a:lnTo>
                      <a:pt x="2859" y="1270"/>
                    </a:lnTo>
                    <a:lnTo>
                      <a:pt x="2814" y="1237"/>
                    </a:lnTo>
                    <a:lnTo>
                      <a:pt x="2767" y="1209"/>
                    </a:lnTo>
                    <a:lnTo>
                      <a:pt x="2716" y="1187"/>
                    </a:lnTo>
                    <a:lnTo>
                      <a:pt x="2661" y="1170"/>
                    </a:lnTo>
                    <a:lnTo>
                      <a:pt x="2605" y="1159"/>
                    </a:lnTo>
                    <a:lnTo>
                      <a:pt x="2547" y="1155"/>
                    </a:lnTo>
                    <a:close/>
                    <a:moveTo>
                      <a:pt x="2095" y="0"/>
                    </a:moveTo>
                    <a:lnTo>
                      <a:pt x="2227" y="6"/>
                    </a:lnTo>
                    <a:lnTo>
                      <a:pt x="2357" y="17"/>
                    </a:lnTo>
                    <a:lnTo>
                      <a:pt x="2484" y="37"/>
                    </a:lnTo>
                    <a:lnTo>
                      <a:pt x="2610" y="65"/>
                    </a:lnTo>
                    <a:lnTo>
                      <a:pt x="2732" y="101"/>
                    </a:lnTo>
                    <a:lnTo>
                      <a:pt x="2851" y="144"/>
                    </a:lnTo>
                    <a:lnTo>
                      <a:pt x="2966" y="194"/>
                    </a:lnTo>
                    <a:lnTo>
                      <a:pt x="3079" y="250"/>
                    </a:lnTo>
                    <a:lnTo>
                      <a:pt x="3186" y="312"/>
                    </a:lnTo>
                    <a:lnTo>
                      <a:pt x="3290" y="381"/>
                    </a:lnTo>
                    <a:lnTo>
                      <a:pt x="3390" y="457"/>
                    </a:lnTo>
                    <a:lnTo>
                      <a:pt x="3485" y="536"/>
                    </a:lnTo>
                    <a:lnTo>
                      <a:pt x="3576" y="623"/>
                    </a:lnTo>
                    <a:lnTo>
                      <a:pt x="3659" y="714"/>
                    </a:lnTo>
                    <a:lnTo>
                      <a:pt x="3739" y="810"/>
                    </a:lnTo>
                    <a:lnTo>
                      <a:pt x="3814" y="911"/>
                    </a:lnTo>
                    <a:lnTo>
                      <a:pt x="3882" y="1017"/>
                    </a:lnTo>
                    <a:lnTo>
                      <a:pt x="3944" y="1126"/>
                    </a:lnTo>
                    <a:lnTo>
                      <a:pt x="3999" y="1240"/>
                    </a:lnTo>
                    <a:lnTo>
                      <a:pt x="4049" y="1357"/>
                    </a:lnTo>
                    <a:lnTo>
                      <a:pt x="4091" y="1477"/>
                    </a:lnTo>
                    <a:lnTo>
                      <a:pt x="4126" y="1601"/>
                    </a:lnTo>
                    <a:lnTo>
                      <a:pt x="4153" y="1727"/>
                    </a:lnTo>
                    <a:lnTo>
                      <a:pt x="4173" y="1857"/>
                    </a:lnTo>
                    <a:lnTo>
                      <a:pt x="4185" y="1988"/>
                    </a:lnTo>
                    <a:lnTo>
                      <a:pt x="4189" y="2123"/>
                    </a:lnTo>
                    <a:lnTo>
                      <a:pt x="4185" y="2257"/>
                    </a:lnTo>
                    <a:lnTo>
                      <a:pt x="4173" y="2388"/>
                    </a:lnTo>
                    <a:lnTo>
                      <a:pt x="4153" y="2518"/>
                    </a:lnTo>
                    <a:lnTo>
                      <a:pt x="4126" y="2644"/>
                    </a:lnTo>
                    <a:lnTo>
                      <a:pt x="4091" y="2768"/>
                    </a:lnTo>
                    <a:lnTo>
                      <a:pt x="4049" y="2888"/>
                    </a:lnTo>
                    <a:lnTo>
                      <a:pt x="3999" y="3005"/>
                    </a:lnTo>
                    <a:lnTo>
                      <a:pt x="3944" y="3119"/>
                    </a:lnTo>
                    <a:lnTo>
                      <a:pt x="3882" y="3228"/>
                    </a:lnTo>
                    <a:lnTo>
                      <a:pt x="3814" y="3334"/>
                    </a:lnTo>
                    <a:lnTo>
                      <a:pt x="3739" y="3435"/>
                    </a:lnTo>
                    <a:lnTo>
                      <a:pt x="3659" y="3531"/>
                    </a:lnTo>
                    <a:lnTo>
                      <a:pt x="3576" y="3622"/>
                    </a:lnTo>
                    <a:lnTo>
                      <a:pt x="3485" y="3709"/>
                    </a:lnTo>
                    <a:lnTo>
                      <a:pt x="3390" y="3788"/>
                    </a:lnTo>
                    <a:lnTo>
                      <a:pt x="3290" y="3864"/>
                    </a:lnTo>
                    <a:lnTo>
                      <a:pt x="3186" y="3933"/>
                    </a:lnTo>
                    <a:lnTo>
                      <a:pt x="3079" y="3995"/>
                    </a:lnTo>
                    <a:lnTo>
                      <a:pt x="2966" y="4051"/>
                    </a:lnTo>
                    <a:lnTo>
                      <a:pt x="2851" y="4101"/>
                    </a:lnTo>
                    <a:lnTo>
                      <a:pt x="2732" y="4144"/>
                    </a:lnTo>
                    <a:lnTo>
                      <a:pt x="2610" y="4180"/>
                    </a:lnTo>
                    <a:lnTo>
                      <a:pt x="2484" y="4208"/>
                    </a:lnTo>
                    <a:lnTo>
                      <a:pt x="2357" y="4228"/>
                    </a:lnTo>
                    <a:lnTo>
                      <a:pt x="2227" y="4240"/>
                    </a:lnTo>
                    <a:lnTo>
                      <a:pt x="2095" y="4245"/>
                    </a:lnTo>
                    <a:lnTo>
                      <a:pt x="1963" y="4240"/>
                    </a:lnTo>
                    <a:lnTo>
                      <a:pt x="1832" y="4228"/>
                    </a:lnTo>
                    <a:lnTo>
                      <a:pt x="1704" y="4208"/>
                    </a:lnTo>
                    <a:lnTo>
                      <a:pt x="1580" y="4180"/>
                    </a:lnTo>
                    <a:lnTo>
                      <a:pt x="1457" y="4144"/>
                    </a:lnTo>
                    <a:lnTo>
                      <a:pt x="1339" y="4101"/>
                    </a:lnTo>
                    <a:lnTo>
                      <a:pt x="1222" y="4051"/>
                    </a:lnTo>
                    <a:lnTo>
                      <a:pt x="1111" y="3995"/>
                    </a:lnTo>
                    <a:lnTo>
                      <a:pt x="1002" y="3933"/>
                    </a:lnTo>
                    <a:lnTo>
                      <a:pt x="899" y="3864"/>
                    </a:lnTo>
                    <a:lnTo>
                      <a:pt x="799" y="3788"/>
                    </a:lnTo>
                    <a:lnTo>
                      <a:pt x="705" y="3709"/>
                    </a:lnTo>
                    <a:lnTo>
                      <a:pt x="614" y="3622"/>
                    </a:lnTo>
                    <a:lnTo>
                      <a:pt x="529" y="3531"/>
                    </a:lnTo>
                    <a:lnTo>
                      <a:pt x="449" y="3435"/>
                    </a:lnTo>
                    <a:lnTo>
                      <a:pt x="376" y="3334"/>
                    </a:lnTo>
                    <a:lnTo>
                      <a:pt x="308" y="3228"/>
                    </a:lnTo>
                    <a:lnTo>
                      <a:pt x="246" y="3119"/>
                    </a:lnTo>
                    <a:lnTo>
                      <a:pt x="190" y="3005"/>
                    </a:lnTo>
                    <a:lnTo>
                      <a:pt x="141" y="2888"/>
                    </a:lnTo>
                    <a:lnTo>
                      <a:pt x="99" y="2768"/>
                    </a:lnTo>
                    <a:lnTo>
                      <a:pt x="64" y="2644"/>
                    </a:lnTo>
                    <a:lnTo>
                      <a:pt x="36" y="2518"/>
                    </a:lnTo>
                    <a:lnTo>
                      <a:pt x="17" y="2388"/>
                    </a:lnTo>
                    <a:lnTo>
                      <a:pt x="4" y="2257"/>
                    </a:lnTo>
                    <a:lnTo>
                      <a:pt x="0" y="2123"/>
                    </a:lnTo>
                    <a:lnTo>
                      <a:pt x="4" y="1988"/>
                    </a:lnTo>
                    <a:lnTo>
                      <a:pt x="17" y="1857"/>
                    </a:lnTo>
                    <a:lnTo>
                      <a:pt x="36" y="1727"/>
                    </a:lnTo>
                    <a:lnTo>
                      <a:pt x="64" y="1601"/>
                    </a:lnTo>
                    <a:lnTo>
                      <a:pt x="99" y="1477"/>
                    </a:lnTo>
                    <a:lnTo>
                      <a:pt x="141" y="1357"/>
                    </a:lnTo>
                    <a:lnTo>
                      <a:pt x="190" y="1240"/>
                    </a:lnTo>
                    <a:lnTo>
                      <a:pt x="246" y="1126"/>
                    </a:lnTo>
                    <a:lnTo>
                      <a:pt x="308" y="1017"/>
                    </a:lnTo>
                    <a:lnTo>
                      <a:pt x="376" y="911"/>
                    </a:lnTo>
                    <a:lnTo>
                      <a:pt x="449" y="810"/>
                    </a:lnTo>
                    <a:lnTo>
                      <a:pt x="529" y="714"/>
                    </a:lnTo>
                    <a:lnTo>
                      <a:pt x="614" y="623"/>
                    </a:lnTo>
                    <a:lnTo>
                      <a:pt x="705" y="536"/>
                    </a:lnTo>
                    <a:lnTo>
                      <a:pt x="799" y="457"/>
                    </a:lnTo>
                    <a:lnTo>
                      <a:pt x="899" y="381"/>
                    </a:lnTo>
                    <a:lnTo>
                      <a:pt x="1002" y="312"/>
                    </a:lnTo>
                    <a:lnTo>
                      <a:pt x="1111" y="250"/>
                    </a:lnTo>
                    <a:lnTo>
                      <a:pt x="1222" y="194"/>
                    </a:lnTo>
                    <a:lnTo>
                      <a:pt x="1339" y="144"/>
                    </a:lnTo>
                    <a:lnTo>
                      <a:pt x="1457" y="101"/>
                    </a:lnTo>
                    <a:lnTo>
                      <a:pt x="1580" y="65"/>
                    </a:lnTo>
                    <a:lnTo>
                      <a:pt x="1704" y="37"/>
                    </a:lnTo>
                    <a:lnTo>
                      <a:pt x="1832" y="17"/>
                    </a:lnTo>
                    <a:lnTo>
                      <a:pt x="1963" y="6"/>
                    </a:lnTo>
                    <a:lnTo>
                      <a:pt x="209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19" name="Group 28"/>
              <p:cNvGrpSpPr>
                <a:grpSpLocks noChangeAspect="1"/>
              </p:cNvGrpSpPr>
              <p:nvPr/>
            </p:nvGrpSpPr>
            <p:grpSpPr bwMode="auto">
              <a:xfrm>
                <a:off x="1662288" y="5990492"/>
                <a:ext cx="274325" cy="277775"/>
                <a:chOff x="1758" y="2011"/>
                <a:chExt cx="2225" cy="2253"/>
              </a:xfrm>
              <a:solidFill>
                <a:schemeClr val="bg1"/>
              </a:solidFill>
            </p:grpSpPr>
            <p:sp>
              <p:nvSpPr>
                <p:cNvPr id="125" name="Freeform 30"/>
                <p:cNvSpPr>
                  <a:spLocks/>
                </p:cNvSpPr>
                <p:nvPr/>
              </p:nvSpPr>
              <p:spPr bwMode="auto">
                <a:xfrm>
                  <a:off x="2733" y="2977"/>
                  <a:ext cx="547" cy="559"/>
                </a:xfrm>
                <a:custGeom>
                  <a:avLst/>
                  <a:gdLst>
                    <a:gd name="T0" fmla="*/ 732 w 1095"/>
                    <a:gd name="T1" fmla="*/ 3 h 1118"/>
                    <a:gd name="T2" fmla="*/ 824 w 1095"/>
                    <a:gd name="T3" fmla="*/ 21 h 1118"/>
                    <a:gd name="T4" fmla="*/ 907 w 1095"/>
                    <a:gd name="T5" fmla="*/ 61 h 1118"/>
                    <a:gd name="T6" fmla="*/ 977 w 1095"/>
                    <a:gd name="T7" fmla="*/ 120 h 1118"/>
                    <a:gd name="T8" fmla="*/ 1033 w 1095"/>
                    <a:gd name="T9" fmla="*/ 199 h 1118"/>
                    <a:gd name="T10" fmla="*/ 1072 w 1095"/>
                    <a:gd name="T11" fmla="*/ 300 h 1118"/>
                    <a:gd name="T12" fmla="*/ 1093 w 1095"/>
                    <a:gd name="T13" fmla="*/ 422 h 1118"/>
                    <a:gd name="T14" fmla="*/ 1095 w 1095"/>
                    <a:gd name="T15" fmla="*/ 1118 h 1118"/>
                    <a:gd name="T16" fmla="*/ 736 w 1095"/>
                    <a:gd name="T17" fmla="*/ 533 h 1118"/>
                    <a:gd name="T18" fmla="*/ 729 w 1095"/>
                    <a:gd name="T19" fmla="*/ 451 h 1118"/>
                    <a:gd name="T20" fmla="*/ 710 w 1095"/>
                    <a:gd name="T21" fmla="*/ 384 h 1118"/>
                    <a:gd name="T22" fmla="*/ 675 w 1095"/>
                    <a:gd name="T23" fmla="*/ 331 h 1118"/>
                    <a:gd name="T24" fmla="*/ 624 w 1095"/>
                    <a:gd name="T25" fmla="*/ 299 h 1118"/>
                    <a:gd name="T26" fmla="*/ 555 w 1095"/>
                    <a:gd name="T27" fmla="*/ 286 h 1118"/>
                    <a:gd name="T28" fmla="*/ 487 w 1095"/>
                    <a:gd name="T29" fmla="*/ 298 h 1118"/>
                    <a:gd name="T30" fmla="*/ 436 w 1095"/>
                    <a:gd name="T31" fmla="*/ 329 h 1118"/>
                    <a:gd name="T32" fmla="*/ 397 w 1095"/>
                    <a:gd name="T33" fmla="*/ 371 h 1118"/>
                    <a:gd name="T34" fmla="*/ 370 w 1095"/>
                    <a:gd name="T35" fmla="*/ 420 h 1118"/>
                    <a:gd name="T36" fmla="*/ 360 w 1095"/>
                    <a:gd name="T37" fmla="*/ 460 h 1118"/>
                    <a:gd name="T38" fmla="*/ 359 w 1095"/>
                    <a:gd name="T39" fmla="*/ 508 h 1118"/>
                    <a:gd name="T40" fmla="*/ 0 w 1095"/>
                    <a:gd name="T41" fmla="*/ 1118 h 1118"/>
                    <a:gd name="T42" fmla="*/ 0 w 1095"/>
                    <a:gd name="T43" fmla="*/ 1099 h 1118"/>
                    <a:gd name="T44" fmla="*/ 1 w 1095"/>
                    <a:gd name="T45" fmla="*/ 1044 h 1118"/>
                    <a:gd name="T46" fmla="*/ 1 w 1095"/>
                    <a:gd name="T47" fmla="*/ 961 h 1118"/>
                    <a:gd name="T48" fmla="*/ 1 w 1095"/>
                    <a:gd name="T49" fmla="*/ 858 h 1118"/>
                    <a:gd name="T50" fmla="*/ 1 w 1095"/>
                    <a:gd name="T51" fmla="*/ 739 h 1118"/>
                    <a:gd name="T52" fmla="*/ 3 w 1095"/>
                    <a:gd name="T53" fmla="*/ 610 h 1118"/>
                    <a:gd name="T54" fmla="*/ 3 w 1095"/>
                    <a:gd name="T55" fmla="*/ 481 h 1118"/>
                    <a:gd name="T56" fmla="*/ 3 w 1095"/>
                    <a:gd name="T57" fmla="*/ 354 h 1118"/>
                    <a:gd name="T58" fmla="*/ 3 w 1095"/>
                    <a:gd name="T59" fmla="*/ 240 h 1118"/>
                    <a:gd name="T60" fmla="*/ 1 w 1095"/>
                    <a:gd name="T61" fmla="*/ 143 h 1118"/>
                    <a:gd name="T62" fmla="*/ 1 w 1095"/>
                    <a:gd name="T63" fmla="*/ 69 h 1118"/>
                    <a:gd name="T64" fmla="*/ 0 w 1095"/>
                    <a:gd name="T65" fmla="*/ 26 h 1118"/>
                    <a:gd name="T66" fmla="*/ 359 w 1095"/>
                    <a:gd name="T67" fmla="*/ 181 h 1118"/>
                    <a:gd name="T68" fmla="*/ 356 w 1095"/>
                    <a:gd name="T69" fmla="*/ 185 h 1118"/>
                    <a:gd name="T70" fmla="*/ 359 w 1095"/>
                    <a:gd name="T71" fmla="*/ 181 h 1118"/>
                    <a:gd name="T72" fmla="*/ 388 w 1095"/>
                    <a:gd name="T73" fmla="*/ 137 h 1118"/>
                    <a:gd name="T74" fmla="*/ 429 w 1095"/>
                    <a:gd name="T75" fmla="*/ 93 h 1118"/>
                    <a:gd name="T76" fmla="*/ 482 w 1095"/>
                    <a:gd name="T77" fmla="*/ 52 h 1118"/>
                    <a:gd name="T78" fmla="*/ 548 w 1095"/>
                    <a:gd name="T79" fmla="*/ 21 h 1118"/>
                    <a:gd name="T80" fmla="*/ 633 w 1095"/>
                    <a:gd name="T81" fmla="*/ 3 h 1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95" h="1118">
                      <a:moveTo>
                        <a:pt x="682" y="0"/>
                      </a:moveTo>
                      <a:lnTo>
                        <a:pt x="732" y="3"/>
                      </a:lnTo>
                      <a:lnTo>
                        <a:pt x="779" y="10"/>
                      </a:lnTo>
                      <a:lnTo>
                        <a:pt x="824" y="21"/>
                      </a:lnTo>
                      <a:lnTo>
                        <a:pt x="867" y="38"/>
                      </a:lnTo>
                      <a:lnTo>
                        <a:pt x="907" y="61"/>
                      </a:lnTo>
                      <a:lnTo>
                        <a:pt x="944" y="88"/>
                      </a:lnTo>
                      <a:lnTo>
                        <a:pt x="977" y="120"/>
                      </a:lnTo>
                      <a:lnTo>
                        <a:pt x="1006" y="157"/>
                      </a:lnTo>
                      <a:lnTo>
                        <a:pt x="1033" y="199"/>
                      </a:lnTo>
                      <a:lnTo>
                        <a:pt x="1055" y="247"/>
                      </a:lnTo>
                      <a:lnTo>
                        <a:pt x="1072" y="300"/>
                      </a:lnTo>
                      <a:lnTo>
                        <a:pt x="1084" y="358"/>
                      </a:lnTo>
                      <a:lnTo>
                        <a:pt x="1093" y="422"/>
                      </a:lnTo>
                      <a:lnTo>
                        <a:pt x="1095" y="491"/>
                      </a:lnTo>
                      <a:lnTo>
                        <a:pt x="1095" y="1118"/>
                      </a:lnTo>
                      <a:lnTo>
                        <a:pt x="736" y="1118"/>
                      </a:lnTo>
                      <a:lnTo>
                        <a:pt x="736" y="533"/>
                      </a:lnTo>
                      <a:lnTo>
                        <a:pt x="735" y="491"/>
                      </a:lnTo>
                      <a:lnTo>
                        <a:pt x="729" y="451"/>
                      </a:lnTo>
                      <a:lnTo>
                        <a:pt x="722" y="416"/>
                      </a:lnTo>
                      <a:lnTo>
                        <a:pt x="710" y="384"/>
                      </a:lnTo>
                      <a:lnTo>
                        <a:pt x="695" y="355"/>
                      </a:lnTo>
                      <a:lnTo>
                        <a:pt x="675" y="331"/>
                      </a:lnTo>
                      <a:lnTo>
                        <a:pt x="651" y="312"/>
                      </a:lnTo>
                      <a:lnTo>
                        <a:pt x="624" y="299"/>
                      </a:lnTo>
                      <a:lnTo>
                        <a:pt x="592" y="289"/>
                      </a:lnTo>
                      <a:lnTo>
                        <a:pt x="555" y="286"/>
                      </a:lnTo>
                      <a:lnTo>
                        <a:pt x="519" y="289"/>
                      </a:lnTo>
                      <a:lnTo>
                        <a:pt x="487" y="298"/>
                      </a:lnTo>
                      <a:lnTo>
                        <a:pt x="459" y="312"/>
                      </a:lnTo>
                      <a:lnTo>
                        <a:pt x="436" y="329"/>
                      </a:lnTo>
                      <a:lnTo>
                        <a:pt x="415" y="348"/>
                      </a:lnTo>
                      <a:lnTo>
                        <a:pt x="397" y="371"/>
                      </a:lnTo>
                      <a:lnTo>
                        <a:pt x="381" y="395"/>
                      </a:lnTo>
                      <a:lnTo>
                        <a:pt x="370" y="420"/>
                      </a:lnTo>
                      <a:lnTo>
                        <a:pt x="365" y="439"/>
                      </a:lnTo>
                      <a:lnTo>
                        <a:pt x="360" y="460"/>
                      </a:lnTo>
                      <a:lnTo>
                        <a:pt x="359" y="484"/>
                      </a:lnTo>
                      <a:lnTo>
                        <a:pt x="359" y="508"/>
                      </a:lnTo>
                      <a:lnTo>
                        <a:pt x="359" y="1118"/>
                      </a:lnTo>
                      <a:lnTo>
                        <a:pt x="0" y="1118"/>
                      </a:lnTo>
                      <a:lnTo>
                        <a:pt x="0" y="1113"/>
                      </a:lnTo>
                      <a:lnTo>
                        <a:pt x="0" y="1099"/>
                      </a:lnTo>
                      <a:lnTo>
                        <a:pt x="0" y="1075"/>
                      </a:lnTo>
                      <a:lnTo>
                        <a:pt x="1" y="1044"/>
                      </a:lnTo>
                      <a:lnTo>
                        <a:pt x="1" y="1006"/>
                      </a:lnTo>
                      <a:lnTo>
                        <a:pt x="1" y="961"/>
                      </a:lnTo>
                      <a:lnTo>
                        <a:pt x="1" y="912"/>
                      </a:lnTo>
                      <a:lnTo>
                        <a:pt x="1" y="858"/>
                      </a:lnTo>
                      <a:lnTo>
                        <a:pt x="1" y="799"/>
                      </a:lnTo>
                      <a:lnTo>
                        <a:pt x="1" y="739"/>
                      </a:lnTo>
                      <a:lnTo>
                        <a:pt x="1" y="675"/>
                      </a:lnTo>
                      <a:lnTo>
                        <a:pt x="3" y="610"/>
                      </a:lnTo>
                      <a:lnTo>
                        <a:pt x="3" y="546"/>
                      </a:lnTo>
                      <a:lnTo>
                        <a:pt x="3" y="481"/>
                      </a:lnTo>
                      <a:lnTo>
                        <a:pt x="3" y="416"/>
                      </a:lnTo>
                      <a:lnTo>
                        <a:pt x="3" y="354"/>
                      </a:lnTo>
                      <a:lnTo>
                        <a:pt x="3" y="295"/>
                      </a:lnTo>
                      <a:lnTo>
                        <a:pt x="3" y="240"/>
                      </a:lnTo>
                      <a:lnTo>
                        <a:pt x="3" y="188"/>
                      </a:lnTo>
                      <a:lnTo>
                        <a:pt x="1" y="143"/>
                      </a:lnTo>
                      <a:lnTo>
                        <a:pt x="1" y="102"/>
                      </a:lnTo>
                      <a:lnTo>
                        <a:pt x="1" y="69"/>
                      </a:lnTo>
                      <a:lnTo>
                        <a:pt x="1" y="43"/>
                      </a:lnTo>
                      <a:lnTo>
                        <a:pt x="0" y="26"/>
                      </a:lnTo>
                      <a:lnTo>
                        <a:pt x="359" y="26"/>
                      </a:lnTo>
                      <a:lnTo>
                        <a:pt x="359" y="181"/>
                      </a:lnTo>
                      <a:lnTo>
                        <a:pt x="358" y="182"/>
                      </a:lnTo>
                      <a:lnTo>
                        <a:pt x="356" y="185"/>
                      </a:lnTo>
                      <a:lnTo>
                        <a:pt x="359" y="185"/>
                      </a:lnTo>
                      <a:lnTo>
                        <a:pt x="359" y="181"/>
                      </a:lnTo>
                      <a:lnTo>
                        <a:pt x="373" y="160"/>
                      </a:lnTo>
                      <a:lnTo>
                        <a:pt x="388" y="137"/>
                      </a:lnTo>
                      <a:lnTo>
                        <a:pt x="408" y="116"/>
                      </a:lnTo>
                      <a:lnTo>
                        <a:pt x="429" y="93"/>
                      </a:lnTo>
                      <a:lnTo>
                        <a:pt x="454" y="72"/>
                      </a:lnTo>
                      <a:lnTo>
                        <a:pt x="482" y="52"/>
                      </a:lnTo>
                      <a:lnTo>
                        <a:pt x="514" y="36"/>
                      </a:lnTo>
                      <a:lnTo>
                        <a:pt x="548" y="21"/>
                      </a:lnTo>
                      <a:lnTo>
                        <a:pt x="589" y="10"/>
                      </a:lnTo>
                      <a:lnTo>
                        <a:pt x="633" y="3"/>
                      </a:lnTo>
                      <a:lnTo>
                        <a:pt x="6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Rectangle 31"/>
                <p:cNvSpPr>
                  <a:spLocks noChangeArrowheads="1"/>
                </p:cNvSpPr>
                <p:nvPr/>
              </p:nvSpPr>
              <p:spPr bwMode="auto">
                <a:xfrm>
                  <a:off x="2454" y="2990"/>
                  <a:ext cx="180" cy="546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Freeform 32"/>
                <p:cNvSpPr>
                  <a:spLocks noEditPoints="1"/>
                </p:cNvSpPr>
                <p:nvPr/>
              </p:nvSpPr>
              <p:spPr bwMode="auto">
                <a:xfrm>
                  <a:off x="1758" y="2011"/>
                  <a:ext cx="2225" cy="2253"/>
                </a:xfrm>
                <a:custGeom>
                  <a:avLst/>
                  <a:gdLst>
                    <a:gd name="T0" fmla="*/ 1137 w 4449"/>
                    <a:gd name="T1" fmla="*/ 1040 h 4506"/>
                    <a:gd name="T2" fmla="*/ 1060 w 4449"/>
                    <a:gd name="T3" fmla="*/ 1102 h 4506"/>
                    <a:gd name="T4" fmla="*/ 1029 w 4449"/>
                    <a:gd name="T5" fmla="*/ 1199 h 4506"/>
                    <a:gd name="T6" fmla="*/ 1043 w 4449"/>
                    <a:gd name="T7" fmla="*/ 3340 h 4506"/>
                    <a:gd name="T8" fmla="*/ 1107 w 4449"/>
                    <a:gd name="T9" fmla="*/ 3416 h 4506"/>
                    <a:gd name="T10" fmla="*/ 1205 w 4449"/>
                    <a:gd name="T11" fmla="*/ 3445 h 4506"/>
                    <a:gd name="T12" fmla="*/ 3297 w 4449"/>
                    <a:gd name="T13" fmla="*/ 3431 h 4506"/>
                    <a:gd name="T14" fmla="*/ 3375 w 4449"/>
                    <a:gd name="T15" fmla="*/ 3369 h 4506"/>
                    <a:gd name="T16" fmla="*/ 3405 w 4449"/>
                    <a:gd name="T17" fmla="*/ 3272 h 4506"/>
                    <a:gd name="T18" fmla="*/ 3391 w 4449"/>
                    <a:gd name="T19" fmla="*/ 1132 h 4506"/>
                    <a:gd name="T20" fmla="*/ 3327 w 4449"/>
                    <a:gd name="T21" fmla="*/ 1055 h 4506"/>
                    <a:gd name="T22" fmla="*/ 3228 w 4449"/>
                    <a:gd name="T23" fmla="*/ 1026 h 4506"/>
                    <a:gd name="T24" fmla="*/ 2366 w 4449"/>
                    <a:gd name="T25" fmla="*/ 6 h 4506"/>
                    <a:gd name="T26" fmla="*/ 2772 w 4449"/>
                    <a:gd name="T27" fmla="*/ 69 h 4506"/>
                    <a:gd name="T28" fmla="*/ 3150 w 4449"/>
                    <a:gd name="T29" fmla="*/ 206 h 4506"/>
                    <a:gd name="T30" fmla="*/ 3494 w 4449"/>
                    <a:gd name="T31" fmla="*/ 404 h 4506"/>
                    <a:gd name="T32" fmla="*/ 3798 w 4449"/>
                    <a:gd name="T33" fmla="*/ 661 h 4506"/>
                    <a:gd name="T34" fmla="*/ 4051 w 4449"/>
                    <a:gd name="T35" fmla="*/ 967 h 4506"/>
                    <a:gd name="T36" fmla="*/ 4247 w 4449"/>
                    <a:gd name="T37" fmla="*/ 1316 h 4506"/>
                    <a:gd name="T38" fmla="*/ 4382 w 4449"/>
                    <a:gd name="T39" fmla="*/ 1699 h 4506"/>
                    <a:gd name="T40" fmla="*/ 4445 w 4449"/>
                    <a:gd name="T41" fmla="*/ 2111 h 4506"/>
                    <a:gd name="T42" fmla="*/ 4432 w 4449"/>
                    <a:gd name="T43" fmla="*/ 2535 h 4506"/>
                    <a:gd name="T44" fmla="*/ 4345 w 4449"/>
                    <a:gd name="T45" fmla="*/ 2938 h 4506"/>
                    <a:gd name="T46" fmla="*/ 4189 w 4449"/>
                    <a:gd name="T47" fmla="*/ 3311 h 4506"/>
                    <a:gd name="T48" fmla="*/ 3972 w 4449"/>
                    <a:gd name="T49" fmla="*/ 3647 h 4506"/>
                    <a:gd name="T50" fmla="*/ 3702 w 4449"/>
                    <a:gd name="T51" fmla="*/ 3937 h 4506"/>
                    <a:gd name="T52" fmla="*/ 3384 w 4449"/>
                    <a:gd name="T53" fmla="*/ 4175 h 4506"/>
                    <a:gd name="T54" fmla="*/ 3028 w 4449"/>
                    <a:gd name="T55" fmla="*/ 4354 h 4506"/>
                    <a:gd name="T56" fmla="*/ 2638 w 4449"/>
                    <a:gd name="T57" fmla="*/ 4467 h 4506"/>
                    <a:gd name="T58" fmla="*/ 2225 w 4449"/>
                    <a:gd name="T59" fmla="*/ 4506 h 4506"/>
                    <a:gd name="T60" fmla="*/ 1810 w 4449"/>
                    <a:gd name="T61" fmla="*/ 4467 h 4506"/>
                    <a:gd name="T62" fmla="*/ 1422 w 4449"/>
                    <a:gd name="T63" fmla="*/ 4354 h 4506"/>
                    <a:gd name="T64" fmla="*/ 1064 w 4449"/>
                    <a:gd name="T65" fmla="*/ 4175 h 4506"/>
                    <a:gd name="T66" fmla="*/ 748 w 4449"/>
                    <a:gd name="T67" fmla="*/ 3937 h 4506"/>
                    <a:gd name="T68" fmla="*/ 477 w 4449"/>
                    <a:gd name="T69" fmla="*/ 3647 h 4506"/>
                    <a:gd name="T70" fmla="*/ 261 w 4449"/>
                    <a:gd name="T71" fmla="*/ 3311 h 4506"/>
                    <a:gd name="T72" fmla="*/ 105 w 4449"/>
                    <a:gd name="T73" fmla="*/ 2938 h 4506"/>
                    <a:gd name="T74" fmla="*/ 18 w 4449"/>
                    <a:gd name="T75" fmla="*/ 2535 h 4506"/>
                    <a:gd name="T76" fmla="*/ 4 w 4449"/>
                    <a:gd name="T77" fmla="*/ 2111 h 4506"/>
                    <a:gd name="T78" fmla="*/ 68 w 4449"/>
                    <a:gd name="T79" fmla="*/ 1699 h 4506"/>
                    <a:gd name="T80" fmla="*/ 201 w 4449"/>
                    <a:gd name="T81" fmla="*/ 1316 h 4506"/>
                    <a:gd name="T82" fmla="*/ 399 w 4449"/>
                    <a:gd name="T83" fmla="*/ 967 h 4506"/>
                    <a:gd name="T84" fmla="*/ 652 w 4449"/>
                    <a:gd name="T85" fmla="*/ 661 h 4506"/>
                    <a:gd name="T86" fmla="*/ 954 w 4449"/>
                    <a:gd name="T87" fmla="*/ 404 h 4506"/>
                    <a:gd name="T88" fmla="*/ 1298 w 4449"/>
                    <a:gd name="T89" fmla="*/ 206 h 4506"/>
                    <a:gd name="T90" fmla="*/ 1678 w 4449"/>
                    <a:gd name="T91" fmla="*/ 69 h 4506"/>
                    <a:gd name="T92" fmla="*/ 2084 w 4449"/>
                    <a:gd name="T93" fmla="*/ 6 h 4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449" h="4506">
                      <a:moveTo>
                        <a:pt x="1205" y="1026"/>
                      </a:moveTo>
                      <a:lnTo>
                        <a:pt x="1170" y="1029"/>
                      </a:lnTo>
                      <a:lnTo>
                        <a:pt x="1137" y="1040"/>
                      </a:lnTo>
                      <a:lnTo>
                        <a:pt x="1107" y="1055"/>
                      </a:lnTo>
                      <a:lnTo>
                        <a:pt x="1081" y="1077"/>
                      </a:lnTo>
                      <a:lnTo>
                        <a:pt x="1060" y="1102"/>
                      </a:lnTo>
                      <a:lnTo>
                        <a:pt x="1043" y="1132"/>
                      </a:lnTo>
                      <a:lnTo>
                        <a:pt x="1034" y="1164"/>
                      </a:lnTo>
                      <a:lnTo>
                        <a:pt x="1029" y="1199"/>
                      </a:lnTo>
                      <a:lnTo>
                        <a:pt x="1029" y="3272"/>
                      </a:lnTo>
                      <a:lnTo>
                        <a:pt x="1034" y="3307"/>
                      </a:lnTo>
                      <a:lnTo>
                        <a:pt x="1043" y="3340"/>
                      </a:lnTo>
                      <a:lnTo>
                        <a:pt x="1060" y="3369"/>
                      </a:lnTo>
                      <a:lnTo>
                        <a:pt x="1081" y="3395"/>
                      </a:lnTo>
                      <a:lnTo>
                        <a:pt x="1107" y="3416"/>
                      </a:lnTo>
                      <a:lnTo>
                        <a:pt x="1137" y="3431"/>
                      </a:lnTo>
                      <a:lnTo>
                        <a:pt x="1170" y="3441"/>
                      </a:lnTo>
                      <a:lnTo>
                        <a:pt x="1205" y="3445"/>
                      </a:lnTo>
                      <a:lnTo>
                        <a:pt x="3228" y="3445"/>
                      </a:lnTo>
                      <a:lnTo>
                        <a:pt x="3265" y="3441"/>
                      </a:lnTo>
                      <a:lnTo>
                        <a:pt x="3297" y="3431"/>
                      </a:lnTo>
                      <a:lnTo>
                        <a:pt x="3327" y="3416"/>
                      </a:lnTo>
                      <a:lnTo>
                        <a:pt x="3354" y="3395"/>
                      </a:lnTo>
                      <a:lnTo>
                        <a:pt x="3375" y="3369"/>
                      </a:lnTo>
                      <a:lnTo>
                        <a:pt x="3391" y="3340"/>
                      </a:lnTo>
                      <a:lnTo>
                        <a:pt x="3401" y="3307"/>
                      </a:lnTo>
                      <a:lnTo>
                        <a:pt x="3405" y="3272"/>
                      </a:lnTo>
                      <a:lnTo>
                        <a:pt x="3405" y="1199"/>
                      </a:lnTo>
                      <a:lnTo>
                        <a:pt x="3401" y="1164"/>
                      </a:lnTo>
                      <a:lnTo>
                        <a:pt x="3391" y="1132"/>
                      </a:lnTo>
                      <a:lnTo>
                        <a:pt x="3375" y="1102"/>
                      </a:lnTo>
                      <a:lnTo>
                        <a:pt x="3354" y="1077"/>
                      </a:lnTo>
                      <a:lnTo>
                        <a:pt x="3327" y="1055"/>
                      </a:lnTo>
                      <a:lnTo>
                        <a:pt x="3297" y="1040"/>
                      </a:lnTo>
                      <a:lnTo>
                        <a:pt x="3265" y="1029"/>
                      </a:lnTo>
                      <a:lnTo>
                        <a:pt x="3228" y="1026"/>
                      </a:lnTo>
                      <a:lnTo>
                        <a:pt x="1205" y="1026"/>
                      </a:lnTo>
                      <a:close/>
                      <a:moveTo>
                        <a:pt x="2225" y="0"/>
                      </a:moveTo>
                      <a:lnTo>
                        <a:pt x="2366" y="6"/>
                      </a:lnTo>
                      <a:lnTo>
                        <a:pt x="2503" y="18"/>
                      </a:lnTo>
                      <a:lnTo>
                        <a:pt x="2638" y="39"/>
                      </a:lnTo>
                      <a:lnTo>
                        <a:pt x="2772" y="69"/>
                      </a:lnTo>
                      <a:lnTo>
                        <a:pt x="2901" y="107"/>
                      </a:lnTo>
                      <a:lnTo>
                        <a:pt x="3028" y="152"/>
                      </a:lnTo>
                      <a:lnTo>
                        <a:pt x="3150" y="206"/>
                      </a:lnTo>
                      <a:lnTo>
                        <a:pt x="3270" y="265"/>
                      </a:lnTo>
                      <a:lnTo>
                        <a:pt x="3384" y="331"/>
                      </a:lnTo>
                      <a:lnTo>
                        <a:pt x="3494" y="404"/>
                      </a:lnTo>
                      <a:lnTo>
                        <a:pt x="3600" y="485"/>
                      </a:lnTo>
                      <a:lnTo>
                        <a:pt x="3702" y="569"/>
                      </a:lnTo>
                      <a:lnTo>
                        <a:pt x="3798" y="661"/>
                      </a:lnTo>
                      <a:lnTo>
                        <a:pt x="3887" y="758"/>
                      </a:lnTo>
                      <a:lnTo>
                        <a:pt x="3972" y="860"/>
                      </a:lnTo>
                      <a:lnTo>
                        <a:pt x="4051" y="967"/>
                      </a:lnTo>
                      <a:lnTo>
                        <a:pt x="4123" y="1079"/>
                      </a:lnTo>
                      <a:lnTo>
                        <a:pt x="4189" y="1195"/>
                      </a:lnTo>
                      <a:lnTo>
                        <a:pt x="4247" y="1316"/>
                      </a:lnTo>
                      <a:lnTo>
                        <a:pt x="4300" y="1440"/>
                      </a:lnTo>
                      <a:lnTo>
                        <a:pt x="4345" y="1568"/>
                      </a:lnTo>
                      <a:lnTo>
                        <a:pt x="4382" y="1699"/>
                      </a:lnTo>
                      <a:lnTo>
                        <a:pt x="4411" y="1833"/>
                      </a:lnTo>
                      <a:lnTo>
                        <a:pt x="4432" y="1971"/>
                      </a:lnTo>
                      <a:lnTo>
                        <a:pt x="4445" y="2111"/>
                      </a:lnTo>
                      <a:lnTo>
                        <a:pt x="4449" y="2253"/>
                      </a:lnTo>
                      <a:lnTo>
                        <a:pt x="4445" y="2395"/>
                      </a:lnTo>
                      <a:lnTo>
                        <a:pt x="4432" y="2535"/>
                      </a:lnTo>
                      <a:lnTo>
                        <a:pt x="4411" y="2673"/>
                      </a:lnTo>
                      <a:lnTo>
                        <a:pt x="4382" y="2807"/>
                      </a:lnTo>
                      <a:lnTo>
                        <a:pt x="4345" y="2938"/>
                      </a:lnTo>
                      <a:lnTo>
                        <a:pt x="4300" y="3066"/>
                      </a:lnTo>
                      <a:lnTo>
                        <a:pt x="4247" y="3190"/>
                      </a:lnTo>
                      <a:lnTo>
                        <a:pt x="4189" y="3311"/>
                      </a:lnTo>
                      <a:lnTo>
                        <a:pt x="4123" y="3427"/>
                      </a:lnTo>
                      <a:lnTo>
                        <a:pt x="4051" y="3540"/>
                      </a:lnTo>
                      <a:lnTo>
                        <a:pt x="3972" y="3647"/>
                      </a:lnTo>
                      <a:lnTo>
                        <a:pt x="3887" y="3748"/>
                      </a:lnTo>
                      <a:lnTo>
                        <a:pt x="3798" y="3845"/>
                      </a:lnTo>
                      <a:lnTo>
                        <a:pt x="3702" y="3937"/>
                      </a:lnTo>
                      <a:lnTo>
                        <a:pt x="3600" y="4022"/>
                      </a:lnTo>
                      <a:lnTo>
                        <a:pt x="3494" y="4102"/>
                      </a:lnTo>
                      <a:lnTo>
                        <a:pt x="3384" y="4175"/>
                      </a:lnTo>
                      <a:lnTo>
                        <a:pt x="3270" y="4241"/>
                      </a:lnTo>
                      <a:lnTo>
                        <a:pt x="3150" y="4301"/>
                      </a:lnTo>
                      <a:lnTo>
                        <a:pt x="3028" y="4354"/>
                      </a:lnTo>
                      <a:lnTo>
                        <a:pt x="2901" y="4399"/>
                      </a:lnTo>
                      <a:lnTo>
                        <a:pt x="2772" y="4437"/>
                      </a:lnTo>
                      <a:lnTo>
                        <a:pt x="2638" y="4467"/>
                      </a:lnTo>
                      <a:lnTo>
                        <a:pt x="2503" y="4488"/>
                      </a:lnTo>
                      <a:lnTo>
                        <a:pt x="2366" y="4501"/>
                      </a:lnTo>
                      <a:lnTo>
                        <a:pt x="2225" y="4506"/>
                      </a:lnTo>
                      <a:lnTo>
                        <a:pt x="2084" y="4501"/>
                      </a:lnTo>
                      <a:lnTo>
                        <a:pt x="1945" y="4488"/>
                      </a:lnTo>
                      <a:lnTo>
                        <a:pt x="1810" y="4467"/>
                      </a:lnTo>
                      <a:lnTo>
                        <a:pt x="1678" y="4437"/>
                      </a:lnTo>
                      <a:lnTo>
                        <a:pt x="1547" y="4399"/>
                      </a:lnTo>
                      <a:lnTo>
                        <a:pt x="1422" y="4354"/>
                      </a:lnTo>
                      <a:lnTo>
                        <a:pt x="1298" y="4301"/>
                      </a:lnTo>
                      <a:lnTo>
                        <a:pt x="1180" y="4241"/>
                      </a:lnTo>
                      <a:lnTo>
                        <a:pt x="1064" y="4175"/>
                      </a:lnTo>
                      <a:lnTo>
                        <a:pt x="954" y="4102"/>
                      </a:lnTo>
                      <a:lnTo>
                        <a:pt x="849" y="4022"/>
                      </a:lnTo>
                      <a:lnTo>
                        <a:pt x="748" y="3937"/>
                      </a:lnTo>
                      <a:lnTo>
                        <a:pt x="652" y="3845"/>
                      </a:lnTo>
                      <a:lnTo>
                        <a:pt x="562" y="3748"/>
                      </a:lnTo>
                      <a:lnTo>
                        <a:pt x="477" y="3647"/>
                      </a:lnTo>
                      <a:lnTo>
                        <a:pt x="399" y="3540"/>
                      </a:lnTo>
                      <a:lnTo>
                        <a:pt x="327" y="3427"/>
                      </a:lnTo>
                      <a:lnTo>
                        <a:pt x="261" y="3311"/>
                      </a:lnTo>
                      <a:lnTo>
                        <a:pt x="201" y="3190"/>
                      </a:lnTo>
                      <a:lnTo>
                        <a:pt x="150" y="3066"/>
                      </a:lnTo>
                      <a:lnTo>
                        <a:pt x="105" y="2938"/>
                      </a:lnTo>
                      <a:lnTo>
                        <a:pt x="68" y="2807"/>
                      </a:lnTo>
                      <a:lnTo>
                        <a:pt x="39" y="2673"/>
                      </a:lnTo>
                      <a:lnTo>
                        <a:pt x="18" y="2535"/>
                      </a:lnTo>
                      <a:lnTo>
                        <a:pt x="4" y="2395"/>
                      </a:lnTo>
                      <a:lnTo>
                        <a:pt x="0" y="2253"/>
                      </a:lnTo>
                      <a:lnTo>
                        <a:pt x="4" y="2111"/>
                      </a:lnTo>
                      <a:lnTo>
                        <a:pt x="18" y="1971"/>
                      </a:lnTo>
                      <a:lnTo>
                        <a:pt x="39" y="1833"/>
                      </a:lnTo>
                      <a:lnTo>
                        <a:pt x="68" y="1699"/>
                      </a:lnTo>
                      <a:lnTo>
                        <a:pt x="105" y="1568"/>
                      </a:lnTo>
                      <a:lnTo>
                        <a:pt x="150" y="1440"/>
                      </a:lnTo>
                      <a:lnTo>
                        <a:pt x="201" y="1316"/>
                      </a:lnTo>
                      <a:lnTo>
                        <a:pt x="261" y="1195"/>
                      </a:lnTo>
                      <a:lnTo>
                        <a:pt x="327" y="1079"/>
                      </a:lnTo>
                      <a:lnTo>
                        <a:pt x="399" y="967"/>
                      </a:lnTo>
                      <a:lnTo>
                        <a:pt x="477" y="860"/>
                      </a:lnTo>
                      <a:lnTo>
                        <a:pt x="562" y="758"/>
                      </a:lnTo>
                      <a:lnTo>
                        <a:pt x="652" y="661"/>
                      </a:lnTo>
                      <a:lnTo>
                        <a:pt x="748" y="569"/>
                      </a:lnTo>
                      <a:lnTo>
                        <a:pt x="849" y="485"/>
                      </a:lnTo>
                      <a:lnTo>
                        <a:pt x="954" y="404"/>
                      </a:lnTo>
                      <a:lnTo>
                        <a:pt x="1064" y="331"/>
                      </a:lnTo>
                      <a:lnTo>
                        <a:pt x="1180" y="265"/>
                      </a:lnTo>
                      <a:lnTo>
                        <a:pt x="1298" y="206"/>
                      </a:lnTo>
                      <a:lnTo>
                        <a:pt x="1422" y="152"/>
                      </a:lnTo>
                      <a:lnTo>
                        <a:pt x="1547" y="107"/>
                      </a:lnTo>
                      <a:lnTo>
                        <a:pt x="1678" y="69"/>
                      </a:lnTo>
                      <a:lnTo>
                        <a:pt x="1810" y="39"/>
                      </a:lnTo>
                      <a:lnTo>
                        <a:pt x="1945" y="18"/>
                      </a:lnTo>
                      <a:lnTo>
                        <a:pt x="2084" y="6"/>
                      </a:lnTo>
                      <a:lnTo>
                        <a:pt x="222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33"/>
                <p:cNvSpPr>
                  <a:spLocks/>
                </p:cNvSpPr>
                <p:nvPr/>
              </p:nvSpPr>
              <p:spPr bwMode="auto">
                <a:xfrm>
                  <a:off x="2444" y="2726"/>
                  <a:ext cx="202" cy="189"/>
                </a:xfrm>
                <a:custGeom>
                  <a:avLst/>
                  <a:gdLst>
                    <a:gd name="T0" fmla="*/ 202 w 404"/>
                    <a:gd name="T1" fmla="*/ 0 h 377"/>
                    <a:gd name="T2" fmla="*/ 241 w 404"/>
                    <a:gd name="T3" fmla="*/ 2 h 377"/>
                    <a:gd name="T4" fmla="*/ 277 w 404"/>
                    <a:gd name="T5" fmla="*/ 11 h 377"/>
                    <a:gd name="T6" fmla="*/ 308 w 404"/>
                    <a:gd name="T7" fmla="*/ 25 h 377"/>
                    <a:gd name="T8" fmla="*/ 336 w 404"/>
                    <a:gd name="T9" fmla="*/ 43 h 377"/>
                    <a:gd name="T10" fmla="*/ 360 w 404"/>
                    <a:gd name="T11" fmla="*/ 66 h 377"/>
                    <a:gd name="T12" fmla="*/ 378 w 404"/>
                    <a:gd name="T13" fmla="*/ 93 h 377"/>
                    <a:gd name="T14" fmla="*/ 392 w 404"/>
                    <a:gd name="T15" fmla="*/ 122 h 377"/>
                    <a:gd name="T16" fmla="*/ 400 w 404"/>
                    <a:gd name="T17" fmla="*/ 155 h 377"/>
                    <a:gd name="T18" fmla="*/ 404 w 404"/>
                    <a:gd name="T19" fmla="*/ 188 h 377"/>
                    <a:gd name="T20" fmla="*/ 400 w 404"/>
                    <a:gd name="T21" fmla="*/ 222 h 377"/>
                    <a:gd name="T22" fmla="*/ 392 w 404"/>
                    <a:gd name="T23" fmla="*/ 255 h 377"/>
                    <a:gd name="T24" fmla="*/ 379 w 404"/>
                    <a:gd name="T25" fmla="*/ 284 h 377"/>
                    <a:gd name="T26" fmla="*/ 360 w 404"/>
                    <a:gd name="T27" fmla="*/ 311 h 377"/>
                    <a:gd name="T28" fmla="*/ 336 w 404"/>
                    <a:gd name="T29" fmla="*/ 334 h 377"/>
                    <a:gd name="T30" fmla="*/ 308 w 404"/>
                    <a:gd name="T31" fmla="*/ 352 h 377"/>
                    <a:gd name="T32" fmla="*/ 276 w 404"/>
                    <a:gd name="T33" fmla="*/ 366 h 377"/>
                    <a:gd name="T34" fmla="*/ 240 w 404"/>
                    <a:gd name="T35" fmla="*/ 374 h 377"/>
                    <a:gd name="T36" fmla="*/ 201 w 404"/>
                    <a:gd name="T37" fmla="*/ 377 h 377"/>
                    <a:gd name="T38" fmla="*/ 198 w 404"/>
                    <a:gd name="T39" fmla="*/ 377 h 377"/>
                    <a:gd name="T40" fmla="*/ 159 w 404"/>
                    <a:gd name="T41" fmla="*/ 374 h 377"/>
                    <a:gd name="T42" fmla="*/ 124 w 404"/>
                    <a:gd name="T43" fmla="*/ 366 h 377"/>
                    <a:gd name="T44" fmla="*/ 94 w 404"/>
                    <a:gd name="T45" fmla="*/ 352 h 377"/>
                    <a:gd name="T46" fmla="*/ 66 w 404"/>
                    <a:gd name="T47" fmla="*/ 334 h 377"/>
                    <a:gd name="T48" fmla="*/ 44 w 404"/>
                    <a:gd name="T49" fmla="*/ 311 h 377"/>
                    <a:gd name="T50" fmla="*/ 24 w 404"/>
                    <a:gd name="T51" fmla="*/ 284 h 377"/>
                    <a:gd name="T52" fmla="*/ 12 w 404"/>
                    <a:gd name="T53" fmla="*/ 255 h 377"/>
                    <a:gd name="T54" fmla="*/ 3 w 404"/>
                    <a:gd name="T55" fmla="*/ 222 h 377"/>
                    <a:gd name="T56" fmla="*/ 0 w 404"/>
                    <a:gd name="T57" fmla="*/ 188 h 377"/>
                    <a:gd name="T58" fmla="*/ 3 w 404"/>
                    <a:gd name="T59" fmla="*/ 155 h 377"/>
                    <a:gd name="T60" fmla="*/ 12 w 404"/>
                    <a:gd name="T61" fmla="*/ 122 h 377"/>
                    <a:gd name="T62" fmla="*/ 26 w 404"/>
                    <a:gd name="T63" fmla="*/ 93 h 377"/>
                    <a:gd name="T64" fmla="*/ 44 w 404"/>
                    <a:gd name="T65" fmla="*/ 66 h 377"/>
                    <a:gd name="T66" fmla="*/ 67 w 404"/>
                    <a:gd name="T67" fmla="*/ 43 h 377"/>
                    <a:gd name="T68" fmla="*/ 95 w 404"/>
                    <a:gd name="T69" fmla="*/ 25 h 377"/>
                    <a:gd name="T70" fmla="*/ 127 w 404"/>
                    <a:gd name="T71" fmla="*/ 11 h 377"/>
                    <a:gd name="T72" fmla="*/ 163 w 404"/>
                    <a:gd name="T73" fmla="*/ 2 h 377"/>
                    <a:gd name="T74" fmla="*/ 202 w 404"/>
                    <a:gd name="T75" fmla="*/ 0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04" h="377">
                      <a:moveTo>
                        <a:pt x="202" y="0"/>
                      </a:moveTo>
                      <a:lnTo>
                        <a:pt x="241" y="2"/>
                      </a:lnTo>
                      <a:lnTo>
                        <a:pt x="277" y="11"/>
                      </a:lnTo>
                      <a:lnTo>
                        <a:pt x="308" y="25"/>
                      </a:lnTo>
                      <a:lnTo>
                        <a:pt x="336" y="43"/>
                      </a:lnTo>
                      <a:lnTo>
                        <a:pt x="360" y="66"/>
                      </a:lnTo>
                      <a:lnTo>
                        <a:pt x="378" y="93"/>
                      </a:lnTo>
                      <a:lnTo>
                        <a:pt x="392" y="122"/>
                      </a:lnTo>
                      <a:lnTo>
                        <a:pt x="400" y="155"/>
                      </a:lnTo>
                      <a:lnTo>
                        <a:pt x="404" y="188"/>
                      </a:lnTo>
                      <a:lnTo>
                        <a:pt x="400" y="222"/>
                      </a:lnTo>
                      <a:lnTo>
                        <a:pt x="392" y="255"/>
                      </a:lnTo>
                      <a:lnTo>
                        <a:pt x="379" y="284"/>
                      </a:lnTo>
                      <a:lnTo>
                        <a:pt x="360" y="311"/>
                      </a:lnTo>
                      <a:lnTo>
                        <a:pt x="336" y="334"/>
                      </a:lnTo>
                      <a:lnTo>
                        <a:pt x="308" y="352"/>
                      </a:lnTo>
                      <a:lnTo>
                        <a:pt x="276" y="366"/>
                      </a:lnTo>
                      <a:lnTo>
                        <a:pt x="240" y="374"/>
                      </a:lnTo>
                      <a:lnTo>
                        <a:pt x="201" y="377"/>
                      </a:lnTo>
                      <a:lnTo>
                        <a:pt x="198" y="377"/>
                      </a:lnTo>
                      <a:lnTo>
                        <a:pt x="159" y="374"/>
                      </a:lnTo>
                      <a:lnTo>
                        <a:pt x="124" y="366"/>
                      </a:lnTo>
                      <a:lnTo>
                        <a:pt x="94" y="352"/>
                      </a:lnTo>
                      <a:lnTo>
                        <a:pt x="66" y="334"/>
                      </a:lnTo>
                      <a:lnTo>
                        <a:pt x="44" y="311"/>
                      </a:lnTo>
                      <a:lnTo>
                        <a:pt x="24" y="284"/>
                      </a:lnTo>
                      <a:lnTo>
                        <a:pt x="12" y="255"/>
                      </a:lnTo>
                      <a:lnTo>
                        <a:pt x="3" y="222"/>
                      </a:lnTo>
                      <a:lnTo>
                        <a:pt x="0" y="188"/>
                      </a:lnTo>
                      <a:lnTo>
                        <a:pt x="3" y="155"/>
                      </a:lnTo>
                      <a:lnTo>
                        <a:pt x="12" y="122"/>
                      </a:lnTo>
                      <a:lnTo>
                        <a:pt x="26" y="93"/>
                      </a:lnTo>
                      <a:lnTo>
                        <a:pt x="44" y="66"/>
                      </a:lnTo>
                      <a:lnTo>
                        <a:pt x="67" y="43"/>
                      </a:lnTo>
                      <a:lnTo>
                        <a:pt x="95" y="25"/>
                      </a:lnTo>
                      <a:lnTo>
                        <a:pt x="127" y="11"/>
                      </a:lnTo>
                      <a:lnTo>
                        <a:pt x="163" y="2"/>
                      </a:lnTo>
                      <a:lnTo>
                        <a:pt x="2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0" name="Group 36"/>
              <p:cNvGrpSpPr>
                <a:grpSpLocks noChangeAspect="1"/>
              </p:cNvGrpSpPr>
              <p:nvPr/>
            </p:nvGrpSpPr>
            <p:grpSpPr bwMode="auto">
              <a:xfrm>
                <a:off x="2008967" y="5977221"/>
                <a:ext cx="274320" cy="277797"/>
                <a:chOff x="2091" y="2008"/>
                <a:chExt cx="1894" cy="1918"/>
              </a:xfrm>
              <a:solidFill>
                <a:schemeClr val="bg1"/>
              </a:solidFill>
            </p:grpSpPr>
            <p:sp>
              <p:nvSpPr>
                <p:cNvPr id="121" name="Freeform 38"/>
                <p:cNvSpPr>
                  <a:spLocks/>
                </p:cNvSpPr>
                <p:nvPr/>
              </p:nvSpPr>
              <p:spPr bwMode="auto">
                <a:xfrm>
                  <a:off x="2849" y="2775"/>
                  <a:ext cx="379" cy="384"/>
                </a:xfrm>
                <a:custGeom>
                  <a:avLst/>
                  <a:gdLst>
                    <a:gd name="T0" fmla="*/ 379 w 759"/>
                    <a:gd name="T1" fmla="*/ 0 h 768"/>
                    <a:gd name="T2" fmla="*/ 433 w 759"/>
                    <a:gd name="T3" fmla="*/ 4 h 768"/>
                    <a:gd name="T4" fmla="*/ 484 w 759"/>
                    <a:gd name="T5" fmla="*/ 15 h 768"/>
                    <a:gd name="T6" fmla="*/ 531 w 759"/>
                    <a:gd name="T7" fmla="*/ 33 h 768"/>
                    <a:gd name="T8" fmla="*/ 576 w 759"/>
                    <a:gd name="T9" fmla="*/ 57 h 768"/>
                    <a:gd name="T10" fmla="*/ 618 w 759"/>
                    <a:gd name="T11" fmla="*/ 87 h 768"/>
                    <a:gd name="T12" fmla="*/ 654 w 759"/>
                    <a:gd name="T13" fmla="*/ 122 h 768"/>
                    <a:gd name="T14" fmla="*/ 686 w 759"/>
                    <a:gd name="T15" fmla="*/ 160 h 768"/>
                    <a:gd name="T16" fmla="*/ 711 w 759"/>
                    <a:gd name="T17" fmla="*/ 200 h 768"/>
                    <a:gd name="T18" fmla="*/ 731 w 759"/>
                    <a:gd name="T19" fmla="*/ 243 h 768"/>
                    <a:gd name="T20" fmla="*/ 745 w 759"/>
                    <a:gd name="T21" fmla="*/ 287 h 768"/>
                    <a:gd name="T22" fmla="*/ 755 w 759"/>
                    <a:gd name="T23" fmla="*/ 335 h 768"/>
                    <a:gd name="T24" fmla="*/ 759 w 759"/>
                    <a:gd name="T25" fmla="*/ 384 h 768"/>
                    <a:gd name="T26" fmla="*/ 755 w 759"/>
                    <a:gd name="T27" fmla="*/ 436 h 768"/>
                    <a:gd name="T28" fmla="*/ 744 w 759"/>
                    <a:gd name="T29" fmla="*/ 486 h 768"/>
                    <a:gd name="T30" fmla="*/ 729 w 759"/>
                    <a:gd name="T31" fmla="*/ 533 h 768"/>
                    <a:gd name="T32" fmla="*/ 706 w 759"/>
                    <a:gd name="T33" fmla="*/ 577 h 768"/>
                    <a:gd name="T34" fmla="*/ 679 w 759"/>
                    <a:gd name="T35" fmla="*/ 618 h 768"/>
                    <a:gd name="T36" fmla="*/ 647 w 759"/>
                    <a:gd name="T37" fmla="*/ 655 h 768"/>
                    <a:gd name="T38" fmla="*/ 610 w 759"/>
                    <a:gd name="T39" fmla="*/ 688 h 768"/>
                    <a:gd name="T40" fmla="*/ 570 w 759"/>
                    <a:gd name="T41" fmla="*/ 715 h 768"/>
                    <a:gd name="T42" fmla="*/ 526 w 759"/>
                    <a:gd name="T43" fmla="*/ 738 h 768"/>
                    <a:gd name="T44" fmla="*/ 480 w 759"/>
                    <a:gd name="T45" fmla="*/ 754 h 768"/>
                    <a:gd name="T46" fmla="*/ 430 w 759"/>
                    <a:gd name="T47" fmla="*/ 764 h 768"/>
                    <a:gd name="T48" fmla="*/ 379 w 759"/>
                    <a:gd name="T49" fmla="*/ 768 h 768"/>
                    <a:gd name="T50" fmla="*/ 327 w 759"/>
                    <a:gd name="T51" fmla="*/ 764 h 768"/>
                    <a:gd name="T52" fmla="*/ 279 w 759"/>
                    <a:gd name="T53" fmla="*/ 754 h 768"/>
                    <a:gd name="T54" fmla="*/ 231 w 759"/>
                    <a:gd name="T55" fmla="*/ 738 h 768"/>
                    <a:gd name="T56" fmla="*/ 187 w 759"/>
                    <a:gd name="T57" fmla="*/ 715 h 768"/>
                    <a:gd name="T58" fmla="*/ 147 w 759"/>
                    <a:gd name="T59" fmla="*/ 688 h 768"/>
                    <a:gd name="T60" fmla="*/ 112 w 759"/>
                    <a:gd name="T61" fmla="*/ 655 h 768"/>
                    <a:gd name="T62" fmla="*/ 78 w 759"/>
                    <a:gd name="T63" fmla="*/ 618 h 768"/>
                    <a:gd name="T64" fmla="*/ 51 w 759"/>
                    <a:gd name="T65" fmla="*/ 577 h 768"/>
                    <a:gd name="T66" fmla="*/ 30 w 759"/>
                    <a:gd name="T67" fmla="*/ 533 h 768"/>
                    <a:gd name="T68" fmla="*/ 13 w 759"/>
                    <a:gd name="T69" fmla="*/ 486 h 768"/>
                    <a:gd name="T70" fmla="*/ 4 w 759"/>
                    <a:gd name="T71" fmla="*/ 436 h 768"/>
                    <a:gd name="T72" fmla="*/ 0 w 759"/>
                    <a:gd name="T73" fmla="*/ 384 h 768"/>
                    <a:gd name="T74" fmla="*/ 3 w 759"/>
                    <a:gd name="T75" fmla="*/ 335 h 768"/>
                    <a:gd name="T76" fmla="*/ 12 w 759"/>
                    <a:gd name="T77" fmla="*/ 287 h 768"/>
                    <a:gd name="T78" fmla="*/ 27 w 759"/>
                    <a:gd name="T79" fmla="*/ 243 h 768"/>
                    <a:gd name="T80" fmla="*/ 46 w 759"/>
                    <a:gd name="T81" fmla="*/ 200 h 768"/>
                    <a:gd name="T82" fmla="*/ 71 w 759"/>
                    <a:gd name="T83" fmla="*/ 160 h 768"/>
                    <a:gd name="T84" fmla="*/ 103 w 759"/>
                    <a:gd name="T85" fmla="*/ 122 h 768"/>
                    <a:gd name="T86" fmla="*/ 141 w 759"/>
                    <a:gd name="T87" fmla="*/ 87 h 768"/>
                    <a:gd name="T88" fmla="*/ 182 w 759"/>
                    <a:gd name="T89" fmla="*/ 57 h 768"/>
                    <a:gd name="T90" fmla="*/ 227 w 759"/>
                    <a:gd name="T91" fmla="*/ 33 h 768"/>
                    <a:gd name="T92" fmla="*/ 275 w 759"/>
                    <a:gd name="T93" fmla="*/ 15 h 768"/>
                    <a:gd name="T94" fmla="*/ 326 w 759"/>
                    <a:gd name="T95" fmla="*/ 4 h 768"/>
                    <a:gd name="T96" fmla="*/ 379 w 759"/>
                    <a:gd name="T9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59" h="768">
                      <a:moveTo>
                        <a:pt x="379" y="0"/>
                      </a:moveTo>
                      <a:lnTo>
                        <a:pt x="433" y="4"/>
                      </a:lnTo>
                      <a:lnTo>
                        <a:pt x="484" y="15"/>
                      </a:lnTo>
                      <a:lnTo>
                        <a:pt x="531" y="33"/>
                      </a:lnTo>
                      <a:lnTo>
                        <a:pt x="576" y="57"/>
                      </a:lnTo>
                      <a:lnTo>
                        <a:pt x="618" y="87"/>
                      </a:lnTo>
                      <a:lnTo>
                        <a:pt x="654" y="122"/>
                      </a:lnTo>
                      <a:lnTo>
                        <a:pt x="686" y="160"/>
                      </a:lnTo>
                      <a:lnTo>
                        <a:pt x="711" y="200"/>
                      </a:lnTo>
                      <a:lnTo>
                        <a:pt x="731" y="243"/>
                      </a:lnTo>
                      <a:lnTo>
                        <a:pt x="745" y="287"/>
                      </a:lnTo>
                      <a:lnTo>
                        <a:pt x="755" y="335"/>
                      </a:lnTo>
                      <a:lnTo>
                        <a:pt x="759" y="384"/>
                      </a:lnTo>
                      <a:lnTo>
                        <a:pt x="755" y="436"/>
                      </a:lnTo>
                      <a:lnTo>
                        <a:pt x="744" y="486"/>
                      </a:lnTo>
                      <a:lnTo>
                        <a:pt x="729" y="533"/>
                      </a:lnTo>
                      <a:lnTo>
                        <a:pt x="706" y="577"/>
                      </a:lnTo>
                      <a:lnTo>
                        <a:pt x="679" y="618"/>
                      </a:lnTo>
                      <a:lnTo>
                        <a:pt x="647" y="655"/>
                      </a:lnTo>
                      <a:lnTo>
                        <a:pt x="610" y="688"/>
                      </a:lnTo>
                      <a:lnTo>
                        <a:pt x="570" y="715"/>
                      </a:lnTo>
                      <a:lnTo>
                        <a:pt x="526" y="738"/>
                      </a:lnTo>
                      <a:lnTo>
                        <a:pt x="480" y="754"/>
                      </a:lnTo>
                      <a:lnTo>
                        <a:pt x="430" y="764"/>
                      </a:lnTo>
                      <a:lnTo>
                        <a:pt x="379" y="768"/>
                      </a:lnTo>
                      <a:lnTo>
                        <a:pt x="327" y="764"/>
                      </a:lnTo>
                      <a:lnTo>
                        <a:pt x="279" y="754"/>
                      </a:lnTo>
                      <a:lnTo>
                        <a:pt x="231" y="738"/>
                      </a:lnTo>
                      <a:lnTo>
                        <a:pt x="187" y="715"/>
                      </a:lnTo>
                      <a:lnTo>
                        <a:pt x="147" y="688"/>
                      </a:lnTo>
                      <a:lnTo>
                        <a:pt x="112" y="655"/>
                      </a:lnTo>
                      <a:lnTo>
                        <a:pt x="78" y="618"/>
                      </a:lnTo>
                      <a:lnTo>
                        <a:pt x="51" y="577"/>
                      </a:lnTo>
                      <a:lnTo>
                        <a:pt x="30" y="533"/>
                      </a:lnTo>
                      <a:lnTo>
                        <a:pt x="13" y="486"/>
                      </a:lnTo>
                      <a:lnTo>
                        <a:pt x="4" y="436"/>
                      </a:lnTo>
                      <a:lnTo>
                        <a:pt x="0" y="384"/>
                      </a:lnTo>
                      <a:lnTo>
                        <a:pt x="3" y="335"/>
                      </a:lnTo>
                      <a:lnTo>
                        <a:pt x="12" y="287"/>
                      </a:lnTo>
                      <a:lnTo>
                        <a:pt x="27" y="243"/>
                      </a:lnTo>
                      <a:lnTo>
                        <a:pt x="46" y="200"/>
                      </a:lnTo>
                      <a:lnTo>
                        <a:pt x="71" y="160"/>
                      </a:lnTo>
                      <a:lnTo>
                        <a:pt x="103" y="122"/>
                      </a:lnTo>
                      <a:lnTo>
                        <a:pt x="141" y="87"/>
                      </a:lnTo>
                      <a:lnTo>
                        <a:pt x="182" y="57"/>
                      </a:lnTo>
                      <a:lnTo>
                        <a:pt x="227" y="33"/>
                      </a:lnTo>
                      <a:lnTo>
                        <a:pt x="275" y="15"/>
                      </a:lnTo>
                      <a:lnTo>
                        <a:pt x="326" y="4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39"/>
                <p:cNvSpPr>
                  <a:spLocks/>
                </p:cNvSpPr>
                <p:nvPr/>
              </p:nvSpPr>
              <p:spPr bwMode="auto">
                <a:xfrm>
                  <a:off x="3270" y="2547"/>
                  <a:ext cx="183" cy="186"/>
                </a:xfrm>
                <a:custGeom>
                  <a:avLst/>
                  <a:gdLst>
                    <a:gd name="T0" fmla="*/ 318 w 367"/>
                    <a:gd name="T1" fmla="*/ 0 h 370"/>
                    <a:gd name="T2" fmla="*/ 367 w 367"/>
                    <a:gd name="T3" fmla="*/ 0 h 370"/>
                    <a:gd name="T4" fmla="*/ 367 w 367"/>
                    <a:gd name="T5" fmla="*/ 369 h 370"/>
                    <a:gd name="T6" fmla="*/ 2 w 367"/>
                    <a:gd name="T7" fmla="*/ 370 h 370"/>
                    <a:gd name="T8" fmla="*/ 0 w 367"/>
                    <a:gd name="T9" fmla="*/ 1 h 370"/>
                    <a:gd name="T10" fmla="*/ 318 w 367"/>
                    <a:gd name="T11" fmla="*/ 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7" h="370">
                      <a:moveTo>
                        <a:pt x="318" y="0"/>
                      </a:moveTo>
                      <a:lnTo>
                        <a:pt x="367" y="0"/>
                      </a:lnTo>
                      <a:lnTo>
                        <a:pt x="367" y="369"/>
                      </a:lnTo>
                      <a:lnTo>
                        <a:pt x="2" y="370"/>
                      </a:lnTo>
                      <a:lnTo>
                        <a:pt x="0" y="1"/>
                      </a:lnTo>
                      <a:lnTo>
                        <a:pt x="3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40"/>
                <p:cNvSpPr>
                  <a:spLocks noEditPoints="1"/>
                </p:cNvSpPr>
                <p:nvPr/>
              </p:nvSpPr>
              <p:spPr bwMode="auto">
                <a:xfrm>
                  <a:off x="2091" y="2008"/>
                  <a:ext cx="1894" cy="1918"/>
                </a:xfrm>
                <a:custGeom>
                  <a:avLst/>
                  <a:gdLst>
                    <a:gd name="T0" fmla="*/ 1131 w 3788"/>
                    <a:gd name="T1" fmla="*/ 841 h 3836"/>
                    <a:gd name="T2" fmla="*/ 995 w 3788"/>
                    <a:gd name="T3" fmla="*/ 904 h 3836"/>
                    <a:gd name="T4" fmla="*/ 892 w 3788"/>
                    <a:gd name="T5" fmla="*/ 1009 h 3836"/>
                    <a:gd name="T6" fmla="*/ 829 w 3788"/>
                    <a:gd name="T7" fmla="*/ 1146 h 3836"/>
                    <a:gd name="T8" fmla="*/ 817 w 3788"/>
                    <a:gd name="T9" fmla="*/ 2587 h 3836"/>
                    <a:gd name="T10" fmla="*/ 845 w 3788"/>
                    <a:gd name="T11" fmla="*/ 2740 h 3836"/>
                    <a:gd name="T12" fmla="*/ 922 w 3788"/>
                    <a:gd name="T13" fmla="*/ 2867 h 3836"/>
                    <a:gd name="T14" fmla="*/ 1038 w 3788"/>
                    <a:gd name="T15" fmla="*/ 2959 h 3836"/>
                    <a:gd name="T16" fmla="*/ 1181 w 3788"/>
                    <a:gd name="T17" fmla="*/ 3005 h 3836"/>
                    <a:gd name="T18" fmla="*/ 2606 w 3788"/>
                    <a:gd name="T19" fmla="*/ 3005 h 3836"/>
                    <a:gd name="T20" fmla="*/ 2751 w 3788"/>
                    <a:gd name="T21" fmla="*/ 2959 h 3836"/>
                    <a:gd name="T22" fmla="*/ 2866 w 3788"/>
                    <a:gd name="T23" fmla="*/ 2867 h 3836"/>
                    <a:gd name="T24" fmla="*/ 2943 w 3788"/>
                    <a:gd name="T25" fmla="*/ 2740 h 3836"/>
                    <a:gd name="T26" fmla="*/ 2971 w 3788"/>
                    <a:gd name="T27" fmla="*/ 2587 h 3836"/>
                    <a:gd name="T28" fmla="*/ 2958 w 3788"/>
                    <a:gd name="T29" fmla="*/ 1146 h 3836"/>
                    <a:gd name="T30" fmla="*/ 2897 w 3788"/>
                    <a:gd name="T31" fmla="*/ 1009 h 3836"/>
                    <a:gd name="T32" fmla="*/ 2792 w 3788"/>
                    <a:gd name="T33" fmla="*/ 904 h 3836"/>
                    <a:gd name="T34" fmla="*/ 2657 w 3788"/>
                    <a:gd name="T35" fmla="*/ 841 h 3836"/>
                    <a:gd name="T36" fmla="*/ 1233 w 3788"/>
                    <a:gd name="T37" fmla="*/ 828 h 3836"/>
                    <a:gd name="T38" fmla="*/ 2131 w 3788"/>
                    <a:gd name="T39" fmla="*/ 16 h 3836"/>
                    <a:gd name="T40" fmla="*/ 2470 w 3788"/>
                    <a:gd name="T41" fmla="*/ 92 h 3836"/>
                    <a:gd name="T42" fmla="*/ 2784 w 3788"/>
                    <a:gd name="T43" fmla="*/ 226 h 3836"/>
                    <a:gd name="T44" fmla="*/ 3065 w 3788"/>
                    <a:gd name="T45" fmla="*/ 413 h 3836"/>
                    <a:gd name="T46" fmla="*/ 3309 w 3788"/>
                    <a:gd name="T47" fmla="*/ 646 h 3836"/>
                    <a:gd name="T48" fmla="*/ 3510 w 3788"/>
                    <a:gd name="T49" fmla="*/ 919 h 3836"/>
                    <a:gd name="T50" fmla="*/ 3661 w 3788"/>
                    <a:gd name="T51" fmla="*/ 1226 h 3836"/>
                    <a:gd name="T52" fmla="*/ 3756 w 3788"/>
                    <a:gd name="T53" fmla="*/ 1561 h 3836"/>
                    <a:gd name="T54" fmla="*/ 3788 w 3788"/>
                    <a:gd name="T55" fmla="*/ 1918 h 3836"/>
                    <a:gd name="T56" fmla="*/ 3756 w 3788"/>
                    <a:gd name="T57" fmla="*/ 2276 h 3836"/>
                    <a:gd name="T58" fmla="*/ 3661 w 3788"/>
                    <a:gd name="T59" fmla="*/ 2610 h 3836"/>
                    <a:gd name="T60" fmla="*/ 3510 w 3788"/>
                    <a:gd name="T61" fmla="*/ 2917 h 3836"/>
                    <a:gd name="T62" fmla="*/ 3309 w 3788"/>
                    <a:gd name="T63" fmla="*/ 3191 h 3836"/>
                    <a:gd name="T64" fmla="*/ 3065 w 3788"/>
                    <a:gd name="T65" fmla="*/ 3423 h 3836"/>
                    <a:gd name="T66" fmla="*/ 2784 w 3788"/>
                    <a:gd name="T67" fmla="*/ 3611 h 3836"/>
                    <a:gd name="T68" fmla="*/ 2470 w 3788"/>
                    <a:gd name="T69" fmla="*/ 3745 h 3836"/>
                    <a:gd name="T70" fmla="*/ 2131 w 3788"/>
                    <a:gd name="T71" fmla="*/ 3820 h 3836"/>
                    <a:gd name="T72" fmla="*/ 1775 w 3788"/>
                    <a:gd name="T73" fmla="*/ 3831 h 3836"/>
                    <a:gd name="T74" fmla="*/ 1429 w 3788"/>
                    <a:gd name="T75" fmla="*/ 3777 h 3836"/>
                    <a:gd name="T76" fmla="*/ 1105 w 3788"/>
                    <a:gd name="T77" fmla="*/ 3661 h 3836"/>
                    <a:gd name="T78" fmla="*/ 813 w 3788"/>
                    <a:gd name="T79" fmla="*/ 3492 h 3836"/>
                    <a:gd name="T80" fmla="*/ 556 w 3788"/>
                    <a:gd name="T81" fmla="*/ 3274 h 3836"/>
                    <a:gd name="T82" fmla="*/ 340 w 3788"/>
                    <a:gd name="T83" fmla="*/ 3013 h 3836"/>
                    <a:gd name="T84" fmla="*/ 172 w 3788"/>
                    <a:gd name="T85" fmla="*/ 2716 h 3836"/>
                    <a:gd name="T86" fmla="*/ 58 w 3788"/>
                    <a:gd name="T87" fmla="*/ 2390 h 3836"/>
                    <a:gd name="T88" fmla="*/ 3 w 3788"/>
                    <a:gd name="T89" fmla="*/ 2039 h 3836"/>
                    <a:gd name="T90" fmla="*/ 15 w 3788"/>
                    <a:gd name="T91" fmla="*/ 1678 h 3836"/>
                    <a:gd name="T92" fmla="*/ 90 w 3788"/>
                    <a:gd name="T93" fmla="*/ 1335 h 3836"/>
                    <a:gd name="T94" fmla="*/ 223 w 3788"/>
                    <a:gd name="T95" fmla="*/ 1017 h 3836"/>
                    <a:gd name="T96" fmla="*/ 406 w 3788"/>
                    <a:gd name="T97" fmla="*/ 732 h 3836"/>
                    <a:gd name="T98" fmla="*/ 637 w 3788"/>
                    <a:gd name="T99" fmla="*/ 485 h 3836"/>
                    <a:gd name="T100" fmla="*/ 906 w 3788"/>
                    <a:gd name="T101" fmla="*/ 282 h 3836"/>
                    <a:gd name="T102" fmla="*/ 1211 w 3788"/>
                    <a:gd name="T103" fmla="*/ 130 h 3836"/>
                    <a:gd name="T104" fmla="*/ 1541 w 3788"/>
                    <a:gd name="T105" fmla="*/ 34 h 3836"/>
                    <a:gd name="T106" fmla="*/ 1894 w 3788"/>
                    <a:gd name="T107" fmla="*/ 0 h 38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88" h="3836">
                      <a:moveTo>
                        <a:pt x="1233" y="828"/>
                      </a:moveTo>
                      <a:lnTo>
                        <a:pt x="1181" y="832"/>
                      </a:lnTo>
                      <a:lnTo>
                        <a:pt x="1131" y="841"/>
                      </a:lnTo>
                      <a:lnTo>
                        <a:pt x="1083" y="857"/>
                      </a:lnTo>
                      <a:lnTo>
                        <a:pt x="1038" y="877"/>
                      </a:lnTo>
                      <a:lnTo>
                        <a:pt x="995" y="904"/>
                      </a:lnTo>
                      <a:lnTo>
                        <a:pt x="957" y="935"/>
                      </a:lnTo>
                      <a:lnTo>
                        <a:pt x="922" y="969"/>
                      </a:lnTo>
                      <a:lnTo>
                        <a:pt x="892" y="1009"/>
                      </a:lnTo>
                      <a:lnTo>
                        <a:pt x="866" y="1051"/>
                      </a:lnTo>
                      <a:lnTo>
                        <a:pt x="845" y="1097"/>
                      </a:lnTo>
                      <a:lnTo>
                        <a:pt x="829" y="1146"/>
                      </a:lnTo>
                      <a:lnTo>
                        <a:pt x="820" y="1196"/>
                      </a:lnTo>
                      <a:lnTo>
                        <a:pt x="817" y="1249"/>
                      </a:lnTo>
                      <a:lnTo>
                        <a:pt x="817" y="2587"/>
                      </a:lnTo>
                      <a:lnTo>
                        <a:pt x="820" y="2640"/>
                      </a:lnTo>
                      <a:lnTo>
                        <a:pt x="829" y="2691"/>
                      </a:lnTo>
                      <a:lnTo>
                        <a:pt x="845" y="2740"/>
                      </a:lnTo>
                      <a:lnTo>
                        <a:pt x="866" y="2785"/>
                      </a:lnTo>
                      <a:lnTo>
                        <a:pt x="892" y="2827"/>
                      </a:lnTo>
                      <a:lnTo>
                        <a:pt x="922" y="2867"/>
                      </a:lnTo>
                      <a:lnTo>
                        <a:pt x="957" y="2902"/>
                      </a:lnTo>
                      <a:lnTo>
                        <a:pt x="995" y="2933"/>
                      </a:lnTo>
                      <a:lnTo>
                        <a:pt x="1038" y="2959"/>
                      </a:lnTo>
                      <a:lnTo>
                        <a:pt x="1083" y="2980"/>
                      </a:lnTo>
                      <a:lnTo>
                        <a:pt x="1131" y="2995"/>
                      </a:lnTo>
                      <a:lnTo>
                        <a:pt x="1181" y="3005"/>
                      </a:lnTo>
                      <a:lnTo>
                        <a:pt x="1233" y="3008"/>
                      </a:lnTo>
                      <a:lnTo>
                        <a:pt x="2554" y="3008"/>
                      </a:lnTo>
                      <a:lnTo>
                        <a:pt x="2606" y="3005"/>
                      </a:lnTo>
                      <a:lnTo>
                        <a:pt x="2657" y="2995"/>
                      </a:lnTo>
                      <a:lnTo>
                        <a:pt x="2705" y="2980"/>
                      </a:lnTo>
                      <a:lnTo>
                        <a:pt x="2751" y="2959"/>
                      </a:lnTo>
                      <a:lnTo>
                        <a:pt x="2792" y="2933"/>
                      </a:lnTo>
                      <a:lnTo>
                        <a:pt x="2832" y="2902"/>
                      </a:lnTo>
                      <a:lnTo>
                        <a:pt x="2866" y="2867"/>
                      </a:lnTo>
                      <a:lnTo>
                        <a:pt x="2897" y="2827"/>
                      </a:lnTo>
                      <a:lnTo>
                        <a:pt x="2923" y="2785"/>
                      </a:lnTo>
                      <a:lnTo>
                        <a:pt x="2943" y="2740"/>
                      </a:lnTo>
                      <a:lnTo>
                        <a:pt x="2958" y="2691"/>
                      </a:lnTo>
                      <a:lnTo>
                        <a:pt x="2968" y="2640"/>
                      </a:lnTo>
                      <a:lnTo>
                        <a:pt x="2971" y="2587"/>
                      </a:lnTo>
                      <a:lnTo>
                        <a:pt x="2971" y="1249"/>
                      </a:lnTo>
                      <a:lnTo>
                        <a:pt x="2968" y="1196"/>
                      </a:lnTo>
                      <a:lnTo>
                        <a:pt x="2958" y="1146"/>
                      </a:lnTo>
                      <a:lnTo>
                        <a:pt x="2943" y="1097"/>
                      </a:lnTo>
                      <a:lnTo>
                        <a:pt x="2923" y="1051"/>
                      </a:lnTo>
                      <a:lnTo>
                        <a:pt x="2897" y="1009"/>
                      </a:lnTo>
                      <a:lnTo>
                        <a:pt x="2866" y="969"/>
                      </a:lnTo>
                      <a:lnTo>
                        <a:pt x="2832" y="935"/>
                      </a:lnTo>
                      <a:lnTo>
                        <a:pt x="2792" y="904"/>
                      </a:lnTo>
                      <a:lnTo>
                        <a:pt x="2751" y="877"/>
                      </a:lnTo>
                      <a:lnTo>
                        <a:pt x="2705" y="857"/>
                      </a:lnTo>
                      <a:lnTo>
                        <a:pt x="2657" y="841"/>
                      </a:lnTo>
                      <a:lnTo>
                        <a:pt x="2606" y="832"/>
                      </a:lnTo>
                      <a:lnTo>
                        <a:pt x="2554" y="828"/>
                      </a:lnTo>
                      <a:lnTo>
                        <a:pt x="1233" y="828"/>
                      </a:lnTo>
                      <a:close/>
                      <a:moveTo>
                        <a:pt x="1894" y="0"/>
                      </a:moveTo>
                      <a:lnTo>
                        <a:pt x="2014" y="5"/>
                      </a:lnTo>
                      <a:lnTo>
                        <a:pt x="2131" y="16"/>
                      </a:lnTo>
                      <a:lnTo>
                        <a:pt x="2246" y="34"/>
                      </a:lnTo>
                      <a:lnTo>
                        <a:pt x="2360" y="59"/>
                      </a:lnTo>
                      <a:lnTo>
                        <a:pt x="2470" y="92"/>
                      </a:lnTo>
                      <a:lnTo>
                        <a:pt x="2578" y="130"/>
                      </a:lnTo>
                      <a:lnTo>
                        <a:pt x="2682" y="175"/>
                      </a:lnTo>
                      <a:lnTo>
                        <a:pt x="2784" y="226"/>
                      </a:lnTo>
                      <a:lnTo>
                        <a:pt x="2881" y="282"/>
                      </a:lnTo>
                      <a:lnTo>
                        <a:pt x="2975" y="345"/>
                      </a:lnTo>
                      <a:lnTo>
                        <a:pt x="3065" y="413"/>
                      </a:lnTo>
                      <a:lnTo>
                        <a:pt x="3151" y="485"/>
                      </a:lnTo>
                      <a:lnTo>
                        <a:pt x="3233" y="563"/>
                      </a:lnTo>
                      <a:lnTo>
                        <a:pt x="3309" y="646"/>
                      </a:lnTo>
                      <a:lnTo>
                        <a:pt x="3381" y="732"/>
                      </a:lnTo>
                      <a:lnTo>
                        <a:pt x="3449" y="823"/>
                      </a:lnTo>
                      <a:lnTo>
                        <a:pt x="3510" y="919"/>
                      </a:lnTo>
                      <a:lnTo>
                        <a:pt x="3566" y="1017"/>
                      </a:lnTo>
                      <a:lnTo>
                        <a:pt x="3616" y="1121"/>
                      </a:lnTo>
                      <a:lnTo>
                        <a:pt x="3661" y="1226"/>
                      </a:lnTo>
                      <a:lnTo>
                        <a:pt x="3699" y="1335"/>
                      </a:lnTo>
                      <a:lnTo>
                        <a:pt x="3731" y="1447"/>
                      </a:lnTo>
                      <a:lnTo>
                        <a:pt x="3756" y="1561"/>
                      </a:lnTo>
                      <a:lnTo>
                        <a:pt x="3774" y="1678"/>
                      </a:lnTo>
                      <a:lnTo>
                        <a:pt x="3784" y="1797"/>
                      </a:lnTo>
                      <a:lnTo>
                        <a:pt x="3788" y="1918"/>
                      </a:lnTo>
                      <a:lnTo>
                        <a:pt x="3784" y="2039"/>
                      </a:lnTo>
                      <a:lnTo>
                        <a:pt x="3774" y="2158"/>
                      </a:lnTo>
                      <a:lnTo>
                        <a:pt x="3756" y="2276"/>
                      </a:lnTo>
                      <a:lnTo>
                        <a:pt x="3731" y="2390"/>
                      </a:lnTo>
                      <a:lnTo>
                        <a:pt x="3699" y="2501"/>
                      </a:lnTo>
                      <a:lnTo>
                        <a:pt x="3661" y="2610"/>
                      </a:lnTo>
                      <a:lnTo>
                        <a:pt x="3616" y="2716"/>
                      </a:lnTo>
                      <a:lnTo>
                        <a:pt x="3566" y="2819"/>
                      </a:lnTo>
                      <a:lnTo>
                        <a:pt x="3510" y="2917"/>
                      </a:lnTo>
                      <a:lnTo>
                        <a:pt x="3449" y="3013"/>
                      </a:lnTo>
                      <a:lnTo>
                        <a:pt x="3381" y="3104"/>
                      </a:lnTo>
                      <a:lnTo>
                        <a:pt x="3309" y="3191"/>
                      </a:lnTo>
                      <a:lnTo>
                        <a:pt x="3233" y="3274"/>
                      </a:lnTo>
                      <a:lnTo>
                        <a:pt x="3151" y="3351"/>
                      </a:lnTo>
                      <a:lnTo>
                        <a:pt x="3065" y="3423"/>
                      </a:lnTo>
                      <a:lnTo>
                        <a:pt x="2975" y="3492"/>
                      </a:lnTo>
                      <a:lnTo>
                        <a:pt x="2881" y="3554"/>
                      </a:lnTo>
                      <a:lnTo>
                        <a:pt x="2784" y="3611"/>
                      </a:lnTo>
                      <a:lnTo>
                        <a:pt x="2682" y="3661"/>
                      </a:lnTo>
                      <a:lnTo>
                        <a:pt x="2578" y="3707"/>
                      </a:lnTo>
                      <a:lnTo>
                        <a:pt x="2470" y="3745"/>
                      </a:lnTo>
                      <a:lnTo>
                        <a:pt x="2360" y="3777"/>
                      </a:lnTo>
                      <a:lnTo>
                        <a:pt x="2246" y="3802"/>
                      </a:lnTo>
                      <a:lnTo>
                        <a:pt x="2131" y="3820"/>
                      </a:lnTo>
                      <a:lnTo>
                        <a:pt x="2014" y="3831"/>
                      </a:lnTo>
                      <a:lnTo>
                        <a:pt x="1894" y="3836"/>
                      </a:lnTo>
                      <a:lnTo>
                        <a:pt x="1775" y="3831"/>
                      </a:lnTo>
                      <a:lnTo>
                        <a:pt x="1656" y="3820"/>
                      </a:lnTo>
                      <a:lnTo>
                        <a:pt x="1541" y="3802"/>
                      </a:lnTo>
                      <a:lnTo>
                        <a:pt x="1429" y="3777"/>
                      </a:lnTo>
                      <a:lnTo>
                        <a:pt x="1317" y="3745"/>
                      </a:lnTo>
                      <a:lnTo>
                        <a:pt x="1211" y="3707"/>
                      </a:lnTo>
                      <a:lnTo>
                        <a:pt x="1105" y="3661"/>
                      </a:lnTo>
                      <a:lnTo>
                        <a:pt x="1005" y="3611"/>
                      </a:lnTo>
                      <a:lnTo>
                        <a:pt x="906" y="3554"/>
                      </a:lnTo>
                      <a:lnTo>
                        <a:pt x="813" y="3492"/>
                      </a:lnTo>
                      <a:lnTo>
                        <a:pt x="723" y="3423"/>
                      </a:lnTo>
                      <a:lnTo>
                        <a:pt x="637" y="3351"/>
                      </a:lnTo>
                      <a:lnTo>
                        <a:pt x="556" y="3274"/>
                      </a:lnTo>
                      <a:lnTo>
                        <a:pt x="478" y="3191"/>
                      </a:lnTo>
                      <a:lnTo>
                        <a:pt x="406" y="3104"/>
                      </a:lnTo>
                      <a:lnTo>
                        <a:pt x="340" y="3013"/>
                      </a:lnTo>
                      <a:lnTo>
                        <a:pt x="278" y="2917"/>
                      </a:lnTo>
                      <a:lnTo>
                        <a:pt x="223" y="2819"/>
                      </a:lnTo>
                      <a:lnTo>
                        <a:pt x="172" y="2716"/>
                      </a:lnTo>
                      <a:lnTo>
                        <a:pt x="128" y="2610"/>
                      </a:lnTo>
                      <a:lnTo>
                        <a:pt x="90" y="2501"/>
                      </a:lnTo>
                      <a:lnTo>
                        <a:pt x="58" y="2390"/>
                      </a:lnTo>
                      <a:lnTo>
                        <a:pt x="33" y="2276"/>
                      </a:lnTo>
                      <a:lnTo>
                        <a:pt x="15" y="2158"/>
                      </a:lnTo>
                      <a:lnTo>
                        <a:pt x="3" y="2039"/>
                      </a:lnTo>
                      <a:lnTo>
                        <a:pt x="0" y="1918"/>
                      </a:lnTo>
                      <a:lnTo>
                        <a:pt x="3" y="1797"/>
                      </a:lnTo>
                      <a:lnTo>
                        <a:pt x="15" y="1678"/>
                      </a:lnTo>
                      <a:lnTo>
                        <a:pt x="33" y="1561"/>
                      </a:lnTo>
                      <a:lnTo>
                        <a:pt x="58" y="1447"/>
                      </a:lnTo>
                      <a:lnTo>
                        <a:pt x="90" y="1335"/>
                      </a:lnTo>
                      <a:lnTo>
                        <a:pt x="128" y="1226"/>
                      </a:lnTo>
                      <a:lnTo>
                        <a:pt x="172" y="1121"/>
                      </a:lnTo>
                      <a:lnTo>
                        <a:pt x="223" y="1017"/>
                      </a:lnTo>
                      <a:lnTo>
                        <a:pt x="278" y="919"/>
                      </a:lnTo>
                      <a:lnTo>
                        <a:pt x="340" y="823"/>
                      </a:lnTo>
                      <a:lnTo>
                        <a:pt x="406" y="732"/>
                      </a:lnTo>
                      <a:lnTo>
                        <a:pt x="478" y="646"/>
                      </a:lnTo>
                      <a:lnTo>
                        <a:pt x="556" y="563"/>
                      </a:lnTo>
                      <a:lnTo>
                        <a:pt x="637" y="485"/>
                      </a:lnTo>
                      <a:lnTo>
                        <a:pt x="723" y="413"/>
                      </a:lnTo>
                      <a:lnTo>
                        <a:pt x="813" y="345"/>
                      </a:lnTo>
                      <a:lnTo>
                        <a:pt x="906" y="282"/>
                      </a:lnTo>
                      <a:lnTo>
                        <a:pt x="1005" y="226"/>
                      </a:lnTo>
                      <a:lnTo>
                        <a:pt x="1105" y="175"/>
                      </a:lnTo>
                      <a:lnTo>
                        <a:pt x="1211" y="130"/>
                      </a:lnTo>
                      <a:lnTo>
                        <a:pt x="1317" y="92"/>
                      </a:lnTo>
                      <a:lnTo>
                        <a:pt x="1429" y="59"/>
                      </a:lnTo>
                      <a:lnTo>
                        <a:pt x="1541" y="34"/>
                      </a:lnTo>
                      <a:lnTo>
                        <a:pt x="1656" y="16"/>
                      </a:lnTo>
                      <a:lnTo>
                        <a:pt x="1775" y="5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41"/>
                <p:cNvSpPr>
                  <a:spLocks/>
                </p:cNvSpPr>
                <p:nvPr/>
              </p:nvSpPr>
              <p:spPr bwMode="auto">
                <a:xfrm>
                  <a:off x="2605" y="2855"/>
                  <a:ext cx="867" cy="551"/>
                </a:xfrm>
                <a:custGeom>
                  <a:avLst/>
                  <a:gdLst>
                    <a:gd name="T0" fmla="*/ 0 w 1735"/>
                    <a:gd name="T1" fmla="*/ 0 h 1102"/>
                    <a:gd name="T2" fmla="*/ 321 w 1735"/>
                    <a:gd name="T3" fmla="*/ 0 h 1102"/>
                    <a:gd name="T4" fmla="*/ 303 w 1735"/>
                    <a:gd name="T5" fmla="*/ 54 h 1102"/>
                    <a:gd name="T6" fmla="*/ 289 w 1735"/>
                    <a:gd name="T7" fmla="*/ 109 h 1102"/>
                    <a:gd name="T8" fmla="*/ 281 w 1735"/>
                    <a:gd name="T9" fmla="*/ 165 h 1102"/>
                    <a:gd name="T10" fmla="*/ 279 w 1735"/>
                    <a:gd name="T11" fmla="*/ 224 h 1102"/>
                    <a:gd name="T12" fmla="*/ 282 w 1735"/>
                    <a:gd name="T13" fmla="*/ 289 h 1102"/>
                    <a:gd name="T14" fmla="*/ 292 w 1735"/>
                    <a:gd name="T15" fmla="*/ 351 h 1102"/>
                    <a:gd name="T16" fmla="*/ 308 w 1735"/>
                    <a:gd name="T17" fmla="*/ 413 h 1102"/>
                    <a:gd name="T18" fmla="*/ 331 w 1735"/>
                    <a:gd name="T19" fmla="*/ 470 h 1102"/>
                    <a:gd name="T20" fmla="*/ 359 w 1735"/>
                    <a:gd name="T21" fmla="*/ 525 h 1102"/>
                    <a:gd name="T22" fmla="*/ 392 w 1735"/>
                    <a:gd name="T23" fmla="*/ 576 h 1102"/>
                    <a:gd name="T24" fmla="*/ 430 w 1735"/>
                    <a:gd name="T25" fmla="*/ 624 h 1102"/>
                    <a:gd name="T26" fmla="*/ 473 w 1735"/>
                    <a:gd name="T27" fmla="*/ 667 h 1102"/>
                    <a:gd name="T28" fmla="*/ 519 w 1735"/>
                    <a:gd name="T29" fmla="*/ 705 h 1102"/>
                    <a:gd name="T30" fmla="*/ 570 w 1735"/>
                    <a:gd name="T31" fmla="*/ 739 h 1102"/>
                    <a:gd name="T32" fmla="*/ 624 w 1735"/>
                    <a:gd name="T33" fmla="*/ 768 h 1102"/>
                    <a:gd name="T34" fmla="*/ 681 w 1735"/>
                    <a:gd name="T35" fmla="*/ 790 h 1102"/>
                    <a:gd name="T36" fmla="*/ 741 w 1735"/>
                    <a:gd name="T37" fmla="*/ 807 h 1102"/>
                    <a:gd name="T38" fmla="*/ 803 w 1735"/>
                    <a:gd name="T39" fmla="*/ 817 h 1102"/>
                    <a:gd name="T40" fmla="*/ 867 w 1735"/>
                    <a:gd name="T41" fmla="*/ 820 h 1102"/>
                    <a:gd name="T42" fmla="*/ 931 w 1735"/>
                    <a:gd name="T43" fmla="*/ 817 h 1102"/>
                    <a:gd name="T44" fmla="*/ 993 w 1735"/>
                    <a:gd name="T45" fmla="*/ 807 h 1102"/>
                    <a:gd name="T46" fmla="*/ 1053 w 1735"/>
                    <a:gd name="T47" fmla="*/ 790 h 1102"/>
                    <a:gd name="T48" fmla="*/ 1110 w 1735"/>
                    <a:gd name="T49" fmla="*/ 768 h 1102"/>
                    <a:gd name="T50" fmla="*/ 1165 w 1735"/>
                    <a:gd name="T51" fmla="*/ 739 h 1102"/>
                    <a:gd name="T52" fmla="*/ 1215 w 1735"/>
                    <a:gd name="T53" fmla="*/ 705 h 1102"/>
                    <a:gd name="T54" fmla="*/ 1262 w 1735"/>
                    <a:gd name="T55" fmla="*/ 667 h 1102"/>
                    <a:gd name="T56" fmla="*/ 1305 w 1735"/>
                    <a:gd name="T57" fmla="*/ 624 h 1102"/>
                    <a:gd name="T58" fmla="*/ 1342 w 1735"/>
                    <a:gd name="T59" fmla="*/ 576 h 1102"/>
                    <a:gd name="T60" fmla="*/ 1376 w 1735"/>
                    <a:gd name="T61" fmla="*/ 525 h 1102"/>
                    <a:gd name="T62" fmla="*/ 1404 w 1735"/>
                    <a:gd name="T63" fmla="*/ 470 h 1102"/>
                    <a:gd name="T64" fmla="*/ 1427 w 1735"/>
                    <a:gd name="T65" fmla="*/ 413 h 1102"/>
                    <a:gd name="T66" fmla="*/ 1443 w 1735"/>
                    <a:gd name="T67" fmla="*/ 351 h 1102"/>
                    <a:gd name="T68" fmla="*/ 1453 w 1735"/>
                    <a:gd name="T69" fmla="*/ 289 h 1102"/>
                    <a:gd name="T70" fmla="*/ 1456 w 1735"/>
                    <a:gd name="T71" fmla="*/ 224 h 1102"/>
                    <a:gd name="T72" fmla="*/ 1454 w 1735"/>
                    <a:gd name="T73" fmla="*/ 165 h 1102"/>
                    <a:gd name="T74" fmla="*/ 1444 w 1735"/>
                    <a:gd name="T75" fmla="*/ 109 h 1102"/>
                    <a:gd name="T76" fmla="*/ 1431 w 1735"/>
                    <a:gd name="T77" fmla="*/ 54 h 1102"/>
                    <a:gd name="T78" fmla="*/ 1412 w 1735"/>
                    <a:gd name="T79" fmla="*/ 0 h 1102"/>
                    <a:gd name="T80" fmla="*/ 1735 w 1735"/>
                    <a:gd name="T81" fmla="*/ 0 h 1102"/>
                    <a:gd name="T82" fmla="*/ 1735 w 1735"/>
                    <a:gd name="T83" fmla="*/ 893 h 1102"/>
                    <a:gd name="T84" fmla="*/ 1731 w 1735"/>
                    <a:gd name="T85" fmla="*/ 931 h 1102"/>
                    <a:gd name="T86" fmla="*/ 1722 w 1735"/>
                    <a:gd name="T87" fmla="*/ 967 h 1102"/>
                    <a:gd name="T88" fmla="*/ 1706 w 1735"/>
                    <a:gd name="T89" fmla="*/ 999 h 1102"/>
                    <a:gd name="T90" fmla="*/ 1686 w 1735"/>
                    <a:gd name="T91" fmla="*/ 1028 h 1102"/>
                    <a:gd name="T92" fmla="*/ 1661 w 1735"/>
                    <a:gd name="T93" fmla="*/ 1053 h 1102"/>
                    <a:gd name="T94" fmla="*/ 1632 w 1735"/>
                    <a:gd name="T95" fmla="*/ 1073 h 1102"/>
                    <a:gd name="T96" fmla="*/ 1600 w 1735"/>
                    <a:gd name="T97" fmla="*/ 1089 h 1102"/>
                    <a:gd name="T98" fmla="*/ 1565 w 1735"/>
                    <a:gd name="T99" fmla="*/ 1099 h 1102"/>
                    <a:gd name="T100" fmla="*/ 1527 w 1735"/>
                    <a:gd name="T101" fmla="*/ 1102 h 1102"/>
                    <a:gd name="T102" fmla="*/ 206 w 1735"/>
                    <a:gd name="T103" fmla="*/ 1102 h 1102"/>
                    <a:gd name="T104" fmla="*/ 170 w 1735"/>
                    <a:gd name="T105" fmla="*/ 1099 h 1102"/>
                    <a:gd name="T106" fmla="*/ 134 w 1735"/>
                    <a:gd name="T107" fmla="*/ 1089 h 1102"/>
                    <a:gd name="T108" fmla="*/ 102 w 1735"/>
                    <a:gd name="T109" fmla="*/ 1073 h 1102"/>
                    <a:gd name="T110" fmla="*/ 74 w 1735"/>
                    <a:gd name="T111" fmla="*/ 1053 h 1102"/>
                    <a:gd name="T112" fmla="*/ 49 w 1735"/>
                    <a:gd name="T113" fmla="*/ 1028 h 1102"/>
                    <a:gd name="T114" fmla="*/ 29 w 1735"/>
                    <a:gd name="T115" fmla="*/ 999 h 1102"/>
                    <a:gd name="T116" fmla="*/ 13 w 1735"/>
                    <a:gd name="T117" fmla="*/ 967 h 1102"/>
                    <a:gd name="T118" fmla="*/ 4 w 1735"/>
                    <a:gd name="T119" fmla="*/ 931 h 1102"/>
                    <a:gd name="T120" fmla="*/ 0 w 1735"/>
                    <a:gd name="T121" fmla="*/ 893 h 1102"/>
                    <a:gd name="T122" fmla="*/ 0 w 1735"/>
                    <a:gd name="T123" fmla="*/ 0 h 1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35" h="1102">
                      <a:moveTo>
                        <a:pt x="0" y="0"/>
                      </a:moveTo>
                      <a:lnTo>
                        <a:pt x="321" y="0"/>
                      </a:lnTo>
                      <a:lnTo>
                        <a:pt x="303" y="54"/>
                      </a:lnTo>
                      <a:lnTo>
                        <a:pt x="289" y="109"/>
                      </a:lnTo>
                      <a:lnTo>
                        <a:pt x="281" y="165"/>
                      </a:lnTo>
                      <a:lnTo>
                        <a:pt x="279" y="224"/>
                      </a:lnTo>
                      <a:lnTo>
                        <a:pt x="282" y="289"/>
                      </a:lnTo>
                      <a:lnTo>
                        <a:pt x="292" y="351"/>
                      </a:lnTo>
                      <a:lnTo>
                        <a:pt x="308" y="413"/>
                      </a:lnTo>
                      <a:lnTo>
                        <a:pt x="331" y="470"/>
                      </a:lnTo>
                      <a:lnTo>
                        <a:pt x="359" y="525"/>
                      </a:lnTo>
                      <a:lnTo>
                        <a:pt x="392" y="576"/>
                      </a:lnTo>
                      <a:lnTo>
                        <a:pt x="430" y="624"/>
                      </a:lnTo>
                      <a:lnTo>
                        <a:pt x="473" y="667"/>
                      </a:lnTo>
                      <a:lnTo>
                        <a:pt x="519" y="705"/>
                      </a:lnTo>
                      <a:lnTo>
                        <a:pt x="570" y="739"/>
                      </a:lnTo>
                      <a:lnTo>
                        <a:pt x="624" y="768"/>
                      </a:lnTo>
                      <a:lnTo>
                        <a:pt x="681" y="790"/>
                      </a:lnTo>
                      <a:lnTo>
                        <a:pt x="741" y="807"/>
                      </a:lnTo>
                      <a:lnTo>
                        <a:pt x="803" y="817"/>
                      </a:lnTo>
                      <a:lnTo>
                        <a:pt x="867" y="820"/>
                      </a:lnTo>
                      <a:lnTo>
                        <a:pt x="931" y="817"/>
                      </a:lnTo>
                      <a:lnTo>
                        <a:pt x="993" y="807"/>
                      </a:lnTo>
                      <a:lnTo>
                        <a:pt x="1053" y="790"/>
                      </a:lnTo>
                      <a:lnTo>
                        <a:pt x="1110" y="768"/>
                      </a:lnTo>
                      <a:lnTo>
                        <a:pt x="1165" y="739"/>
                      </a:lnTo>
                      <a:lnTo>
                        <a:pt x="1215" y="705"/>
                      </a:lnTo>
                      <a:lnTo>
                        <a:pt x="1262" y="667"/>
                      </a:lnTo>
                      <a:lnTo>
                        <a:pt x="1305" y="624"/>
                      </a:lnTo>
                      <a:lnTo>
                        <a:pt x="1342" y="576"/>
                      </a:lnTo>
                      <a:lnTo>
                        <a:pt x="1376" y="525"/>
                      </a:lnTo>
                      <a:lnTo>
                        <a:pt x="1404" y="470"/>
                      </a:lnTo>
                      <a:lnTo>
                        <a:pt x="1427" y="413"/>
                      </a:lnTo>
                      <a:lnTo>
                        <a:pt x="1443" y="351"/>
                      </a:lnTo>
                      <a:lnTo>
                        <a:pt x="1453" y="289"/>
                      </a:lnTo>
                      <a:lnTo>
                        <a:pt x="1456" y="224"/>
                      </a:lnTo>
                      <a:lnTo>
                        <a:pt x="1454" y="165"/>
                      </a:lnTo>
                      <a:lnTo>
                        <a:pt x="1444" y="109"/>
                      </a:lnTo>
                      <a:lnTo>
                        <a:pt x="1431" y="54"/>
                      </a:lnTo>
                      <a:lnTo>
                        <a:pt x="1412" y="0"/>
                      </a:lnTo>
                      <a:lnTo>
                        <a:pt x="1735" y="0"/>
                      </a:lnTo>
                      <a:lnTo>
                        <a:pt x="1735" y="893"/>
                      </a:lnTo>
                      <a:lnTo>
                        <a:pt x="1731" y="931"/>
                      </a:lnTo>
                      <a:lnTo>
                        <a:pt x="1722" y="967"/>
                      </a:lnTo>
                      <a:lnTo>
                        <a:pt x="1706" y="999"/>
                      </a:lnTo>
                      <a:lnTo>
                        <a:pt x="1686" y="1028"/>
                      </a:lnTo>
                      <a:lnTo>
                        <a:pt x="1661" y="1053"/>
                      </a:lnTo>
                      <a:lnTo>
                        <a:pt x="1632" y="1073"/>
                      </a:lnTo>
                      <a:lnTo>
                        <a:pt x="1600" y="1089"/>
                      </a:lnTo>
                      <a:lnTo>
                        <a:pt x="1565" y="1099"/>
                      </a:lnTo>
                      <a:lnTo>
                        <a:pt x="1527" y="1102"/>
                      </a:lnTo>
                      <a:lnTo>
                        <a:pt x="206" y="1102"/>
                      </a:lnTo>
                      <a:lnTo>
                        <a:pt x="170" y="1099"/>
                      </a:lnTo>
                      <a:lnTo>
                        <a:pt x="134" y="1089"/>
                      </a:lnTo>
                      <a:lnTo>
                        <a:pt x="102" y="1073"/>
                      </a:lnTo>
                      <a:lnTo>
                        <a:pt x="74" y="1053"/>
                      </a:lnTo>
                      <a:lnTo>
                        <a:pt x="49" y="1028"/>
                      </a:lnTo>
                      <a:lnTo>
                        <a:pt x="29" y="999"/>
                      </a:lnTo>
                      <a:lnTo>
                        <a:pt x="13" y="967"/>
                      </a:lnTo>
                      <a:lnTo>
                        <a:pt x="4" y="931"/>
                      </a:lnTo>
                      <a:lnTo>
                        <a:pt x="0" y="8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29" name="Group 128"/>
          <p:cNvGrpSpPr/>
          <p:nvPr/>
        </p:nvGrpSpPr>
        <p:grpSpPr>
          <a:xfrm>
            <a:off x="6154615" y="5776985"/>
            <a:ext cx="2356338" cy="386861"/>
            <a:chOff x="844062" y="5486400"/>
            <a:chExt cx="2356338" cy="386861"/>
          </a:xfrm>
        </p:grpSpPr>
        <p:sp>
          <p:nvSpPr>
            <p:cNvPr id="130" name="Rectangle 129"/>
            <p:cNvSpPr/>
            <p:nvPr/>
          </p:nvSpPr>
          <p:spPr>
            <a:xfrm>
              <a:off x="844062" y="5486400"/>
              <a:ext cx="2356338" cy="386861"/>
            </a:xfrm>
            <a:prstGeom prst="rect">
              <a:avLst/>
            </a:prstGeom>
            <a:solidFill>
              <a:schemeClr val="accent3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1365046" y="5534307"/>
              <a:ext cx="1314371" cy="291046"/>
              <a:chOff x="968916" y="5977221"/>
              <a:chExt cx="1314371" cy="291046"/>
            </a:xfrm>
          </p:grpSpPr>
          <p:sp>
            <p:nvSpPr>
              <p:cNvPr id="132" name="Freeform 20"/>
              <p:cNvSpPr>
                <a:spLocks noEditPoints="1"/>
              </p:cNvSpPr>
              <p:nvPr/>
            </p:nvSpPr>
            <p:spPr bwMode="auto">
              <a:xfrm>
                <a:off x="968916" y="5983961"/>
                <a:ext cx="274320" cy="274320"/>
              </a:xfrm>
              <a:custGeom>
                <a:avLst/>
                <a:gdLst>
                  <a:gd name="T0" fmla="*/ 2116 w 4096"/>
                  <a:gd name="T1" fmla="*/ 950 h 4147"/>
                  <a:gd name="T2" fmla="*/ 1979 w 4096"/>
                  <a:gd name="T3" fmla="*/ 993 h 4147"/>
                  <a:gd name="T4" fmla="*/ 1878 w 4096"/>
                  <a:gd name="T5" fmla="*/ 1063 h 4147"/>
                  <a:gd name="T6" fmla="*/ 1806 w 4096"/>
                  <a:gd name="T7" fmla="*/ 1151 h 4147"/>
                  <a:gd name="T8" fmla="*/ 1761 w 4096"/>
                  <a:gd name="T9" fmla="*/ 1251 h 4147"/>
                  <a:gd name="T10" fmla="*/ 1737 w 4096"/>
                  <a:gd name="T11" fmla="*/ 1352 h 4147"/>
                  <a:gd name="T12" fmla="*/ 1731 w 4096"/>
                  <a:gd name="T13" fmla="*/ 1447 h 4147"/>
                  <a:gd name="T14" fmla="*/ 1496 w 4096"/>
                  <a:gd name="T15" fmla="*/ 2146 h 4147"/>
                  <a:gd name="T16" fmla="*/ 2224 w 4096"/>
                  <a:gd name="T17" fmla="*/ 3348 h 4147"/>
                  <a:gd name="T18" fmla="*/ 2600 w 4096"/>
                  <a:gd name="T19" fmla="*/ 1722 h 4147"/>
                  <a:gd name="T20" fmla="*/ 2226 w 4096"/>
                  <a:gd name="T21" fmla="*/ 1443 h 4147"/>
                  <a:gd name="T22" fmla="*/ 2253 w 4096"/>
                  <a:gd name="T23" fmla="*/ 1385 h 4147"/>
                  <a:gd name="T24" fmla="*/ 2298 w 4096"/>
                  <a:gd name="T25" fmla="*/ 1360 h 4147"/>
                  <a:gd name="T26" fmla="*/ 2594 w 4096"/>
                  <a:gd name="T27" fmla="*/ 1356 h 4147"/>
                  <a:gd name="T28" fmla="*/ 2048 w 4096"/>
                  <a:gd name="T29" fmla="*/ 0 h 4147"/>
                  <a:gd name="T30" fmla="*/ 2429 w 4096"/>
                  <a:gd name="T31" fmla="*/ 36 h 4147"/>
                  <a:gd name="T32" fmla="*/ 2787 w 4096"/>
                  <a:gd name="T33" fmla="*/ 140 h 4147"/>
                  <a:gd name="T34" fmla="*/ 3115 w 4096"/>
                  <a:gd name="T35" fmla="*/ 304 h 4147"/>
                  <a:gd name="T36" fmla="*/ 3408 w 4096"/>
                  <a:gd name="T37" fmla="*/ 524 h 4147"/>
                  <a:gd name="T38" fmla="*/ 3656 w 4096"/>
                  <a:gd name="T39" fmla="*/ 791 h 4147"/>
                  <a:gd name="T40" fmla="*/ 3856 w 4096"/>
                  <a:gd name="T41" fmla="*/ 1099 h 4147"/>
                  <a:gd name="T42" fmla="*/ 3999 w 4096"/>
                  <a:gd name="T43" fmla="*/ 1443 h 4147"/>
                  <a:gd name="T44" fmla="*/ 4080 w 4096"/>
                  <a:gd name="T45" fmla="*/ 1814 h 4147"/>
                  <a:gd name="T46" fmla="*/ 4092 w 4096"/>
                  <a:gd name="T47" fmla="*/ 2204 h 4147"/>
                  <a:gd name="T48" fmla="*/ 4034 w 4096"/>
                  <a:gd name="T49" fmla="*/ 2583 h 4147"/>
                  <a:gd name="T50" fmla="*/ 3910 w 4096"/>
                  <a:gd name="T51" fmla="*/ 2936 h 4147"/>
                  <a:gd name="T52" fmla="*/ 3729 w 4096"/>
                  <a:gd name="T53" fmla="*/ 3258 h 4147"/>
                  <a:gd name="T54" fmla="*/ 3496 w 4096"/>
                  <a:gd name="T55" fmla="*/ 3539 h 4147"/>
                  <a:gd name="T56" fmla="*/ 3217 w 4096"/>
                  <a:gd name="T57" fmla="*/ 3775 h 4147"/>
                  <a:gd name="T58" fmla="*/ 2900 w 4096"/>
                  <a:gd name="T59" fmla="*/ 3958 h 4147"/>
                  <a:gd name="T60" fmla="*/ 2552 w 4096"/>
                  <a:gd name="T61" fmla="*/ 4084 h 4147"/>
                  <a:gd name="T62" fmla="*/ 2178 w 4096"/>
                  <a:gd name="T63" fmla="*/ 4142 h 4147"/>
                  <a:gd name="T64" fmla="*/ 1791 w 4096"/>
                  <a:gd name="T65" fmla="*/ 4130 h 4147"/>
                  <a:gd name="T66" fmla="*/ 1424 w 4096"/>
                  <a:gd name="T67" fmla="*/ 4049 h 4147"/>
                  <a:gd name="T68" fmla="*/ 1086 w 4096"/>
                  <a:gd name="T69" fmla="*/ 3903 h 4147"/>
                  <a:gd name="T70" fmla="*/ 781 w 4096"/>
                  <a:gd name="T71" fmla="*/ 3701 h 4147"/>
                  <a:gd name="T72" fmla="*/ 517 w 4096"/>
                  <a:gd name="T73" fmla="*/ 3449 h 4147"/>
                  <a:gd name="T74" fmla="*/ 301 w 4096"/>
                  <a:gd name="T75" fmla="*/ 3154 h 4147"/>
                  <a:gd name="T76" fmla="*/ 138 w 4096"/>
                  <a:gd name="T77" fmla="*/ 2822 h 4147"/>
                  <a:gd name="T78" fmla="*/ 36 w 4096"/>
                  <a:gd name="T79" fmla="*/ 2460 h 4147"/>
                  <a:gd name="T80" fmla="*/ 0 w 4096"/>
                  <a:gd name="T81" fmla="*/ 2073 h 4147"/>
                  <a:gd name="T82" fmla="*/ 36 w 4096"/>
                  <a:gd name="T83" fmla="*/ 1687 h 4147"/>
                  <a:gd name="T84" fmla="*/ 138 w 4096"/>
                  <a:gd name="T85" fmla="*/ 1325 h 4147"/>
                  <a:gd name="T86" fmla="*/ 301 w 4096"/>
                  <a:gd name="T87" fmla="*/ 993 h 4147"/>
                  <a:gd name="T88" fmla="*/ 517 w 4096"/>
                  <a:gd name="T89" fmla="*/ 697 h 4147"/>
                  <a:gd name="T90" fmla="*/ 781 w 4096"/>
                  <a:gd name="T91" fmla="*/ 446 h 4147"/>
                  <a:gd name="T92" fmla="*/ 1086 w 4096"/>
                  <a:gd name="T93" fmla="*/ 243 h 4147"/>
                  <a:gd name="T94" fmla="*/ 1424 w 4096"/>
                  <a:gd name="T95" fmla="*/ 98 h 4147"/>
                  <a:gd name="T96" fmla="*/ 1791 w 4096"/>
                  <a:gd name="T97" fmla="*/ 16 h 4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6" h="4147">
                    <a:moveTo>
                      <a:pt x="2229" y="942"/>
                    </a:moveTo>
                    <a:lnTo>
                      <a:pt x="2170" y="944"/>
                    </a:lnTo>
                    <a:lnTo>
                      <a:pt x="2116" y="950"/>
                    </a:lnTo>
                    <a:lnTo>
                      <a:pt x="2066" y="962"/>
                    </a:lnTo>
                    <a:lnTo>
                      <a:pt x="2021" y="976"/>
                    </a:lnTo>
                    <a:lnTo>
                      <a:pt x="1979" y="993"/>
                    </a:lnTo>
                    <a:lnTo>
                      <a:pt x="1942" y="1014"/>
                    </a:lnTo>
                    <a:lnTo>
                      <a:pt x="1909" y="1037"/>
                    </a:lnTo>
                    <a:lnTo>
                      <a:pt x="1878" y="1063"/>
                    </a:lnTo>
                    <a:lnTo>
                      <a:pt x="1851" y="1090"/>
                    </a:lnTo>
                    <a:lnTo>
                      <a:pt x="1828" y="1120"/>
                    </a:lnTo>
                    <a:lnTo>
                      <a:pt x="1806" y="1151"/>
                    </a:lnTo>
                    <a:lnTo>
                      <a:pt x="1789" y="1184"/>
                    </a:lnTo>
                    <a:lnTo>
                      <a:pt x="1774" y="1217"/>
                    </a:lnTo>
                    <a:lnTo>
                      <a:pt x="1761" y="1251"/>
                    </a:lnTo>
                    <a:lnTo>
                      <a:pt x="1751" y="1285"/>
                    </a:lnTo>
                    <a:lnTo>
                      <a:pt x="1743" y="1319"/>
                    </a:lnTo>
                    <a:lnTo>
                      <a:pt x="1737" y="1352"/>
                    </a:lnTo>
                    <a:lnTo>
                      <a:pt x="1733" y="1385"/>
                    </a:lnTo>
                    <a:lnTo>
                      <a:pt x="1731" y="1416"/>
                    </a:lnTo>
                    <a:lnTo>
                      <a:pt x="1731" y="1447"/>
                    </a:lnTo>
                    <a:lnTo>
                      <a:pt x="1731" y="1722"/>
                    </a:lnTo>
                    <a:lnTo>
                      <a:pt x="1496" y="1722"/>
                    </a:lnTo>
                    <a:lnTo>
                      <a:pt x="1496" y="2146"/>
                    </a:lnTo>
                    <a:lnTo>
                      <a:pt x="1731" y="2146"/>
                    </a:lnTo>
                    <a:lnTo>
                      <a:pt x="1731" y="3348"/>
                    </a:lnTo>
                    <a:lnTo>
                      <a:pt x="2224" y="3348"/>
                    </a:lnTo>
                    <a:lnTo>
                      <a:pt x="2224" y="2146"/>
                    </a:lnTo>
                    <a:lnTo>
                      <a:pt x="2557" y="2146"/>
                    </a:lnTo>
                    <a:lnTo>
                      <a:pt x="2600" y="1722"/>
                    </a:lnTo>
                    <a:lnTo>
                      <a:pt x="2224" y="1722"/>
                    </a:lnTo>
                    <a:lnTo>
                      <a:pt x="2224" y="1472"/>
                    </a:lnTo>
                    <a:lnTo>
                      <a:pt x="2226" y="1443"/>
                    </a:lnTo>
                    <a:lnTo>
                      <a:pt x="2233" y="1420"/>
                    </a:lnTo>
                    <a:lnTo>
                      <a:pt x="2242" y="1400"/>
                    </a:lnTo>
                    <a:lnTo>
                      <a:pt x="2253" y="1385"/>
                    </a:lnTo>
                    <a:lnTo>
                      <a:pt x="2267" y="1373"/>
                    </a:lnTo>
                    <a:lnTo>
                      <a:pt x="2283" y="1365"/>
                    </a:lnTo>
                    <a:lnTo>
                      <a:pt x="2298" y="1360"/>
                    </a:lnTo>
                    <a:lnTo>
                      <a:pt x="2313" y="1357"/>
                    </a:lnTo>
                    <a:lnTo>
                      <a:pt x="2329" y="1356"/>
                    </a:lnTo>
                    <a:lnTo>
                      <a:pt x="2594" y="1356"/>
                    </a:lnTo>
                    <a:lnTo>
                      <a:pt x="2594" y="944"/>
                    </a:lnTo>
                    <a:lnTo>
                      <a:pt x="2229" y="942"/>
                    </a:lnTo>
                    <a:close/>
                    <a:moveTo>
                      <a:pt x="2048" y="0"/>
                    </a:moveTo>
                    <a:lnTo>
                      <a:pt x="2178" y="5"/>
                    </a:lnTo>
                    <a:lnTo>
                      <a:pt x="2304" y="16"/>
                    </a:lnTo>
                    <a:lnTo>
                      <a:pt x="2429" y="36"/>
                    </a:lnTo>
                    <a:lnTo>
                      <a:pt x="2552" y="63"/>
                    </a:lnTo>
                    <a:lnTo>
                      <a:pt x="2671" y="98"/>
                    </a:lnTo>
                    <a:lnTo>
                      <a:pt x="2787" y="140"/>
                    </a:lnTo>
                    <a:lnTo>
                      <a:pt x="2900" y="189"/>
                    </a:lnTo>
                    <a:lnTo>
                      <a:pt x="3010" y="243"/>
                    </a:lnTo>
                    <a:lnTo>
                      <a:pt x="3115" y="304"/>
                    </a:lnTo>
                    <a:lnTo>
                      <a:pt x="3217" y="372"/>
                    </a:lnTo>
                    <a:lnTo>
                      <a:pt x="3314" y="446"/>
                    </a:lnTo>
                    <a:lnTo>
                      <a:pt x="3408" y="524"/>
                    </a:lnTo>
                    <a:lnTo>
                      <a:pt x="3496" y="608"/>
                    </a:lnTo>
                    <a:lnTo>
                      <a:pt x="3578" y="697"/>
                    </a:lnTo>
                    <a:lnTo>
                      <a:pt x="3656" y="791"/>
                    </a:lnTo>
                    <a:lnTo>
                      <a:pt x="3729" y="889"/>
                    </a:lnTo>
                    <a:lnTo>
                      <a:pt x="3796" y="993"/>
                    </a:lnTo>
                    <a:lnTo>
                      <a:pt x="3856" y="1099"/>
                    </a:lnTo>
                    <a:lnTo>
                      <a:pt x="3910" y="1211"/>
                    </a:lnTo>
                    <a:lnTo>
                      <a:pt x="3958" y="1325"/>
                    </a:lnTo>
                    <a:lnTo>
                      <a:pt x="3999" y="1443"/>
                    </a:lnTo>
                    <a:lnTo>
                      <a:pt x="4034" y="1564"/>
                    </a:lnTo>
                    <a:lnTo>
                      <a:pt x="4061" y="1687"/>
                    </a:lnTo>
                    <a:lnTo>
                      <a:pt x="4080" y="1814"/>
                    </a:lnTo>
                    <a:lnTo>
                      <a:pt x="4092" y="1942"/>
                    </a:lnTo>
                    <a:lnTo>
                      <a:pt x="4096" y="2073"/>
                    </a:lnTo>
                    <a:lnTo>
                      <a:pt x="4092" y="2204"/>
                    </a:lnTo>
                    <a:lnTo>
                      <a:pt x="4080" y="2333"/>
                    </a:lnTo>
                    <a:lnTo>
                      <a:pt x="4061" y="2460"/>
                    </a:lnTo>
                    <a:lnTo>
                      <a:pt x="4034" y="2583"/>
                    </a:lnTo>
                    <a:lnTo>
                      <a:pt x="3999" y="2704"/>
                    </a:lnTo>
                    <a:lnTo>
                      <a:pt x="3958" y="2822"/>
                    </a:lnTo>
                    <a:lnTo>
                      <a:pt x="3910" y="2936"/>
                    </a:lnTo>
                    <a:lnTo>
                      <a:pt x="3856" y="3047"/>
                    </a:lnTo>
                    <a:lnTo>
                      <a:pt x="3796" y="3154"/>
                    </a:lnTo>
                    <a:lnTo>
                      <a:pt x="3729" y="3258"/>
                    </a:lnTo>
                    <a:lnTo>
                      <a:pt x="3656" y="3356"/>
                    </a:lnTo>
                    <a:lnTo>
                      <a:pt x="3578" y="3449"/>
                    </a:lnTo>
                    <a:lnTo>
                      <a:pt x="3496" y="3539"/>
                    </a:lnTo>
                    <a:lnTo>
                      <a:pt x="3408" y="3623"/>
                    </a:lnTo>
                    <a:lnTo>
                      <a:pt x="3314" y="3701"/>
                    </a:lnTo>
                    <a:lnTo>
                      <a:pt x="3217" y="3775"/>
                    </a:lnTo>
                    <a:lnTo>
                      <a:pt x="3115" y="3842"/>
                    </a:lnTo>
                    <a:lnTo>
                      <a:pt x="3010" y="3903"/>
                    </a:lnTo>
                    <a:lnTo>
                      <a:pt x="2900" y="3958"/>
                    </a:lnTo>
                    <a:lnTo>
                      <a:pt x="2787" y="4007"/>
                    </a:lnTo>
                    <a:lnTo>
                      <a:pt x="2671" y="4049"/>
                    </a:lnTo>
                    <a:lnTo>
                      <a:pt x="2552" y="4084"/>
                    </a:lnTo>
                    <a:lnTo>
                      <a:pt x="2429" y="4111"/>
                    </a:lnTo>
                    <a:lnTo>
                      <a:pt x="2304" y="4130"/>
                    </a:lnTo>
                    <a:lnTo>
                      <a:pt x="2178" y="4142"/>
                    </a:lnTo>
                    <a:lnTo>
                      <a:pt x="2048" y="4147"/>
                    </a:lnTo>
                    <a:lnTo>
                      <a:pt x="1919" y="4142"/>
                    </a:lnTo>
                    <a:lnTo>
                      <a:pt x="1791" y="4130"/>
                    </a:lnTo>
                    <a:lnTo>
                      <a:pt x="1666" y="4111"/>
                    </a:lnTo>
                    <a:lnTo>
                      <a:pt x="1545" y="4084"/>
                    </a:lnTo>
                    <a:lnTo>
                      <a:pt x="1424" y="4049"/>
                    </a:lnTo>
                    <a:lnTo>
                      <a:pt x="1309" y="4007"/>
                    </a:lnTo>
                    <a:lnTo>
                      <a:pt x="1195" y="3958"/>
                    </a:lnTo>
                    <a:lnTo>
                      <a:pt x="1086" y="3903"/>
                    </a:lnTo>
                    <a:lnTo>
                      <a:pt x="980" y="3842"/>
                    </a:lnTo>
                    <a:lnTo>
                      <a:pt x="879" y="3775"/>
                    </a:lnTo>
                    <a:lnTo>
                      <a:pt x="781" y="3701"/>
                    </a:lnTo>
                    <a:lnTo>
                      <a:pt x="689" y="3623"/>
                    </a:lnTo>
                    <a:lnTo>
                      <a:pt x="601" y="3539"/>
                    </a:lnTo>
                    <a:lnTo>
                      <a:pt x="517" y="3449"/>
                    </a:lnTo>
                    <a:lnTo>
                      <a:pt x="439" y="3356"/>
                    </a:lnTo>
                    <a:lnTo>
                      <a:pt x="367" y="3258"/>
                    </a:lnTo>
                    <a:lnTo>
                      <a:pt x="301" y="3154"/>
                    </a:lnTo>
                    <a:lnTo>
                      <a:pt x="241" y="3047"/>
                    </a:lnTo>
                    <a:lnTo>
                      <a:pt x="185" y="2936"/>
                    </a:lnTo>
                    <a:lnTo>
                      <a:pt x="138" y="2822"/>
                    </a:lnTo>
                    <a:lnTo>
                      <a:pt x="97" y="2704"/>
                    </a:lnTo>
                    <a:lnTo>
                      <a:pt x="62" y="2583"/>
                    </a:lnTo>
                    <a:lnTo>
                      <a:pt x="36" y="2460"/>
                    </a:lnTo>
                    <a:lnTo>
                      <a:pt x="16" y="2333"/>
                    </a:lnTo>
                    <a:lnTo>
                      <a:pt x="4" y="2204"/>
                    </a:lnTo>
                    <a:lnTo>
                      <a:pt x="0" y="2073"/>
                    </a:lnTo>
                    <a:lnTo>
                      <a:pt x="4" y="1942"/>
                    </a:lnTo>
                    <a:lnTo>
                      <a:pt x="16" y="1814"/>
                    </a:lnTo>
                    <a:lnTo>
                      <a:pt x="36" y="1687"/>
                    </a:lnTo>
                    <a:lnTo>
                      <a:pt x="62" y="1564"/>
                    </a:lnTo>
                    <a:lnTo>
                      <a:pt x="97" y="1443"/>
                    </a:lnTo>
                    <a:lnTo>
                      <a:pt x="138" y="1325"/>
                    </a:lnTo>
                    <a:lnTo>
                      <a:pt x="185" y="1211"/>
                    </a:lnTo>
                    <a:lnTo>
                      <a:pt x="241" y="1099"/>
                    </a:lnTo>
                    <a:lnTo>
                      <a:pt x="301" y="993"/>
                    </a:lnTo>
                    <a:lnTo>
                      <a:pt x="367" y="889"/>
                    </a:lnTo>
                    <a:lnTo>
                      <a:pt x="439" y="791"/>
                    </a:lnTo>
                    <a:lnTo>
                      <a:pt x="517" y="697"/>
                    </a:lnTo>
                    <a:lnTo>
                      <a:pt x="601" y="608"/>
                    </a:lnTo>
                    <a:lnTo>
                      <a:pt x="689" y="524"/>
                    </a:lnTo>
                    <a:lnTo>
                      <a:pt x="781" y="446"/>
                    </a:lnTo>
                    <a:lnTo>
                      <a:pt x="879" y="372"/>
                    </a:lnTo>
                    <a:lnTo>
                      <a:pt x="980" y="304"/>
                    </a:lnTo>
                    <a:lnTo>
                      <a:pt x="1086" y="243"/>
                    </a:lnTo>
                    <a:lnTo>
                      <a:pt x="1195" y="189"/>
                    </a:lnTo>
                    <a:lnTo>
                      <a:pt x="1309" y="140"/>
                    </a:lnTo>
                    <a:lnTo>
                      <a:pt x="1424" y="98"/>
                    </a:lnTo>
                    <a:lnTo>
                      <a:pt x="1545" y="63"/>
                    </a:lnTo>
                    <a:lnTo>
                      <a:pt x="1666" y="36"/>
                    </a:lnTo>
                    <a:lnTo>
                      <a:pt x="1791" y="16"/>
                    </a:lnTo>
                    <a:lnTo>
                      <a:pt x="1919" y="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25"/>
              <p:cNvSpPr>
                <a:spLocks noEditPoints="1"/>
              </p:cNvSpPr>
              <p:nvPr/>
            </p:nvSpPr>
            <p:spPr bwMode="auto">
              <a:xfrm>
                <a:off x="1315600" y="5987226"/>
                <a:ext cx="274320" cy="274320"/>
              </a:xfrm>
              <a:custGeom>
                <a:avLst/>
                <a:gdLst>
                  <a:gd name="T0" fmla="*/ 2373 w 4189"/>
                  <a:gd name="T1" fmla="*/ 1188 h 4245"/>
                  <a:gd name="T2" fmla="*/ 2187 w 4189"/>
                  <a:gd name="T3" fmla="*/ 1320 h 4245"/>
                  <a:gd name="T4" fmla="*/ 2079 w 4189"/>
                  <a:gd name="T5" fmla="*/ 1524 h 4245"/>
                  <a:gd name="T6" fmla="*/ 2077 w 4189"/>
                  <a:gd name="T7" fmla="*/ 1755 h 4245"/>
                  <a:gd name="T8" fmla="*/ 1694 w 4189"/>
                  <a:gd name="T9" fmla="*/ 1679 h 4245"/>
                  <a:gd name="T10" fmla="*/ 1357 w 4189"/>
                  <a:gd name="T11" fmla="*/ 1504 h 4245"/>
                  <a:gd name="T12" fmla="*/ 1083 w 4189"/>
                  <a:gd name="T13" fmla="*/ 1245 h 4245"/>
                  <a:gd name="T14" fmla="*/ 1020 w 4189"/>
                  <a:gd name="T15" fmla="*/ 1438 h 4245"/>
                  <a:gd name="T16" fmla="*/ 1052 w 4189"/>
                  <a:gd name="T17" fmla="*/ 1670 h 4245"/>
                  <a:gd name="T18" fmla="*/ 1187 w 4189"/>
                  <a:gd name="T19" fmla="*/ 1861 h 4245"/>
                  <a:gd name="T20" fmla="*/ 1065 w 4189"/>
                  <a:gd name="T21" fmla="*/ 1860 h 4245"/>
                  <a:gd name="T22" fmla="*/ 1018 w 4189"/>
                  <a:gd name="T23" fmla="*/ 1905 h 4245"/>
                  <a:gd name="T24" fmla="*/ 1107 w 4189"/>
                  <a:gd name="T25" fmla="*/ 2129 h 4245"/>
                  <a:gd name="T26" fmla="*/ 1286 w 4189"/>
                  <a:gd name="T27" fmla="*/ 2282 h 4245"/>
                  <a:gd name="T28" fmla="*/ 1317 w 4189"/>
                  <a:gd name="T29" fmla="*/ 2336 h 4245"/>
                  <a:gd name="T30" fmla="*/ 1205 w 4189"/>
                  <a:gd name="T31" fmla="*/ 2385 h 4245"/>
                  <a:gd name="T32" fmla="*/ 1352 w 4189"/>
                  <a:gd name="T33" fmla="*/ 2570 h 4245"/>
                  <a:gd name="T34" fmla="*/ 1571 w 4189"/>
                  <a:gd name="T35" fmla="*/ 2663 h 4245"/>
                  <a:gd name="T36" fmla="*/ 1431 w 4189"/>
                  <a:gd name="T37" fmla="*/ 2791 h 4245"/>
                  <a:gd name="T38" fmla="*/ 1119 w 4189"/>
                  <a:gd name="T39" fmla="*/ 2874 h 4245"/>
                  <a:gd name="T40" fmla="*/ 1001 w 4189"/>
                  <a:gd name="T41" fmla="*/ 2919 h 4245"/>
                  <a:gd name="T42" fmla="*/ 1361 w 4189"/>
                  <a:gd name="T43" fmla="*/ 3057 h 4245"/>
                  <a:gd name="T44" fmla="*/ 1759 w 4189"/>
                  <a:gd name="T45" fmla="*/ 3086 h 4245"/>
                  <a:gd name="T46" fmla="*/ 2125 w 4189"/>
                  <a:gd name="T47" fmla="*/ 3013 h 4245"/>
                  <a:gd name="T48" fmla="*/ 2432 w 4189"/>
                  <a:gd name="T49" fmla="*/ 2856 h 4245"/>
                  <a:gd name="T50" fmla="*/ 2677 w 4189"/>
                  <a:gd name="T51" fmla="*/ 2637 h 4245"/>
                  <a:gd name="T52" fmla="*/ 2860 w 4189"/>
                  <a:gd name="T53" fmla="*/ 2371 h 4245"/>
                  <a:gd name="T54" fmla="*/ 2977 w 4189"/>
                  <a:gd name="T55" fmla="*/ 2077 h 4245"/>
                  <a:gd name="T56" fmla="*/ 3028 w 4189"/>
                  <a:gd name="T57" fmla="*/ 1775 h 4245"/>
                  <a:gd name="T58" fmla="*/ 3135 w 4189"/>
                  <a:gd name="T59" fmla="*/ 1546 h 4245"/>
                  <a:gd name="T60" fmla="*/ 3203 w 4189"/>
                  <a:gd name="T61" fmla="*/ 1411 h 4245"/>
                  <a:gd name="T62" fmla="*/ 3041 w 4189"/>
                  <a:gd name="T63" fmla="*/ 1428 h 4245"/>
                  <a:gd name="T64" fmla="*/ 3184 w 4189"/>
                  <a:gd name="T65" fmla="*/ 1247 h 4245"/>
                  <a:gd name="T66" fmla="*/ 2979 w 4189"/>
                  <a:gd name="T67" fmla="*/ 1289 h 4245"/>
                  <a:gd name="T68" fmla="*/ 2767 w 4189"/>
                  <a:gd name="T69" fmla="*/ 1209 h 4245"/>
                  <a:gd name="T70" fmla="*/ 2547 w 4189"/>
                  <a:gd name="T71" fmla="*/ 1155 h 4245"/>
                  <a:gd name="T72" fmla="*/ 2484 w 4189"/>
                  <a:gd name="T73" fmla="*/ 37 h 4245"/>
                  <a:gd name="T74" fmla="*/ 2966 w 4189"/>
                  <a:gd name="T75" fmla="*/ 194 h 4245"/>
                  <a:gd name="T76" fmla="*/ 3390 w 4189"/>
                  <a:gd name="T77" fmla="*/ 457 h 4245"/>
                  <a:gd name="T78" fmla="*/ 3739 w 4189"/>
                  <a:gd name="T79" fmla="*/ 810 h 4245"/>
                  <a:gd name="T80" fmla="*/ 3999 w 4189"/>
                  <a:gd name="T81" fmla="*/ 1240 h 4245"/>
                  <a:gd name="T82" fmla="*/ 4153 w 4189"/>
                  <a:gd name="T83" fmla="*/ 1727 h 4245"/>
                  <a:gd name="T84" fmla="*/ 4185 w 4189"/>
                  <a:gd name="T85" fmla="*/ 2257 h 4245"/>
                  <a:gd name="T86" fmla="*/ 4091 w 4189"/>
                  <a:gd name="T87" fmla="*/ 2768 h 4245"/>
                  <a:gd name="T88" fmla="*/ 3882 w 4189"/>
                  <a:gd name="T89" fmla="*/ 3228 h 4245"/>
                  <a:gd name="T90" fmla="*/ 3576 w 4189"/>
                  <a:gd name="T91" fmla="*/ 3622 h 4245"/>
                  <a:gd name="T92" fmla="*/ 3186 w 4189"/>
                  <a:gd name="T93" fmla="*/ 3933 h 4245"/>
                  <a:gd name="T94" fmla="*/ 2732 w 4189"/>
                  <a:gd name="T95" fmla="*/ 4144 h 4245"/>
                  <a:gd name="T96" fmla="*/ 2227 w 4189"/>
                  <a:gd name="T97" fmla="*/ 4240 h 4245"/>
                  <a:gd name="T98" fmla="*/ 1704 w 4189"/>
                  <a:gd name="T99" fmla="*/ 4208 h 4245"/>
                  <a:gd name="T100" fmla="*/ 1222 w 4189"/>
                  <a:gd name="T101" fmla="*/ 4051 h 4245"/>
                  <a:gd name="T102" fmla="*/ 799 w 4189"/>
                  <a:gd name="T103" fmla="*/ 3788 h 4245"/>
                  <a:gd name="T104" fmla="*/ 449 w 4189"/>
                  <a:gd name="T105" fmla="*/ 3435 h 4245"/>
                  <a:gd name="T106" fmla="*/ 190 w 4189"/>
                  <a:gd name="T107" fmla="*/ 3005 h 4245"/>
                  <a:gd name="T108" fmla="*/ 36 w 4189"/>
                  <a:gd name="T109" fmla="*/ 2518 h 4245"/>
                  <a:gd name="T110" fmla="*/ 4 w 4189"/>
                  <a:gd name="T111" fmla="*/ 1988 h 4245"/>
                  <a:gd name="T112" fmla="*/ 99 w 4189"/>
                  <a:gd name="T113" fmla="*/ 1477 h 4245"/>
                  <a:gd name="T114" fmla="*/ 308 w 4189"/>
                  <a:gd name="T115" fmla="*/ 1017 h 4245"/>
                  <a:gd name="T116" fmla="*/ 614 w 4189"/>
                  <a:gd name="T117" fmla="*/ 623 h 4245"/>
                  <a:gd name="T118" fmla="*/ 1002 w 4189"/>
                  <a:gd name="T119" fmla="*/ 312 h 4245"/>
                  <a:gd name="T120" fmla="*/ 1457 w 4189"/>
                  <a:gd name="T121" fmla="*/ 101 h 4245"/>
                  <a:gd name="T122" fmla="*/ 1963 w 4189"/>
                  <a:gd name="T123" fmla="*/ 6 h 4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9" h="4245">
                    <a:moveTo>
                      <a:pt x="2547" y="1155"/>
                    </a:moveTo>
                    <a:lnTo>
                      <a:pt x="2485" y="1159"/>
                    </a:lnTo>
                    <a:lnTo>
                      <a:pt x="2428" y="1171"/>
                    </a:lnTo>
                    <a:lnTo>
                      <a:pt x="2373" y="1188"/>
                    </a:lnTo>
                    <a:lnTo>
                      <a:pt x="2320" y="1212"/>
                    </a:lnTo>
                    <a:lnTo>
                      <a:pt x="2271" y="1243"/>
                    </a:lnTo>
                    <a:lnTo>
                      <a:pt x="2226" y="1278"/>
                    </a:lnTo>
                    <a:lnTo>
                      <a:pt x="2187" y="1320"/>
                    </a:lnTo>
                    <a:lnTo>
                      <a:pt x="2151" y="1365"/>
                    </a:lnTo>
                    <a:lnTo>
                      <a:pt x="2121" y="1414"/>
                    </a:lnTo>
                    <a:lnTo>
                      <a:pt x="2096" y="1467"/>
                    </a:lnTo>
                    <a:lnTo>
                      <a:pt x="2079" y="1524"/>
                    </a:lnTo>
                    <a:lnTo>
                      <a:pt x="2069" y="1582"/>
                    </a:lnTo>
                    <a:lnTo>
                      <a:pt x="2065" y="1643"/>
                    </a:lnTo>
                    <a:lnTo>
                      <a:pt x="2067" y="1700"/>
                    </a:lnTo>
                    <a:lnTo>
                      <a:pt x="2077" y="1755"/>
                    </a:lnTo>
                    <a:lnTo>
                      <a:pt x="1977" y="1747"/>
                    </a:lnTo>
                    <a:lnTo>
                      <a:pt x="1880" y="1731"/>
                    </a:lnTo>
                    <a:lnTo>
                      <a:pt x="1786" y="1708"/>
                    </a:lnTo>
                    <a:lnTo>
                      <a:pt x="1694" y="1679"/>
                    </a:lnTo>
                    <a:lnTo>
                      <a:pt x="1605" y="1645"/>
                    </a:lnTo>
                    <a:lnTo>
                      <a:pt x="1518" y="1604"/>
                    </a:lnTo>
                    <a:lnTo>
                      <a:pt x="1436" y="1556"/>
                    </a:lnTo>
                    <a:lnTo>
                      <a:pt x="1357" y="1504"/>
                    </a:lnTo>
                    <a:lnTo>
                      <a:pt x="1283" y="1446"/>
                    </a:lnTo>
                    <a:lnTo>
                      <a:pt x="1212" y="1383"/>
                    </a:lnTo>
                    <a:lnTo>
                      <a:pt x="1145" y="1317"/>
                    </a:lnTo>
                    <a:lnTo>
                      <a:pt x="1083" y="1245"/>
                    </a:lnTo>
                    <a:lnTo>
                      <a:pt x="1061" y="1289"/>
                    </a:lnTo>
                    <a:lnTo>
                      <a:pt x="1043" y="1337"/>
                    </a:lnTo>
                    <a:lnTo>
                      <a:pt x="1030" y="1386"/>
                    </a:lnTo>
                    <a:lnTo>
                      <a:pt x="1020" y="1438"/>
                    </a:lnTo>
                    <a:lnTo>
                      <a:pt x="1018" y="1491"/>
                    </a:lnTo>
                    <a:lnTo>
                      <a:pt x="1022" y="1553"/>
                    </a:lnTo>
                    <a:lnTo>
                      <a:pt x="1034" y="1613"/>
                    </a:lnTo>
                    <a:lnTo>
                      <a:pt x="1052" y="1670"/>
                    </a:lnTo>
                    <a:lnTo>
                      <a:pt x="1077" y="1724"/>
                    </a:lnTo>
                    <a:lnTo>
                      <a:pt x="1108" y="1775"/>
                    </a:lnTo>
                    <a:lnTo>
                      <a:pt x="1145" y="1820"/>
                    </a:lnTo>
                    <a:lnTo>
                      <a:pt x="1187" y="1861"/>
                    </a:lnTo>
                    <a:lnTo>
                      <a:pt x="1233" y="1897"/>
                    </a:lnTo>
                    <a:lnTo>
                      <a:pt x="1174" y="1892"/>
                    </a:lnTo>
                    <a:lnTo>
                      <a:pt x="1119" y="1878"/>
                    </a:lnTo>
                    <a:lnTo>
                      <a:pt x="1065" y="1860"/>
                    </a:lnTo>
                    <a:lnTo>
                      <a:pt x="1014" y="1836"/>
                    </a:lnTo>
                    <a:lnTo>
                      <a:pt x="1014" y="1838"/>
                    </a:lnTo>
                    <a:lnTo>
                      <a:pt x="1014" y="1842"/>
                    </a:lnTo>
                    <a:lnTo>
                      <a:pt x="1018" y="1905"/>
                    </a:lnTo>
                    <a:lnTo>
                      <a:pt x="1030" y="1966"/>
                    </a:lnTo>
                    <a:lnTo>
                      <a:pt x="1049" y="2024"/>
                    </a:lnTo>
                    <a:lnTo>
                      <a:pt x="1074" y="2079"/>
                    </a:lnTo>
                    <a:lnTo>
                      <a:pt x="1107" y="2129"/>
                    </a:lnTo>
                    <a:lnTo>
                      <a:pt x="1144" y="2176"/>
                    </a:lnTo>
                    <a:lnTo>
                      <a:pt x="1187" y="2217"/>
                    </a:lnTo>
                    <a:lnTo>
                      <a:pt x="1235" y="2253"/>
                    </a:lnTo>
                    <a:lnTo>
                      <a:pt x="1286" y="2282"/>
                    </a:lnTo>
                    <a:lnTo>
                      <a:pt x="1341" y="2304"/>
                    </a:lnTo>
                    <a:lnTo>
                      <a:pt x="1400" y="2320"/>
                    </a:lnTo>
                    <a:lnTo>
                      <a:pt x="1360" y="2330"/>
                    </a:lnTo>
                    <a:lnTo>
                      <a:pt x="1317" y="2336"/>
                    </a:lnTo>
                    <a:lnTo>
                      <a:pt x="1273" y="2338"/>
                    </a:lnTo>
                    <a:lnTo>
                      <a:pt x="1227" y="2335"/>
                    </a:lnTo>
                    <a:lnTo>
                      <a:pt x="1183" y="2328"/>
                    </a:lnTo>
                    <a:lnTo>
                      <a:pt x="1205" y="2385"/>
                    </a:lnTo>
                    <a:lnTo>
                      <a:pt x="1234" y="2438"/>
                    </a:lnTo>
                    <a:lnTo>
                      <a:pt x="1268" y="2488"/>
                    </a:lnTo>
                    <a:lnTo>
                      <a:pt x="1307" y="2531"/>
                    </a:lnTo>
                    <a:lnTo>
                      <a:pt x="1352" y="2570"/>
                    </a:lnTo>
                    <a:lnTo>
                      <a:pt x="1402" y="2603"/>
                    </a:lnTo>
                    <a:lnTo>
                      <a:pt x="1454" y="2630"/>
                    </a:lnTo>
                    <a:lnTo>
                      <a:pt x="1512" y="2649"/>
                    </a:lnTo>
                    <a:lnTo>
                      <a:pt x="1571" y="2663"/>
                    </a:lnTo>
                    <a:lnTo>
                      <a:pt x="1634" y="2668"/>
                    </a:lnTo>
                    <a:lnTo>
                      <a:pt x="1569" y="2714"/>
                    </a:lnTo>
                    <a:lnTo>
                      <a:pt x="1503" y="2756"/>
                    </a:lnTo>
                    <a:lnTo>
                      <a:pt x="1431" y="2791"/>
                    </a:lnTo>
                    <a:lnTo>
                      <a:pt x="1357" y="2822"/>
                    </a:lnTo>
                    <a:lnTo>
                      <a:pt x="1280" y="2846"/>
                    </a:lnTo>
                    <a:lnTo>
                      <a:pt x="1200" y="2863"/>
                    </a:lnTo>
                    <a:lnTo>
                      <a:pt x="1119" y="2874"/>
                    </a:lnTo>
                    <a:lnTo>
                      <a:pt x="1035" y="2878"/>
                    </a:lnTo>
                    <a:lnTo>
                      <a:pt x="977" y="2875"/>
                    </a:lnTo>
                    <a:lnTo>
                      <a:pt x="920" y="2870"/>
                    </a:lnTo>
                    <a:lnTo>
                      <a:pt x="1001" y="2919"/>
                    </a:lnTo>
                    <a:lnTo>
                      <a:pt x="1087" y="2963"/>
                    </a:lnTo>
                    <a:lnTo>
                      <a:pt x="1175" y="3001"/>
                    </a:lnTo>
                    <a:lnTo>
                      <a:pt x="1267" y="3032"/>
                    </a:lnTo>
                    <a:lnTo>
                      <a:pt x="1361" y="3057"/>
                    </a:lnTo>
                    <a:lnTo>
                      <a:pt x="1458" y="3074"/>
                    </a:lnTo>
                    <a:lnTo>
                      <a:pt x="1558" y="3086"/>
                    </a:lnTo>
                    <a:lnTo>
                      <a:pt x="1659" y="3090"/>
                    </a:lnTo>
                    <a:lnTo>
                      <a:pt x="1759" y="3086"/>
                    </a:lnTo>
                    <a:lnTo>
                      <a:pt x="1856" y="3077"/>
                    </a:lnTo>
                    <a:lnTo>
                      <a:pt x="1949" y="3061"/>
                    </a:lnTo>
                    <a:lnTo>
                      <a:pt x="2039" y="3040"/>
                    </a:lnTo>
                    <a:lnTo>
                      <a:pt x="2125" y="3013"/>
                    </a:lnTo>
                    <a:lnTo>
                      <a:pt x="2208" y="2981"/>
                    </a:lnTo>
                    <a:lnTo>
                      <a:pt x="2286" y="2944"/>
                    </a:lnTo>
                    <a:lnTo>
                      <a:pt x="2361" y="2903"/>
                    </a:lnTo>
                    <a:lnTo>
                      <a:pt x="2432" y="2856"/>
                    </a:lnTo>
                    <a:lnTo>
                      <a:pt x="2499" y="2807"/>
                    </a:lnTo>
                    <a:lnTo>
                      <a:pt x="2563" y="2754"/>
                    </a:lnTo>
                    <a:lnTo>
                      <a:pt x="2622" y="2697"/>
                    </a:lnTo>
                    <a:lnTo>
                      <a:pt x="2677" y="2637"/>
                    </a:lnTo>
                    <a:lnTo>
                      <a:pt x="2729" y="2574"/>
                    </a:lnTo>
                    <a:lnTo>
                      <a:pt x="2776" y="2509"/>
                    </a:lnTo>
                    <a:lnTo>
                      <a:pt x="2820" y="2441"/>
                    </a:lnTo>
                    <a:lnTo>
                      <a:pt x="2860" y="2371"/>
                    </a:lnTo>
                    <a:lnTo>
                      <a:pt x="2896" y="2299"/>
                    </a:lnTo>
                    <a:lnTo>
                      <a:pt x="2927" y="2226"/>
                    </a:lnTo>
                    <a:lnTo>
                      <a:pt x="2955" y="2153"/>
                    </a:lnTo>
                    <a:lnTo>
                      <a:pt x="2977" y="2077"/>
                    </a:lnTo>
                    <a:lnTo>
                      <a:pt x="2996" y="2002"/>
                    </a:lnTo>
                    <a:lnTo>
                      <a:pt x="3011" y="1926"/>
                    </a:lnTo>
                    <a:lnTo>
                      <a:pt x="3021" y="1850"/>
                    </a:lnTo>
                    <a:lnTo>
                      <a:pt x="3028" y="1775"/>
                    </a:lnTo>
                    <a:lnTo>
                      <a:pt x="3031" y="1700"/>
                    </a:lnTo>
                    <a:lnTo>
                      <a:pt x="3029" y="1637"/>
                    </a:lnTo>
                    <a:lnTo>
                      <a:pt x="3084" y="1594"/>
                    </a:lnTo>
                    <a:lnTo>
                      <a:pt x="3135" y="1546"/>
                    </a:lnTo>
                    <a:lnTo>
                      <a:pt x="3184" y="1496"/>
                    </a:lnTo>
                    <a:lnTo>
                      <a:pt x="3228" y="1442"/>
                    </a:lnTo>
                    <a:lnTo>
                      <a:pt x="3269" y="1385"/>
                    </a:lnTo>
                    <a:lnTo>
                      <a:pt x="3203" y="1411"/>
                    </a:lnTo>
                    <a:lnTo>
                      <a:pt x="3135" y="1434"/>
                    </a:lnTo>
                    <a:lnTo>
                      <a:pt x="3065" y="1450"/>
                    </a:lnTo>
                    <a:lnTo>
                      <a:pt x="2993" y="1462"/>
                    </a:lnTo>
                    <a:lnTo>
                      <a:pt x="3041" y="1428"/>
                    </a:lnTo>
                    <a:lnTo>
                      <a:pt x="3084" y="1390"/>
                    </a:lnTo>
                    <a:lnTo>
                      <a:pt x="3122" y="1346"/>
                    </a:lnTo>
                    <a:lnTo>
                      <a:pt x="3156" y="1298"/>
                    </a:lnTo>
                    <a:lnTo>
                      <a:pt x="3184" y="1247"/>
                    </a:lnTo>
                    <a:lnTo>
                      <a:pt x="3205" y="1191"/>
                    </a:lnTo>
                    <a:lnTo>
                      <a:pt x="3133" y="1231"/>
                    </a:lnTo>
                    <a:lnTo>
                      <a:pt x="3058" y="1262"/>
                    </a:lnTo>
                    <a:lnTo>
                      <a:pt x="2979" y="1289"/>
                    </a:lnTo>
                    <a:lnTo>
                      <a:pt x="2898" y="1309"/>
                    </a:lnTo>
                    <a:lnTo>
                      <a:pt x="2859" y="1270"/>
                    </a:lnTo>
                    <a:lnTo>
                      <a:pt x="2814" y="1237"/>
                    </a:lnTo>
                    <a:lnTo>
                      <a:pt x="2767" y="1209"/>
                    </a:lnTo>
                    <a:lnTo>
                      <a:pt x="2716" y="1187"/>
                    </a:lnTo>
                    <a:lnTo>
                      <a:pt x="2661" y="1170"/>
                    </a:lnTo>
                    <a:lnTo>
                      <a:pt x="2605" y="1159"/>
                    </a:lnTo>
                    <a:lnTo>
                      <a:pt x="2547" y="1155"/>
                    </a:lnTo>
                    <a:close/>
                    <a:moveTo>
                      <a:pt x="2095" y="0"/>
                    </a:moveTo>
                    <a:lnTo>
                      <a:pt x="2227" y="6"/>
                    </a:lnTo>
                    <a:lnTo>
                      <a:pt x="2357" y="17"/>
                    </a:lnTo>
                    <a:lnTo>
                      <a:pt x="2484" y="37"/>
                    </a:lnTo>
                    <a:lnTo>
                      <a:pt x="2610" y="65"/>
                    </a:lnTo>
                    <a:lnTo>
                      <a:pt x="2732" y="101"/>
                    </a:lnTo>
                    <a:lnTo>
                      <a:pt x="2851" y="144"/>
                    </a:lnTo>
                    <a:lnTo>
                      <a:pt x="2966" y="194"/>
                    </a:lnTo>
                    <a:lnTo>
                      <a:pt x="3079" y="250"/>
                    </a:lnTo>
                    <a:lnTo>
                      <a:pt x="3186" y="312"/>
                    </a:lnTo>
                    <a:lnTo>
                      <a:pt x="3290" y="381"/>
                    </a:lnTo>
                    <a:lnTo>
                      <a:pt x="3390" y="457"/>
                    </a:lnTo>
                    <a:lnTo>
                      <a:pt x="3485" y="536"/>
                    </a:lnTo>
                    <a:lnTo>
                      <a:pt x="3576" y="623"/>
                    </a:lnTo>
                    <a:lnTo>
                      <a:pt x="3659" y="714"/>
                    </a:lnTo>
                    <a:lnTo>
                      <a:pt x="3739" y="810"/>
                    </a:lnTo>
                    <a:lnTo>
                      <a:pt x="3814" y="911"/>
                    </a:lnTo>
                    <a:lnTo>
                      <a:pt x="3882" y="1017"/>
                    </a:lnTo>
                    <a:lnTo>
                      <a:pt x="3944" y="1126"/>
                    </a:lnTo>
                    <a:lnTo>
                      <a:pt x="3999" y="1240"/>
                    </a:lnTo>
                    <a:lnTo>
                      <a:pt x="4049" y="1357"/>
                    </a:lnTo>
                    <a:lnTo>
                      <a:pt x="4091" y="1477"/>
                    </a:lnTo>
                    <a:lnTo>
                      <a:pt x="4126" y="1601"/>
                    </a:lnTo>
                    <a:lnTo>
                      <a:pt x="4153" y="1727"/>
                    </a:lnTo>
                    <a:lnTo>
                      <a:pt x="4173" y="1857"/>
                    </a:lnTo>
                    <a:lnTo>
                      <a:pt x="4185" y="1988"/>
                    </a:lnTo>
                    <a:lnTo>
                      <a:pt x="4189" y="2123"/>
                    </a:lnTo>
                    <a:lnTo>
                      <a:pt x="4185" y="2257"/>
                    </a:lnTo>
                    <a:lnTo>
                      <a:pt x="4173" y="2388"/>
                    </a:lnTo>
                    <a:lnTo>
                      <a:pt x="4153" y="2518"/>
                    </a:lnTo>
                    <a:lnTo>
                      <a:pt x="4126" y="2644"/>
                    </a:lnTo>
                    <a:lnTo>
                      <a:pt x="4091" y="2768"/>
                    </a:lnTo>
                    <a:lnTo>
                      <a:pt x="4049" y="2888"/>
                    </a:lnTo>
                    <a:lnTo>
                      <a:pt x="3999" y="3005"/>
                    </a:lnTo>
                    <a:lnTo>
                      <a:pt x="3944" y="3119"/>
                    </a:lnTo>
                    <a:lnTo>
                      <a:pt x="3882" y="3228"/>
                    </a:lnTo>
                    <a:lnTo>
                      <a:pt x="3814" y="3334"/>
                    </a:lnTo>
                    <a:lnTo>
                      <a:pt x="3739" y="3435"/>
                    </a:lnTo>
                    <a:lnTo>
                      <a:pt x="3659" y="3531"/>
                    </a:lnTo>
                    <a:lnTo>
                      <a:pt x="3576" y="3622"/>
                    </a:lnTo>
                    <a:lnTo>
                      <a:pt x="3485" y="3709"/>
                    </a:lnTo>
                    <a:lnTo>
                      <a:pt x="3390" y="3788"/>
                    </a:lnTo>
                    <a:lnTo>
                      <a:pt x="3290" y="3864"/>
                    </a:lnTo>
                    <a:lnTo>
                      <a:pt x="3186" y="3933"/>
                    </a:lnTo>
                    <a:lnTo>
                      <a:pt x="3079" y="3995"/>
                    </a:lnTo>
                    <a:lnTo>
                      <a:pt x="2966" y="4051"/>
                    </a:lnTo>
                    <a:lnTo>
                      <a:pt x="2851" y="4101"/>
                    </a:lnTo>
                    <a:lnTo>
                      <a:pt x="2732" y="4144"/>
                    </a:lnTo>
                    <a:lnTo>
                      <a:pt x="2610" y="4180"/>
                    </a:lnTo>
                    <a:lnTo>
                      <a:pt x="2484" y="4208"/>
                    </a:lnTo>
                    <a:lnTo>
                      <a:pt x="2357" y="4228"/>
                    </a:lnTo>
                    <a:lnTo>
                      <a:pt x="2227" y="4240"/>
                    </a:lnTo>
                    <a:lnTo>
                      <a:pt x="2095" y="4245"/>
                    </a:lnTo>
                    <a:lnTo>
                      <a:pt x="1963" y="4240"/>
                    </a:lnTo>
                    <a:lnTo>
                      <a:pt x="1832" y="4228"/>
                    </a:lnTo>
                    <a:lnTo>
                      <a:pt x="1704" y="4208"/>
                    </a:lnTo>
                    <a:lnTo>
                      <a:pt x="1580" y="4180"/>
                    </a:lnTo>
                    <a:lnTo>
                      <a:pt x="1457" y="4144"/>
                    </a:lnTo>
                    <a:lnTo>
                      <a:pt x="1339" y="4101"/>
                    </a:lnTo>
                    <a:lnTo>
                      <a:pt x="1222" y="4051"/>
                    </a:lnTo>
                    <a:lnTo>
                      <a:pt x="1111" y="3995"/>
                    </a:lnTo>
                    <a:lnTo>
                      <a:pt x="1002" y="3933"/>
                    </a:lnTo>
                    <a:lnTo>
                      <a:pt x="899" y="3864"/>
                    </a:lnTo>
                    <a:lnTo>
                      <a:pt x="799" y="3788"/>
                    </a:lnTo>
                    <a:lnTo>
                      <a:pt x="705" y="3709"/>
                    </a:lnTo>
                    <a:lnTo>
                      <a:pt x="614" y="3622"/>
                    </a:lnTo>
                    <a:lnTo>
                      <a:pt x="529" y="3531"/>
                    </a:lnTo>
                    <a:lnTo>
                      <a:pt x="449" y="3435"/>
                    </a:lnTo>
                    <a:lnTo>
                      <a:pt x="376" y="3334"/>
                    </a:lnTo>
                    <a:lnTo>
                      <a:pt x="308" y="3228"/>
                    </a:lnTo>
                    <a:lnTo>
                      <a:pt x="246" y="3119"/>
                    </a:lnTo>
                    <a:lnTo>
                      <a:pt x="190" y="3005"/>
                    </a:lnTo>
                    <a:lnTo>
                      <a:pt x="141" y="2888"/>
                    </a:lnTo>
                    <a:lnTo>
                      <a:pt x="99" y="2768"/>
                    </a:lnTo>
                    <a:lnTo>
                      <a:pt x="64" y="2644"/>
                    </a:lnTo>
                    <a:lnTo>
                      <a:pt x="36" y="2518"/>
                    </a:lnTo>
                    <a:lnTo>
                      <a:pt x="17" y="2388"/>
                    </a:lnTo>
                    <a:lnTo>
                      <a:pt x="4" y="2257"/>
                    </a:lnTo>
                    <a:lnTo>
                      <a:pt x="0" y="2123"/>
                    </a:lnTo>
                    <a:lnTo>
                      <a:pt x="4" y="1988"/>
                    </a:lnTo>
                    <a:lnTo>
                      <a:pt x="17" y="1857"/>
                    </a:lnTo>
                    <a:lnTo>
                      <a:pt x="36" y="1727"/>
                    </a:lnTo>
                    <a:lnTo>
                      <a:pt x="64" y="1601"/>
                    </a:lnTo>
                    <a:lnTo>
                      <a:pt x="99" y="1477"/>
                    </a:lnTo>
                    <a:lnTo>
                      <a:pt x="141" y="1357"/>
                    </a:lnTo>
                    <a:lnTo>
                      <a:pt x="190" y="1240"/>
                    </a:lnTo>
                    <a:lnTo>
                      <a:pt x="246" y="1126"/>
                    </a:lnTo>
                    <a:lnTo>
                      <a:pt x="308" y="1017"/>
                    </a:lnTo>
                    <a:lnTo>
                      <a:pt x="376" y="911"/>
                    </a:lnTo>
                    <a:lnTo>
                      <a:pt x="449" y="810"/>
                    </a:lnTo>
                    <a:lnTo>
                      <a:pt x="529" y="714"/>
                    </a:lnTo>
                    <a:lnTo>
                      <a:pt x="614" y="623"/>
                    </a:lnTo>
                    <a:lnTo>
                      <a:pt x="705" y="536"/>
                    </a:lnTo>
                    <a:lnTo>
                      <a:pt x="799" y="457"/>
                    </a:lnTo>
                    <a:lnTo>
                      <a:pt x="899" y="381"/>
                    </a:lnTo>
                    <a:lnTo>
                      <a:pt x="1002" y="312"/>
                    </a:lnTo>
                    <a:lnTo>
                      <a:pt x="1111" y="250"/>
                    </a:lnTo>
                    <a:lnTo>
                      <a:pt x="1222" y="194"/>
                    </a:lnTo>
                    <a:lnTo>
                      <a:pt x="1339" y="144"/>
                    </a:lnTo>
                    <a:lnTo>
                      <a:pt x="1457" y="101"/>
                    </a:lnTo>
                    <a:lnTo>
                      <a:pt x="1580" y="65"/>
                    </a:lnTo>
                    <a:lnTo>
                      <a:pt x="1704" y="37"/>
                    </a:lnTo>
                    <a:lnTo>
                      <a:pt x="1832" y="17"/>
                    </a:lnTo>
                    <a:lnTo>
                      <a:pt x="1963" y="6"/>
                    </a:lnTo>
                    <a:lnTo>
                      <a:pt x="209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34" name="Group 28"/>
              <p:cNvGrpSpPr>
                <a:grpSpLocks noChangeAspect="1"/>
              </p:cNvGrpSpPr>
              <p:nvPr/>
            </p:nvGrpSpPr>
            <p:grpSpPr bwMode="auto">
              <a:xfrm>
                <a:off x="1662288" y="5990492"/>
                <a:ext cx="274325" cy="277775"/>
                <a:chOff x="1758" y="2011"/>
                <a:chExt cx="2225" cy="2253"/>
              </a:xfrm>
              <a:solidFill>
                <a:schemeClr val="bg1"/>
              </a:solidFill>
            </p:grpSpPr>
            <p:sp>
              <p:nvSpPr>
                <p:cNvPr id="140" name="Freeform 30"/>
                <p:cNvSpPr>
                  <a:spLocks/>
                </p:cNvSpPr>
                <p:nvPr/>
              </p:nvSpPr>
              <p:spPr bwMode="auto">
                <a:xfrm>
                  <a:off x="2733" y="2977"/>
                  <a:ext cx="547" cy="559"/>
                </a:xfrm>
                <a:custGeom>
                  <a:avLst/>
                  <a:gdLst>
                    <a:gd name="T0" fmla="*/ 732 w 1095"/>
                    <a:gd name="T1" fmla="*/ 3 h 1118"/>
                    <a:gd name="T2" fmla="*/ 824 w 1095"/>
                    <a:gd name="T3" fmla="*/ 21 h 1118"/>
                    <a:gd name="T4" fmla="*/ 907 w 1095"/>
                    <a:gd name="T5" fmla="*/ 61 h 1118"/>
                    <a:gd name="T6" fmla="*/ 977 w 1095"/>
                    <a:gd name="T7" fmla="*/ 120 h 1118"/>
                    <a:gd name="T8" fmla="*/ 1033 w 1095"/>
                    <a:gd name="T9" fmla="*/ 199 h 1118"/>
                    <a:gd name="T10" fmla="*/ 1072 w 1095"/>
                    <a:gd name="T11" fmla="*/ 300 h 1118"/>
                    <a:gd name="T12" fmla="*/ 1093 w 1095"/>
                    <a:gd name="T13" fmla="*/ 422 h 1118"/>
                    <a:gd name="T14" fmla="*/ 1095 w 1095"/>
                    <a:gd name="T15" fmla="*/ 1118 h 1118"/>
                    <a:gd name="T16" fmla="*/ 736 w 1095"/>
                    <a:gd name="T17" fmla="*/ 533 h 1118"/>
                    <a:gd name="T18" fmla="*/ 729 w 1095"/>
                    <a:gd name="T19" fmla="*/ 451 h 1118"/>
                    <a:gd name="T20" fmla="*/ 710 w 1095"/>
                    <a:gd name="T21" fmla="*/ 384 h 1118"/>
                    <a:gd name="T22" fmla="*/ 675 w 1095"/>
                    <a:gd name="T23" fmla="*/ 331 h 1118"/>
                    <a:gd name="T24" fmla="*/ 624 w 1095"/>
                    <a:gd name="T25" fmla="*/ 299 h 1118"/>
                    <a:gd name="T26" fmla="*/ 555 w 1095"/>
                    <a:gd name="T27" fmla="*/ 286 h 1118"/>
                    <a:gd name="T28" fmla="*/ 487 w 1095"/>
                    <a:gd name="T29" fmla="*/ 298 h 1118"/>
                    <a:gd name="T30" fmla="*/ 436 w 1095"/>
                    <a:gd name="T31" fmla="*/ 329 h 1118"/>
                    <a:gd name="T32" fmla="*/ 397 w 1095"/>
                    <a:gd name="T33" fmla="*/ 371 h 1118"/>
                    <a:gd name="T34" fmla="*/ 370 w 1095"/>
                    <a:gd name="T35" fmla="*/ 420 h 1118"/>
                    <a:gd name="T36" fmla="*/ 360 w 1095"/>
                    <a:gd name="T37" fmla="*/ 460 h 1118"/>
                    <a:gd name="T38" fmla="*/ 359 w 1095"/>
                    <a:gd name="T39" fmla="*/ 508 h 1118"/>
                    <a:gd name="T40" fmla="*/ 0 w 1095"/>
                    <a:gd name="T41" fmla="*/ 1118 h 1118"/>
                    <a:gd name="T42" fmla="*/ 0 w 1095"/>
                    <a:gd name="T43" fmla="*/ 1099 h 1118"/>
                    <a:gd name="T44" fmla="*/ 1 w 1095"/>
                    <a:gd name="T45" fmla="*/ 1044 h 1118"/>
                    <a:gd name="T46" fmla="*/ 1 w 1095"/>
                    <a:gd name="T47" fmla="*/ 961 h 1118"/>
                    <a:gd name="T48" fmla="*/ 1 w 1095"/>
                    <a:gd name="T49" fmla="*/ 858 h 1118"/>
                    <a:gd name="T50" fmla="*/ 1 w 1095"/>
                    <a:gd name="T51" fmla="*/ 739 h 1118"/>
                    <a:gd name="T52" fmla="*/ 3 w 1095"/>
                    <a:gd name="T53" fmla="*/ 610 h 1118"/>
                    <a:gd name="T54" fmla="*/ 3 w 1095"/>
                    <a:gd name="T55" fmla="*/ 481 h 1118"/>
                    <a:gd name="T56" fmla="*/ 3 w 1095"/>
                    <a:gd name="T57" fmla="*/ 354 h 1118"/>
                    <a:gd name="T58" fmla="*/ 3 w 1095"/>
                    <a:gd name="T59" fmla="*/ 240 h 1118"/>
                    <a:gd name="T60" fmla="*/ 1 w 1095"/>
                    <a:gd name="T61" fmla="*/ 143 h 1118"/>
                    <a:gd name="T62" fmla="*/ 1 w 1095"/>
                    <a:gd name="T63" fmla="*/ 69 h 1118"/>
                    <a:gd name="T64" fmla="*/ 0 w 1095"/>
                    <a:gd name="T65" fmla="*/ 26 h 1118"/>
                    <a:gd name="T66" fmla="*/ 359 w 1095"/>
                    <a:gd name="T67" fmla="*/ 181 h 1118"/>
                    <a:gd name="T68" fmla="*/ 356 w 1095"/>
                    <a:gd name="T69" fmla="*/ 185 h 1118"/>
                    <a:gd name="T70" fmla="*/ 359 w 1095"/>
                    <a:gd name="T71" fmla="*/ 181 h 1118"/>
                    <a:gd name="T72" fmla="*/ 388 w 1095"/>
                    <a:gd name="T73" fmla="*/ 137 h 1118"/>
                    <a:gd name="T74" fmla="*/ 429 w 1095"/>
                    <a:gd name="T75" fmla="*/ 93 h 1118"/>
                    <a:gd name="T76" fmla="*/ 482 w 1095"/>
                    <a:gd name="T77" fmla="*/ 52 h 1118"/>
                    <a:gd name="T78" fmla="*/ 548 w 1095"/>
                    <a:gd name="T79" fmla="*/ 21 h 1118"/>
                    <a:gd name="T80" fmla="*/ 633 w 1095"/>
                    <a:gd name="T81" fmla="*/ 3 h 1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95" h="1118">
                      <a:moveTo>
                        <a:pt x="682" y="0"/>
                      </a:moveTo>
                      <a:lnTo>
                        <a:pt x="732" y="3"/>
                      </a:lnTo>
                      <a:lnTo>
                        <a:pt x="779" y="10"/>
                      </a:lnTo>
                      <a:lnTo>
                        <a:pt x="824" y="21"/>
                      </a:lnTo>
                      <a:lnTo>
                        <a:pt x="867" y="38"/>
                      </a:lnTo>
                      <a:lnTo>
                        <a:pt x="907" y="61"/>
                      </a:lnTo>
                      <a:lnTo>
                        <a:pt x="944" y="88"/>
                      </a:lnTo>
                      <a:lnTo>
                        <a:pt x="977" y="120"/>
                      </a:lnTo>
                      <a:lnTo>
                        <a:pt x="1006" y="157"/>
                      </a:lnTo>
                      <a:lnTo>
                        <a:pt x="1033" y="199"/>
                      </a:lnTo>
                      <a:lnTo>
                        <a:pt x="1055" y="247"/>
                      </a:lnTo>
                      <a:lnTo>
                        <a:pt x="1072" y="300"/>
                      </a:lnTo>
                      <a:lnTo>
                        <a:pt x="1084" y="358"/>
                      </a:lnTo>
                      <a:lnTo>
                        <a:pt x="1093" y="422"/>
                      </a:lnTo>
                      <a:lnTo>
                        <a:pt x="1095" y="491"/>
                      </a:lnTo>
                      <a:lnTo>
                        <a:pt x="1095" y="1118"/>
                      </a:lnTo>
                      <a:lnTo>
                        <a:pt x="736" y="1118"/>
                      </a:lnTo>
                      <a:lnTo>
                        <a:pt x="736" y="533"/>
                      </a:lnTo>
                      <a:lnTo>
                        <a:pt x="735" y="491"/>
                      </a:lnTo>
                      <a:lnTo>
                        <a:pt x="729" y="451"/>
                      </a:lnTo>
                      <a:lnTo>
                        <a:pt x="722" y="416"/>
                      </a:lnTo>
                      <a:lnTo>
                        <a:pt x="710" y="384"/>
                      </a:lnTo>
                      <a:lnTo>
                        <a:pt x="695" y="355"/>
                      </a:lnTo>
                      <a:lnTo>
                        <a:pt x="675" y="331"/>
                      </a:lnTo>
                      <a:lnTo>
                        <a:pt x="651" y="312"/>
                      </a:lnTo>
                      <a:lnTo>
                        <a:pt x="624" y="299"/>
                      </a:lnTo>
                      <a:lnTo>
                        <a:pt x="592" y="289"/>
                      </a:lnTo>
                      <a:lnTo>
                        <a:pt x="555" y="286"/>
                      </a:lnTo>
                      <a:lnTo>
                        <a:pt x="519" y="289"/>
                      </a:lnTo>
                      <a:lnTo>
                        <a:pt x="487" y="298"/>
                      </a:lnTo>
                      <a:lnTo>
                        <a:pt x="459" y="312"/>
                      </a:lnTo>
                      <a:lnTo>
                        <a:pt x="436" y="329"/>
                      </a:lnTo>
                      <a:lnTo>
                        <a:pt x="415" y="348"/>
                      </a:lnTo>
                      <a:lnTo>
                        <a:pt x="397" y="371"/>
                      </a:lnTo>
                      <a:lnTo>
                        <a:pt x="381" y="395"/>
                      </a:lnTo>
                      <a:lnTo>
                        <a:pt x="370" y="420"/>
                      </a:lnTo>
                      <a:lnTo>
                        <a:pt x="365" y="439"/>
                      </a:lnTo>
                      <a:lnTo>
                        <a:pt x="360" y="460"/>
                      </a:lnTo>
                      <a:lnTo>
                        <a:pt x="359" y="484"/>
                      </a:lnTo>
                      <a:lnTo>
                        <a:pt x="359" y="508"/>
                      </a:lnTo>
                      <a:lnTo>
                        <a:pt x="359" y="1118"/>
                      </a:lnTo>
                      <a:lnTo>
                        <a:pt x="0" y="1118"/>
                      </a:lnTo>
                      <a:lnTo>
                        <a:pt x="0" y="1113"/>
                      </a:lnTo>
                      <a:lnTo>
                        <a:pt x="0" y="1099"/>
                      </a:lnTo>
                      <a:lnTo>
                        <a:pt x="0" y="1075"/>
                      </a:lnTo>
                      <a:lnTo>
                        <a:pt x="1" y="1044"/>
                      </a:lnTo>
                      <a:lnTo>
                        <a:pt x="1" y="1006"/>
                      </a:lnTo>
                      <a:lnTo>
                        <a:pt x="1" y="961"/>
                      </a:lnTo>
                      <a:lnTo>
                        <a:pt x="1" y="912"/>
                      </a:lnTo>
                      <a:lnTo>
                        <a:pt x="1" y="858"/>
                      </a:lnTo>
                      <a:lnTo>
                        <a:pt x="1" y="799"/>
                      </a:lnTo>
                      <a:lnTo>
                        <a:pt x="1" y="739"/>
                      </a:lnTo>
                      <a:lnTo>
                        <a:pt x="1" y="675"/>
                      </a:lnTo>
                      <a:lnTo>
                        <a:pt x="3" y="610"/>
                      </a:lnTo>
                      <a:lnTo>
                        <a:pt x="3" y="546"/>
                      </a:lnTo>
                      <a:lnTo>
                        <a:pt x="3" y="481"/>
                      </a:lnTo>
                      <a:lnTo>
                        <a:pt x="3" y="416"/>
                      </a:lnTo>
                      <a:lnTo>
                        <a:pt x="3" y="354"/>
                      </a:lnTo>
                      <a:lnTo>
                        <a:pt x="3" y="295"/>
                      </a:lnTo>
                      <a:lnTo>
                        <a:pt x="3" y="240"/>
                      </a:lnTo>
                      <a:lnTo>
                        <a:pt x="3" y="188"/>
                      </a:lnTo>
                      <a:lnTo>
                        <a:pt x="1" y="143"/>
                      </a:lnTo>
                      <a:lnTo>
                        <a:pt x="1" y="102"/>
                      </a:lnTo>
                      <a:lnTo>
                        <a:pt x="1" y="69"/>
                      </a:lnTo>
                      <a:lnTo>
                        <a:pt x="1" y="43"/>
                      </a:lnTo>
                      <a:lnTo>
                        <a:pt x="0" y="26"/>
                      </a:lnTo>
                      <a:lnTo>
                        <a:pt x="359" y="26"/>
                      </a:lnTo>
                      <a:lnTo>
                        <a:pt x="359" y="181"/>
                      </a:lnTo>
                      <a:lnTo>
                        <a:pt x="358" y="182"/>
                      </a:lnTo>
                      <a:lnTo>
                        <a:pt x="356" y="185"/>
                      </a:lnTo>
                      <a:lnTo>
                        <a:pt x="359" y="185"/>
                      </a:lnTo>
                      <a:lnTo>
                        <a:pt x="359" y="181"/>
                      </a:lnTo>
                      <a:lnTo>
                        <a:pt x="373" y="160"/>
                      </a:lnTo>
                      <a:lnTo>
                        <a:pt x="388" y="137"/>
                      </a:lnTo>
                      <a:lnTo>
                        <a:pt x="408" y="116"/>
                      </a:lnTo>
                      <a:lnTo>
                        <a:pt x="429" y="93"/>
                      </a:lnTo>
                      <a:lnTo>
                        <a:pt x="454" y="72"/>
                      </a:lnTo>
                      <a:lnTo>
                        <a:pt x="482" y="52"/>
                      </a:lnTo>
                      <a:lnTo>
                        <a:pt x="514" y="36"/>
                      </a:lnTo>
                      <a:lnTo>
                        <a:pt x="548" y="21"/>
                      </a:lnTo>
                      <a:lnTo>
                        <a:pt x="589" y="10"/>
                      </a:lnTo>
                      <a:lnTo>
                        <a:pt x="633" y="3"/>
                      </a:lnTo>
                      <a:lnTo>
                        <a:pt x="6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1" name="Rectangle 31"/>
                <p:cNvSpPr>
                  <a:spLocks noChangeArrowheads="1"/>
                </p:cNvSpPr>
                <p:nvPr/>
              </p:nvSpPr>
              <p:spPr bwMode="auto">
                <a:xfrm>
                  <a:off x="2454" y="2990"/>
                  <a:ext cx="180" cy="546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2" name="Freeform 32"/>
                <p:cNvSpPr>
                  <a:spLocks noEditPoints="1"/>
                </p:cNvSpPr>
                <p:nvPr/>
              </p:nvSpPr>
              <p:spPr bwMode="auto">
                <a:xfrm>
                  <a:off x="1758" y="2011"/>
                  <a:ext cx="2225" cy="2253"/>
                </a:xfrm>
                <a:custGeom>
                  <a:avLst/>
                  <a:gdLst>
                    <a:gd name="T0" fmla="*/ 1137 w 4449"/>
                    <a:gd name="T1" fmla="*/ 1040 h 4506"/>
                    <a:gd name="T2" fmla="*/ 1060 w 4449"/>
                    <a:gd name="T3" fmla="*/ 1102 h 4506"/>
                    <a:gd name="T4" fmla="*/ 1029 w 4449"/>
                    <a:gd name="T5" fmla="*/ 1199 h 4506"/>
                    <a:gd name="T6" fmla="*/ 1043 w 4449"/>
                    <a:gd name="T7" fmla="*/ 3340 h 4506"/>
                    <a:gd name="T8" fmla="*/ 1107 w 4449"/>
                    <a:gd name="T9" fmla="*/ 3416 h 4506"/>
                    <a:gd name="T10" fmla="*/ 1205 w 4449"/>
                    <a:gd name="T11" fmla="*/ 3445 h 4506"/>
                    <a:gd name="T12" fmla="*/ 3297 w 4449"/>
                    <a:gd name="T13" fmla="*/ 3431 h 4506"/>
                    <a:gd name="T14" fmla="*/ 3375 w 4449"/>
                    <a:gd name="T15" fmla="*/ 3369 h 4506"/>
                    <a:gd name="T16" fmla="*/ 3405 w 4449"/>
                    <a:gd name="T17" fmla="*/ 3272 h 4506"/>
                    <a:gd name="T18" fmla="*/ 3391 w 4449"/>
                    <a:gd name="T19" fmla="*/ 1132 h 4506"/>
                    <a:gd name="T20" fmla="*/ 3327 w 4449"/>
                    <a:gd name="T21" fmla="*/ 1055 h 4506"/>
                    <a:gd name="T22" fmla="*/ 3228 w 4449"/>
                    <a:gd name="T23" fmla="*/ 1026 h 4506"/>
                    <a:gd name="T24" fmla="*/ 2366 w 4449"/>
                    <a:gd name="T25" fmla="*/ 6 h 4506"/>
                    <a:gd name="T26" fmla="*/ 2772 w 4449"/>
                    <a:gd name="T27" fmla="*/ 69 h 4506"/>
                    <a:gd name="T28" fmla="*/ 3150 w 4449"/>
                    <a:gd name="T29" fmla="*/ 206 h 4506"/>
                    <a:gd name="T30" fmla="*/ 3494 w 4449"/>
                    <a:gd name="T31" fmla="*/ 404 h 4506"/>
                    <a:gd name="T32" fmla="*/ 3798 w 4449"/>
                    <a:gd name="T33" fmla="*/ 661 h 4506"/>
                    <a:gd name="T34" fmla="*/ 4051 w 4449"/>
                    <a:gd name="T35" fmla="*/ 967 h 4506"/>
                    <a:gd name="T36" fmla="*/ 4247 w 4449"/>
                    <a:gd name="T37" fmla="*/ 1316 h 4506"/>
                    <a:gd name="T38" fmla="*/ 4382 w 4449"/>
                    <a:gd name="T39" fmla="*/ 1699 h 4506"/>
                    <a:gd name="T40" fmla="*/ 4445 w 4449"/>
                    <a:gd name="T41" fmla="*/ 2111 h 4506"/>
                    <a:gd name="T42" fmla="*/ 4432 w 4449"/>
                    <a:gd name="T43" fmla="*/ 2535 h 4506"/>
                    <a:gd name="T44" fmla="*/ 4345 w 4449"/>
                    <a:gd name="T45" fmla="*/ 2938 h 4506"/>
                    <a:gd name="T46" fmla="*/ 4189 w 4449"/>
                    <a:gd name="T47" fmla="*/ 3311 h 4506"/>
                    <a:gd name="T48" fmla="*/ 3972 w 4449"/>
                    <a:gd name="T49" fmla="*/ 3647 h 4506"/>
                    <a:gd name="T50" fmla="*/ 3702 w 4449"/>
                    <a:gd name="T51" fmla="*/ 3937 h 4506"/>
                    <a:gd name="T52" fmla="*/ 3384 w 4449"/>
                    <a:gd name="T53" fmla="*/ 4175 h 4506"/>
                    <a:gd name="T54" fmla="*/ 3028 w 4449"/>
                    <a:gd name="T55" fmla="*/ 4354 h 4506"/>
                    <a:gd name="T56" fmla="*/ 2638 w 4449"/>
                    <a:gd name="T57" fmla="*/ 4467 h 4506"/>
                    <a:gd name="T58" fmla="*/ 2225 w 4449"/>
                    <a:gd name="T59" fmla="*/ 4506 h 4506"/>
                    <a:gd name="T60" fmla="*/ 1810 w 4449"/>
                    <a:gd name="T61" fmla="*/ 4467 h 4506"/>
                    <a:gd name="T62" fmla="*/ 1422 w 4449"/>
                    <a:gd name="T63" fmla="*/ 4354 h 4506"/>
                    <a:gd name="T64" fmla="*/ 1064 w 4449"/>
                    <a:gd name="T65" fmla="*/ 4175 h 4506"/>
                    <a:gd name="T66" fmla="*/ 748 w 4449"/>
                    <a:gd name="T67" fmla="*/ 3937 h 4506"/>
                    <a:gd name="T68" fmla="*/ 477 w 4449"/>
                    <a:gd name="T69" fmla="*/ 3647 h 4506"/>
                    <a:gd name="T70" fmla="*/ 261 w 4449"/>
                    <a:gd name="T71" fmla="*/ 3311 h 4506"/>
                    <a:gd name="T72" fmla="*/ 105 w 4449"/>
                    <a:gd name="T73" fmla="*/ 2938 h 4506"/>
                    <a:gd name="T74" fmla="*/ 18 w 4449"/>
                    <a:gd name="T75" fmla="*/ 2535 h 4506"/>
                    <a:gd name="T76" fmla="*/ 4 w 4449"/>
                    <a:gd name="T77" fmla="*/ 2111 h 4506"/>
                    <a:gd name="T78" fmla="*/ 68 w 4449"/>
                    <a:gd name="T79" fmla="*/ 1699 h 4506"/>
                    <a:gd name="T80" fmla="*/ 201 w 4449"/>
                    <a:gd name="T81" fmla="*/ 1316 h 4506"/>
                    <a:gd name="T82" fmla="*/ 399 w 4449"/>
                    <a:gd name="T83" fmla="*/ 967 h 4506"/>
                    <a:gd name="T84" fmla="*/ 652 w 4449"/>
                    <a:gd name="T85" fmla="*/ 661 h 4506"/>
                    <a:gd name="T86" fmla="*/ 954 w 4449"/>
                    <a:gd name="T87" fmla="*/ 404 h 4506"/>
                    <a:gd name="T88" fmla="*/ 1298 w 4449"/>
                    <a:gd name="T89" fmla="*/ 206 h 4506"/>
                    <a:gd name="T90" fmla="*/ 1678 w 4449"/>
                    <a:gd name="T91" fmla="*/ 69 h 4506"/>
                    <a:gd name="T92" fmla="*/ 2084 w 4449"/>
                    <a:gd name="T93" fmla="*/ 6 h 4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449" h="4506">
                      <a:moveTo>
                        <a:pt x="1205" y="1026"/>
                      </a:moveTo>
                      <a:lnTo>
                        <a:pt x="1170" y="1029"/>
                      </a:lnTo>
                      <a:lnTo>
                        <a:pt x="1137" y="1040"/>
                      </a:lnTo>
                      <a:lnTo>
                        <a:pt x="1107" y="1055"/>
                      </a:lnTo>
                      <a:lnTo>
                        <a:pt x="1081" y="1077"/>
                      </a:lnTo>
                      <a:lnTo>
                        <a:pt x="1060" y="1102"/>
                      </a:lnTo>
                      <a:lnTo>
                        <a:pt x="1043" y="1132"/>
                      </a:lnTo>
                      <a:lnTo>
                        <a:pt x="1034" y="1164"/>
                      </a:lnTo>
                      <a:lnTo>
                        <a:pt x="1029" y="1199"/>
                      </a:lnTo>
                      <a:lnTo>
                        <a:pt x="1029" y="3272"/>
                      </a:lnTo>
                      <a:lnTo>
                        <a:pt x="1034" y="3307"/>
                      </a:lnTo>
                      <a:lnTo>
                        <a:pt x="1043" y="3340"/>
                      </a:lnTo>
                      <a:lnTo>
                        <a:pt x="1060" y="3369"/>
                      </a:lnTo>
                      <a:lnTo>
                        <a:pt x="1081" y="3395"/>
                      </a:lnTo>
                      <a:lnTo>
                        <a:pt x="1107" y="3416"/>
                      </a:lnTo>
                      <a:lnTo>
                        <a:pt x="1137" y="3431"/>
                      </a:lnTo>
                      <a:lnTo>
                        <a:pt x="1170" y="3441"/>
                      </a:lnTo>
                      <a:lnTo>
                        <a:pt x="1205" y="3445"/>
                      </a:lnTo>
                      <a:lnTo>
                        <a:pt x="3228" y="3445"/>
                      </a:lnTo>
                      <a:lnTo>
                        <a:pt x="3265" y="3441"/>
                      </a:lnTo>
                      <a:lnTo>
                        <a:pt x="3297" y="3431"/>
                      </a:lnTo>
                      <a:lnTo>
                        <a:pt x="3327" y="3416"/>
                      </a:lnTo>
                      <a:lnTo>
                        <a:pt x="3354" y="3395"/>
                      </a:lnTo>
                      <a:lnTo>
                        <a:pt x="3375" y="3369"/>
                      </a:lnTo>
                      <a:lnTo>
                        <a:pt x="3391" y="3340"/>
                      </a:lnTo>
                      <a:lnTo>
                        <a:pt x="3401" y="3307"/>
                      </a:lnTo>
                      <a:lnTo>
                        <a:pt x="3405" y="3272"/>
                      </a:lnTo>
                      <a:lnTo>
                        <a:pt x="3405" y="1199"/>
                      </a:lnTo>
                      <a:lnTo>
                        <a:pt x="3401" y="1164"/>
                      </a:lnTo>
                      <a:lnTo>
                        <a:pt x="3391" y="1132"/>
                      </a:lnTo>
                      <a:lnTo>
                        <a:pt x="3375" y="1102"/>
                      </a:lnTo>
                      <a:lnTo>
                        <a:pt x="3354" y="1077"/>
                      </a:lnTo>
                      <a:lnTo>
                        <a:pt x="3327" y="1055"/>
                      </a:lnTo>
                      <a:lnTo>
                        <a:pt x="3297" y="1040"/>
                      </a:lnTo>
                      <a:lnTo>
                        <a:pt x="3265" y="1029"/>
                      </a:lnTo>
                      <a:lnTo>
                        <a:pt x="3228" y="1026"/>
                      </a:lnTo>
                      <a:lnTo>
                        <a:pt x="1205" y="1026"/>
                      </a:lnTo>
                      <a:close/>
                      <a:moveTo>
                        <a:pt x="2225" y="0"/>
                      </a:moveTo>
                      <a:lnTo>
                        <a:pt x="2366" y="6"/>
                      </a:lnTo>
                      <a:lnTo>
                        <a:pt x="2503" y="18"/>
                      </a:lnTo>
                      <a:lnTo>
                        <a:pt x="2638" y="39"/>
                      </a:lnTo>
                      <a:lnTo>
                        <a:pt x="2772" y="69"/>
                      </a:lnTo>
                      <a:lnTo>
                        <a:pt x="2901" y="107"/>
                      </a:lnTo>
                      <a:lnTo>
                        <a:pt x="3028" y="152"/>
                      </a:lnTo>
                      <a:lnTo>
                        <a:pt x="3150" y="206"/>
                      </a:lnTo>
                      <a:lnTo>
                        <a:pt x="3270" y="265"/>
                      </a:lnTo>
                      <a:lnTo>
                        <a:pt x="3384" y="331"/>
                      </a:lnTo>
                      <a:lnTo>
                        <a:pt x="3494" y="404"/>
                      </a:lnTo>
                      <a:lnTo>
                        <a:pt x="3600" y="485"/>
                      </a:lnTo>
                      <a:lnTo>
                        <a:pt x="3702" y="569"/>
                      </a:lnTo>
                      <a:lnTo>
                        <a:pt x="3798" y="661"/>
                      </a:lnTo>
                      <a:lnTo>
                        <a:pt x="3887" y="758"/>
                      </a:lnTo>
                      <a:lnTo>
                        <a:pt x="3972" y="860"/>
                      </a:lnTo>
                      <a:lnTo>
                        <a:pt x="4051" y="967"/>
                      </a:lnTo>
                      <a:lnTo>
                        <a:pt x="4123" y="1079"/>
                      </a:lnTo>
                      <a:lnTo>
                        <a:pt x="4189" y="1195"/>
                      </a:lnTo>
                      <a:lnTo>
                        <a:pt x="4247" y="1316"/>
                      </a:lnTo>
                      <a:lnTo>
                        <a:pt x="4300" y="1440"/>
                      </a:lnTo>
                      <a:lnTo>
                        <a:pt x="4345" y="1568"/>
                      </a:lnTo>
                      <a:lnTo>
                        <a:pt x="4382" y="1699"/>
                      </a:lnTo>
                      <a:lnTo>
                        <a:pt x="4411" y="1833"/>
                      </a:lnTo>
                      <a:lnTo>
                        <a:pt x="4432" y="1971"/>
                      </a:lnTo>
                      <a:lnTo>
                        <a:pt x="4445" y="2111"/>
                      </a:lnTo>
                      <a:lnTo>
                        <a:pt x="4449" y="2253"/>
                      </a:lnTo>
                      <a:lnTo>
                        <a:pt x="4445" y="2395"/>
                      </a:lnTo>
                      <a:lnTo>
                        <a:pt x="4432" y="2535"/>
                      </a:lnTo>
                      <a:lnTo>
                        <a:pt x="4411" y="2673"/>
                      </a:lnTo>
                      <a:lnTo>
                        <a:pt x="4382" y="2807"/>
                      </a:lnTo>
                      <a:lnTo>
                        <a:pt x="4345" y="2938"/>
                      </a:lnTo>
                      <a:lnTo>
                        <a:pt x="4300" y="3066"/>
                      </a:lnTo>
                      <a:lnTo>
                        <a:pt x="4247" y="3190"/>
                      </a:lnTo>
                      <a:lnTo>
                        <a:pt x="4189" y="3311"/>
                      </a:lnTo>
                      <a:lnTo>
                        <a:pt x="4123" y="3427"/>
                      </a:lnTo>
                      <a:lnTo>
                        <a:pt x="4051" y="3540"/>
                      </a:lnTo>
                      <a:lnTo>
                        <a:pt x="3972" y="3647"/>
                      </a:lnTo>
                      <a:lnTo>
                        <a:pt x="3887" y="3748"/>
                      </a:lnTo>
                      <a:lnTo>
                        <a:pt x="3798" y="3845"/>
                      </a:lnTo>
                      <a:lnTo>
                        <a:pt x="3702" y="3937"/>
                      </a:lnTo>
                      <a:lnTo>
                        <a:pt x="3600" y="4022"/>
                      </a:lnTo>
                      <a:lnTo>
                        <a:pt x="3494" y="4102"/>
                      </a:lnTo>
                      <a:lnTo>
                        <a:pt x="3384" y="4175"/>
                      </a:lnTo>
                      <a:lnTo>
                        <a:pt x="3270" y="4241"/>
                      </a:lnTo>
                      <a:lnTo>
                        <a:pt x="3150" y="4301"/>
                      </a:lnTo>
                      <a:lnTo>
                        <a:pt x="3028" y="4354"/>
                      </a:lnTo>
                      <a:lnTo>
                        <a:pt x="2901" y="4399"/>
                      </a:lnTo>
                      <a:lnTo>
                        <a:pt x="2772" y="4437"/>
                      </a:lnTo>
                      <a:lnTo>
                        <a:pt x="2638" y="4467"/>
                      </a:lnTo>
                      <a:lnTo>
                        <a:pt x="2503" y="4488"/>
                      </a:lnTo>
                      <a:lnTo>
                        <a:pt x="2366" y="4501"/>
                      </a:lnTo>
                      <a:lnTo>
                        <a:pt x="2225" y="4506"/>
                      </a:lnTo>
                      <a:lnTo>
                        <a:pt x="2084" y="4501"/>
                      </a:lnTo>
                      <a:lnTo>
                        <a:pt x="1945" y="4488"/>
                      </a:lnTo>
                      <a:lnTo>
                        <a:pt x="1810" y="4467"/>
                      </a:lnTo>
                      <a:lnTo>
                        <a:pt x="1678" y="4437"/>
                      </a:lnTo>
                      <a:lnTo>
                        <a:pt x="1547" y="4399"/>
                      </a:lnTo>
                      <a:lnTo>
                        <a:pt x="1422" y="4354"/>
                      </a:lnTo>
                      <a:lnTo>
                        <a:pt x="1298" y="4301"/>
                      </a:lnTo>
                      <a:lnTo>
                        <a:pt x="1180" y="4241"/>
                      </a:lnTo>
                      <a:lnTo>
                        <a:pt x="1064" y="4175"/>
                      </a:lnTo>
                      <a:lnTo>
                        <a:pt x="954" y="4102"/>
                      </a:lnTo>
                      <a:lnTo>
                        <a:pt x="849" y="4022"/>
                      </a:lnTo>
                      <a:lnTo>
                        <a:pt x="748" y="3937"/>
                      </a:lnTo>
                      <a:lnTo>
                        <a:pt x="652" y="3845"/>
                      </a:lnTo>
                      <a:lnTo>
                        <a:pt x="562" y="3748"/>
                      </a:lnTo>
                      <a:lnTo>
                        <a:pt x="477" y="3647"/>
                      </a:lnTo>
                      <a:lnTo>
                        <a:pt x="399" y="3540"/>
                      </a:lnTo>
                      <a:lnTo>
                        <a:pt x="327" y="3427"/>
                      </a:lnTo>
                      <a:lnTo>
                        <a:pt x="261" y="3311"/>
                      </a:lnTo>
                      <a:lnTo>
                        <a:pt x="201" y="3190"/>
                      </a:lnTo>
                      <a:lnTo>
                        <a:pt x="150" y="3066"/>
                      </a:lnTo>
                      <a:lnTo>
                        <a:pt x="105" y="2938"/>
                      </a:lnTo>
                      <a:lnTo>
                        <a:pt x="68" y="2807"/>
                      </a:lnTo>
                      <a:lnTo>
                        <a:pt x="39" y="2673"/>
                      </a:lnTo>
                      <a:lnTo>
                        <a:pt x="18" y="2535"/>
                      </a:lnTo>
                      <a:lnTo>
                        <a:pt x="4" y="2395"/>
                      </a:lnTo>
                      <a:lnTo>
                        <a:pt x="0" y="2253"/>
                      </a:lnTo>
                      <a:lnTo>
                        <a:pt x="4" y="2111"/>
                      </a:lnTo>
                      <a:lnTo>
                        <a:pt x="18" y="1971"/>
                      </a:lnTo>
                      <a:lnTo>
                        <a:pt x="39" y="1833"/>
                      </a:lnTo>
                      <a:lnTo>
                        <a:pt x="68" y="1699"/>
                      </a:lnTo>
                      <a:lnTo>
                        <a:pt x="105" y="1568"/>
                      </a:lnTo>
                      <a:lnTo>
                        <a:pt x="150" y="1440"/>
                      </a:lnTo>
                      <a:lnTo>
                        <a:pt x="201" y="1316"/>
                      </a:lnTo>
                      <a:lnTo>
                        <a:pt x="261" y="1195"/>
                      </a:lnTo>
                      <a:lnTo>
                        <a:pt x="327" y="1079"/>
                      </a:lnTo>
                      <a:lnTo>
                        <a:pt x="399" y="967"/>
                      </a:lnTo>
                      <a:lnTo>
                        <a:pt x="477" y="860"/>
                      </a:lnTo>
                      <a:lnTo>
                        <a:pt x="562" y="758"/>
                      </a:lnTo>
                      <a:lnTo>
                        <a:pt x="652" y="661"/>
                      </a:lnTo>
                      <a:lnTo>
                        <a:pt x="748" y="569"/>
                      </a:lnTo>
                      <a:lnTo>
                        <a:pt x="849" y="485"/>
                      </a:lnTo>
                      <a:lnTo>
                        <a:pt x="954" y="404"/>
                      </a:lnTo>
                      <a:lnTo>
                        <a:pt x="1064" y="331"/>
                      </a:lnTo>
                      <a:lnTo>
                        <a:pt x="1180" y="265"/>
                      </a:lnTo>
                      <a:lnTo>
                        <a:pt x="1298" y="206"/>
                      </a:lnTo>
                      <a:lnTo>
                        <a:pt x="1422" y="152"/>
                      </a:lnTo>
                      <a:lnTo>
                        <a:pt x="1547" y="107"/>
                      </a:lnTo>
                      <a:lnTo>
                        <a:pt x="1678" y="69"/>
                      </a:lnTo>
                      <a:lnTo>
                        <a:pt x="1810" y="39"/>
                      </a:lnTo>
                      <a:lnTo>
                        <a:pt x="1945" y="18"/>
                      </a:lnTo>
                      <a:lnTo>
                        <a:pt x="2084" y="6"/>
                      </a:lnTo>
                      <a:lnTo>
                        <a:pt x="222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3" name="Freeform 33"/>
                <p:cNvSpPr>
                  <a:spLocks/>
                </p:cNvSpPr>
                <p:nvPr/>
              </p:nvSpPr>
              <p:spPr bwMode="auto">
                <a:xfrm>
                  <a:off x="2444" y="2726"/>
                  <a:ext cx="202" cy="189"/>
                </a:xfrm>
                <a:custGeom>
                  <a:avLst/>
                  <a:gdLst>
                    <a:gd name="T0" fmla="*/ 202 w 404"/>
                    <a:gd name="T1" fmla="*/ 0 h 377"/>
                    <a:gd name="T2" fmla="*/ 241 w 404"/>
                    <a:gd name="T3" fmla="*/ 2 h 377"/>
                    <a:gd name="T4" fmla="*/ 277 w 404"/>
                    <a:gd name="T5" fmla="*/ 11 h 377"/>
                    <a:gd name="T6" fmla="*/ 308 w 404"/>
                    <a:gd name="T7" fmla="*/ 25 h 377"/>
                    <a:gd name="T8" fmla="*/ 336 w 404"/>
                    <a:gd name="T9" fmla="*/ 43 h 377"/>
                    <a:gd name="T10" fmla="*/ 360 w 404"/>
                    <a:gd name="T11" fmla="*/ 66 h 377"/>
                    <a:gd name="T12" fmla="*/ 378 w 404"/>
                    <a:gd name="T13" fmla="*/ 93 h 377"/>
                    <a:gd name="T14" fmla="*/ 392 w 404"/>
                    <a:gd name="T15" fmla="*/ 122 h 377"/>
                    <a:gd name="T16" fmla="*/ 400 w 404"/>
                    <a:gd name="T17" fmla="*/ 155 h 377"/>
                    <a:gd name="T18" fmla="*/ 404 w 404"/>
                    <a:gd name="T19" fmla="*/ 188 h 377"/>
                    <a:gd name="T20" fmla="*/ 400 w 404"/>
                    <a:gd name="T21" fmla="*/ 222 h 377"/>
                    <a:gd name="T22" fmla="*/ 392 w 404"/>
                    <a:gd name="T23" fmla="*/ 255 h 377"/>
                    <a:gd name="T24" fmla="*/ 379 w 404"/>
                    <a:gd name="T25" fmla="*/ 284 h 377"/>
                    <a:gd name="T26" fmla="*/ 360 w 404"/>
                    <a:gd name="T27" fmla="*/ 311 h 377"/>
                    <a:gd name="T28" fmla="*/ 336 w 404"/>
                    <a:gd name="T29" fmla="*/ 334 h 377"/>
                    <a:gd name="T30" fmla="*/ 308 w 404"/>
                    <a:gd name="T31" fmla="*/ 352 h 377"/>
                    <a:gd name="T32" fmla="*/ 276 w 404"/>
                    <a:gd name="T33" fmla="*/ 366 h 377"/>
                    <a:gd name="T34" fmla="*/ 240 w 404"/>
                    <a:gd name="T35" fmla="*/ 374 h 377"/>
                    <a:gd name="T36" fmla="*/ 201 w 404"/>
                    <a:gd name="T37" fmla="*/ 377 h 377"/>
                    <a:gd name="T38" fmla="*/ 198 w 404"/>
                    <a:gd name="T39" fmla="*/ 377 h 377"/>
                    <a:gd name="T40" fmla="*/ 159 w 404"/>
                    <a:gd name="T41" fmla="*/ 374 h 377"/>
                    <a:gd name="T42" fmla="*/ 124 w 404"/>
                    <a:gd name="T43" fmla="*/ 366 h 377"/>
                    <a:gd name="T44" fmla="*/ 94 w 404"/>
                    <a:gd name="T45" fmla="*/ 352 h 377"/>
                    <a:gd name="T46" fmla="*/ 66 w 404"/>
                    <a:gd name="T47" fmla="*/ 334 h 377"/>
                    <a:gd name="T48" fmla="*/ 44 w 404"/>
                    <a:gd name="T49" fmla="*/ 311 h 377"/>
                    <a:gd name="T50" fmla="*/ 24 w 404"/>
                    <a:gd name="T51" fmla="*/ 284 h 377"/>
                    <a:gd name="T52" fmla="*/ 12 w 404"/>
                    <a:gd name="T53" fmla="*/ 255 h 377"/>
                    <a:gd name="T54" fmla="*/ 3 w 404"/>
                    <a:gd name="T55" fmla="*/ 222 h 377"/>
                    <a:gd name="T56" fmla="*/ 0 w 404"/>
                    <a:gd name="T57" fmla="*/ 188 h 377"/>
                    <a:gd name="T58" fmla="*/ 3 w 404"/>
                    <a:gd name="T59" fmla="*/ 155 h 377"/>
                    <a:gd name="T60" fmla="*/ 12 w 404"/>
                    <a:gd name="T61" fmla="*/ 122 h 377"/>
                    <a:gd name="T62" fmla="*/ 26 w 404"/>
                    <a:gd name="T63" fmla="*/ 93 h 377"/>
                    <a:gd name="T64" fmla="*/ 44 w 404"/>
                    <a:gd name="T65" fmla="*/ 66 h 377"/>
                    <a:gd name="T66" fmla="*/ 67 w 404"/>
                    <a:gd name="T67" fmla="*/ 43 h 377"/>
                    <a:gd name="T68" fmla="*/ 95 w 404"/>
                    <a:gd name="T69" fmla="*/ 25 h 377"/>
                    <a:gd name="T70" fmla="*/ 127 w 404"/>
                    <a:gd name="T71" fmla="*/ 11 h 377"/>
                    <a:gd name="T72" fmla="*/ 163 w 404"/>
                    <a:gd name="T73" fmla="*/ 2 h 377"/>
                    <a:gd name="T74" fmla="*/ 202 w 404"/>
                    <a:gd name="T75" fmla="*/ 0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04" h="377">
                      <a:moveTo>
                        <a:pt x="202" y="0"/>
                      </a:moveTo>
                      <a:lnTo>
                        <a:pt x="241" y="2"/>
                      </a:lnTo>
                      <a:lnTo>
                        <a:pt x="277" y="11"/>
                      </a:lnTo>
                      <a:lnTo>
                        <a:pt x="308" y="25"/>
                      </a:lnTo>
                      <a:lnTo>
                        <a:pt x="336" y="43"/>
                      </a:lnTo>
                      <a:lnTo>
                        <a:pt x="360" y="66"/>
                      </a:lnTo>
                      <a:lnTo>
                        <a:pt x="378" y="93"/>
                      </a:lnTo>
                      <a:lnTo>
                        <a:pt x="392" y="122"/>
                      </a:lnTo>
                      <a:lnTo>
                        <a:pt x="400" y="155"/>
                      </a:lnTo>
                      <a:lnTo>
                        <a:pt x="404" y="188"/>
                      </a:lnTo>
                      <a:lnTo>
                        <a:pt x="400" y="222"/>
                      </a:lnTo>
                      <a:lnTo>
                        <a:pt x="392" y="255"/>
                      </a:lnTo>
                      <a:lnTo>
                        <a:pt x="379" y="284"/>
                      </a:lnTo>
                      <a:lnTo>
                        <a:pt x="360" y="311"/>
                      </a:lnTo>
                      <a:lnTo>
                        <a:pt x="336" y="334"/>
                      </a:lnTo>
                      <a:lnTo>
                        <a:pt x="308" y="352"/>
                      </a:lnTo>
                      <a:lnTo>
                        <a:pt x="276" y="366"/>
                      </a:lnTo>
                      <a:lnTo>
                        <a:pt x="240" y="374"/>
                      </a:lnTo>
                      <a:lnTo>
                        <a:pt x="201" y="377"/>
                      </a:lnTo>
                      <a:lnTo>
                        <a:pt x="198" y="377"/>
                      </a:lnTo>
                      <a:lnTo>
                        <a:pt x="159" y="374"/>
                      </a:lnTo>
                      <a:lnTo>
                        <a:pt x="124" y="366"/>
                      </a:lnTo>
                      <a:lnTo>
                        <a:pt x="94" y="352"/>
                      </a:lnTo>
                      <a:lnTo>
                        <a:pt x="66" y="334"/>
                      </a:lnTo>
                      <a:lnTo>
                        <a:pt x="44" y="311"/>
                      </a:lnTo>
                      <a:lnTo>
                        <a:pt x="24" y="284"/>
                      </a:lnTo>
                      <a:lnTo>
                        <a:pt x="12" y="255"/>
                      </a:lnTo>
                      <a:lnTo>
                        <a:pt x="3" y="222"/>
                      </a:lnTo>
                      <a:lnTo>
                        <a:pt x="0" y="188"/>
                      </a:lnTo>
                      <a:lnTo>
                        <a:pt x="3" y="155"/>
                      </a:lnTo>
                      <a:lnTo>
                        <a:pt x="12" y="122"/>
                      </a:lnTo>
                      <a:lnTo>
                        <a:pt x="26" y="93"/>
                      </a:lnTo>
                      <a:lnTo>
                        <a:pt x="44" y="66"/>
                      </a:lnTo>
                      <a:lnTo>
                        <a:pt x="67" y="43"/>
                      </a:lnTo>
                      <a:lnTo>
                        <a:pt x="95" y="25"/>
                      </a:lnTo>
                      <a:lnTo>
                        <a:pt x="127" y="11"/>
                      </a:lnTo>
                      <a:lnTo>
                        <a:pt x="163" y="2"/>
                      </a:lnTo>
                      <a:lnTo>
                        <a:pt x="2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5" name="Group 36"/>
              <p:cNvGrpSpPr>
                <a:grpSpLocks noChangeAspect="1"/>
              </p:cNvGrpSpPr>
              <p:nvPr/>
            </p:nvGrpSpPr>
            <p:grpSpPr bwMode="auto">
              <a:xfrm>
                <a:off x="2008967" y="5977221"/>
                <a:ext cx="274320" cy="277797"/>
                <a:chOff x="2091" y="2008"/>
                <a:chExt cx="1894" cy="1918"/>
              </a:xfrm>
              <a:solidFill>
                <a:schemeClr val="bg1"/>
              </a:solidFill>
            </p:grpSpPr>
            <p:sp>
              <p:nvSpPr>
                <p:cNvPr id="136" name="Freeform 38"/>
                <p:cNvSpPr>
                  <a:spLocks/>
                </p:cNvSpPr>
                <p:nvPr/>
              </p:nvSpPr>
              <p:spPr bwMode="auto">
                <a:xfrm>
                  <a:off x="2849" y="2775"/>
                  <a:ext cx="379" cy="384"/>
                </a:xfrm>
                <a:custGeom>
                  <a:avLst/>
                  <a:gdLst>
                    <a:gd name="T0" fmla="*/ 379 w 759"/>
                    <a:gd name="T1" fmla="*/ 0 h 768"/>
                    <a:gd name="T2" fmla="*/ 433 w 759"/>
                    <a:gd name="T3" fmla="*/ 4 h 768"/>
                    <a:gd name="T4" fmla="*/ 484 w 759"/>
                    <a:gd name="T5" fmla="*/ 15 h 768"/>
                    <a:gd name="T6" fmla="*/ 531 w 759"/>
                    <a:gd name="T7" fmla="*/ 33 h 768"/>
                    <a:gd name="T8" fmla="*/ 576 w 759"/>
                    <a:gd name="T9" fmla="*/ 57 h 768"/>
                    <a:gd name="T10" fmla="*/ 618 w 759"/>
                    <a:gd name="T11" fmla="*/ 87 h 768"/>
                    <a:gd name="T12" fmla="*/ 654 w 759"/>
                    <a:gd name="T13" fmla="*/ 122 h 768"/>
                    <a:gd name="T14" fmla="*/ 686 w 759"/>
                    <a:gd name="T15" fmla="*/ 160 h 768"/>
                    <a:gd name="T16" fmla="*/ 711 w 759"/>
                    <a:gd name="T17" fmla="*/ 200 h 768"/>
                    <a:gd name="T18" fmla="*/ 731 w 759"/>
                    <a:gd name="T19" fmla="*/ 243 h 768"/>
                    <a:gd name="T20" fmla="*/ 745 w 759"/>
                    <a:gd name="T21" fmla="*/ 287 h 768"/>
                    <a:gd name="T22" fmla="*/ 755 w 759"/>
                    <a:gd name="T23" fmla="*/ 335 h 768"/>
                    <a:gd name="T24" fmla="*/ 759 w 759"/>
                    <a:gd name="T25" fmla="*/ 384 h 768"/>
                    <a:gd name="T26" fmla="*/ 755 w 759"/>
                    <a:gd name="T27" fmla="*/ 436 h 768"/>
                    <a:gd name="T28" fmla="*/ 744 w 759"/>
                    <a:gd name="T29" fmla="*/ 486 h 768"/>
                    <a:gd name="T30" fmla="*/ 729 w 759"/>
                    <a:gd name="T31" fmla="*/ 533 h 768"/>
                    <a:gd name="T32" fmla="*/ 706 w 759"/>
                    <a:gd name="T33" fmla="*/ 577 h 768"/>
                    <a:gd name="T34" fmla="*/ 679 w 759"/>
                    <a:gd name="T35" fmla="*/ 618 h 768"/>
                    <a:gd name="T36" fmla="*/ 647 w 759"/>
                    <a:gd name="T37" fmla="*/ 655 h 768"/>
                    <a:gd name="T38" fmla="*/ 610 w 759"/>
                    <a:gd name="T39" fmla="*/ 688 h 768"/>
                    <a:gd name="T40" fmla="*/ 570 w 759"/>
                    <a:gd name="T41" fmla="*/ 715 h 768"/>
                    <a:gd name="T42" fmla="*/ 526 w 759"/>
                    <a:gd name="T43" fmla="*/ 738 h 768"/>
                    <a:gd name="T44" fmla="*/ 480 w 759"/>
                    <a:gd name="T45" fmla="*/ 754 h 768"/>
                    <a:gd name="T46" fmla="*/ 430 w 759"/>
                    <a:gd name="T47" fmla="*/ 764 h 768"/>
                    <a:gd name="T48" fmla="*/ 379 w 759"/>
                    <a:gd name="T49" fmla="*/ 768 h 768"/>
                    <a:gd name="T50" fmla="*/ 327 w 759"/>
                    <a:gd name="T51" fmla="*/ 764 h 768"/>
                    <a:gd name="T52" fmla="*/ 279 w 759"/>
                    <a:gd name="T53" fmla="*/ 754 h 768"/>
                    <a:gd name="T54" fmla="*/ 231 w 759"/>
                    <a:gd name="T55" fmla="*/ 738 h 768"/>
                    <a:gd name="T56" fmla="*/ 187 w 759"/>
                    <a:gd name="T57" fmla="*/ 715 h 768"/>
                    <a:gd name="T58" fmla="*/ 147 w 759"/>
                    <a:gd name="T59" fmla="*/ 688 h 768"/>
                    <a:gd name="T60" fmla="*/ 112 w 759"/>
                    <a:gd name="T61" fmla="*/ 655 h 768"/>
                    <a:gd name="T62" fmla="*/ 78 w 759"/>
                    <a:gd name="T63" fmla="*/ 618 h 768"/>
                    <a:gd name="T64" fmla="*/ 51 w 759"/>
                    <a:gd name="T65" fmla="*/ 577 h 768"/>
                    <a:gd name="T66" fmla="*/ 30 w 759"/>
                    <a:gd name="T67" fmla="*/ 533 h 768"/>
                    <a:gd name="T68" fmla="*/ 13 w 759"/>
                    <a:gd name="T69" fmla="*/ 486 h 768"/>
                    <a:gd name="T70" fmla="*/ 4 w 759"/>
                    <a:gd name="T71" fmla="*/ 436 h 768"/>
                    <a:gd name="T72" fmla="*/ 0 w 759"/>
                    <a:gd name="T73" fmla="*/ 384 h 768"/>
                    <a:gd name="T74" fmla="*/ 3 w 759"/>
                    <a:gd name="T75" fmla="*/ 335 h 768"/>
                    <a:gd name="T76" fmla="*/ 12 w 759"/>
                    <a:gd name="T77" fmla="*/ 287 h 768"/>
                    <a:gd name="T78" fmla="*/ 27 w 759"/>
                    <a:gd name="T79" fmla="*/ 243 h 768"/>
                    <a:gd name="T80" fmla="*/ 46 w 759"/>
                    <a:gd name="T81" fmla="*/ 200 h 768"/>
                    <a:gd name="T82" fmla="*/ 71 w 759"/>
                    <a:gd name="T83" fmla="*/ 160 h 768"/>
                    <a:gd name="T84" fmla="*/ 103 w 759"/>
                    <a:gd name="T85" fmla="*/ 122 h 768"/>
                    <a:gd name="T86" fmla="*/ 141 w 759"/>
                    <a:gd name="T87" fmla="*/ 87 h 768"/>
                    <a:gd name="T88" fmla="*/ 182 w 759"/>
                    <a:gd name="T89" fmla="*/ 57 h 768"/>
                    <a:gd name="T90" fmla="*/ 227 w 759"/>
                    <a:gd name="T91" fmla="*/ 33 h 768"/>
                    <a:gd name="T92" fmla="*/ 275 w 759"/>
                    <a:gd name="T93" fmla="*/ 15 h 768"/>
                    <a:gd name="T94" fmla="*/ 326 w 759"/>
                    <a:gd name="T95" fmla="*/ 4 h 768"/>
                    <a:gd name="T96" fmla="*/ 379 w 759"/>
                    <a:gd name="T9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59" h="768">
                      <a:moveTo>
                        <a:pt x="379" y="0"/>
                      </a:moveTo>
                      <a:lnTo>
                        <a:pt x="433" y="4"/>
                      </a:lnTo>
                      <a:lnTo>
                        <a:pt x="484" y="15"/>
                      </a:lnTo>
                      <a:lnTo>
                        <a:pt x="531" y="33"/>
                      </a:lnTo>
                      <a:lnTo>
                        <a:pt x="576" y="57"/>
                      </a:lnTo>
                      <a:lnTo>
                        <a:pt x="618" y="87"/>
                      </a:lnTo>
                      <a:lnTo>
                        <a:pt x="654" y="122"/>
                      </a:lnTo>
                      <a:lnTo>
                        <a:pt x="686" y="160"/>
                      </a:lnTo>
                      <a:lnTo>
                        <a:pt x="711" y="200"/>
                      </a:lnTo>
                      <a:lnTo>
                        <a:pt x="731" y="243"/>
                      </a:lnTo>
                      <a:lnTo>
                        <a:pt x="745" y="287"/>
                      </a:lnTo>
                      <a:lnTo>
                        <a:pt x="755" y="335"/>
                      </a:lnTo>
                      <a:lnTo>
                        <a:pt x="759" y="384"/>
                      </a:lnTo>
                      <a:lnTo>
                        <a:pt x="755" y="436"/>
                      </a:lnTo>
                      <a:lnTo>
                        <a:pt x="744" y="486"/>
                      </a:lnTo>
                      <a:lnTo>
                        <a:pt x="729" y="533"/>
                      </a:lnTo>
                      <a:lnTo>
                        <a:pt x="706" y="577"/>
                      </a:lnTo>
                      <a:lnTo>
                        <a:pt x="679" y="618"/>
                      </a:lnTo>
                      <a:lnTo>
                        <a:pt x="647" y="655"/>
                      </a:lnTo>
                      <a:lnTo>
                        <a:pt x="610" y="688"/>
                      </a:lnTo>
                      <a:lnTo>
                        <a:pt x="570" y="715"/>
                      </a:lnTo>
                      <a:lnTo>
                        <a:pt x="526" y="738"/>
                      </a:lnTo>
                      <a:lnTo>
                        <a:pt x="480" y="754"/>
                      </a:lnTo>
                      <a:lnTo>
                        <a:pt x="430" y="764"/>
                      </a:lnTo>
                      <a:lnTo>
                        <a:pt x="379" y="768"/>
                      </a:lnTo>
                      <a:lnTo>
                        <a:pt x="327" y="764"/>
                      </a:lnTo>
                      <a:lnTo>
                        <a:pt x="279" y="754"/>
                      </a:lnTo>
                      <a:lnTo>
                        <a:pt x="231" y="738"/>
                      </a:lnTo>
                      <a:lnTo>
                        <a:pt x="187" y="715"/>
                      </a:lnTo>
                      <a:lnTo>
                        <a:pt x="147" y="688"/>
                      </a:lnTo>
                      <a:lnTo>
                        <a:pt x="112" y="655"/>
                      </a:lnTo>
                      <a:lnTo>
                        <a:pt x="78" y="618"/>
                      </a:lnTo>
                      <a:lnTo>
                        <a:pt x="51" y="577"/>
                      </a:lnTo>
                      <a:lnTo>
                        <a:pt x="30" y="533"/>
                      </a:lnTo>
                      <a:lnTo>
                        <a:pt x="13" y="486"/>
                      </a:lnTo>
                      <a:lnTo>
                        <a:pt x="4" y="436"/>
                      </a:lnTo>
                      <a:lnTo>
                        <a:pt x="0" y="384"/>
                      </a:lnTo>
                      <a:lnTo>
                        <a:pt x="3" y="335"/>
                      </a:lnTo>
                      <a:lnTo>
                        <a:pt x="12" y="287"/>
                      </a:lnTo>
                      <a:lnTo>
                        <a:pt x="27" y="243"/>
                      </a:lnTo>
                      <a:lnTo>
                        <a:pt x="46" y="200"/>
                      </a:lnTo>
                      <a:lnTo>
                        <a:pt x="71" y="160"/>
                      </a:lnTo>
                      <a:lnTo>
                        <a:pt x="103" y="122"/>
                      </a:lnTo>
                      <a:lnTo>
                        <a:pt x="141" y="87"/>
                      </a:lnTo>
                      <a:lnTo>
                        <a:pt x="182" y="57"/>
                      </a:lnTo>
                      <a:lnTo>
                        <a:pt x="227" y="33"/>
                      </a:lnTo>
                      <a:lnTo>
                        <a:pt x="275" y="15"/>
                      </a:lnTo>
                      <a:lnTo>
                        <a:pt x="326" y="4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Freeform 39"/>
                <p:cNvSpPr>
                  <a:spLocks/>
                </p:cNvSpPr>
                <p:nvPr/>
              </p:nvSpPr>
              <p:spPr bwMode="auto">
                <a:xfrm>
                  <a:off x="3270" y="2547"/>
                  <a:ext cx="183" cy="186"/>
                </a:xfrm>
                <a:custGeom>
                  <a:avLst/>
                  <a:gdLst>
                    <a:gd name="T0" fmla="*/ 318 w 367"/>
                    <a:gd name="T1" fmla="*/ 0 h 370"/>
                    <a:gd name="T2" fmla="*/ 367 w 367"/>
                    <a:gd name="T3" fmla="*/ 0 h 370"/>
                    <a:gd name="T4" fmla="*/ 367 w 367"/>
                    <a:gd name="T5" fmla="*/ 369 h 370"/>
                    <a:gd name="T6" fmla="*/ 2 w 367"/>
                    <a:gd name="T7" fmla="*/ 370 h 370"/>
                    <a:gd name="T8" fmla="*/ 0 w 367"/>
                    <a:gd name="T9" fmla="*/ 1 h 370"/>
                    <a:gd name="T10" fmla="*/ 318 w 367"/>
                    <a:gd name="T11" fmla="*/ 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7" h="370">
                      <a:moveTo>
                        <a:pt x="318" y="0"/>
                      </a:moveTo>
                      <a:lnTo>
                        <a:pt x="367" y="0"/>
                      </a:lnTo>
                      <a:lnTo>
                        <a:pt x="367" y="369"/>
                      </a:lnTo>
                      <a:lnTo>
                        <a:pt x="2" y="370"/>
                      </a:lnTo>
                      <a:lnTo>
                        <a:pt x="0" y="1"/>
                      </a:lnTo>
                      <a:lnTo>
                        <a:pt x="3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40"/>
                <p:cNvSpPr>
                  <a:spLocks noEditPoints="1"/>
                </p:cNvSpPr>
                <p:nvPr/>
              </p:nvSpPr>
              <p:spPr bwMode="auto">
                <a:xfrm>
                  <a:off x="2091" y="2008"/>
                  <a:ext cx="1894" cy="1918"/>
                </a:xfrm>
                <a:custGeom>
                  <a:avLst/>
                  <a:gdLst>
                    <a:gd name="T0" fmla="*/ 1131 w 3788"/>
                    <a:gd name="T1" fmla="*/ 841 h 3836"/>
                    <a:gd name="T2" fmla="*/ 995 w 3788"/>
                    <a:gd name="T3" fmla="*/ 904 h 3836"/>
                    <a:gd name="T4" fmla="*/ 892 w 3788"/>
                    <a:gd name="T5" fmla="*/ 1009 h 3836"/>
                    <a:gd name="T6" fmla="*/ 829 w 3788"/>
                    <a:gd name="T7" fmla="*/ 1146 h 3836"/>
                    <a:gd name="T8" fmla="*/ 817 w 3788"/>
                    <a:gd name="T9" fmla="*/ 2587 h 3836"/>
                    <a:gd name="T10" fmla="*/ 845 w 3788"/>
                    <a:gd name="T11" fmla="*/ 2740 h 3836"/>
                    <a:gd name="T12" fmla="*/ 922 w 3788"/>
                    <a:gd name="T13" fmla="*/ 2867 h 3836"/>
                    <a:gd name="T14" fmla="*/ 1038 w 3788"/>
                    <a:gd name="T15" fmla="*/ 2959 h 3836"/>
                    <a:gd name="T16" fmla="*/ 1181 w 3788"/>
                    <a:gd name="T17" fmla="*/ 3005 h 3836"/>
                    <a:gd name="T18" fmla="*/ 2606 w 3788"/>
                    <a:gd name="T19" fmla="*/ 3005 h 3836"/>
                    <a:gd name="T20" fmla="*/ 2751 w 3788"/>
                    <a:gd name="T21" fmla="*/ 2959 h 3836"/>
                    <a:gd name="T22" fmla="*/ 2866 w 3788"/>
                    <a:gd name="T23" fmla="*/ 2867 h 3836"/>
                    <a:gd name="T24" fmla="*/ 2943 w 3788"/>
                    <a:gd name="T25" fmla="*/ 2740 h 3836"/>
                    <a:gd name="T26" fmla="*/ 2971 w 3788"/>
                    <a:gd name="T27" fmla="*/ 2587 h 3836"/>
                    <a:gd name="T28" fmla="*/ 2958 w 3788"/>
                    <a:gd name="T29" fmla="*/ 1146 h 3836"/>
                    <a:gd name="T30" fmla="*/ 2897 w 3788"/>
                    <a:gd name="T31" fmla="*/ 1009 h 3836"/>
                    <a:gd name="T32" fmla="*/ 2792 w 3788"/>
                    <a:gd name="T33" fmla="*/ 904 h 3836"/>
                    <a:gd name="T34" fmla="*/ 2657 w 3788"/>
                    <a:gd name="T35" fmla="*/ 841 h 3836"/>
                    <a:gd name="T36" fmla="*/ 1233 w 3788"/>
                    <a:gd name="T37" fmla="*/ 828 h 3836"/>
                    <a:gd name="T38" fmla="*/ 2131 w 3788"/>
                    <a:gd name="T39" fmla="*/ 16 h 3836"/>
                    <a:gd name="T40" fmla="*/ 2470 w 3788"/>
                    <a:gd name="T41" fmla="*/ 92 h 3836"/>
                    <a:gd name="T42" fmla="*/ 2784 w 3788"/>
                    <a:gd name="T43" fmla="*/ 226 h 3836"/>
                    <a:gd name="T44" fmla="*/ 3065 w 3788"/>
                    <a:gd name="T45" fmla="*/ 413 h 3836"/>
                    <a:gd name="T46" fmla="*/ 3309 w 3788"/>
                    <a:gd name="T47" fmla="*/ 646 h 3836"/>
                    <a:gd name="T48" fmla="*/ 3510 w 3788"/>
                    <a:gd name="T49" fmla="*/ 919 h 3836"/>
                    <a:gd name="T50" fmla="*/ 3661 w 3788"/>
                    <a:gd name="T51" fmla="*/ 1226 h 3836"/>
                    <a:gd name="T52" fmla="*/ 3756 w 3788"/>
                    <a:gd name="T53" fmla="*/ 1561 h 3836"/>
                    <a:gd name="T54" fmla="*/ 3788 w 3788"/>
                    <a:gd name="T55" fmla="*/ 1918 h 3836"/>
                    <a:gd name="T56" fmla="*/ 3756 w 3788"/>
                    <a:gd name="T57" fmla="*/ 2276 h 3836"/>
                    <a:gd name="T58" fmla="*/ 3661 w 3788"/>
                    <a:gd name="T59" fmla="*/ 2610 h 3836"/>
                    <a:gd name="T60" fmla="*/ 3510 w 3788"/>
                    <a:gd name="T61" fmla="*/ 2917 h 3836"/>
                    <a:gd name="T62" fmla="*/ 3309 w 3788"/>
                    <a:gd name="T63" fmla="*/ 3191 h 3836"/>
                    <a:gd name="T64" fmla="*/ 3065 w 3788"/>
                    <a:gd name="T65" fmla="*/ 3423 h 3836"/>
                    <a:gd name="T66" fmla="*/ 2784 w 3788"/>
                    <a:gd name="T67" fmla="*/ 3611 h 3836"/>
                    <a:gd name="T68" fmla="*/ 2470 w 3788"/>
                    <a:gd name="T69" fmla="*/ 3745 h 3836"/>
                    <a:gd name="T70" fmla="*/ 2131 w 3788"/>
                    <a:gd name="T71" fmla="*/ 3820 h 3836"/>
                    <a:gd name="T72" fmla="*/ 1775 w 3788"/>
                    <a:gd name="T73" fmla="*/ 3831 h 3836"/>
                    <a:gd name="T74" fmla="*/ 1429 w 3788"/>
                    <a:gd name="T75" fmla="*/ 3777 h 3836"/>
                    <a:gd name="T76" fmla="*/ 1105 w 3788"/>
                    <a:gd name="T77" fmla="*/ 3661 h 3836"/>
                    <a:gd name="T78" fmla="*/ 813 w 3788"/>
                    <a:gd name="T79" fmla="*/ 3492 h 3836"/>
                    <a:gd name="T80" fmla="*/ 556 w 3788"/>
                    <a:gd name="T81" fmla="*/ 3274 h 3836"/>
                    <a:gd name="T82" fmla="*/ 340 w 3788"/>
                    <a:gd name="T83" fmla="*/ 3013 h 3836"/>
                    <a:gd name="T84" fmla="*/ 172 w 3788"/>
                    <a:gd name="T85" fmla="*/ 2716 h 3836"/>
                    <a:gd name="T86" fmla="*/ 58 w 3788"/>
                    <a:gd name="T87" fmla="*/ 2390 h 3836"/>
                    <a:gd name="T88" fmla="*/ 3 w 3788"/>
                    <a:gd name="T89" fmla="*/ 2039 h 3836"/>
                    <a:gd name="T90" fmla="*/ 15 w 3788"/>
                    <a:gd name="T91" fmla="*/ 1678 h 3836"/>
                    <a:gd name="T92" fmla="*/ 90 w 3788"/>
                    <a:gd name="T93" fmla="*/ 1335 h 3836"/>
                    <a:gd name="T94" fmla="*/ 223 w 3788"/>
                    <a:gd name="T95" fmla="*/ 1017 h 3836"/>
                    <a:gd name="T96" fmla="*/ 406 w 3788"/>
                    <a:gd name="T97" fmla="*/ 732 h 3836"/>
                    <a:gd name="T98" fmla="*/ 637 w 3788"/>
                    <a:gd name="T99" fmla="*/ 485 h 3836"/>
                    <a:gd name="T100" fmla="*/ 906 w 3788"/>
                    <a:gd name="T101" fmla="*/ 282 h 3836"/>
                    <a:gd name="T102" fmla="*/ 1211 w 3788"/>
                    <a:gd name="T103" fmla="*/ 130 h 3836"/>
                    <a:gd name="T104" fmla="*/ 1541 w 3788"/>
                    <a:gd name="T105" fmla="*/ 34 h 3836"/>
                    <a:gd name="T106" fmla="*/ 1894 w 3788"/>
                    <a:gd name="T107" fmla="*/ 0 h 38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88" h="3836">
                      <a:moveTo>
                        <a:pt x="1233" y="828"/>
                      </a:moveTo>
                      <a:lnTo>
                        <a:pt x="1181" y="832"/>
                      </a:lnTo>
                      <a:lnTo>
                        <a:pt x="1131" y="841"/>
                      </a:lnTo>
                      <a:lnTo>
                        <a:pt x="1083" y="857"/>
                      </a:lnTo>
                      <a:lnTo>
                        <a:pt x="1038" y="877"/>
                      </a:lnTo>
                      <a:lnTo>
                        <a:pt x="995" y="904"/>
                      </a:lnTo>
                      <a:lnTo>
                        <a:pt x="957" y="935"/>
                      </a:lnTo>
                      <a:lnTo>
                        <a:pt x="922" y="969"/>
                      </a:lnTo>
                      <a:lnTo>
                        <a:pt x="892" y="1009"/>
                      </a:lnTo>
                      <a:lnTo>
                        <a:pt x="866" y="1051"/>
                      </a:lnTo>
                      <a:lnTo>
                        <a:pt x="845" y="1097"/>
                      </a:lnTo>
                      <a:lnTo>
                        <a:pt x="829" y="1146"/>
                      </a:lnTo>
                      <a:lnTo>
                        <a:pt x="820" y="1196"/>
                      </a:lnTo>
                      <a:lnTo>
                        <a:pt x="817" y="1249"/>
                      </a:lnTo>
                      <a:lnTo>
                        <a:pt x="817" y="2587"/>
                      </a:lnTo>
                      <a:lnTo>
                        <a:pt x="820" y="2640"/>
                      </a:lnTo>
                      <a:lnTo>
                        <a:pt x="829" y="2691"/>
                      </a:lnTo>
                      <a:lnTo>
                        <a:pt x="845" y="2740"/>
                      </a:lnTo>
                      <a:lnTo>
                        <a:pt x="866" y="2785"/>
                      </a:lnTo>
                      <a:lnTo>
                        <a:pt x="892" y="2827"/>
                      </a:lnTo>
                      <a:lnTo>
                        <a:pt x="922" y="2867"/>
                      </a:lnTo>
                      <a:lnTo>
                        <a:pt x="957" y="2902"/>
                      </a:lnTo>
                      <a:lnTo>
                        <a:pt x="995" y="2933"/>
                      </a:lnTo>
                      <a:lnTo>
                        <a:pt x="1038" y="2959"/>
                      </a:lnTo>
                      <a:lnTo>
                        <a:pt x="1083" y="2980"/>
                      </a:lnTo>
                      <a:lnTo>
                        <a:pt x="1131" y="2995"/>
                      </a:lnTo>
                      <a:lnTo>
                        <a:pt x="1181" y="3005"/>
                      </a:lnTo>
                      <a:lnTo>
                        <a:pt x="1233" y="3008"/>
                      </a:lnTo>
                      <a:lnTo>
                        <a:pt x="2554" y="3008"/>
                      </a:lnTo>
                      <a:lnTo>
                        <a:pt x="2606" y="3005"/>
                      </a:lnTo>
                      <a:lnTo>
                        <a:pt x="2657" y="2995"/>
                      </a:lnTo>
                      <a:lnTo>
                        <a:pt x="2705" y="2980"/>
                      </a:lnTo>
                      <a:lnTo>
                        <a:pt x="2751" y="2959"/>
                      </a:lnTo>
                      <a:lnTo>
                        <a:pt x="2792" y="2933"/>
                      </a:lnTo>
                      <a:lnTo>
                        <a:pt x="2832" y="2902"/>
                      </a:lnTo>
                      <a:lnTo>
                        <a:pt x="2866" y="2867"/>
                      </a:lnTo>
                      <a:lnTo>
                        <a:pt x="2897" y="2827"/>
                      </a:lnTo>
                      <a:lnTo>
                        <a:pt x="2923" y="2785"/>
                      </a:lnTo>
                      <a:lnTo>
                        <a:pt x="2943" y="2740"/>
                      </a:lnTo>
                      <a:lnTo>
                        <a:pt x="2958" y="2691"/>
                      </a:lnTo>
                      <a:lnTo>
                        <a:pt x="2968" y="2640"/>
                      </a:lnTo>
                      <a:lnTo>
                        <a:pt x="2971" y="2587"/>
                      </a:lnTo>
                      <a:lnTo>
                        <a:pt x="2971" y="1249"/>
                      </a:lnTo>
                      <a:lnTo>
                        <a:pt x="2968" y="1196"/>
                      </a:lnTo>
                      <a:lnTo>
                        <a:pt x="2958" y="1146"/>
                      </a:lnTo>
                      <a:lnTo>
                        <a:pt x="2943" y="1097"/>
                      </a:lnTo>
                      <a:lnTo>
                        <a:pt x="2923" y="1051"/>
                      </a:lnTo>
                      <a:lnTo>
                        <a:pt x="2897" y="1009"/>
                      </a:lnTo>
                      <a:lnTo>
                        <a:pt x="2866" y="969"/>
                      </a:lnTo>
                      <a:lnTo>
                        <a:pt x="2832" y="935"/>
                      </a:lnTo>
                      <a:lnTo>
                        <a:pt x="2792" y="904"/>
                      </a:lnTo>
                      <a:lnTo>
                        <a:pt x="2751" y="877"/>
                      </a:lnTo>
                      <a:lnTo>
                        <a:pt x="2705" y="857"/>
                      </a:lnTo>
                      <a:lnTo>
                        <a:pt x="2657" y="841"/>
                      </a:lnTo>
                      <a:lnTo>
                        <a:pt x="2606" y="832"/>
                      </a:lnTo>
                      <a:lnTo>
                        <a:pt x="2554" y="828"/>
                      </a:lnTo>
                      <a:lnTo>
                        <a:pt x="1233" y="828"/>
                      </a:lnTo>
                      <a:close/>
                      <a:moveTo>
                        <a:pt x="1894" y="0"/>
                      </a:moveTo>
                      <a:lnTo>
                        <a:pt x="2014" y="5"/>
                      </a:lnTo>
                      <a:lnTo>
                        <a:pt x="2131" y="16"/>
                      </a:lnTo>
                      <a:lnTo>
                        <a:pt x="2246" y="34"/>
                      </a:lnTo>
                      <a:lnTo>
                        <a:pt x="2360" y="59"/>
                      </a:lnTo>
                      <a:lnTo>
                        <a:pt x="2470" y="92"/>
                      </a:lnTo>
                      <a:lnTo>
                        <a:pt x="2578" y="130"/>
                      </a:lnTo>
                      <a:lnTo>
                        <a:pt x="2682" y="175"/>
                      </a:lnTo>
                      <a:lnTo>
                        <a:pt x="2784" y="226"/>
                      </a:lnTo>
                      <a:lnTo>
                        <a:pt x="2881" y="282"/>
                      </a:lnTo>
                      <a:lnTo>
                        <a:pt x="2975" y="345"/>
                      </a:lnTo>
                      <a:lnTo>
                        <a:pt x="3065" y="413"/>
                      </a:lnTo>
                      <a:lnTo>
                        <a:pt x="3151" y="485"/>
                      </a:lnTo>
                      <a:lnTo>
                        <a:pt x="3233" y="563"/>
                      </a:lnTo>
                      <a:lnTo>
                        <a:pt x="3309" y="646"/>
                      </a:lnTo>
                      <a:lnTo>
                        <a:pt x="3381" y="732"/>
                      </a:lnTo>
                      <a:lnTo>
                        <a:pt x="3449" y="823"/>
                      </a:lnTo>
                      <a:lnTo>
                        <a:pt x="3510" y="919"/>
                      </a:lnTo>
                      <a:lnTo>
                        <a:pt x="3566" y="1017"/>
                      </a:lnTo>
                      <a:lnTo>
                        <a:pt x="3616" y="1121"/>
                      </a:lnTo>
                      <a:lnTo>
                        <a:pt x="3661" y="1226"/>
                      </a:lnTo>
                      <a:lnTo>
                        <a:pt x="3699" y="1335"/>
                      </a:lnTo>
                      <a:lnTo>
                        <a:pt x="3731" y="1447"/>
                      </a:lnTo>
                      <a:lnTo>
                        <a:pt x="3756" y="1561"/>
                      </a:lnTo>
                      <a:lnTo>
                        <a:pt x="3774" y="1678"/>
                      </a:lnTo>
                      <a:lnTo>
                        <a:pt x="3784" y="1797"/>
                      </a:lnTo>
                      <a:lnTo>
                        <a:pt x="3788" y="1918"/>
                      </a:lnTo>
                      <a:lnTo>
                        <a:pt x="3784" y="2039"/>
                      </a:lnTo>
                      <a:lnTo>
                        <a:pt x="3774" y="2158"/>
                      </a:lnTo>
                      <a:lnTo>
                        <a:pt x="3756" y="2276"/>
                      </a:lnTo>
                      <a:lnTo>
                        <a:pt x="3731" y="2390"/>
                      </a:lnTo>
                      <a:lnTo>
                        <a:pt x="3699" y="2501"/>
                      </a:lnTo>
                      <a:lnTo>
                        <a:pt x="3661" y="2610"/>
                      </a:lnTo>
                      <a:lnTo>
                        <a:pt x="3616" y="2716"/>
                      </a:lnTo>
                      <a:lnTo>
                        <a:pt x="3566" y="2819"/>
                      </a:lnTo>
                      <a:lnTo>
                        <a:pt x="3510" y="2917"/>
                      </a:lnTo>
                      <a:lnTo>
                        <a:pt x="3449" y="3013"/>
                      </a:lnTo>
                      <a:lnTo>
                        <a:pt x="3381" y="3104"/>
                      </a:lnTo>
                      <a:lnTo>
                        <a:pt x="3309" y="3191"/>
                      </a:lnTo>
                      <a:lnTo>
                        <a:pt x="3233" y="3274"/>
                      </a:lnTo>
                      <a:lnTo>
                        <a:pt x="3151" y="3351"/>
                      </a:lnTo>
                      <a:lnTo>
                        <a:pt x="3065" y="3423"/>
                      </a:lnTo>
                      <a:lnTo>
                        <a:pt x="2975" y="3492"/>
                      </a:lnTo>
                      <a:lnTo>
                        <a:pt x="2881" y="3554"/>
                      </a:lnTo>
                      <a:lnTo>
                        <a:pt x="2784" y="3611"/>
                      </a:lnTo>
                      <a:lnTo>
                        <a:pt x="2682" y="3661"/>
                      </a:lnTo>
                      <a:lnTo>
                        <a:pt x="2578" y="3707"/>
                      </a:lnTo>
                      <a:lnTo>
                        <a:pt x="2470" y="3745"/>
                      </a:lnTo>
                      <a:lnTo>
                        <a:pt x="2360" y="3777"/>
                      </a:lnTo>
                      <a:lnTo>
                        <a:pt x="2246" y="3802"/>
                      </a:lnTo>
                      <a:lnTo>
                        <a:pt x="2131" y="3820"/>
                      </a:lnTo>
                      <a:lnTo>
                        <a:pt x="2014" y="3831"/>
                      </a:lnTo>
                      <a:lnTo>
                        <a:pt x="1894" y="3836"/>
                      </a:lnTo>
                      <a:lnTo>
                        <a:pt x="1775" y="3831"/>
                      </a:lnTo>
                      <a:lnTo>
                        <a:pt x="1656" y="3820"/>
                      </a:lnTo>
                      <a:lnTo>
                        <a:pt x="1541" y="3802"/>
                      </a:lnTo>
                      <a:lnTo>
                        <a:pt x="1429" y="3777"/>
                      </a:lnTo>
                      <a:lnTo>
                        <a:pt x="1317" y="3745"/>
                      </a:lnTo>
                      <a:lnTo>
                        <a:pt x="1211" y="3707"/>
                      </a:lnTo>
                      <a:lnTo>
                        <a:pt x="1105" y="3661"/>
                      </a:lnTo>
                      <a:lnTo>
                        <a:pt x="1005" y="3611"/>
                      </a:lnTo>
                      <a:lnTo>
                        <a:pt x="906" y="3554"/>
                      </a:lnTo>
                      <a:lnTo>
                        <a:pt x="813" y="3492"/>
                      </a:lnTo>
                      <a:lnTo>
                        <a:pt x="723" y="3423"/>
                      </a:lnTo>
                      <a:lnTo>
                        <a:pt x="637" y="3351"/>
                      </a:lnTo>
                      <a:lnTo>
                        <a:pt x="556" y="3274"/>
                      </a:lnTo>
                      <a:lnTo>
                        <a:pt x="478" y="3191"/>
                      </a:lnTo>
                      <a:lnTo>
                        <a:pt x="406" y="3104"/>
                      </a:lnTo>
                      <a:lnTo>
                        <a:pt x="340" y="3013"/>
                      </a:lnTo>
                      <a:lnTo>
                        <a:pt x="278" y="2917"/>
                      </a:lnTo>
                      <a:lnTo>
                        <a:pt x="223" y="2819"/>
                      </a:lnTo>
                      <a:lnTo>
                        <a:pt x="172" y="2716"/>
                      </a:lnTo>
                      <a:lnTo>
                        <a:pt x="128" y="2610"/>
                      </a:lnTo>
                      <a:lnTo>
                        <a:pt x="90" y="2501"/>
                      </a:lnTo>
                      <a:lnTo>
                        <a:pt x="58" y="2390"/>
                      </a:lnTo>
                      <a:lnTo>
                        <a:pt x="33" y="2276"/>
                      </a:lnTo>
                      <a:lnTo>
                        <a:pt x="15" y="2158"/>
                      </a:lnTo>
                      <a:lnTo>
                        <a:pt x="3" y="2039"/>
                      </a:lnTo>
                      <a:lnTo>
                        <a:pt x="0" y="1918"/>
                      </a:lnTo>
                      <a:lnTo>
                        <a:pt x="3" y="1797"/>
                      </a:lnTo>
                      <a:lnTo>
                        <a:pt x="15" y="1678"/>
                      </a:lnTo>
                      <a:lnTo>
                        <a:pt x="33" y="1561"/>
                      </a:lnTo>
                      <a:lnTo>
                        <a:pt x="58" y="1447"/>
                      </a:lnTo>
                      <a:lnTo>
                        <a:pt x="90" y="1335"/>
                      </a:lnTo>
                      <a:lnTo>
                        <a:pt x="128" y="1226"/>
                      </a:lnTo>
                      <a:lnTo>
                        <a:pt x="172" y="1121"/>
                      </a:lnTo>
                      <a:lnTo>
                        <a:pt x="223" y="1017"/>
                      </a:lnTo>
                      <a:lnTo>
                        <a:pt x="278" y="919"/>
                      </a:lnTo>
                      <a:lnTo>
                        <a:pt x="340" y="823"/>
                      </a:lnTo>
                      <a:lnTo>
                        <a:pt x="406" y="732"/>
                      </a:lnTo>
                      <a:lnTo>
                        <a:pt x="478" y="646"/>
                      </a:lnTo>
                      <a:lnTo>
                        <a:pt x="556" y="563"/>
                      </a:lnTo>
                      <a:lnTo>
                        <a:pt x="637" y="485"/>
                      </a:lnTo>
                      <a:lnTo>
                        <a:pt x="723" y="413"/>
                      </a:lnTo>
                      <a:lnTo>
                        <a:pt x="813" y="345"/>
                      </a:lnTo>
                      <a:lnTo>
                        <a:pt x="906" y="282"/>
                      </a:lnTo>
                      <a:lnTo>
                        <a:pt x="1005" y="226"/>
                      </a:lnTo>
                      <a:lnTo>
                        <a:pt x="1105" y="175"/>
                      </a:lnTo>
                      <a:lnTo>
                        <a:pt x="1211" y="130"/>
                      </a:lnTo>
                      <a:lnTo>
                        <a:pt x="1317" y="92"/>
                      </a:lnTo>
                      <a:lnTo>
                        <a:pt x="1429" y="59"/>
                      </a:lnTo>
                      <a:lnTo>
                        <a:pt x="1541" y="34"/>
                      </a:lnTo>
                      <a:lnTo>
                        <a:pt x="1656" y="16"/>
                      </a:lnTo>
                      <a:lnTo>
                        <a:pt x="1775" y="5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41"/>
                <p:cNvSpPr>
                  <a:spLocks/>
                </p:cNvSpPr>
                <p:nvPr/>
              </p:nvSpPr>
              <p:spPr bwMode="auto">
                <a:xfrm>
                  <a:off x="2605" y="2855"/>
                  <a:ext cx="867" cy="551"/>
                </a:xfrm>
                <a:custGeom>
                  <a:avLst/>
                  <a:gdLst>
                    <a:gd name="T0" fmla="*/ 0 w 1735"/>
                    <a:gd name="T1" fmla="*/ 0 h 1102"/>
                    <a:gd name="T2" fmla="*/ 321 w 1735"/>
                    <a:gd name="T3" fmla="*/ 0 h 1102"/>
                    <a:gd name="T4" fmla="*/ 303 w 1735"/>
                    <a:gd name="T5" fmla="*/ 54 h 1102"/>
                    <a:gd name="T6" fmla="*/ 289 w 1735"/>
                    <a:gd name="T7" fmla="*/ 109 h 1102"/>
                    <a:gd name="T8" fmla="*/ 281 w 1735"/>
                    <a:gd name="T9" fmla="*/ 165 h 1102"/>
                    <a:gd name="T10" fmla="*/ 279 w 1735"/>
                    <a:gd name="T11" fmla="*/ 224 h 1102"/>
                    <a:gd name="T12" fmla="*/ 282 w 1735"/>
                    <a:gd name="T13" fmla="*/ 289 h 1102"/>
                    <a:gd name="T14" fmla="*/ 292 w 1735"/>
                    <a:gd name="T15" fmla="*/ 351 h 1102"/>
                    <a:gd name="T16" fmla="*/ 308 w 1735"/>
                    <a:gd name="T17" fmla="*/ 413 h 1102"/>
                    <a:gd name="T18" fmla="*/ 331 w 1735"/>
                    <a:gd name="T19" fmla="*/ 470 h 1102"/>
                    <a:gd name="T20" fmla="*/ 359 w 1735"/>
                    <a:gd name="T21" fmla="*/ 525 h 1102"/>
                    <a:gd name="T22" fmla="*/ 392 w 1735"/>
                    <a:gd name="T23" fmla="*/ 576 h 1102"/>
                    <a:gd name="T24" fmla="*/ 430 w 1735"/>
                    <a:gd name="T25" fmla="*/ 624 h 1102"/>
                    <a:gd name="T26" fmla="*/ 473 w 1735"/>
                    <a:gd name="T27" fmla="*/ 667 h 1102"/>
                    <a:gd name="T28" fmla="*/ 519 w 1735"/>
                    <a:gd name="T29" fmla="*/ 705 h 1102"/>
                    <a:gd name="T30" fmla="*/ 570 w 1735"/>
                    <a:gd name="T31" fmla="*/ 739 h 1102"/>
                    <a:gd name="T32" fmla="*/ 624 w 1735"/>
                    <a:gd name="T33" fmla="*/ 768 h 1102"/>
                    <a:gd name="T34" fmla="*/ 681 w 1735"/>
                    <a:gd name="T35" fmla="*/ 790 h 1102"/>
                    <a:gd name="T36" fmla="*/ 741 w 1735"/>
                    <a:gd name="T37" fmla="*/ 807 h 1102"/>
                    <a:gd name="T38" fmla="*/ 803 w 1735"/>
                    <a:gd name="T39" fmla="*/ 817 h 1102"/>
                    <a:gd name="T40" fmla="*/ 867 w 1735"/>
                    <a:gd name="T41" fmla="*/ 820 h 1102"/>
                    <a:gd name="T42" fmla="*/ 931 w 1735"/>
                    <a:gd name="T43" fmla="*/ 817 h 1102"/>
                    <a:gd name="T44" fmla="*/ 993 w 1735"/>
                    <a:gd name="T45" fmla="*/ 807 h 1102"/>
                    <a:gd name="T46" fmla="*/ 1053 w 1735"/>
                    <a:gd name="T47" fmla="*/ 790 h 1102"/>
                    <a:gd name="T48" fmla="*/ 1110 w 1735"/>
                    <a:gd name="T49" fmla="*/ 768 h 1102"/>
                    <a:gd name="T50" fmla="*/ 1165 w 1735"/>
                    <a:gd name="T51" fmla="*/ 739 h 1102"/>
                    <a:gd name="T52" fmla="*/ 1215 w 1735"/>
                    <a:gd name="T53" fmla="*/ 705 h 1102"/>
                    <a:gd name="T54" fmla="*/ 1262 w 1735"/>
                    <a:gd name="T55" fmla="*/ 667 h 1102"/>
                    <a:gd name="T56" fmla="*/ 1305 w 1735"/>
                    <a:gd name="T57" fmla="*/ 624 h 1102"/>
                    <a:gd name="T58" fmla="*/ 1342 w 1735"/>
                    <a:gd name="T59" fmla="*/ 576 h 1102"/>
                    <a:gd name="T60" fmla="*/ 1376 w 1735"/>
                    <a:gd name="T61" fmla="*/ 525 h 1102"/>
                    <a:gd name="T62" fmla="*/ 1404 w 1735"/>
                    <a:gd name="T63" fmla="*/ 470 h 1102"/>
                    <a:gd name="T64" fmla="*/ 1427 w 1735"/>
                    <a:gd name="T65" fmla="*/ 413 h 1102"/>
                    <a:gd name="T66" fmla="*/ 1443 w 1735"/>
                    <a:gd name="T67" fmla="*/ 351 h 1102"/>
                    <a:gd name="T68" fmla="*/ 1453 w 1735"/>
                    <a:gd name="T69" fmla="*/ 289 h 1102"/>
                    <a:gd name="T70" fmla="*/ 1456 w 1735"/>
                    <a:gd name="T71" fmla="*/ 224 h 1102"/>
                    <a:gd name="T72" fmla="*/ 1454 w 1735"/>
                    <a:gd name="T73" fmla="*/ 165 h 1102"/>
                    <a:gd name="T74" fmla="*/ 1444 w 1735"/>
                    <a:gd name="T75" fmla="*/ 109 h 1102"/>
                    <a:gd name="T76" fmla="*/ 1431 w 1735"/>
                    <a:gd name="T77" fmla="*/ 54 h 1102"/>
                    <a:gd name="T78" fmla="*/ 1412 w 1735"/>
                    <a:gd name="T79" fmla="*/ 0 h 1102"/>
                    <a:gd name="T80" fmla="*/ 1735 w 1735"/>
                    <a:gd name="T81" fmla="*/ 0 h 1102"/>
                    <a:gd name="T82" fmla="*/ 1735 w 1735"/>
                    <a:gd name="T83" fmla="*/ 893 h 1102"/>
                    <a:gd name="T84" fmla="*/ 1731 w 1735"/>
                    <a:gd name="T85" fmla="*/ 931 h 1102"/>
                    <a:gd name="T86" fmla="*/ 1722 w 1735"/>
                    <a:gd name="T87" fmla="*/ 967 h 1102"/>
                    <a:gd name="T88" fmla="*/ 1706 w 1735"/>
                    <a:gd name="T89" fmla="*/ 999 h 1102"/>
                    <a:gd name="T90" fmla="*/ 1686 w 1735"/>
                    <a:gd name="T91" fmla="*/ 1028 h 1102"/>
                    <a:gd name="T92" fmla="*/ 1661 w 1735"/>
                    <a:gd name="T93" fmla="*/ 1053 h 1102"/>
                    <a:gd name="T94" fmla="*/ 1632 w 1735"/>
                    <a:gd name="T95" fmla="*/ 1073 h 1102"/>
                    <a:gd name="T96" fmla="*/ 1600 w 1735"/>
                    <a:gd name="T97" fmla="*/ 1089 h 1102"/>
                    <a:gd name="T98" fmla="*/ 1565 w 1735"/>
                    <a:gd name="T99" fmla="*/ 1099 h 1102"/>
                    <a:gd name="T100" fmla="*/ 1527 w 1735"/>
                    <a:gd name="T101" fmla="*/ 1102 h 1102"/>
                    <a:gd name="T102" fmla="*/ 206 w 1735"/>
                    <a:gd name="T103" fmla="*/ 1102 h 1102"/>
                    <a:gd name="T104" fmla="*/ 170 w 1735"/>
                    <a:gd name="T105" fmla="*/ 1099 h 1102"/>
                    <a:gd name="T106" fmla="*/ 134 w 1735"/>
                    <a:gd name="T107" fmla="*/ 1089 h 1102"/>
                    <a:gd name="T108" fmla="*/ 102 w 1735"/>
                    <a:gd name="T109" fmla="*/ 1073 h 1102"/>
                    <a:gd name="T110" fmla="*/ 74 w 1735"/>
                    <a:gd name="T111" fmla="*/ 1053 h 1102"/>
                    <a:gd name="T112" fmla="*/ 49 w 1735"/>
                    <a:gd name="T113" fmla="*/ 1028 h 1102"/>
                    <a:gd name="T114" fmla="*/ 29 w 1735"/>
                    <a:gd name="T115" fmla="*/ 999 h 1102"/>
                    <a:gd name="T116" fmla="*/ 13 w 1735"/>
                    <a:gd name="T117" fmla="*/ 967 h 1102"/>
                    <a:gd name="T118" fmla="*/ 4 w 1735"/>
                    <a:gd name="T119" fmla="*/ 931 h 1102"/>
                    <a:gd name="T120" fmla="*/ 0 w 1735"/>
                    <a:gd name="T121" fmla="*/ 893 h 1102"/>
                    <a:gd name="T122" fmla="*/ 0 w 1735"/>
                    <a:gd name="T123" fmla="*/ 0 h 1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35" h="1102">
                      <a:moveTo>
                        <a:pt x="0" y="0"/>
                      </a:moveTo>
                      <a:lnTo>
                        <a:pt x="321" y="0"/>
                      </a:lnTo>
                      <a:lnTo>
                        <a:pt x="303" y="54"/>
                      </a:lnTo>
                      <a:lnTo>
                        <a:pt x="289" y="109"/>
                      </a:lnTo>
                      <a:lnTo>
                        <a:pt x="281" y="165"/>
                      </a:lnTo>
                      <a:lnTo>
                        <a:pt x="279" y="224"/>
                      </a:lnTo>
                      <a:lnTo>
                        <a:pt x="282" y="289"/>
                      </a:lnTo>
                      <a:lnTo>
                        <a:pt x="292" y="351"/>
                      </a:lnTo>
                      <a:lnTo>
                        <a:pt x="308" y="413"/>
                      </a:lnTo>
                      <a:lnTo>
                        <a:pt x="331" y="470"/>
                      </a:lnTo>
                      <a:lnTo>
                        <a:pt x="359" y="525"/>
                      </a:lnTo>
                      <a:lnTo>
                        <a:pt x="392" y="576"/>
                      </a:lnTo>
                      <a:lnTo>
                        <a:pt x="430" y="624"/>
                      </a:lnTo>
                      <a:lnTo>
                        <a:pt x="473" y="667"/>
                      </a:lnTo>
                      <a:lnTo>
                        <a:pt x="519" y="705"/>
                      </a:lnTo>
                      <a:lnTo>
                        <a:pt x="570" y="739"/>
                      </a:lnTo>
                      <a:lnTo>
                        <a:pt x="624" y="768"/>
                      </a:lnTo>
                      <a:lnTo>
                        <a:pt x="681" y="790"/>
                      </a:lnTo>
                      <a:lnTo>
                        <a:pt x="741" y="807"/>
                      </a:lnTo>
                      <a:lnTo>
                        <a:pt x="803" y="817"/>
                      </a:lnTo>
                      <a:lnTo>
                        <a:pt x="867" y="820"/>
                      </a:lnTo>
                      <a:lnTo>
                        <a:pt x="931" y="817"/>
                      </a:lnTo>
                      <a:lnTo>
                        <a:pt x="993" y="807"/>
                      </a:lnTo>
                      <a:lnTo>
                        <a:pt x="1053" y="790"/>
                      </a:lnTo>
                      <a:lnTo>
                        <a:pt x="1110" y="768"/>
                      </a:lnTo>
                      <a:lnTo>
                        <a:pt x="1165" y="739"/>
                      </a:lnTo>
                      <a:lnTo>
                        <a:pt x="1215" y="705"/>
                      </a:lnTo>
                      <a:lnTo>
                        <a:pt x="1262" y="667"/>
                      </a:lnTo>
                      <a:lnTo>
                        <a:pt x="1305" y="624"/>
                      </a:lnTo>
                      <a:lnTo>
                        <a:pt x="1342" y="576"/>
                      </a:lnTo>
                      <a:lnTo>
                        <a:pt x="1376" y="525"/>
                      </a:lnTo>
                      <a:lnTo>
                        <a:pt x="1404" y="470"/>
                      </a:lnTo>
                      <a:lnTo>
                        <a:pt x="1427" y="413"/>
                      </a:lnTo>
                      <a:lnTo>
                        <a:pt x="1443" y="351"/>
                      </a:lnTo>
                      <a:lnTo>
                        <a:pt x="1453" y="289"/>
                      </a:lnTo>
                      <a:lnTo>
                        <a:pt x="1456" y="224"/>
                      </a:lnTo>
                      <a:lnTo>
                        <a:pt x="1454" y="165"/>
                      </a:lnTo>
                      <a:lnTo>
                        <a:pt x="1444" y="109"/>
                      </a:lnTo>
                      <a:lnTo>
                        <a:pt x="1431" y="54"/>
                      </a:lnTo>
                      <a:lnTo>
                        <a:pt x="1412" y="0"/>
                      </a:lnTo>
                      <a:lnTo>
                        <a:pt x="1735" y="0"/>
                      </a:lnTo>
                      <a:lnTo>
                        <a:pt x="1735" y="893"/>
                      </a:lnTo>
                      <a:lnTo>
                        <a:pt x="1731" y="931"/>
                      </a:lnTo>
                      <a:lnTo>
                        <a:pt x="1722" y="967"/>
                      </a:lnTo>
                      <a:lnTo>
                        <a:pt x="1706" y="999"/>
                      </a:lnTo>
                      <a:lnTo>
                        <a:pt x="1686" y="1028"/>
                      </a:lnTo>
                      <a:lnTo>
                        <a:pt x="1661" y="1053"/>
                      </a:lnTo>
                      <a:lnTo>
                        <a:pt x="1632" y="1073"/>
                      </a:lnTo>
                      <a:lnTo>
                        <a:pt x="1600" y="1089"/>
                      </a:lnTo>
                      <a:lnTo>
                        <a:pt x="1565" y="1099"/>
                      </a:lnTo>
                      <a:lnTo>
                        <a:pt x="1527" y="1102"/>
                      </a:lnTo>
                      <a:lnTo>
                        <a:pt x="206" y="1102"/>
                      </a:lnTo>
                      <a:lnTo>
                        <a:pt x="170" y="1099"/>
                      </a:lnTo>
                      <a:lnTo>
                        <a:pt x="134" y="1089"/>
                      </a:lnTo>
                      <a:lnTo>
                        <a:pt x="102" y="1073"/>
                      </a:lnTo>
                      <a:lnTo>
                        <a:pt x="74" y="1053"/>
                      </a:lnTo>
                      <a:lnTo>
                        <a:pt x="49" y="1028"/>
                      </a:lnTo>
                      <a:lnTo>
                        <a:pt x="29" y="999"/>
                      </a:lnTo>
                      <a:lnTo>
                        <a:pt x="13" y="967"/>
                      </a:lnTo>
                      <a:lnTo>
                        <a:pt x="4" y="931"/>
                      </a:lnTo>
                      <a:lnTo>
                        <a:pt x="0" y="8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4" name="Rectangle 143"/>
          <p:cNvSpPr/>
          <p:nvPr/>
        </p:nvSpPr>
        <p:spPr>
          <a:xfrm>
            <a:off x="829294" y="374684"/>
            <a:ext cx="10533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8438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89" y="-10015"/>
            <a:ext cx="12185651" cy="68680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2398" dirty="0">
              <a:solidFill>
                <a:prstClr val="white"/>
              </a:solidFill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6887" y="4650414"/>
            <a:ext cx="2838343" cy="609282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 dirty="0">
                <a:solidFill>
                  <a:prstClr val="white"/>
                </a:solidFill>
              </a:rPr>
              <a:t>SUBSCRIBE NOW</a:t>
            </a:r>
            <a:endParaRPr lang="es-UY" sz="2398" b="1" dirty="0">
              <a:solidFill>
                <a:prstClr val="white"/>
              </a:solidFill>
            </a:endParaRPr>
          </a:p>
        </p:txBody>
      </p:sp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7967" y="4034684"/>
            <a:ext cx="1843715" cy="742564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en-US" sz="2398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8612" y="3362300"/>
            <a:ext cx="4154200" cy="338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z="1600" dirty="0">
                <a:solidFill>
                  <a:prstClr val="white"/>
                </a:solidFill>
              </a:rPr>
              <a:t>Apply this coupon code during sign up</a:t>
            </a:r>
            <a:endParaRPr lang="es-UY" sz="1600" dirty="0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1993" y="709782"/>
            <a:ext cx="4322294" cy="3576973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9606" y="5342917"/>
            <a:ext cx="2547869" cy="30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8694" y="4850910"/>
            <a:ext cx="4719325" cy="907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Easy to use</a:t>
            </a:r>
          </a:p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Fully customizable</a:t>
            </a:r>
          </a:p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8696" y="4468745"/>
            <a:ext cx="5913729" cy="36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99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6122600"/>
            <a:ext cx="12185651" cy="675573"/>
          </a:xfrm>
          <a:prstGeom prst="rect">
            <a:avLst/>
          </a:prstGeom>
        </p:spPr>
      </p:pic>
      <p:sp>
        <p:nvSpPr>
          <p:cNvPr id="39" name="Up Ribbon 38"/>
          <p:cNvSpPr/>
          <p:nvPr/>
        </p:nvSpPr>
        <p:spPr>
          <a:xfrm>
            <a:off x="6171594" y="1841906"/>
            <a:ext cx="5588236" cy="1368223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6BC2E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s-UY" sz="2398" kern="0">
              <a:solidFill>
                <a:prstClr val="white"/>
              </a:solidFill>
            </a:endParaRPr>
          </a:p>
        </p:txBody>
      </p:sp>
      <p:pic>
        <p:nvPicPr>
          <p:cNvPr id="40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027" y="762697"/>
            <a:ext cx="2790391" cy="5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154093" y="2004536"/>
            <a:ext cx="3623247" cy="830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4126">
              <a:defRPr/>
            </a:pPr>
            <a:r>
              <a:rPr lang="en-US" sz="1600" kern="0" dirty="0">
                <a:solidFill>
                  <a:prstClr val="white"/>
                </a:solidFill>
              </a:rPr>
              <a:t>Coupon Code:</a:t>
            </a:r>
          </a:p>
          <a:p>
            <a:pPr defTabSz="914126">
              <a:defRPr/>
            </a:pPr>
            <a:r>
              <a:rPr lang="en-US" sz="3198" b="1" kern="0" dirty="0">
                <a:solidFill>
                  <a:prstClr val="white"/>
                </a:solidFill>
              </a:rPr>
              <a:t>FREEBUNDLE15</a:t>
            </a:r>
            <a:endParaRPr lang="es-UY" sz="2398" b="1" kern="0" dirty="0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52423" y="1372234"/>
            <a:ext cx="5026583" cy="33846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914126">
              <a:defRPr/>
            </a:pPr>
            <a:r>
              <a:rPr lang="en-US" sz="1600" kern="0" dirty="0">
                <a:solidFill>
                  <a:prstClr val="white"/>
                </a:solidFill>
              </a:rPr>
              <a:t>Get </a:t>
            </a:r>
            <a:r>
              <a:rPr lang="en-US" sz="1600" b="1" kern="0" dirty="0">
                <a:solidFill>
                  <a:prstClr val="white"/>
                </a:solidFill>
              </a:rPr>
              <a:t>15% discount</a:t>
            </a:r>
            <a:r>
              <a:rPr lang="en-US" sz="1600" kern="0" dirty="0">
                <a:solidFill>
                  <a:prstClr val="white"/>
                </a:solidFill>
              </a:rPr>
              <a:t> from regular price</a:t>
            </a:r>
            <a:endParaRPr lang="es-UY" sz="1600" kern="0" dirty="0">
              <a:solidFill>
                <a:prstClr val="white"/>
              </a:solidFill>
            </a:endParaRPr>
          </a:p>
        </p:txBody>
      </p:sp>
      <p:sp>
        <p:nvSpPr>
          <p:cNvPr id="158" name="Freeform 7"/>
          <p:cNvSpPr>
            <a:spLocks/>
          </p:cNvSpPr>
          <p:nvPr/>
        </p:nvSpPr>
        <p:spPr bwMode="auto">
          <a:xfrm>
            <a:off x="1016021" y="882098"/>
            <a:ext cx="3944450" cy="2312373"/>
          </a:xfrm>
          <a:custGeom>
            <a:avLst/>
            <a:gdLst>
              <a:gd name="T0" fmla="*/ 3056 w 3114"/>
              <a:gd name="T1" fmla="*/ 0 h 1928"/>
              <a:gd name="T2" fmla="*/ 56 w 3114"/>
              <a:gd name="T3" fmla="*/ 0 h 1928"/>
              <a:gd name="T4" fmla="*/ 0 w 3114"/>
              <a:gd name="T5" fmla="*/ 56 h 1928"/>
              <a:gd name="T6" fmla="*/ 0 w 3114"/>
              <a:gd name="T7" fmla="*/ 1928 h 1928"/>
              <a:gd name="T8" fmla="*/ 3114 w 3114"/>
              <a:gd name="T9" fmla="*/ 1928 h 1928"/>
              <a:gd name="T10" fmla="*/ 3112 w 3114"/>
              <a:gd name="T11" fmla="*/ 56 h 1928"/>
              <a:gd name="T12" fmla="*/ 3056 w 3114"/>
              <a:gd name="T13" fmla="*/ 0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1928">
                <a:moveTo>
                  <a:pt x="3056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6"/>
                  <a:pt x="0" y="56"/>
                </a:cubicBezTo>
                <a:cubicBezTo>
                  <a:pt x="0" y="56"/>
                  <a:pt x="0" y="1910"/>
                  <a:pt x="0" y="1928"/>
                </a:cubicBezTo>
                <a:cubicBezTo>
                  <a:pt x="3114" y="1928"/>
                  <a:pt x="3114" y="1928"/>
                  <a:pt x="3114" y="1928"/>
                </a:cubicBezTo>
                <a:cubicBezTo>
                  <a:pt x="3114" y="1896"/>
                  <a:pt x="3112" y="56"/>
                  <a:pt x="3112" y="56"/>
                </a:cubicBezTo>
                <a:cubicBezTo>
                  <a:pt x="3112" y="26"/>
                  <a:pt x="3087" y="0"/>
                  <a:pt x="30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100">
              <a:solidFill>
                <a:prstClr val="black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744116" y="944749"/>
            <a:ext cx="2449513" cy="2191004"/>
            <a:chOff x="844062" y="1567182"/>
            <a:chExt cx="4818184" cy="4595447"/>
          </a:xfrm>
        </p:grpSpPr>
        <p:sp>
          <p:nvSpPr>
            <p:cNvPr id="32" name="Rectangle 31"/>
            <p:cNvSpPr/>
            <p:nvPr/>
          </p:nvSpPr>
          <p:spPr>
            <a:xfrm>
              <a:off x="844062" y="3923520"/>
              <a:ext cx="2356338" cy="2239109"/>
            </a:xfrm>
            <a:prstGeom prst="rect">
              <a:avLst/>
            </a:prstGeom>
            <a:blipFill dpi="0"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138" t="-7000" r="-28735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305908" y="3923520"/>
              <a:ext cx="2356338" cy="2239109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 l="-12582" r="-244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844062" y="1567182"/>
              <a:ext cx="2356338" cy="22391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305908" y="1567182"/>
              <a:ext cx="2356338" cy="2239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844062" y="1835354"/>
              <a:ext cx="2356339" cy="1664398"/>
              <a:chOff x="844062" y="1626698"/>
              <a:chExt cx="2356339" cy="1664398"/>
            </a:xfrm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1821695" y="1626698"/>
                <a:ext cx="440348" cy="448287"/>
              </a:xfrm>
              <a:custGeom>
                <a:avLst/>
                <a:gdLst>
                  <a:gd name="T0" fmla="*/ 3348 w 4630"/>
                  <a:gd name="T1" fmla="*/ 2551 h 4731"/>
                  <a:gd name="T2" fmla="*/ 1931 w 4630"/>
                  <a:gd name="T3" fmla="*/ 4481 h 4731"/>
                  <a:gd name="T4" fmla="*/ 2575 w 4630"/>
                  <a:gd name="T5" fmla="*/ 15 h 4731"/>
                  <a:gd name="T6" fmla="*/ 3186 w 4630"/>
                  <a:gd name="T7" fmla="*/ 179 h 4731"/>
                  <a:gd name="T8" fmla="*/ 3706 w 4630"/>
                  <a:gd name="T9" fmla="*/ 505 h 4731"/>
                  <a:gd name="T10" fmla="*/ 4129 w 4630"/>
                  <a:gd name="T11" fmla="*/ 972 h 4731"/>
                  <a:gd name="T12" fmla="*/ 4455 w 4630"/>
                  <a:gd name="T13" fmla="*/ 1540 h 4731"/>
                  <a:gd name="T14" fmla="*/ 4615 w 4630"/>
                  <a:gd name="T15" fmla="*/ 2179 h 4731"/>
                  <a:gd name="T16" fmla="*/ 4596 w 4630"/>
                  <a:gd name="T17" fmla="*/ 2859 h 4731"/>
                  <a:gd name="T18" fmla="*/ 4389 w 4630"/>
                  <a:gd name="T19" fmla="*/ 3501 h 4731"/>
                  <a:gd name="T20" fmla="*/ 4115 w 4630"/>
                  <a:gd name="T21" fmla="*/ 4027 h 4731"/>
                  <a:gd name="T22" fmla="*/ 3838 w 4630"/>
                  <a:gd name="T23" fmla="*/ 4384 h 4731"/>
                  <a:gd name="T24" fmla="*/ 3446 w 4630"/>
                  <a:gd name="T25" fmla="*/ 4602 h 4731"/>
                  <a:gd name="T26" fmla="*/ 3149 w 4630"/>
                  <a:gd name="T27" fmla="*/ 4680 h 4731"/>
                  <a:gd name="T28" fmla="*/ 3029 w 4630"/>
                  <a:gd name="T29" fmla="*/ 4729 h 4731"/>
                  <a:gd name="T30" fmla="*/ 2540 w 4630"/>
                  <a:gd name="T31" fmla="*/ 4610 h 4731"/>
                  <a:gd name="T32" fmla="*/ 2867 w 4630"/>
                  <a:gd name="T33" fmla="*/ 2424 h 4731"/>
                  <a:gd name="T34" fmla="*/ 2974 w 4630"/>
                  <a:gd name="T35" fmla="*/ 2308 h 4731"/>
                  <a:gd name="T36" fmla="*/ 3455 w 4630"/>
                  <a:gd name="T37" fmla="*/ 2384 h 4731"/>
                  <a:gd name="T38" fmla="*/ 3541 w 4630"/>
                  <a:gd name="T39" fmla="*/ 2517 h 4731"/>
                  <a:gd name="T40" fmla="*/ 3841 w 4630"/>
                  <a:gd name="T41" fmla="*/ 2702 h 4731"/>
                  <a:gd name="T42" fmla="*/ 4109 w 4630"/>
                  <a:gd name="T43" fmla="*/ 3049 h 4731"/>
                  <a:gd name="T44" fmla="*/ 4201 w 4630"/>
                  <a:gd name="T45" fmla="*/ 2448 h 4731"/>
                  <a:gd name="T46" fmla="*/ 4100 w 4630"/>
                  <a:gd name="T47" fmla="*/ 1818 h 4731"/>
                  <a:gd name="T48" fmla="*/ 3814 w 4630"/>
                  <a:gd name="T49" fmla="*/ 1335 h 4731"/>
                  <a:gd name="T50" fmla="*/ 3595 w 4630"/>
                  <a:gd name="T51" fmla="*/ 1187 h 4731"/>
                  <a:gd name="T52" fmla="*/ 3474 w 4630"/>
                  <a:gd name="T53" fmla="*/ 1063 h 4731"/>
                  <a:gd name="T54" fmla="*/ 3055 w 4630"/>
                  <a:gd name="T55" fmla="*/ 791 h 4731"/>
                  <a:gd name="T56" fmla="*/ 2538 w 4630"/>
                  <a:gd name="T57" fmla="*/ 652 h 4731"/>
                  <a:gd name="T58" fmla="*/ 1968 w 4630"/>
                  <a:gd name="T59" fmla="*/ 672 h 4731"/>
                  <a:gd name="T60" fmla="*/ 1448 w 4630"/>
                  <a:gd name="T61" fmla="*/ 853 h 4731"/>
                  <a:gd name="T62" fmla="*/ 1051 w 4630"/>
                  <a:gd name="T63" fmla="*/ 1174 h 4731"/>
                  <a:gd name="T64" fmla="*/ 949 w 4630"/>
                  <a:gd name="T65" fmla="*/ 1261 h 4731"/>
                  <a:gd name="T66" fmla="*/ 684 w 4630"/>
                  <a:gd name="T67" fmla="*/ 1470 h 4731"/>
                  <a:gd name="T68" fmla="*/ 466 w 4630"/>
                  <a:gd name="T69" fmla="*/ 2064 h 4731"/>
                  <a:gd name="T70" fmla="*/ 444 w 4630"/>
                  <a:gd name="T71" fmla="*/ 2692 h 4731"/>
                  <a:gd name="T72" fmla="*/ 612 w 4630"/>
                  <a:gd name="T73" fmla="*/ 2896 h 4731"/>
                  <a:gd name="T74" fmla="*/ 931 w 4630"/>
                  <a:gd name="T75" fmla="*/ 2598 h 4731"/>
                  <a:gd name="T76" fmla="*/ 1103 w 4630"/>
                  <a:gd name="T77" fmla="*/ 2450 h 4731"/>
                  <a:gd name="T78" fmla="*/ 1594 w 4630"/>
                  <a:gd name="T79" fmla="*/ 2306 h 4731"/>
                  <a:gd name="T80" fmla="*/ 1736 w 4630"/>
                  <a:gd name="T81" fmla="*/ 2362 h 4731"/>
                  <a:gd name="T82" fmla="*/ 2122 w 4630"/>
                  <a:gd name="T83" fmla="*/ 4517 h 4731"/>
                  <a:gd name="T84" fmla="*/ 2036 w 4630"/>
                  <a:gd name="T85" fmla="*/ 4650 h 4731"/>
                  <a:gd name="T86" fmla="*/ 1591 w 4630"/>
                  <a:gd name="T87" fmla="*/ 4731 h 4731"/>
                  <a:gd name="T88" fmla="*/ 1461 w 4630"/>
                  <a:gd name="T89" fmla="*/ 4652 h 4731"/>
                  <a:gd name="T90" fmla="*/ 1019 w 4630"/>
                  <a:gd name="T91" fmla="*/ 4537 h 4731"/>
                  <a:gd name="T92" fmla="*/ 665 w 4630"/>
                  <a:gd name="T93" fmla="*/ 4257 h 4731"/>
                  <a:gd name="T94" fmla="*/ 450 w 4630"/>
                  <a:gd name="T95" fmla="*/ 3853 h 4731"/>
                  <a:gd name="T96" fmla="*/ 136 w 4630"/>
                  <a:gd name="T97" fmla="*/ 3252 h 4731"/>
                  <a:gd name="T98" fmla="*/ 4 w 4630"/>
                  <a:gd name="T99" fmla="*/ 2586 h 4731"/>
                  <a:gd name="T100" fmla="*/ 59 w 4630"/>
                  <a:gd name="T101" fmla="*/ 1918 h 4731"/>
                  <a:gd name="T102" fmla="*/ 286 w 4630"/>
                  <a:gd name="T103" fmla="*/ 1302 h 4731"/>
                  <a:gd name="T104" fmla="*/ 674 w 4630"/>
                  <a:gd name="T105" fmla="*/ 771 h 4731"/>
                  <a:gd name="T106" fmla="*/ 1118 w 4630"/>
                  <a:gd name="T107" fmla="*/ 357 h 4731"/>
                  <a:gd name="T108" fmla="*/ 1680 w 4630"/>
                  <a:gd name="T109" fmla="*/ 92 h 4731"/>
                  <a:gd name="T110" fmla="*/ 2316 w 4630"/>
                  <a:gd name="T111" fmla="*/ 0 h 4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30" h="4731">
                    <a:moveTo>
                      <a:pt x="3043" y="2498"/>
                    </a:moveTo>
                    <a:lnTo>
                      <a:pt x="2700" y="4481"/>
                    </a:lnTo>
                    <a:lnTo>
                      <a:pt x="3006" y="4535"/>
                    </a:lnTo>
                    <a:lnTo>
                      <a:pt x="3347" y="2562"/>
                    </a:lnTo>
                    <a:lnTo>
                      <a:pt x="3348" y="2551"/>
                    </a:lnTo>
                    <a:lnTo>
                      <a:pt x="3043" y="2498"/>
                    </a:lnTo>
                    <a:close/>
                    <a:moveTo>
                      <a:pt x="1588" y="2498"/>
                    </a:moveTo>
                    <a:lnTo>
                      <a:pt x="1282" y="2551"/>
                    </a:lnTo>
                    <a:lnTo>
                      <a:pt x="1625" y="4535"/>
                    </a:lnTo>
                    <a:lnTo>
                      <a:pt x="1931" y="4481"/>
                    </a:lnTo>
                    <a:lnTo>
                      <a:pt x="1588" y="2498"/>
                    </a:lnTo>
                    <a:close/>
                    <a:moveTo>
                      <a:pt x="2316" y="0"/>
                    </a:moveTo>
                    <a:lnTo>
                      <a:pt x="2316" y="0"/>
                    </a:lnTo>
                    <a:lnTo>
                      <a:pt x="2446" y="4"/>
                    </a:lnTo>
                    <a:lnTo>
                      <a:pt x="2575" y="15"/>
                    </a:lnTo>
                    <a:lnTo>
                      <a:pt x="2703" y="34"/>
                    </a:lnTo>
                    <a:lnTo>
                      <a:pt x="2828" y="59"/>
                    </a:lnTo>
                    <a:lnTo>
                      <a:pt x="2951" y="92"/>
                    </a:lnTo>
                    <a:lnTo>
                      <a:pt x="3070" y="133"/>
                    </a:lnTo>
                    <a:lnTo>
                      <a:pt x="3186" y="179"/>
                    </a:lnTo>
                    <a:lnTo>
                      <a:pt x="3299" y="231"/>
                    </a:lnTo>
                    <a:lnTo>
                      <a:pt x="3407" y="291"/>
                    </a:lnTo>
                    <a:lnTo>
                      <a:pt x="3513" y="357"/>
                    </a:lnTo>
                    <a:lnTo>
                      <a:pt x="3612" y="428"/>
                    </a:lnTo>
                    <a:lnTo>
                      <a:pt x="3706" y="505"/>
                    </a:lnTo>
                    <a:lnTo>
                      <a:pt x="3795" y="588"/>
                    </a:lnTo>
                    <a:lnTo>
                      <a:pt x="3878" y="676"/>
                    </a:lnTo>
                    <a:lnTo>
                      <a:pt x="3956" y="771"/>
                    </a:lnTo>
                    <a:lnTo>
                      <a:pt x="4046" y="869"/>
                    </a:lnTo>
                    <a:lnTo>
                      <a:pt x="4129" y="972"/>
                    </a:lnTo>
                    <a:lnTo>
                      <a:pt x="4208" y="1078"/>
                    </a:lnTo>
                    <a:lnTo>
                      <a:pt x="4279" y="1189"/>
                    </a:lnTo>
                    <a:lnTo>
                      <a:pt x="4345" y="1302"/>
                    </a:lnTo>
                    <a:lnTo>
                      <a:pt x="4403" y="1420"/>
                    </a:lnTo>
                    <a:lnTo>
                      <a:pt x="4455" y="1540"/>
                    </a:lnTo>
                    <a:lnTo>
                      <a:pt x="4501" y="1664"/>
                    </a:lnTo>
                    <a:lnTo>
                      <a:pt x="4539" y="1789"/>
                    </a:lnTo>
                    <a:lnTo>
                      <a:pt x="4572" y="1916"/>
                    </a:lnTo>
                    <a:lnTo>
                      <a:pt x="4597" y="2048"/>
                    </a:lnTo>
                    <a:lnTo>
                      <a:pt x="4615" y="2179"/>
                    </a:lnTo>
                    <a:lnTo>
                      <a:pt x="4626" y="2312"/>
                    </a:lnTo>
                    <a:lnTo>
                      <a:pt x="4630" y="2448"/>
                    </a:lnTo>
                    <a:lnTo>
                      <a:pt x="4626" y="2586"/>
                    </a:lnTo>
                    <a:lnTo>
                      <a:pt x="4614" y="2723"/>
                    </a:lnTo>
                    <a:lnTo>
                      <a:pt x="4596" y="2859"/>
                    </a:lnTo>
                    <a:lnTo>
                      <a:pt x="4569" y="2992"/>
                    </a:lnTo>
                    <a:lnTo>
                      <a:pt x="4535" y="3123"/>
                    </a:lnTo>
                    <a:lnTo>
                      <a:pt x="4493" y="3252"/>
                    </a:lnTo>
                    <a:lnTo>
                      <a:pt x="4444" y="3377"/>
                    </a:lnTo>
                    <a:lnTo>
                      <a:pt x="4389" y="3501"/>
                    </a:lnTo>
                    <a:lnTo>
                      <a:pt x="4327" y="3622"/>
                    </a:lnTo>
                    <a:lnTo>
                      <a:pt x="4257" y="3739"/>
                    </a:lnTo>
                    <a:lnTo>
                      <a:pt x="4181" y="3854"/>
                    </a:lnTo>
                    <a:lnTo>
                      <a:pt x="4150" y="3942"/>
                    </a:lnTo>
                    <a:lnTo>
                      <a:pt x="4115" y="4027"/>
                    </a:lnTo>
                    <a:lnTo>
                      <a:pt x="4070" y="4108"/>
                    </a:lnTo>
                    <a:lnTo>
                      <a:pt x="4021" y="4186"/>
                    </a:lnTo>
                    <a:lnTo>
                      <a:pt x="3966" y="4257"/>
                    </a:lnTo>
                    <a:lnTo>
                      <a:pt x="3905" y="4323"/>
                    </a:lnTo>
                    <a:lnTo>
                      <a:pt x="3838" y="4384"/>
                    </a:lnTo>
                    <a:lnTo>
                      <a:pt x="3768" y="4441"/>
                    </a:lnTo>
                    <a:lnTo>
                      <a:pt x="3693" y="4490"/>
                    </a:lnTo>
                    <a:lnTo>
                      <a:pt x="3614" y="4535"/>
                    </a:lnTo>
                    <a:lnTo>
                      <a:pt x="3532" y="4573"/>
                    </a:lnTo>
                    <a:lnTo>
                      <a:pt x="3446" y="4602"/>
                    </a:lnTo>
                    <a:lnTo>
                      <a:pt x="3358" y="4626"/>
                    </a:lnTo>
                    <a:lnTo>
                      <a:pt x="3268" y="4643"/>
                    </a:lnTo>
                    <a:lnTo>
                      <a:pt x="3176" y="4652"/>
                    </a:lnTo>
                    <a:lnTo>
                      <a:pt x="3170" y="4685"/>
                    </a:lnTo>
                    <a:lnTo>
                      <a:pt x="3149" y="4680"/>
                    </a:lnTo>
                    <a:lnTo>
                      <a:pt x="3127" y="4701"/>
                    </a:lnTo>
                    <a:lnTo>
                      <a:pt x="3101" y="4717"/>
                    </a:lnTo>
                    <a:lnTo>
                      <a:pt x="3072" y="4726"/>
                    </a:lnTo>
                    <a:lnTo>
                      <a:pt x="3040" y="4731"/>
                    </a:lnTo>
                    <a:lnTo>
                      <a:pt x="3029" y="4729"/>
                    </a:lnTo>
                    <a:lnTo>
                      <a:pt x="3017" y="4728"/>
                    </a:lnTo>
                    <a:lnTo>
                      <a:pt x="2626" y="4661"/>
                    </a:lnTo>
                    <a:lnTo>
                      <a:pt x="2593" y="4650"/>
                    </a:lnTo>
                    <a:lnTo>
                      <a:pt x="2564" y="4634"/>
                    </a:lnTo>
                    <a:lnTo>
                      <a:pt x="2540" y="4610"/>
                    </a:lnTo>
                    <a:lnTo>
                      <a:pt x="2522" y="4583"/>
                    </a:lnTo>
                    <a:lnTo>
                      <a:pt x="2510" y="4552"/>
                    </a:lnTo>
                    <a:lnTo>
                      <a:pt x="2507" y="4517"/>
                    </a:lnTo>
                    <a:lnTo>
                      <a:pt x="2509" y="4492"/>
                    </a:lnTo>
                    <a:lnTo>
                      <a:pt x="2867" y="2424"/>
                    </a:lnTo>
                    <a:lnTo>
                      <a:pt x="2876" y="2391"/>
                    </a:lnTo>
                    <a:lnTo>
                      <a:pt x="2893" y="2362"/>
                    </a:lnTo>
                    <a:lnTo>
                      <a:pt x="2916" y="2338"/>
                    </a:lnTo>
                    <a:lnTo>
                      <a:pt x="2942" y="2320"/>
                    </a:lnTo>
                    <a:lnTo>
                      <a:pt x="2974" y="2308"/>
                    </a:lnTo>
                    <a:lnTo>
                      <a:pt x="3008" y="2303"/>
                    </a:lnTo>
                    <a:lnTo>
                      <a:pt x="3021" y="2305"/>
                    </a:lnTo>
                    <a:lnTo>
                      <a:pt x="3035" y="2306"/>
                    </a:lnTo>
                    <a:lnTo>
                      <a:pt x="3422" y="2374"/>
                    </a:lnTo>
                    <a:lnTo>
                      <a:pt x="3455" y="2384"/>
                    </a:lnTo>
                    <a:lnTo>
                      <a:pt x="3485" y="2400"/>
                    </a:lnTo>
                    <a:lnTo>
                      <a:pt x="3508" y="2423"/>
                    </a:lnTo>
                    <a:lnTo>
                      <a:pt x="3526" y="2451"/>
                    </a:lnTo>
                    <a:lnTo>
                      <a:pt x="3538" y="2483"/>
                    </a:lnTo>
                    <a:lnTo>
                      <a:pt x="3541" y="2517"/>
                    </a:lnTo>
                    <a:lnTo>
                      <a:pt x="3541" y="2517"/>
                    </a:lnTo>
                    <a:lnTo>
                      <a:pt x="3623" y="2554"/>
                    </a:lnTo>
                    <a:lnTo>
                      <a:pt x="3700" y="2598"/>
                    </a:lnTo>
                    <a:lnTo>
                      <a:pt x="3773" y="2647"/>
                    </a:lnTo>
                    <a:lnTo>
                      <a:pt x="3841" y="2702"/>
                    </a:lnTo>
                    <a:lnTo>
                      <a:pt x="3905" y="2762"/>
                    </a:lnTo>
                    <a:lnTo>
                      <a:pt x="3964" y="2828"/>
                    </a:lnTo>
                    <a:lnTo>
                      <a:pt x="4018" y="2896"/>
                    </a:lnTo>
                    <a:lnTo>
                      <a:pt x="4067" y="2971"/>
                    </a:lnTo>
                    <a:lnTo>
                      <a:pt x="4109" y="3049"/>
                    </a:lnTo>
                    <a:lnTo>
                      <a:pt x="4141" y="2931"/>
                    </a:lnTo>
                    <a:lnTo>
                      <a:pt x="4168" y="2813"/>
                    </a:lnTo>
                    <a:lnTo>
                      <a:pt x="4186" y="2692"/>
                    </a:lnTo>
                    <a:lnTo>
                      <a:pt x="4196" y="2571"/>
                    </a:lnTo>
                    <a:lnTo>
                      <a:pt x="4201" y="2448"/>
                    </a:lnTo>
                    <a:lnTo>
                      <a:pt x="4196" y="2318"/>
                    </a:lnTo>
                    <a:lnTo>
                      <a:pt x="4184" y="2190"/>
                    </a:lnTo>
                    <a:lnTo>
                      <a:pt x="4164" y="2064"/>
                    </a:lnTo>
                    <a:lnTo>
                      <a:pt x="4135" y="1940"/>
                    </a:lnTo>
                    <a:lnTo>
                      <a:pt x="4100" y="1818"/>
                    </a:lnTo>
                    <a:lnTo>
                      <a:pt x="4055" y="1698"/>
                    </a:lnTo>
                    <a:lnTo>
                      <a:pt x="4005" y="1582"/>
                    </a:lnTo>
                    <a:lnTo>
                      <a:pt x="3945" y="1470"/>
                    </a:lnTo>
                    <a:lnTo>
                      <a:pt x="3878" y="1359"/>
                    </a:lnTo>
                    <a:lnTo>
                      <a:pt x="3814" y="1335"/>
                    </a:lnTo>
                    <a:lnTo>
                      <a:pt x="3758" y="1307"/>
                    </a:lnTo>
                    <a:lnTo>
                      <a:pt x="3707" y="1277"/>
                    </a:lnTo>
                    <a:lnTo>
                      <a:pt x="3663" y="1246"/>
                    </a:lnTo>
                    <a:lnTo>
                      <a:pt x="3626" y="1216"/>
                    </a:lnTo>
                    <a:lnTo>
                      <a:pt x="3595" y="1187"/>
                    </a:lnTo>
                    <a:lnTo>
                      <a:pt x="3569" y="1163"/>
                    </a:lnTo>
                    <a:lnTo>
                      <a:pt x="3557" y="1150"/>
                    </a:lnTo>
                    <a:lnTo>
                      <a:pt x="3547" y="1137"/>
                    </a:lnTo>
                    <a:lnTo>
                      <a:pt x="3543" y="1132"/>
                    </a:lnTo>
                    <a:lnTo>
                      <a:pt x="3474" y="1063"/>
                    </a:lnTo>
                    <a:lnTo>
                      <a:pt x="3400" y="999"/>
                    </a:lnTo>
                    <a:lnTo>
                      <a:pt x="3321" y="939"/>
                    </a:lnTo>
                    <a:lnTo>
                      <a:pt x="3237" y="884"/>
                    </a:lnTo>
                    <a:lnTo>
                      <a:pt x="3149" y="835"/>
                    </a:lnTo>
                    <a:lnTo>
                      <a:pt x="3055" y="791"/>
                    </a:lnTo>
                    <a:lnTo>
                      <a:pt x="2957" y="753"/>
                    </a:lnTo>
                    <a:lnTo>
                      <a:pt x="2856" y="718"/>
                    </a:lnTo>
                    <a:lnTo>
                      <a:pt x="2754" y="691"/>
                    </a:lnTo>
                    <a:lnTo>
                      <a:pt x="2647" y="669"/>
                    </a:lnTo>
                    <a:lnTo>
                      <a:pt x="2538" y="652"/>
                    </a:lnTo>
                    <a:lnTo>
                      <a:pt x="2427" y="644"/>
                    </a:lnTo>
                    <a:lnTo>
                      <a:pt x="2316" y="641"/>
                    </a:lnTo>
                    <a:lnTo>
                      <a:pt x="2197" y="644"/>
                    </a:lnTo>
                    <a:lnTo>
                      <a:pt x="2081" y="654"/>
                    </a:lnTo>
                    <a:lnTo>
                      <a:pt x="1968" y="672"/>
                    </a:lnTo>
                    <a:lnTo>
                      <a:pt x="1856" y="696"/>
                    </a:lnTo>
                    <a:lnTo>
                      <a:pt x="1748" y="726"/>
                    </a:lnTo>
                    <a:lnTo>
                      <a:pt x="1644" y="762"/>
                    </a:lnTo>
                    <a:lnTo>
                      <a:pt x="1545" y="803"/>
                    </a:lnTo>
                    <a:lnTo>
                      <a:pt x="1448" y="853"/>
                    </a:lnTo>
                    <a:lnTo>
                      <a:pt x="1357" y="906"/>
                    </a:lnTo>
                    <a:lnTo>
                      <a:pt x="1271" y="965"/>
                    </a:lnTo>
                    <a:lnTo>
                      <a:pt x="1192" y="1030"/>
                    </a:lnTo>
                    <a:lnTo>
                      <a:pt x="1118" y="1099"/>
                    </a:lnTo>
                    <a:lnTo>
                      <a:pt x="1051" y="1174"/>
                    </a:lnTo>
                    <a:lnTo>
                      <a:pt x="1048" y="1177"/>
                    </a:lnTo>
                    <a:lnTo>
                      <a:pt x="1045" y="1180"/>
                    </a:lnTo>
                    <a:lnTo>
                      <a:pt x="1019" y="1205"/>
                    </a:lnTo>
                    <a:lnTo>
                      <a:pt x="986" y="1234"/>
                    </a:lnTo>
                    <a:lnTo>
                      <a:pt x="949" y="1261"/>
                    </a:lnTo>
                    <a:lnTo>
                      <a:pt x="907" y="1289"/>
                    </a:lnTo>
                    <a:lnTo>
                      <a:pt x="860" y="1316"/>
                    </a:lnTo>
                    <a:lnTo>
                      <a:pt x="808" y="1340"/>
                    </a:lnTo>
                    <a:lnTo>
                      <a:pt x="751" y="1361"/>
                    </a:lnTo>
                    <a:lnTo>
                      <a:pt x="684" y="1470"/>
                    </a:lnTo>
                    <a:lnTo>
                      <a:pt x="625" y="1583"/>
                    </a:lnTo>
                    <a:lnTo>
                      <a:pt x="574" y="1700"/>
                    </a:lnTo>
                    <a:lnTo>
                      <a:pt x="530" y="1818"/>
                    </a:lnTo>
                    <a:lnTo>
                      <a:pt x="494" y="1940"/>
                    </a:lnTo>
                    <a:lnTo>
                      <a:pt x="466" y="2064"/>
                    </a:lnTo>
                    <a:lnTo>
                      <a:pt x="445" y="2191"/>
                    </a:lnTo>
                    <a:lnTo>
                      <a:pt x="433" y="2318"/>
                    </a:lnTo>
                    <a:lnTo>
                      <a:pt x="429" y="2448"/>
                    </a:lnTo>
                    <a:lnTo>
                      <a:pt x="433" y="2571"/>
                    </a:lnTo>
                    <a:lnTo>
                      <a:pt x="444" y="2692"/>
                    </a:lnTo>
                    <a:lnTo>
                      <a:pt x="463" y="2811"/>
                    </a:lnTo>
                    <a:lnTo>
                      <a:pt x="488" y="2931"/>
                    </a:lnTo>
                    <a:lnTo>
                      <a:pt x="521" y="3047"/>
                    </a:lnTo>
                    <a:lnTo>
                      <a:pt x="564" y="2970"/>
                    </a:lnTo>
                    <a:lnTo>
                      <a:pt x="612" y="2896"/>
                    </a:lnTo>
                    <a:lnTo>
                      <a:pt x="667" y="2828"/>
                    </a:lnTo>
                    <a:lnTo>
                      <a:pt x="724" y="2762"/>
                    </a:lnTo>
                    <a:lnTo>
                      <a:pt x="788" y="2702"/>
                    </a:lnTo>
                    <a:lnTo>
                      <a:pt x="857" y="2647"/>
                    </a:lnTo>
                    <a:lnTo>
                      <a:pt x="931" y="2598"/>
                    </a:lnTo>
                    <a:lnTo>
                      <a:pt x="1007" y="2554"/>
                    </a:lnTo>
                    <a:lnTo>
                      <a:pt x="1088" y="2517"/>
                    </a:lnTo>
                    <a:lnTo>
                      <a:pt x="1088" y="2514"/>
                    </a:lnTo>
                    <a:lnTo>
                      <a:pt x="1091" y="2481"/>
                    </a:lnTo>
                    <a:lnTo>
                      <a:pt x="1103" y="2450"/>
                    </a:lnTo>
                    <a:lnTo>
                      <a:pt x="1121" y="2423"/>
                    </a:lnTo>
                    <a:lnTo>
                      <a:pt x="1145" y="2400"/>
                    </a:lnTo>
                    <a:lnTo>
                      <a:pt x="1175" y="2384"/>
                    </a:lnTo>
                    <a:lnTo>
                      <a:pt x="1207" y="2374"/>
                    </a:lnTo>
                    <a:lnTo>
                      <a:pt x="1594" y="2306"/>
                    </a:lnTo>
                    <a:lnTo>
                      <a:pt x="1622" y="2303"/>
                    </a:lnTo>
                    <a:lnTo>
                      <a:pt x="1656" y="2308"/>
                    </a:lnTo>
                    <a:lnTo>
                      <a:pt x="1687" y="2320"/>
                    </a:lnTo>
                    <a:lnTo>
                      <a:pt x="1714" y="2338"/>
                    </a:lnTo>
                    <a:lnTo>
                      <a:pt x="1736" y="2362"/>
                    </a:lnTo>
                    <a:lnTo>
                      <a:pt x="1754" y="2390"/>
                    </a:lnTo>
                    <a:lnTo>
                      <a:pt x="1764" y="2423"/>
                    </a:lnTo>
                    <a:lnTo>
                      <a:pt x="2121" y="4493"/>
                    </a:lnTo>
                    <a:lnTo>
                      <a:pt x="2122" y="4505"/>
                    </a:lnTo>
                    <a:lnTo>
                      <a:pt x="2122" y="4517"/>
                    </a:lnTo>
                    <a:lnTo>
                      <a:pt x="2119" y="4552"/>
                    </a:lnTo>
                    <a:lnTo>
                      <a:pt x="2108" y="4583"/>
                    </a:lnTo>
                    <a:lnTo>
                      <a:pt x="2090" y="4610"/>
                    </a:lnTo>
                    <a:lnTo>
                      <a:pt x="2066" y="4634"/>
                    </a:lnTo>
                    <a:lnTo>
                      <a:pt x="2036" y="4650"/>
                    </a:lnTo>
                    <a:lnTo>
                      <a:pt x="2004" y="4661"/>
                    </a:lnTo>
                    <a:lnTo>
                      <a:pt x="1614" y="4728"/>
                    </a:lnTo>
                    <a:lnTo>
                      <a:pt x="1605" y="4729"/>
                    </a:lnTo>
                    <a:lnTo>
                      <a:pt x="1598" y="4729"/>
                    </a:lnTo>
                    <a:lnTo>
                      <a:pt x="1591" y="4731"/>
                    </a:lnTo>
                    <a:lnTo>
                      <a:pt x="1558" y="4726"/>
                    </a:lnTo>
                    <a:lnTo>
                      <a:pt x="1528" y="4716"/>
                    </a:lnTo>
                    <a:lnTo>
                      <a:pt x="1501" y="4700"/>
                    </a:lnTo>
                    <a:lnTo>
                      <a:pt x="1479" y="4679"/>
                    </a:lnTo>
                    <a:lnTo>
                      <a:pt x="1461" y="4652"/>
                    </a:lnTo>
                    <a:lnTo>
                      <a:pt x="1368" y="4643"/>
                    </a:lnTo>
                    <a:lnTo>
                      <a:pt x="1277" y="4628"/>
                    </a:lnTo>
                    <a:lnTo>
                      <a:pt x="1188" y="4604"/>
                    </a:lnTo>
                    <a:lnTo>
                      <a:pt x="1102" y="4574"/>
                    </a:lnTo>
                    <a:lnTo>
                      <a:pt x="1019" y="4537"/>
                    </a:lnTo>
                    <a:lnTo>
                      <a:pt x="940" y="4493"/>
                    </a:lnTo>
                    <a:lnTo>
                      <a:pt x="864" y="4443"/>
                    </a:lnTo>
                    <a:lnTo>
                      <a:pt x="793" y="4387"/>
                    </a:lnTo>
                    <a:lnTo>
                      <a:pt x="727" y="4325"/>
                    </a:lnTo>
                    <a:lnTo>
                      <a:pt x="665" y="4257"/>
                    </a:lnTo>
                    <a:lnTo>
                      <a:pt x="610" y="4186"/>
                    </a:lnTo>
                    <a:lnTo>
                      <a:pt x="560" y="4108"/>
                    </a:lnTo>
                    <a:lnTo>
                      <a:pt x="516" y="4027"/>
                    </a:lnTo>
                    <a:lnTo>
                      <a:pt x="479" y="3942"/>
                    </a:lnTo>
                    <a:lnTo>
                      <a:pt x="450" y="3853"/>
                    </a:lnTo>
                    <a:lnTo>
                      <a:pt x="372" y="3739"/>
                    </a:lnTo>
                    <a:lnTo>
                      <a:pt x="303" y="3621"/>
                    </a:lnTo>
                    <a:lnTo>
                      <a:pt x="240" y="3501"/>
                    </a:lnTo>
                    <a:lnTo>
                      <a:pt x="185" y="3377"/>
                    </a:lnTo>
                    <a:lnTo>
                      <a:pt x="136" y="3252"/>
                    </a:lnTo>
                    <a:lnTo>
                      <a:pt x="96" y="3122"/>
                    </a:lnTo>
                    <a:lnTo>
                      <a:pt x="62" y="2992"/>
                    </a:lnTo>
                    <a:lnTo>
                      <a:pt x="35" y="2858"/>
                    </a:lnTo>
                    <a:lnTo>
                      <a:pt x="16" y="2723"/>
                    </a:lnTo>
                    <a:lnTo>
                      <a:pt x="4" y="2586"/>
                    </a:lnTo>
                    <a:lnTo>
                      <a:pt x="0" y="2448"/>
                    </a:lnTo>
                    <a:lnTo>
                      <a:pt x="4" y="2314"/>
                    </a:lnTo>
                    <a:lnTo>
                      <a:pt x="14" y="2179"/>
                    </a:lnTo>
                    <a:lnTo>
                      <a:pt x="34" y="2048"/>
                    </a:lnTo>
                    <a:lnTo>
                      <a:pt x="59" y="1918"/>
                    </a:lnTo>
                    <a:lnTo>
                      <a:pt x="90" y="1789"/>
                    </a:lnTo>
                    <a:lnTo>
                      <a:pt x="129" y="1664"/>
                    </a:lnTo>
                    <a:lnTo>
                      <a:pt x="175" y="1540"/>
                    </a:lnTo>
                    <a:lnTo>
                      <a:pt x="227" y="1420"/>
                    </a:lnTo>
                    <a:lnTo>
                      <a:pt x="286" y="1302"/>
                    </a:lnTo>
                    <a:lnTo>
                      <a:pt x="352" y="1189"/>
                    </a:lnTo>
                    <a:lnTo>
                      <a:pt x="423" y="1078"/>
                    </a:lnTo>
                    <a:lnTo>
                      <a:pt x="500" y="972"/>
                    </a:lnTo>
                    <a:lnTo>
                      <a:pt x="585" y="869"/>
                    </a:lnTo>
                    <a:lnTo>
                      <a:pt x="674" y="771"/>
                    </a:lnTo>
                    <a:lnTo>
                      <a:pt x="751" y="676"/>
                    </a:lnTo>
                    <a:lnTo>
                      <a:pt x="834" y="588"/>
                    </a:lnTo>
                    <a:lnTo>
                      <a:pt x="924" y="506"/>
                    </a:lnTo>
                    <a:lnTo>
                      <a:pt x="1019" y="428"/>
                    </a:lnTo>
                    <a:lnTo>
                      <a:pt x="1118" y="357"/>
                    </a:lnTo>
                    <a:lnTo>
                      <a:pt x="1222" y="291"/>
                    </a:lnTo>
                    <a:lnTo>
                      <a:pt x="1331" y="231"/>
                    </a:lnTo>
                    <a:lnTo>
                      <a:pt x="1443" y="179"/>
                    </a:lnTo>
                    <a:lnTo>
                      <a:pt x="1559" y="133"/>
                    </a:lnTo>
                    <a:lnTo>
                      <a:pt x="1680" y="92"/>
                    </a:lnTo>
                    <a:lnTo>
                      <a:pt x="1802" y="59"/>
                    </a:lnTo>
                    <a:lnTo>
                      <a:pt x="1928" y="34"/>
                    </a:lnTo>
                    <a:lnTo>
                      <a:pt x="2054" y="15"/>
                    </a:lnTo>
                    <a:lnTo>
                      <a:pt x="2185" y="4"/>
                    </a:lnTo>
                    <a:lnTo>
                      <a:pt x="231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844062" y="2129132"/>
                <a:ext cx="2356339" cy="11619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</a:t>
                </a:r>
                <a:endParaRPr lang="en-US" sz="1000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3291264" y="1832262"/>
              <a:ext cx="2370982" cy="1670583"/>
              <a:chOff x="3286628" y="1545986"/>
              <a:chExt cx="2370982" cy="1670583"/>
            </a:xfrm>
          </p:grpSpPr>
          <p:grpSp>
            <p:nvGrpSpPr>
              <p:cNvPr id="75" name="Group 9"/>
              <p:cNvGrpSpPr>
                <a:grpSpLocks noChangeAspect="1"/>
              </p:cNvGrpSpPr>
              <p:nvPr/>
            </p:nvGrpSpPr>
            <p:grpSpPr bwMode="auto">
              <a:xfrm>
                <a:off x="4223842" y="1545986"/>
                <a:ext cx="511198" cy="512901"/>
                <a:chOff x="3693" y="1075"/>
                <a:chExt cx="1200" cy="1204"/>
              </a:xfrm>
              <a:solidFill>
                <a:schemeClr val="bg1"/>
              </a:solidFill>
            </p:grpSpPr>
            <p:sp>
              <p:nvSpPr>
                <p:cNvPr id="77" name="Freeform 11"/>
                <p:cNvSpPr>
                  <a:spLocks/>
                </p:cNvSpPr>
                <p:nvPr/>
              </p:nvSpPr>
              <p:spPr bwMode="auto">
                <a:xfrm>
                  <a:off x="4268" y="1075"/>
                  <a:ext cx="324" cy="307"/>
                </a:xfrm>
                <a:custGeom>
                  <a:avLst/>
                  <a:gdLst>
                    <a:gd name="T0" fmla="*/ 282 w 971"/>
                    <a:gd name="T1" fmla="*/ 0 h 920"/>
                    <a:gd name="T2" fmla="*/ 354 w 971"/>
                    <a:gd name="T3" fmla="*/ 8 h 920"/>
                    <a:gd name="T4" fmla="*/ 423 w 971"/>
                    <a:gd name="T5" fmla="*/ 34 h 920"/>
                    <a:gd name="T6" fmla="*/ 484 w 971"/>
                    <a:gd name="T7" fmla="*/ 78 h 920"/>
                    <a:gd name="T8" fmla="*/ 532 w 971"/>
                    <a:gd name="T9" fmla="*/ 137 h 920"/>
                    <a:gd name="T10" fmla="*/ 603 w 971"/>
                    <a:gd name="T11" fmla="*/ 106 h 920"/>
                    <a:gd name="T12" fmla="*/ 676 w 971"/>
                    <a:gd name="T13" fmla="*/ 95 h 920"/>
                    <a:gd name="T14" fmla="*/ 750 w 971"/>
                    <a:gd name="T15" fmla="*/ 103 h 920"/>
                    <a:gd name="T16" fmla="*/ 819 w 971"/>
                    <a:gd name="T17" fmla="*/ 129 h 920"/>
                    <a:gd name="T18" fmla="*/ 879 w 971"/>
                    <a:gd name="T19" fmla="*/ 173 h 920"/>
                    <a:gd name="T20" fmla="*/ 928 w 971"/>
                    <a:gd name="T21" fmla="*/ 233 h 920"/>
                    <a:gd name="T22" fmla="*/ 960 w 971"/>
                    <a:gd name="T23" fmla="*/ 304 h 920"/>
                    <a:gd name="T24" fmla="*/ 971 w 971"/>
                    <a:gd name="T25" fmla="*/ 380 h 920"/>
                    <a:gd name="T26" fmla="*/ 963 w 971"/>
                    <a:gd name="T27" fmla="*/ 454 h 920"/>
                    <a:gd name="T28" fmla="*/ 937 w 971"/>
                    <a:gd name="T29" fmla="*/ 524 h 920"/>
                    <a:gd name="T30" fmla="*/ 894 w 971"/>
                    <a:gd name="T31" fmla="*/ 585 h 920"/>
                    <a:gd name="T32" fmla="*/ 834 w 971"/>
                    <a:gd name="T33" fmla="*/ 635 h 920"/>
                    <a:gd name="T34" fmla="*/ 822 w 971"/>
                    <a:gd name="T35" fmla="*/ 642 h 920"/>
                    <a:gd name="T36" fmla="*/ 793 w 971"/>
                    <a:gd name="T37" fmla="*/ 661 h 920"/>
                    <a:gd name="T38" fmla="*/ 750 w 971"/>
                    <a:gd name="T39" fmla="*/ 687 h 920"/>
                    <a:gd name="T40" fmla="*/ 698 w 971"/>
                    <a:gd name="T41" fmla="*/ 720 h 920"/>
                    <a:gd name="T42" fmla="*/ 638 w 971"/>
                    <a:gd name="T43" fmla="*/ 758 h 920"/>
                    <a:gd name="T44" fmla="*/ 576 w 971"/>
                    <a:gd name="T45" fmla="*/ 795 h 920"/>
                    <a:gd name="T46" fmla="*/ 514 w 971"/>
                    <a:gd name="T47" fmla="*/ 834 h 920"/>
                    <a:gd name="T48" fmla="*/ 458 w 971"/>
                    <a:gd name="T49" fmla="*/ 870 h 920"/>
                    <a:gd name="T50" fmla="*/ 409 w 971"/>
                    <a:gd name="T51" fmla="*/ 899 h 920"/>
                    <a:gd name="T52" fmla="*/ 373 w 971"/>
                    <a:gd name="T53" fmla="*/ 919 h 920"/>
                    <a:gd name="T54" fmla="*/ 343 w 971"/>
                    <a:gd name="T55" fmla="*/ 917 h 920"/>
                    <a:gd name="T56" fmla="*/ 319 w 971"/>
                    <a:gd name="T57" fmla="*/ 896 h 920"/>
                    <a:gd name="T58" fmla="*/ 292 w 971"/>
                    <a:gd name="T59" fmla="*/ 851 h 920"/>
                    <a:gd name="T60" fmla="*/ 258 w 971"/>
                    <a:gd name="T61" fmla="*/ 798 h 920"/>
                    <a:gd name="T62" fmla="*/ 222 w 971"/>
                    <a:gd name="T63" fmla="*/ 738 h 920"/>
                    <a:gd name="T64" fmla="*/ 184 w 971"/>
                    <a:gd name="T65" fmla="*/ 675 h 920"/>
                    <a:gd name="T66" fmla="*/ 145 w 971"/>
                    <a:gd name="T67" fmla="*/ 614 h 920"/>
                    <a:gd name="T68" fmla="*/ 110 w 971"/>
                    <a:gd name="T69" fmla="*/ 557 h 920"/>
                    <a:gd name="T70" fmla="*/ 80 w 971"/>
                    <a:gd name="T71" fmla="*/ 508 h 920"/>
                    <a:gd name="T72" fmla="*/ 57 w 971"/>
                    <a:gd name="T73" fmla="*/ 471 h 920"/>
                    <a:gd name="T74" fmla="*/ 45 w 971"/>
                    <a:gd name="T75" fmla="*/ 449 h 920"/>
                    <a:gd name="T76" fmla="*/ 25 w 971"/>
                    <a:gd name="T77" fmla="*/ 410 h 920"/>
                    <a:gd name="T78" fmla="*/ 3 w 971"/>
                    <a:gd name="T79" fmla="*/ 337 h 920"/>
                    <a:gd name="T80" fmla="*/ 1 w 971"/>
                    <a:gd name="T81" fmla="*/ 262 h 920"/>
                    <a:gd name="T82" fmla="*/ 18 w 971"/>
                    <a:gd name="T83" fmla="*/ 189 h 920"/>
                    <a:gd name="T84" fmla="*/ 53 w 971"/>
                    <a:gd name="T85" fmla="*/ 122 h 920"/>
                    <a:gd name="T86" fmla="*/ 105 w 971"/>
                    <a:gd name="T87" fmla="*/ 66 h 920"/>
                    <a:gd name="T88" fmla="*/ 171 w 971"/>
                    <a:gd name="T89" fmla="*/ 25 h 920"/>
                    <a:gd name="T90" fmla="*/ 243 w 971"/>
                    <a:gd name="T91" fmla="*/ 4 h 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71" h="920">
                      <a:moveTo>
                        <a:pt x="279" y="0"/>
                      </a:moveTo>
                      <a:lnTo>
                        <a:pt x="282" y="0"/>
                      </a:lnTo>
                      <a:lnTo>
                        <a:pt x="317" y="1"/>
                      </a:lnTo>
                      <a:lnTo>
                        <a:pt x="354" y="8"/>
                      </a:lnTo>
                      <a:lnTo>
                        <a:pt x="389" y="18"/>
                      </a:lnTo>
                      <a:lnTo>
                        <a:pt x="423" y="34"/>
                      </a:lnTo>
                      <a:lnTo>
                        <a:pt x="454" y="54"/>
                      </a:lnTo>
                      <a:lnTo>
                        <a:pt x="484" y="78"/>
                      </a:lnTo>
                      <a:lnTo>
                        <a:pt x="510" y="105"/>
                      </a:lnTo>
                      <a:lnTo>
                        <a:pt x="532" y="137"/>
                      </a:lnTo>
                      <a:lnTo>
                        <a:pt x="567" y="119"/>
                      </a:lnTo>
                      <a:lnTo>
                        <a:pt x="603" y="106"/>
                      </a:lnTo>
                      <a:lnTo>
                        <a:pt x="639" y="98"/>
                      </a:lnTo>
                      <a:lnTo>
                        <a:pt x="676" y="95"/>
                      </a:lnTo>
                      <a:lnTo>
                        <a:pt x="713" y="96"/>
                      </a:lnTo>
                      <a:lnTo>
                        <a:pt x="750" y="103"/>
                      </a:lnTo>
                      <a:lnTo>
                        <a:pt x="785" y="113"/>
                      </a:lnTo>
                      <a:lnTo>
                        <a:pt x="819" y="129"/>
                      </a:lnTo>
                      <a:lnTo>
                        <a:pt x="850" y="149"/>
                      </a:lnTo>
                      <a:lnTo>
                        <a:pt x="879" y="173"/>
                      </a:lnTo>
                      <a:lnTo>
                        <a:pt x="905" y="201"/>
                      </a:lnTo>
                      <a:lnTo>
                        <a:pt x="928" y="233"/>
                      </a:lnTo>
                      <a:lnTo>
                        <a:pt x="946" y="269"/>
                      </a:lnTo>
                      <a:lnTo>
                        <a:pt x="960" y="304"/>
                      </a:lnTo>
                      <a:lnTo>
                        <a:pt x="967" y="342"/>
                      </a:lnTo>
                      <a:lnTo>
                        <a:pt x="971" y="380"/>
                      </a:lnTo>
                      <a:lnTo>
                        <a:pt x="970" y="417"/>
                      </a:lnTo>
                      <a:lnTo>
                        <a:pt x="963" y="454"/>
                      </a:lnTo>
                      <a:lnTo>
                        <a:pt x="953" y="489"/>
                      </a:lnTo>
                      <a:lnTo>
                        <a:pt x="937" y="524"/>
                      </a:lnTo>
                      <a:lnTo>
                        <a:pt x="918" y="556"/>
                      </a:lnTo>
                      <a:lnTo>
                        <a:pt x="894" y="585"/>
                      </a:lnTo>
                      <a:lnTo>
                        <a:pt x="866" y="611"/>
                      </a:lnTo>
                      <a:lnTo>
                        <a:pt x="834" y="635"/>
                      </a:lnTo>
                      <a:lnTo>
                        <a:pt x="831" y="638"/>
                      </a:lnTo>
                      <a:lnTo>
                        <a:pt x="822" y="642"/>
                      </a:lnTo>
                      <a:lnTo>
                        <a:pt x="810" y="650"/>
                      </a:lnTo>
                      <a:lnTo>
                        <a:pt x="793" y="661"/>
                      </a:lnTo>
                      <a:lnTo>
                        <a:pt x="773" y="673"/>
                      </a:lnTo>
                      <a:lnTo>
                        <a:pt x="750" y="687"/>
                      </a:lnTo>
                      <a:lnTo>
                        <a:pt x="725" y="703"/>
                      </a:lnTo>
                      <a:lnTo>
                        <a:pt x="698" y="720"/>
                      </a:lnTo>
                      <a:lnTo>
                        <a:pt x="669" y="738"/>
                      </a:lnTo>
                      <a:lnTo>
                        <a:pt x="638" y="758"/>
                      </a:lnTo>
                      <a:lnTo>
                        <a:pt x="607" y="776"/>
                      </a:lnTo>
                      <a:lnTo>
                        <a:pt x="576" y="795"/>
                      </a:lnTo>
                      <a:lnTo>
                        <a:pt x="544" y="815"/>
                      </a:lnTo>
                      <a:lnTo>
                        <a:pt x="514" y="834"/>
                      </a:lnTo>
                      <a:lnTo>
                        <a:pt x="486" y="853"/>
                      </a:lnTo>
                      <a:lnTo>
                        <a:pt x="458" y="870"/>
                      </a:lnTo>
                      <a:lnTo>
                        <a:pt x="432" y="886"/>
                      </a:lnTo>
                      <a:lnTo>
                        <a:pt x="409" y="899"/>
                      </a:lnTo>
                      <a:lnTo>
                        <a:pt x="389" y="912"/>
                      </a:lnTo>
                      <a:lnTo>
                        <a:pt x="373" y="919"/>
                      </a:lnTo>
                      <a:lnTo>
                        <a:pt x="357" y="920"/>
                      </a:lnTo>
                      <a:lnTo>
                        <a:pt x="343" y="917"/>
                      </a:lnTo>
                      <a:lnTo>
                        <a:pt x="329" y="909"/>
                      </a:lnTo>
                      <a:lnTo>
                        <a:pt x="319" y="896"/>
                      </a:lnTo>
                      <a:lnTo>
                        <a:pt x="305" y="875"/>
                      </a:lnTo>
                      <a:lnTo>
                        <a:pt x="292" y="851"/>
                      </a:lnTo>
                      <a:lnTo>
                        <a:pt x="276" y="826"/>
                      </a:lnTo>
                      <a:lnTo>
                        <a:pt x="258" y="798"/>
                      </a:lnTo>
                      <a:lnTo>
                        <a:pt x="240" y="769"/>
                      </a:lnTo>
                      <a:lnTo>
                        <a:pt x="222" y="738"/>
                      </a:lnTo>
                      <a:lnTo>
                        <a:pt x="203" y="706"/>
                      </a:lnTo>
                      <a:lnTo>
                        <a:pt x="184" y="675"/>
                      </a:lnTo>
                      <a:lnTo>
                        <a:pt x="164" y="643"/>
                      </a:lnTo>
                      <a:lnTo>
                        <a:pt x="145" y="614"/>
                      </a:lnTo>
                      <a:lnTo>
                        <a:pt x="127" y="584"/>
                      </a:lnTo>
                      <a:lnTo>
                        <a:pt x="110" y="557"/>
                      </a:lnTo>
                      <a:lnTo>
                        <a:pt x="94" y="530"/>
                      </a:lnTo>
                      <a:lnTo>
                        <a:pt x="80" y="508"/>
                      </a:lnTo>
                      <a:lnTo>
                        <a:pt x="67" y="487"/>
                      </a:lnTo>
                      <a:lnTo>
                        <a:pt x="57" y="471"/>
                      </a:lnTo>
                      <a:lnTo>
                        <a:pt x="49" y="457"/>
                      </a:lnTo>
                      <a:lnTo>
                        <a:pt x="45" y="449"/>
                      </a:lnTo>
                      <a:lnTo>
                        <a:pt x="43" y="446"/>
                      </a:lnTo>
                      <a:lnTo>
                        <a:pt x="25" y="410"/>
                      </a:lnTo>
                      <a:lnTo>
                        <a:pt x="11" y="374"/>
                      </a:lnTo>
                      <a:lnTo>
                        <a:pt x="3" y="337"/>
                      </a:lnTo>
                      <a:lnTo>
                        <a:pt x="0" y="300"/>
                      </a:lnTo>
                      <a:lnTo>
                        <a:pt x="1" y="262"/>
                      </a:lnTo>
                      <a:lnTo>
                        <a:pt x="8" y="225"/>
                      </a:lnTo>
                      <a:lnTo>
                        <a:pt x="18" y="189"/>
                      </a:lnTo>
                      <a:lnTo>
                        <a:pt x="34" y="154"/>
                      </a:lnTo>
                      <a:lnTo>
                        <a:pt x="53" y="122"/>
                      </a:lnTo>
                      <a:lnTo>
                        <a:pt x="76" y="93"/>
                      </a:lnTo>
                      <a:lnTo>
                        <a:pt x="105" y="66"/>
                      </a:lnTo>
                      <a:lnTo>
                        <a:pt x="136" y="44"/>
                      </a:lnTo>
                      <a:lnTo>
                        <a:pt x="171" y="25"/>
                      </a:lnTo>
                      <a:lnTo>
                        <a:pt x="206" y="12"/>
                      </a:lnTo>
                      <a:lnTo>
                        <a:pt x="243" y="4"/>
                      </a:lnTo>
                      <a:lnTo>
                        <a:pt x="27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2"/>
                <p:cNvSpPr>
                  <a:spLocks/>
                </p:cNvSpPr>
                <p:nvPr/>
              </p:nvSpPr>
              <p:spPr bwMode="auto">
                <a:xfrm>
                  <a:off x="3693" y="1146"/>
                  <a:ext cx="355" cy="345"/>
                </a:xfrm>
                <a:custGeom>
                  <a:avLst/>
                  <a:gdLst>
                    <a:gd name="T0" fmla="*/ 781 w 1065"/>
                    <a:gd name="T1" fmla="*/ 2 h 1035"/>
                    <a:gd name="T2" fmla="*/ 864 w 1065"/>
                    <a:gd name="T3" fmla="*/ 25 h 1035"/>
                    <a:gd name="T4" fmla="*/ 940 w 1065"/>
                    <a:gd name="T5" fmla="*/ 68 h 1035"/>
                    <a:gd name="T6" fmla="*/ 998 w 1065"/>
                    <a:gd name="T7" fmla="*/ 129 h 1035"/>
                    <a:gd name="T8" fmla="*/ 1040 w 1065"/>
                    <a:gd name="T9" fmla="*/ 201 h 1035"/>
                    <a:gd name="T10" fmla="*/ 1061 w 1065"/>
                    <a:gd name="T11" fmla="*/ 282 h 1035"/>
                    <a:gd name="T12" fmla="*/ 1062 w 1065"/>
                    <a:gd name="T13" fmla="*/ 366 h 1035"/>
                    <a:gd name="T14" fmla="*/ 1040 w 1065"/>
                    <a:gd name="T15" fmla="*/ 451 h 1035"/>
                    <a:gd name="T16" fmla="*/ 1034 w 1065"/>
                    <a:gd name="T17" fmla="*/ 466 h 1035"/>
                    <a:gd name="T18" fmla="*/ 1020 w 1065"/>
                    <a:gd name="T19" fmla="*/ 501 h 1035"/>
                    <a:gd name="T20" fmla="*/ 998 w 1065"/>
                    <a:gd name="T21" fmla="*/ 554 h 1035"/>
                    <a:gd name="T22" fmla="*/ 971 w 1065"/>
                    <a:gd name="T23" fmla="*/ 619 h 1035"/>
                    <a:gd name="T24" fmla="*/ 941 w 1065"/>
                    <a:gd name="T25" fmla="*/ 692 h 1035"/>
                    <a:gd name="T26" fmla="*/ 910 w 1065"/>
                    <a:gd name="T27" fmla="*/ 769 h 1035"/>
                    <a:gd name="T28" fmla="*/ 879 w 1065"/>
                    <a:gd name="T29" fmla="*/ 844 h 1035"/>
                    <a:gd name="T30" fmla="*/ 850 w 1065"/>
                    <a:gd name="T31" fmla="*/ 915 h 1035"/>
                    <a:gd name="T32" fmla="*/ 826 w 1065"/>
                    <a:gd name="T33" fmla="*/ 974 h 1035"/>
                    <a:gd name="T34" fmla="*/ 806 w 1065"/>
                    <a:gd name="T35" fmla="*/ 1016 h 1035"/>
                    <a:gd name="T36" fmla="*/ 776 w 1065"/>
                    <a:gd name="T37" fmla="*/ 1034 h 1035"/>
                    <a:gd name="T38" fmla="*/ 741 w 1065"/>
                    <a:gd name="T39" fmla="*/ 1030 h 1035"/>
                    <a:gd name="T40" fmla="*/ 688 w 1065"/>
                    <a:gd name="T41" fmla="*/ 1009 h 1035"/>
                    <a:gd name="T42" fmla="*/ 624 w 1065"/>
                    <a:gd name="T43" fmla="*/ 981 h 1035"/>
                    <a:gd name="T44" fmla="*/ 552 w 1065"/>
                    <a:gd name="T45" fmla="*/ 952 h 1035"/>
                    <a:gd name="T46" fmla="*/ 476 w 1065"/>
                    <a:gd name="T47" fmla="*/ 921 h 1035"/>
                    <a:gd name="T48" fmla="*/ 402 w 1065"/>
                    <a:gd name="T49" fmla="*/ 890 h 1035"/>
                    <a:gd name="T50" fmla="*/ 333 w 1065"/>
                    <a:gd name="T51" fmla="*/ 861 h 1035"/>
                    <a:gd name="T52" fmla="*/ 273 w 1065"/>
                    <a:gd name="T53" fmla="*/ 837 h 1035"/>
                    <a:gd name="T54" fmla="*/ 229 w 1065"/>
                    <a:gd name="T55" fmla="*/ 818 h 1035"/>
                    <a:gd name="T56" fmla="*/ 203 w 1065"/>
                    <a:gd name="T57" fmla="*/ 808 h 1035"/>
                    <a:gd name="T58" fmla="*/ 160 w 1065"/>
                    <a:gd name="T59" fmla="*/ 786 h 1035"/>
                    <a:gd name="T60" fmla="*/ 92 w 1065"/>
                    <a:gd name="T61" fmla="*/ 733 h 1035"/>
                    <a:gd name="T62" fmla="*/ 43 w 1065"/>
                    <a:gd name="T63" fmla="*/ 667 h 1035"/>
                    <a:gd name="T64" fmla="*/ 11 w 1065"/>
                    <a:gd name="T65" fmla="*/ 589 h 1035"/>
                    <a:gd name="T66" fmla="*/ 0 w 1065"/>
                    <a:gd name="T67" fmla="*/ 507 h 1035"/>
                    <a:gd name="T68" fmla="*/ 10 w 1065"/>
                    <a:gd name="T69" fmla="*/ 421 h 1035"/>
                    <a:gd name="T70" fmla="*/ 43 w 1065"/>
                    <a:gd name="T71" fmla="*/ 339 h 1035"/>
                    <a:gd name="T72" fmla="*/ 95 w 1065"/>
                    <a:gd name="T73" fmla="*/ 272 h 1035"/>
                    <a:gd name="T74" fmla="*/ 160 w 1065"/>
                    <a:gd name="T75" fmla="*/ 220 h 1035"/>
                    <a:gd name="T76" fmla="*/ 237 w 1065"/>
                    <a:gd name="T77" fmla="*/ 188 h 1035"/>
                    <a:gd name="T78" fmla="*/ 318 w 1065"/>
                    <a:gd name="T79" fmla="*/ 177 h 1035"/>
                    <a:gd name="T80" fmla="*/ 403 w 1065"/>
                    <a:gd name="T81" fmla="*/ 187 h 1035"/>
                    <a:gd name="T82" fmla="*/ 464 w 1065"/>
                    <a:gd name="T83" fmla="*/ 162 h 1035"/>
                    <a:gd name="T84" fmla="*/ 515 w 1065"/>
                    <a:gd name="T85" fmla="*/ 93 h 1035"/>
                    <a:gd name="T86" fmla="*/ 581 w 1065"/>
                    <a:gd name="T87" fmla="*/ 43 h 1035"/>
                    <a:gd name="T88" fmla="*/ 656 w 1065"/>
                    <a:gd name="T89" fmla="*/ 11 h 1035"/>
                    <a:gd name="T90" fmla="*/ 739 w 1065"/>
                    <a:gd name="T91" fmla="*/ 0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65" h="1035">
                      <a:moveTo>
                        <a:pt x="739" y="0"/>
                      </a:moveTo>
                      <a:lnTo>
                        <a:pt x="781" y="2"/>
                      </a:lnTo>
                      <a:lnTo>
                        <a:pt x="823" y="10"/>
                      </a:lnTo>
                      <a:lnTo>
                        <a:pt x="864" y="25"/>
                      </a:lnTo>
                      <a:lnTo>
                        <a:pt x="903" y="44"/>
                      </a:lnTo>
                      <a:lnTo>
                        <a:pt x="940" y="68"/>
                      </a:lnTo>
                      <a:lnTo>
                        <a:pt x="971" y="97"/>
                      </a:lnTo>
                      <a:lnTo>
                        <a:pt x="998" y="129"/>
                      </a:lnTo>
                      <a:lnTo>
                        <a:pt x="1021" y="163"/>
                      </a:lnTo>
                      <a:lnTo>
                        <a:pt x="1040" y="201"/>
                      </a:lnTo>
                      <a:lnTo>
                        <a:pt x="1053" y="241"/>
                      </a:lnTo>
                      <a:lnTo>
                        <a:pt x="1061" y="282"/>
                      </a:lnTo>
                      <a:lnTo>
                        <a:pt x="1065" y="323"/>
                      </a:lnTo>
                      <a:lnTo>
                        <a:pt x="1062" y="366"/>
                      </a:lnTo>
                      <a:lnTo>
                        <a:pt x="1053" y="409"/>
                      </a:lnTo>
                      <a:lnTo>
                        <a:pt x="1040" y="451"/>
                      </a:lnTo>
                      <a:lnTo>
                        <a:pt x="1039" y="456"/>
                      </a:lnTo>
                      <a:lnTo>
                        <a:pt x="1034" y="466"/>
                      </a:lnTo>
                      <a:lnTo>
                        <a:pt x="1028" y="482"/>
                      </a:lnTo>
                      <a:lnTo>
                        <a:pt x="1020" y="501"/>
                      </a:lnTo>
                      <a:lnTo>
                        <a:pt x="1009" y="526"/>
                      </a:lnTo>
                      <a:lnTo>
                        <a:pt x="998" y="554"/>
                      </a:lnTo>
                      <a:lnTo>
                        <a:pt x="985" y="586"/>
                      </a:lnTo>
                      <a:lnTo>
                        <a:pt x="971" y="619"/>
                      </a:lnTo>
                      <a:lnTo>
                        <a:pt x="956" y="656"/>
                      </a:lnTo>
                      <a:lnTo>
                        <a:pt x="941" y="692"/>
                      </a:lnTo>
                      <a:lnTo>
                        <a:pt x="926" y="731"/>
                      </a:lnTo>
                      <a:lnTo>
                        <a:pt x="910" y="769"/>
                      </a:lnTo>
                      <a:lnTo>
                        <a:pt x="894" y="808"/>
                      </a:lnTo>
                      <a:lnTo>
                        <a:pt x="879" y="844"/>
                      </a:lnTo>
                      <a:lnTo>
                        <a:pt x="864" y="881"/>
                      </a:lnTo>
                      <a:lnTo>
                        <a:pt x="850" y="915"/>
                      </a:lnTo>
                      <a:lnTo>
                        <a:pt x="837" y="946"/>
                      </a:lnTo>
                      <a:lnTo>
                        <a:pt x="826" y="974"/>
                      </a:lnTo>
                      <a:lnTo>
                        <a:pt x="815" y="1000"/>
                      </a:lnTo>
                      <a:lnTo>
                        <a:pt x="806" y="1016"/>
                      </a:lnTo>
                      <a:lnTo>
                        <a:pt x="793" y="1027"/>
                      </a:lnTo>
                      <a:lnTo>
                        <a:pt x="776" y="1034"/>
                      </a:lnTo>
                      <a:lnTo>
                        <a:pt x="759" y="1035"/>
                      </a:lnTo>
                      <a:lnTo>
                        <a:pt x="741" y="1030"/>
                      </a:lnTo>
                      <a:lnTo>
                        <a:pt x="716" y="1020"/>
                      </a:lnTo>
                      <a:lnTo>
                        <a:pt x="688" y="1009"/>
                      </a:lnTo>
                      <a:lnTo>
                        <a:pt x="658" y="996"/>
                      </a:lnTo>
                      <a:lnTo>
                        <a:pt x="624" y="981"/>
                      </a:lnTo>
                      <a:lnTo>
                        <a:pt x="588" y="968"/>
                      </a:lnTo>
                      <a:lnTo>
                        <a:pt x="552" y="952"/>
                      </a:lnTo>
                      <a:lnTo>
                        <a:pt x="513" y="937"/>
                      </a:lnTo>
                      <a:lnTo>
                        <a:pt x="476" y="921"/>
                      </a:lnTo>
                      <a:lnTo>
                        <a:pt x="438" y="905"/>
                      </a:lnTo>
                      <a:lnTo>
                        <a:pt x="402" y="890"/>
                      </a:lnTo>
                      <a:lnTo>
                        <a:pt x="365" y="875"/>
                      </a:lnTo>
                      <a:lnTo>
                        <a:pt x="333" y="861"/>
                      </a:lnTo>
                      <a:lnTo>
                        <a:pt x="301" y="849"/>
                      </a:lnTo>
                      <a:lnTo>
                        <a:pt x="273" y="837"/>
                      </a:lnTo>
                      <a:lnTo>
                        <a:pt x="249" y="827"/>
                      </a:lnTo>
                      <a:lnTo>
                        <a:pt x="229" y="818"/>
                      </a:lnTo>
                      <a:lnTo>
                        <a:pt x="213" y="812"/>
                      </a:lnTo>
                      <a:lnTo>
                        <a:pt x="203" y="808"/>
                      </a:lnTo>
                      <a:lnTo>
                        <a:pt x="199" y="805"/>
                      </a:lnTo>
                      <a:lnTo>
                        <a:pt x="160" y="786"/>
                      </a:lnTo>
                      <a:lnTo>
                        <a:pt x="124" y="762"/>
                      </a:lnTo>
                      <a:lnTo>
                        <a:pt x="92" y="733"/>
                      </a:lnTo>
                      <a:lnTo>
                        <a:pt x="65" y="701"/>
                      </a:lnTo>
                      <a:lnTo>
                        <a:pt x="43" y="667"/>
                      </a:lnTo>
                      <a:lnTo>
                        <a:pt x="25" y="629"/>
                      </a:lnTo>
                      <a:lnTo>
                        <a:pt x="11" y="589"/>
                      </a:lnTo>
                      <a:lnTo>
                        <a:pt x="2" y="548"/>
                      </a:lnTo>
                      <a:lnTo>
                        <a:pt x="0" y="507"/>
                      </a:lnTo>
                      <a:lnTo>
                        <a:pt x="2" y="464"/>
                      </a:lnTo>
                      <a:lnTo>
                        <a:pt x="10" y="421"/>
                      </a:lnTo>
                      <a:lnTo>
                        <a:pt x="24" y="379"/>
                      </a:lnTo>
                      <a:lnTo>
                        <a:pt x="43" y="339"/>
                      </a:lnTo>
                      <a:lnTo>
                        <a:pt x="67" y="304"/>
                      </a:lnTo>
                      <a:lnTo>
                        <a:pt x="95" y="272"/>
                      </a:lnTo>
                      <a:lnTo>
                        <a:pt x="126" y="244"/>
                      </a:lnTo>
                      <a:lnTo>
                        <a:pt x="160" y="220"/>
                      </a:lnTo>
                      <a:lnTo>
                        <a:pt x="197" y="202"/>
                      </a:lnTo>
                      <a:lnTo>
                        <a:pt x="237" y="188"/>
                      </a:lnTo>
                      <a:lnTo>
                        <a:pt x="277" y="180"/>
                      </a:lnTo>
                      <a:lnTo>
                        <a:pt x="318" y="177"/>
                      </a:lnTo>
                      <a:lnTo>
                        <a:pt x="361" y="179"/>
                      </a:lnTo>
                      <a:lnTo>
                        <a:pt x="403" y="187"/>
                      </a:lnTo>
                      <a:lnTo>
                        <a:pt x="444" y="201"/>
                      </a:lnTo>
                      <a:lnTo>
                        <a:pt x="464" y="162"/>
                      </a:lnTo>
                      <a:lnTo>
                        <a:pt x="487" y="125"/>
                      </a:lnTo>
                      <a:lnTo>
                        <a:pt x="515" y="93"/>
                      </a:lnTo>
                      <a:lnTo>
                        <a:pt x="547" y="66"/>
                      </a:lnTo>
                      <a:lnTo>
                        <a:pt x="581" y="43"/>
                      </a:lnTo>
                      <a:lnTo>
                        <a:pt x="618" y="25"/>
                      </a:lnTo>
                      <a:lnTo>
                        <a:pt x="656" y="11"/>
                      </a:lnTo>
                      <a:lnTo>
                        <a:pt x="697" y="3"/>
                      </a:lnTo>
                      <a:lnTo>
                        <a:pt x="73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3"/>
                <p:cNvSpPr>
                  <a:spLocks/>
                </p:cNvSpPr>
                <p:nvPr/>
              </p:nvSpPr>
              <p:spPr bwMode="auto">
                <a:xfrm>
                  <a:off x="3764" y="1705"/>
                  <a:ext cx="230" cy="212"/>
                </a:xfrm>
                <a:custGeom>
                  <a:avLst/>
                  <a:gdLst>
                    <a:gd name="T0" fmla="*/ 535 w 691"/>
                    <a:gd name="T1" fmla="*/ 5 h 637"/>
                    <a:gd name="T2" fmla="*/ 593 w 691"/>
                    <a:gd name="T3" fmla="*/ 29 h 637"/>
                    <a:gd name="T4" fmla="*/ 643 w 691"/>
                    <a:gd name="T5" fmla="*/ 72 h 637"/>
                    <a:gd name="T6" fmla="*/ 677 w 691"/>
                    <a:gd name="T7" fmla="*/ 127 h 637"/>
                    <a:gd name="T8" fmla="*/ 691 w 691"/>
                    <a:gd name="T9" fmla="*/ 189 h 637"/>
                    <a:gd name="T10" fmla="*/ 687 w 691"/>
                    <a:gd name="T11" fmla="*/ 251 h 637"/>
                    <a:gd name="T12" fmla="*/ 663 w 691"/>
                    <a:gd name="T13" fmla="*/ 311 h 637"/>
                    <a:gd name="T14" fmla="*/ 642 w 691"/>
                    <a:gd name="T15" fmla="*/ 342 h 637"/>
                    <a:gd name="T16" fmla="*/ 626 w 691"/>
                    <a:gd name="T17" fmla="*/ 360 h 637"/>
                    <a:gd name="T18" fmla="*/ 600 w 691"/>
                    <a:gd name="T19" fmla="*/ 391 h 637"/>
                    <a:gd name="T20" fmla="*/ 565 w 691"/>
                    <a:gd name="T21" fmla="*/ 432 h 637"/>
                    <a:gd name="T22" fmla="*/ 527 w 691"/>
                    <a:gd name="T23" fmla="*/ 478 h 637"/>
                    <a:gd name="T24" fmla="*/ 487 w 691"/>
                    <a:gd name="T25" fmla="*/ 525 h 637"/>
                    <a:gd name="T26" fmla="*/ 450 w 691"/>
                    <a:gd name="T27" fmla="*/ 569 h 637"/>
                    <a:gd name="T28" fmla="*/ 417 w 691"/>
                    <a:gd name="T29" fmla="*/ 608 h 637"/>
                    <a:gd name="T30" fmla="*/ 394 w 691"/>
                    <a:gd name="T31" fmla="*/ 632 h 637"/>
                    <a:gd name="T32" fmla="*/ 367 w 691"/>
                    <a:gd name="T33" fmla="*/ 634 h 637"/>
                    <a:gd name="T34" fmla="*/ 338 w 691"/>
                    <a:gd name="T35" fmla="*/ 615 h 637"/>
                    <a:gd name="T36" fmla="*/ 300 w 691"/>
                    <a:gd name="T37" fmla="*/ 582 h 637"/>
                    <a:gd name="T38" fmla="*/ 256 w 691"/>
                    <a:gd name="T39" fmla="*/ 544 h 637"/>
                    <a:gd name="T40" fmla="*/ 210 w 691"/>
                    <a:gd name="T41" fmla="*/ 504 h 637"/>
                    <a:gd name="T42" fmla="*/ 165 w 691"/>
                    <a:gd name="T43" fmla="*/ 465 h 637"/>
                    <a:gd name="T44" fmla="*/ 124 w 691"/>
                    <a:gd name="T45" fmla="*/ 431 h 637"/>
                    <a:gd name="T46" fmla="*/ 94 w 691"/>
                    <a:gd name="T47" fmla="*/ 405 h 637"/>
                    <a:gd name="T48" fmla="*/ 74 w 691"/>
                    <a:gd name="T49" fmla="*/ 390 h 637"/>
                    <a:gd name="T50" fmla="*/ 49 w 691"/>
                    <a:gd name="T51" fmla="*/ 363 h 637"/>
                    <a:gd name="T52" fmla="*/ 16 w 691"/>
                    <a:gd name="T53" fmla="*/ 307 h 637"/>
                    <a:gd name="T54" fmla="*/ 1 w 691"/>
                    <a:gd name="T55" fmla="*/ 247 h 637"/>
                    <a:gd name="T56" fmla="*/ 6 w 691"/>
                    <a:gd name="T57" fmla="*/ 183 h 637"/>
                    <a:gd name="T58" fmla="*/ 29 w 691"/>
                    <a:gd name="T59" fmla="*/ 123 h 637"/>
                    <a:gd name="T60" fmla="*/ 71 w 691"/>
                    <a:gd name="T61" fmla="*/ 72 h 637"/>
                    <a:gd name="T62" fmla="*/ 125 w 691"/>
                    <a:gd name="T63" fmla="*/ 39 h 637"/>
                    <a:gd name="T64" fmla="*/ 186 w 691"/>
                    <a:gd name="T65" fmla="*/ 24 h 637"/>
                    <a:gd name="T66" fmla="*/ 248 w 691"/>
                    <a:gd name="T67" fmla="*/ 29 h 637"/>
                    <a:gd name="T68" fmla="*/ 307 w 691"/>
                    <a:gd name="T69" fmla="*/ 53 h 637"/>
                    <a:gd name="T70" fmla="*/ 358 w 691"/>
                    <a:gd name="T71" fmla="*/ 48 h 637"/>
                    <a:gd name="T72" fmla="*/ 412 w 691"/>
                    <a:gd name="T73" fmla="*/ 15 h 637"/>
                    <a:gd name="T74" fmla="*/ 473 w 691"/>
                    <a:gd name="T75" fmla="*/ 0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91" h="637">
                      <a:moveTo>
                        <a:pt x="503" y="0"/>
                      </a:moveTo>
                      <a:lnTo>
                        <a:pt x="535" y="5"/>
                      </a:lnTo>
                      <a:lnTo>
                        <a:pt x="564" y="14"/>
                      </a:lnTo>
                      <a:lnTo>
                        <a:pt x="593" y="29"/>
                      </a:lnTo>
                      <a:lnTo>
                        <a:pt x="620" y="48"/>
                      </a:lnTo>
                      <a:lnTo>
                        <a:pt x="643" y="72"/>
                      </a:lnTo>
                      <a:lnTo>
                        <a:pt x="662" y="98"/>
                      </a:lnTo>
                      <a:lnTo>
                        <a:pt x="677" y="127"/>
                      </a:lnTo>
                      <a:lnTo>
                        <a:pt x="686" y="157"/>
                      </a:lnTo>
                      <a:lnTo>
                        <a:pt x="691" y="189"/>
                      </a:lnTo>
                      <a:lnTo>
                        <a:pt x="691" y="219"/>
                      </a:lnTo>
                      <a:lnTo>
                        <a:pt x="687" y="251"/>
                      </a:lnTo>
                      <a:lnTo>
                        <a:pt x="678" y="282"/>
                      </a:lnTo>
                      <a:lnTo>
                        <a:pt x="663" y="311"/>
                      </a:lnTo>
                      <a:lnTo>
                        <a:pt x="644" y="338"/>
                      </a:lnTo>
                      <a:lnTo>
                        <a:pt x="642" y="342"/>
                      </a:lnTo>
                      <a:lnTo>
                        <a:pt x="635" y="349"/>
                      </a:lnTo>
                      <a:lnTo>
                        <a:pt x="626" y="360"/>
                      </a:lnTo>
                      <a:lnTo>
                        <a:pt x="614" y="374"/>
                      </a:lnTo>
                      <a:lnTo>
                        <a:pt x="600" y="391"/>
                      </a:lnTo>
                      <a:lnTo>
                        <a:pt x="583" y="410"/>
                      </a:lnTo>
                      <a:lnTo>
                        <a:pt x="565" y="432"/>
                      </a:lnTo>
                      <a:lnTo>
                        <a:pt x="547" y="454"/>
                      </a:lnTo>
                      <a:lnTo>
                        <a:pt x="527" y="478"/>
                      </a:lnTo>
                      <a:lnTo>
                        <a:pt x="508" y="502"/>
                      </a:lnTo>
                      <a:lnTo>
                        <a:pt x="487" y="525"/>
                      </a:lnTo>
                      <a:lnTo>
                        <a:pt x="468" y="547"/>
                      </a:lnTo>
                      <a:lnTo>
                        <a:pt x="450" y="569"/>
                      </a:lnTo>
                      <a:lnTo>
                        <a:pt x="433" y="590"/>
                      </a:lnTo>
                      <a:lnTo>
                        <a:pt x="417" y="608"/>
                      </a:lnTo>
                      <a:lnTo>
                        <a:pt x="405" y="623"/>
                      </a:lnTo>
                      <a:lnTo>
                        <a:pt x="394" y="632"/>
                      </a:lnTo>
                      <a:lnTo>
                        <a:pt x="380" y="637"/>
                      </a:lnTo>
                      <a:lnTo>
                        <a:pt x="367" y="634"/>
                      </a:lnTo>
                      <a:lnTo>
                        <a:pt x="354" y="627"/>
                      </a:lnTo>
                      <a:lnTo>
                        <a:pt x="338" y="615"/>
                      </a:lnTo>
                      <a:lnTo>
                        <a:pt x="320" y="599"/>
                      </a:lnTo>
                      <a:lnTo>
                        <a:pt x="300" y="582"/>
                      </a:lnTo>
                      <a:lnTo>
                        <a:pt x="279" y="563"/>
                      </a:lnTo>
                      <a:lnTo>
                        <a:pt x="256" y="544"/>
                      </a:lnTo>
                      <a:lnTo>
                        <a:pt x="234" y="525"/>
                      </a:lnTo>
                      <a:lnTo>
                        <a:pt x="210" y="504"/>
                      </a:lnTo>
                      <a:lnTo>
                        <a:pt x="186" y="485"/>
                      </a:lnTo>
                      <a:lnTo>
                        <a:pt x="165" y="465"/>
                      </a:lnTo>
                      <a:lnTo>
                        <a:pt x="143" y="448"/>
                      </a:lnTo>
                      <a:lnTo>
                        <a:pt x="124" y="431"/>
                      </a:lnTo>
                      <a:lnTo>
                        <a:pt x="107" y="417"/>
                      </a:lnTo>
                      <a:lnTo>
                        <a:pt x="94" y="405"/>
                      </a:lnTo>
                      <a:lnTo>
                        <a:pt x="82" y="395"/>
                      </a:lnTo>
                      <a:lnTo>
                        <a:pt x="74" y="390"/>
                      </a:lnTo>
                      <a:lnTo>
                        <a:pt x="72" y="386"/>
                      </a:lnTo>
                      <a:lnTo>
                        <a:pt x="49" y="363"/>
                      </a:lnTo>
                      <a:lnTo>
                        <a:pt x="29" y="336"/>
                      </a:lnTo>
                      <a:lnTo>
                        <a:pt x="16" y="307"/>
                      </a:lnTo>
                      <a:lnTo>
                        <a:pt x="6" y="278"/>
                      </a:lnTo>
                      <a:lnTo>
                        <a:pt x="1" y="247"/>
                      </a:lnTo>
                      <a:lnTo>
                        <a:pt x="0" y="215"/>
                      </a:lnTo>
                      <a:lnTo>
                        <a:pt x="6" y="183"/>
                      </a:lnTo>
                      <a:lnTo>
                        <a:pt x="15" y="153"/>
                      </a:lnTo>
                      <a:lnTo>
                        <a:pt x="29" y="123"/>
                      </a:lnTo>
                      <a:lnTo>
                        <a:pt x="49" y="96"/>
                      </a:lnTo>
                      <a:lnTo>
                        <a:pt x="71" y="72"/>
                      </a:lnTo>
                      <a:lnTo>
                        <a:pt x="97" y="54"/>
                      </a:lnTo>
                      <a:lnTo>
                        <a:pt x="125" y="39"/>
                      </a:lnTo>
                      <a:lnTo>
                        <a:pt x="156" y="30"/>
                      </a:lnTo>
                      <a:lnTo>
                        <a:pt x="186" y="24"/>
                      </a:lnTo>
                      <a:lnTo>
                        <a:pt x="218" y="24"/>
                      </a:lnTo>
                      <a:lnTo>
                        <a:pt x="248" y="29"/>
                      </a:lnTo>
                      <a:lnTo>
                        <a:pt x="279" y="38"/>
                      </a:lnTo>
                      <a:lnTo>
                        <a:pt x="307" y="53"/>
                      </a:lnTo>
                      <a:lnTo>
                        <a:pt x="334" y="72"/>
                      </a:lnTo>
                      <a:lnTo>
                        <a:pt x="358" y="48"/>
                      </a:lnTo>
                      <a:lnTo>
                        <a:pt x="384" y="29"/>
                      </a:lnTo>
                      <a:lnTo>
                        <a:pt x="412" y="15"/>
                      </a:lnTo>
                      <a:lnTo>
                        <a:pt x="441" y="5"/>
                      </a:lnTo>
                      <a:lnTo>
                        <a:pt x="473" y="0"/>
                      </a:lnTo>
                      <a:lnTo>
                        <a:pt x="50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" name="Freeform 14"/>
                <p:cNvSpPr>
                  <a:spLocks/>
                </p:cNvSpPr>
                <p:nvPr/>
              </p:nvSpPr>
              <p:spPr bwMode="auto">
                <a:xfrm>
                  <a:off x="4672" y="1371"/>
                  <a:ext cx="221" cy="218"/>
                </a:xfrm>
                <a:custGeom>
                  <a:avLst/>
                  <a:gdLst>
                    <a:gd name="T0" fmla="*/ 231 w 665"/>
                    <a:gd name="T1" fmla="*/ 2 h 652"/>
                    <a:gd name="T2" fmla="*/ 291 w 665"/>
                    <a:gd name="T3" fmla="*/ 21 h 652"/>
                    <a:gd name="T4" fmla="*/ 343 w 665"/>
                    <a:gd name="T5" fmla="*/ 55 h 652"/>
                    <a:gd name="T6" fmla="*/ 381 w 665"/>
                    <a:gd name="T7" fmla="*/ 106 h 652"/>
                    <a:gd name="T8" fmla="*/ 427 w 665"/>
                    <a:gd name="T9" fmla="*/ 128 h 652"/>
                    <a:gd name="T10" fmla="*/ 491 w 665"/>
                    <a:gd name="T11" fmla="*/ 127 h 652"/>
                    <a:gd name="T12" fmla="*/ 550 w 665"/>
                    <a:gd name="T13" fmla="*/ 145 h 652"/>
                    <a:gd name="T14" fmla="*/ 601 w 665"/>
                    <a:gd name="T15" fmla="*/ 181 h 652"/>
                    <a:gd name="T16" fmla="*/ 641 w 665"/>
                    <a:gd name="T17" fmla="*/ 231 h 652"/>
                    <a:gd name="T18" fmla="*/ 662 w 665"/>
                    <a:gd name="T19" fmla="*/ 295 h 652"/>
                    <a:gd name="T20" fmla="*/ 664 w 665"/>
                    <a:gd name="T21" fmla="*/ 359 h 652"/>
                    <a:gd name="T22" fmla="*/ 646 w 665"/>
                    <a:gd name="T23" fmla="*/ 420 h 652"/>
                    <a:gd name="T24" fmla="*/ 611 w 665"/>
                    <a:gd name="T25" fmla="*/ 472 h 652"/>
                    <a:gd name="T26" fmla="*/ 561 w 665"/>
                    <a:gd name="T27" fmla="*/ 511 h 652"/>
                    <a:gd name="T28" fmla="*/ 527 w 665"/>
                    <a:gd name="T29" fmla="*/ 527 h 652"/>
                    <a:gd name="T30" fmla="*/ 501 w 665"/>
                    <a:gd name="T31" fmla="*/ 536 h 652"/>
                    <a:gd name="T32" fmla="*/ 458 w 665"/>
                    <a:gd name="T33" fmla="*/ 551 h 652"/>
                    <a:gd name="T34" fmla="*/ 404 w 665"/>
                    <a:gd name="T35" fmla="*/ 570 h 652"/>
                    <a:gd name="T36" fmla="*/ 343 w 665"/>
                    <a:gd name="T37" fmla="*/ 592 h 652"/>
                    <a:gd name="T38" fmla="*/ 282 w 665"/>
                    <a:gd name="T39" fmla="*/ 614 h 652"/>
                    <a:gd name="T40" fmla="*/ 227 w 665"/>
                    <a:gd name="T41" fmla="*/ 634 h 652"/>
                    <a:gd name="T42" fmla="*/ 182 w 665"/>
                    <a:gd name="T43" fmla="*/ 649 h 652"/>
                    <a:gd name="T44" fmla="*/ 154 w 665"/>
                    <a:gd name="T45" fmla="*/ 648 h 652"/>
                    <a:gd name="T46" fmla="*/ 136 w 665"/>
                    <a:gd name="T47" fmla="*/ 628 h 652"/>
                    <a:gd name="T48" fmla="*/ 121 w 665"/>
                    <a:gd name="T49" fmla="*/ 583 h 652"/>
                    <a:gd name="T50" fmla="*/ 100 w 665"/>
                    <a:gd name="T51" fmla="*/ 526 h 652"/>
                    <a:gd name="T52" fmla="*/ 79 w 665"/>
                    <a:gd name="T53" fmla="*/ 464 h 652"/>
                    <a:gd name="T54" fmla="*/ 57 w 665"/>
                    <a:gd name="T55" fmla="*/ 404 h 652"/>
                    <a:gd name="T56" fmla="*/ 38 w 665"/>
                    <a:gd name="T57" fmla="*/ 348 h 652"/>
                    <a:gd name="T58" fmla="*/ 23 w 665"/>
                    <a:gd name="T59" fmla="*/ 305 h 652"/>
                    <a:gd name="T60" fmla="*/ 14 w 665"/>
                    <a:gd name="T61" fmla="*/ 279 h 652"/>
                    <a:gd name="T62" fmla="*/ 3 w 665"/>
                    <a:gd name="T63" fmla="*/ 242 h 652"/>
                    <a:gd name="T64" fmla="*/ 2 w 665"/>
                    <a:gd name="T65" fmla="*/ 178 h 652"/>
                    <a:gd name="T66" fmla="*/ 20 w 665"/>
                    <a:gd name="T67" fmla="*/ 118 h 652"/>
                    <a:gd name="T68" fmla="*/ 55 w 665"/>
                    <a:gd name="T69" fmla="*/ 65 h 652"/>
                    <a:gd name="T70" fmla="*/ 106 w 665"/>
                    <a:gd name="T71" fmla="*/ 26 h 652"/>
                    <a:gd name="T72" fmla="*/ 168 w 665"/>
                    <a:gd name="T73" fmla="*/ 4 h 6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65" h="652">
                      <a:moveTo>
                        <a:pt x="200" y="0"/>
                      </a:moveTo>
                      <a:lnTo>
                        <a:pt x="231" y="2"/>
                      </a:lnTo>
                      <a:lnTo>
                        <a:pt x="262" y="9"/>
                      </a:lnTo>
                      <a:lnTo>
                        <a:pt x="291" y="21"/>
                      </a:lnTo>
                      <a:lnTo>
                        <a:pt x="318" y="36"/>
                      </a:lnTo>
                      <a:lnTo>
                        <a:pt x="343" y="55"/>
                      </a:lnTo>
                      <a:lnTo>
                        <a:pt x="364" y="79"/>
                      </a:lnTo>
                      <a:lnTo>
                        <a:pt x="381" y="106"/>
                      </a:lnTo>
                      <a:lnTo>
                        <a:pt x="395" y="137"/>
                      </a:lnTo>
                      <a:lnTo>
                        <a:pt x="427" y="128"/>
                      </a:lnTo>
                      <a:lnTo>
                        <a:pt x="459" y="125"/>
                      </a:lnTo>
                      <a:lnTo>
                        <a:pt x="491" y="127"/>
                      </a:lnTo>
                      <a:lnTo>
                        <a:pt x="521" y="134"/>
                      </a:lnTo>
                      <a:lnTo>
                        <a:pt x="550" y="145"/>
                      </a:lnTo>
                      <a:lnTo>
                        <a:pt x="577" y="161"/>
                      </a:lnTo>
                      <a:lnTo>
                        <a:pt x="601" y="181"/>
                      </a:lnTo>
                      <a:lnTo>
                        <a:pt x="623" y="205"/>
                      </a:lnTo>
                      <a:lnTo>
                        <a:pt x="641" y="231"/>
                      </a:lnTo>
                      <a:lnTo>
                        <a:pt x="654" y="262"/>
                      </a:lnTo>
                      <a:lnTo>
                        <a:pt x="662" y="295"/>
                      </a:lnTo>
                      <a:lnTo>
                        <a:pt x="665" y="327"/>
                      </a:lnTo>
                      <a:lnTo>
                        <a:pt x="664" y="359"/>
                      </a:lnTo>
                      <a:lnTo>
                        <a:pt x="658" y="390"/>
                      </a:lnTo>
                      <a:lnTo>
                        <a:pt x="646" y="420"/>
                      </a:lnTo>
                      <a:lnTo>
                        <a:pt x="630" y="447"/>
                      </a:lnTo>
                      <a:lnTo>
                        <a:pt x="611" y="472"/>
                      </a:lnTo>
                      <a:lnTo>
                        <a:pt x="588" y="494"/>
                      </a:lnTo>
                      <a:lnTo>
                        <a:pt x="561" y="511"/>
                      </a:lnTo>
                      <a:lnTo>
                        <a:pt x="530" y="525"/>
                      </a:lnTo>
                      <a:lnTo>
                        <a:pt x="527" y="527"/>
                      </a:lnTo>
                      <a:lnTo>
                        <a:pt x="517" y="530"/>
                      </a:lnTo>
                      <a:lnTo>
                        <a:pt x="501" y="536"/>
                      </a:lnTo>
                      <a:lnTo>
                        <a:pt x="482" y="543"/>
                      </a:lnTo>
                      <a:lnTo>
                        <a:pt x="458" y="551"/>
                      </a:lnTo>
                      <a:lnTo>
                        <a:pt x="432" y="560"/>
                      </a:lnTo>
                      <a:lnTo>
                        <a:pt x="404" y="570"/>
                      </a:lnTo>
                      <a:lnTo>
                        <a:pt x="374" y="581"/>
                      </a:lnTo>
                      <a:lnTo>
                        <a:pt x="343" y="592"/>
                      </a:lnTo>
                      <a:lnTo>
                        <a:pt x="312" y="604"/>
                      </a:lnTo>
                      <a:lnTo>
                        <a:pt x="282" y="614"/>
                      </a:lnTo>
                      <a:lnTo>
                        <a:pt x="254" y="624"/>
                      </a:lnTo>
                      <a:lnTo>
                        <a:pt x="227" y="634"/>
                      </a:lnTo>
                      <a:lnTo>
                        <a:pt x="203" y="642"/>
                      </a:lnTo>
                      <a:lnTo>
                        <a:pt x="182" y="649"/>
                      </a:lnTo>
                      <a:lnTo>
                        <a:pt x="168" y="652"/>
                      </a:lnTo>
                      <a:lnTo>
                        <a:pt x="154" y="648"/>
                      </a:lnTo>
                      <a:lnTo>
                        <a:pt x="144" y="640"/>
                      </a:lnTo>
                      <a:lnTo>
                        <a:pt x="136" y="628"/>
                      </a:lnTo>
                      <a:lnTo>
                        <a:pt x="130" y="607"/>
                      </a:lnTo>
                      <a:lnTo>
                        <a:pt x="121" y="583"/>
                      </a:lnTo>
                      <a:lnTo>
                        <a:pt x="112" y="556"/>
                      </a:lnTo>
                      <a:lnTo>
                        <a:pt x="100" y="526"/>
                      </a:lnTo>
                      <a:lnTo>
                        <a:pt x="90" y="496"/>
                      </a:lnTo>
                      <a:lnTo>
                        <a:pt x="79" y="464"/>
                      </a:lnTo>
                      <a:lnTo>
                        <a:pt x="68" y="433"/>
                      </a:lnTo>
                      <a:lnTo>
                        <a:pt x="57" y="404"/>
                      </a:lnTo>
                      <a:lnTo>
                        <a:pt x="47" y="375"/>
                      </a:lnTo>
                      <a:lnTo>
                        <a:pt x="38" y="348"/>
                      </a:lnTo>
                      <a:lnTo>
                        <a:pt x="29" y="325"/>
                      </a:lnTo>
                      <a:lnTo>
                        <a:pt x="23" y="305"/>
                      </a:lnTo>
                      <a:lnTo>
                        <a:pt x="17" y="289"/>
                      </a:lnTo>
                      <a:lnTo>
                        <a:pt x="14" y="279"/>
                      </a:lnTo>
                      <a:lnTo>
                        <a:pt x="12" y="276"/>
                      </a:lnTo>
                      <a:lnTo>
                        <a:pt x="3" y="242"/>
                      </a:lnTo>
                      <a:lnTo>
                        <a:pt x="0" y="210"/>
                      </a:lnTo>
                      <a:lnTo>
                        <a:pt x="2" y="178"/>
                      </a:lnTo>
                      <a:lnTo>
                        <a:pt x="9" y="148"/>
                      </a:lnTo>
                      <a:lnTo>
                        <a:pt x="20" y="118"/>
                      </a:lnTo>
                      <a:lnTo>
                        <a:pt x="36" y="90"/>
                      </a:lnTo>
                      <a:lnTo>
                        <a:pt x="55" y="65"/>
                      </a:lnTo>
                      <a:lnTo>
                        <a:pt x="79" y="44"/>
                      </a:lnTo>
                      <a:lnTo>
                        <a:pt x="106" y="26"/>
                      </a:lnTo>
                      <a:lnTo>
                        <a:pt x="135" y="13"/>
                      </a:lnTo>
                      <a:lnTo>
                        <a:pt x="168" y="4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15"/>
                <p:cNvSpPr>
                  <a:spLocks/>
                </p:cNvSpPr>
                <p:nvPr/>
              </p:nvSpPr>
              <p:spPr bwMode="auto">
                <a:xfrm>
                  <a:off x="3939" y="1474"/>
                  <a:ext cx="663" cy="805"/>
                </a:xfrm>
                <a:custGeom>
                  <a:avLst/>
                  <a:gdLst>
                    <a:gd name="T0" fmla="*/ 1801 w 1990"/>
                    <a:gd name="T1" fmla="*/ 0 h 2415"/>
                    <a:gd name="T2" fmla="*/ 1867 w 1990"/>
                    <a:gd name="T3" fmla="*/ 11 h 2415"/>
                    <a:gd name="T4" fmla="*/ 1923 w 1990"/>
                    <a:gd name="T5" fmla="*/ 44 h 2415"/>
                    <a:gd name="T6" fmla="*/ 1964 w 1990"/>
                    <a:gd name="T7" fmla="*/ 95 h 2415"/>
                    <a:gd name="T8" fmla="*/ 1987 w 1990"/>
                    <a:gd name="T9" fmla="*/ 157 h 2415"/>
                    <a:gd name="T10" fmla="*/ 1990 w 1990"/>
                    <a:gd name="T11" fmla="*/ 1644 h 2415"/>
                    <a:gd name="T12" fmla="*/ 1977 w 1990"/>
                    <a:gd name="T13" fmla="*/ 1745 h 2415"/>
                    <a:gd name="T14" fmla="*/ 1939 w 1990"/>
                    <a:gd name="T15" fmla="*/ 1836 h 2415"/>
                    <a:gd name="T16" fmla="*/ 1880 w 1990"/>
                    <a:gd name="T17" fmla="*/ 1911 h 2415"/>
                    <a:gd name="T18" fmla="*/ 1803 w 1990"/>
                    <a:gd name="T19" fmla="*/ 1971 h 2415"/>
                    <a:gd name="T20" fmla="*/ 1713 w 1990"/>
                    <a:gd name="T21" fmla="*/ 2007 h 2415"/>
                    <a:gd name="T22" fmla="*/ 1613 w 1990"/>
                    <a:gd name="T23" fmla="*/ 2019 h 2415"/>
                    <a:gd name="T24" fmla="*/ 1518 w 1990"/>
                    <a:gd name="T25" fmla="*/ 2004 h 2415"/>
                    <a:gd name="T26" fmla="*/ 1432 w 1990"/>
                    <a:gd name="T27" fmla="*/ 1966 h 2415"/>
                    <a:gd name="T28" fmla="*/ 1360 w 1990"/>
                    <a:gd name="T29" fmla="*/ 1909 h 2415"/>
                    <a:gd name="T30" fmla="*/ 1304 w 1990"/>
                    <a:gd name="T31" fmla="*/ 1836 h 2415"/>
                    <a:gd name="T32" fmla="*/ 1266 w 1990"/>
                    <a:gd name="T33" fmla="*/ 1749 h 2415"/>
                    <a:gd name="T34" fmla="*/ 1252 w 1990"/>
                    <a:gd name="T35" fmla="*/ 1653 h 2415"/>
                    <a:gd name="T36" fmla="*/ 1263 w 1990"/>
                    <a:gd name="T37" fmla="*/ 1552 h 2415"/>
                    <a:gd name="T38" fmla="*/ 1299 w 1990"/>
                    <a:gd name="T39" fmla="*/ 1460 h 2415"/>
                    <a:gd name="T40" fmla="*/ 1357 w 1990"/>
                    <a:gd name="T41" fmla="*/ 1382 h 2415"/>
                    <a:gd name="T42" fmla="*/ 1431 w 1990"/>
                    <a:gd name="T43" fmla="*/ 1322 h 2415"/>
                    <a:gd name="T44" fmla="*/ 1520 w 1990"/>
                    <a:gd name="T45" fmla="*/ 1283 h 2415"/>
                    <a:gd name="T46" fmla="*/ 1620 w 1990"/>
                    <a:gd name="T47" fmla="*/ 1269 h 2415"/>
                    <a:gd name="T48" fmla="*/ 741 w 1990"/>
                    <a:gd name="T49" fmla="*/ 511 h 2415"/>
                    <a:gd name="T50" fmla="*/ 737 w 1990"/>
                    <a:gd name="T51" fmla="*/ 2092 h 2415"/>
                    <a:gd name="T52" fmla="*/ 711 w 1990"/>
                    <a:gd name="T53" fmla="*/ 2189 h 2415"/>
                    <a:gd name="T54" fmla="*/ 662 w 1990"/>
                    <a:gd name="T55" fmla="*/ 2273 h 2415"/>
                    <a:gd name="T56" fmla="*/ 593 w 1990"/>
                    <a:gd name="T57" fmla="*/ 2341 h 2415"/>
                    <a:gd name="T58" fmla="*/ 508 w 1990"/>
                    <a:gd name="T59" fmla="*/ 2389 h 2415"/>
                    <a:gd name="T60" fmla="*/ 412 w 1990"/>
                    <a:gd name="T61" fmla="*/ 2413 h 2415"/>
                    <a:gd name="T62" fmla="*/ 313 w 1990"/>
                    <a:gd name="T63" fmla="*/ 2411 h 2415"/>
                    <a:gd name="T64" fmla="*/ 223 w 1990"/>
                    <a:gd name="T65" fmla="*/ 2385 h 2415"/>
                    <a:gd name="T66" fmla="*/ 143 w 1990"/>
                    <a:gd name="T67" fmla="*/ 2337 h 2415"/>
                    <a:gd name="T68" fmla="*/ 79 w 1990"/>
                    <a:gd name="T69" fmla="*/ 2270 h 2415"/>
                    <a:gd name="T70" fmla="*/ 31 w 1990"/>
                    <a:gd name="T71" fmla="*/ 2190 h 2415"/>
                    <a:gd name="T72" fmla="*/ 4 w 1990"/>
                    <a:gd name="T73" fmla="*/ 2099 h 2415"/>
                    <a:gd name="T74" fmla="*/ 2 w 1990"/>
                    <a:gd name="T75" fmla="*/ 1997 h 2415"/>
                    <a:gd name="T76" fmla="*/ 27 w 1990"/>
                    <a:gd name="T77" fmla="*/ 1900 h 2415"/>
                    <a:gd name="T78" fmla="*/ 74 w 1990"/>
                    <a:gd name="T79" fmla="*/ 1816 h 2415"/>
                    <a:gd name="T80" fmla="*/ 142 w 1990"/>
                    <a:gd name="T81" fmla="*/ 1746 h 2415"/>
                    <a:gd name="T82" fmla="*/ 224 w 1990"/>
                    <a:gd name="T83" fmla="*/ 1696 h 2415"/>
                    <a:gd name="T84" fmla="*/ 320 w 1990"/>
                    <a:gd name="T85" fmla="*/ 1669 h 2415"/>
                    <a:gd name="T86" fmla="*/ 371 w 1990"/>
                    <a:gd name="T87" fmla="*/ 220 h 2415"/>
                    <a:gd name="T88" fmla="*/ 384 w 1990"/>
                    <a:gd name="T89" fmla="*/ 144 h 2415"/>
                    <a:gd name="T90" fmla="*/ 423 w 1990"/>
                    <a:gd name="T91" fmla="*/ 79 h 2415"/>
                    <a:gd name="T92" fmla="*/ 479 w 1990"/>
                    <a:gd name="T93" fmla="*/ 29 h 2415"/>
                    <a:gd name="T94" fmla="*/ 550 w 1990"/>
                    <a:gd name="T95" fmla="*/ 3 h 2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90" h="2415">
                      <a:moveTo>
                        <a:pt x="590" y="0"/>
                      </a:moveTo>
                      <a:lnTo>
                        <a:pt x="1801" y="0"/>
                      </a:lnTo>
                      <a:lnTo>
                        <a:pt x="1835" y="3"/>
                      </a:lnTo>
                      <a:lnTo>
                        <a:pt x="1867" y="11"/>
                      </a:lnTo>
                      <a:lnTo>
                        <a:pt x="1897" y="26"/>
                      </a:lnTo>
                      <a:lnTo>
                        <a:pt x="1923" y="44"/>
                      </a:lnTo>
                      <a:lnTo>
                        <a:pt x="1946" y="67"/>
                      </a:lnTo>
                      <a:lnTo>
                        <a:pt x="1964" y="95"/>
                      </a:lnTo>
                      <a:lnTo>
                        <a:pt x="1979" y="124"/>
                      </a:lnTo>
                      <a:lnTo>
                        <a:pt x="1987" y="157"/>
                      </a:lnTo>
                      <a:lnTo>
                        <a:pt x="1990" y="192"/>
                      </a:lnTo>
                      <a:lnTo>
                        <a:pt x="1990" y="1644"/>
                      </a:lnTo>
                      <a:lnTo>
                        <a:pt x="1987" y="1696"/>
                      </a:lnTo>
                      <a:lnTo>
                        <a:pt x="1977" y="1745"/>
                      </a:lnTo>
                      <a:lnTo>
                        <a:pt x="1961" y="1792"/>
                      </a:lnTo>
                      <a:lnTo>
                        <a:pt x="1939" y="1836"/>
                      </a:lnTo>
                      <a:lnTo>
                        <a:pt x="1911" y="1876"/>
                      </a:lnTo>
                      <a:lnTo>
                        <a:pt x="1880" y="1911"/>
                      </a:lnTo>
                      <a:lnTo>
                        <a:pt x="1843" y="1943"/>
                      </a:lnTo>
                      <a:lnTo>
                        <a:pt x="1803" y="1971"/>
                      </a:lnTo>
                      <a:lnTo>
                        <a:pt x="1759" y="1991"/>
                      </a:lnTo>
                      <a:lnTo>
                        <a:pt x="1713" y="2007"/>
                      </a:lnTo>
                      <a:lnTo>
                        <a:pt x="1663" y="2017"/>
                      </a:lnTo>
                      <a:lnTo>
                        <a:pt x="1613" y="2019"/>
                      </a:lnTo>
                      <a:lnTo>
                        <a:pt x="1564" y="2014"/>
                      </a:lnTo>
                      <a:lnTo>
                        <a:pt x="1518" y="2004"/>
                      </a:lnTo>
                      <a:lnTo>
                        <a:pt x="1474" y="1988"/>
                      </a:lnTo>
                      <a:lnTo>
                        <a:pt x="1432" y="1966"/>
                      </a:lnTo>
                      <a:lnTo>
                        <a:pt x="1395" y="1940"/>
                      </a:lnTo>
                      <a:lnTo>
                        <a:pt x="1360" y="1909"/>
                      </a:lnTo>
                      <a:lnTo>
                        <a:pt x="1329" y="1874"/>
                      </a:lnTo>
                      <a:lnTo>
                        <a:pt x="1304" y="1836"/>
                      </a:lnTo>
                      <a:lnTo>
                        <a:pt x="1282" y="1794"/>
                      </a:lnTo>
                      <a:lnTo>
                        <a:pt x="1266" y="1749"/>
                      </a:lnTo>
                      <a:lnTo>
                        <a:pt x="1256" y="1702"/>
                      </a:lnTo>
                      <a:lnTo>
                        <a:pt x="1252" y="1653"/>
                      </a:lnTo>
                      <a:lnTo>
                        <a:pt x="1254" y="1602"/>
                      </a:lnTo>
                      <a:lnTo>
                        <a:pt x="1263" y="1552"/>
                      </a:lnTo>
                      <a:lnTo>
                        <a:pt x="1278" y="1505"/>
                      </a:lnTo>
                      <a:lnTo>
                        <a:pt x="1299" y="1460"/>
                      </a:lnTo>
                      <a:lnTo>
                        <a:pt x="1325" y="1419"/>
                      </a:lnTo>
                      <a:lnTo>
                        <a:pt x="1357" y="1382"/>
                      </a:lnTo>
                      <a:lnTo>
                        <a:pt x="1392" y="1349"/>
                      </a:lnTo>
                      <a:lnTo>
                        <a:pt x="1431" y="1322"/>
                      </a:lnTo>
                      <a:lnTo>
                        <a:pt x="1474" y="1299"/>
                      </a:lnTo>
                      <a:lnTo>
                        <a:pt x="1520" y="1283"/>
                      </a:lnTo>
                      <a:lnTo>
                        <a:pt x="1570" y="1273"/>
                      </a:lnTo>
                      <a:lnTo>
                        <a:pt x="1620" y="1269"/>
                      </a:lnTo>
                      <a:lnTo>
                        <a:pt x="1620" y="511"/>
                      </a:lnTo>
                      <a:lnTo>
                        <a:pt x="741" y="511"/>
                      </a:lnTo>
                      <a:lnTo>
                        <a:pt x="741" y="2041"/>
                      </a:lnTo>
                      <a:lnTo>
                        <a:pt x="737" y="2092"/>
                      </a:lnTo>
                      <a:lnTo>
                        <a:pt x="727" y="2141"/>
                      </a:lnTo>
                      <a:lnTo>
                        <a:pt x="711" y="2189"/>
                      </a:lnTo>
                      <a:lnTo>
                        <a:pt x="689" y="2233"/>
                      </a:lnTo>
                      <a:lnTo>
                        <a:pt x="662" y="2273"/>
                      </a:lnTo>
                      <a:lnTo>
                        <a:pt x="629" y="2309"/>
                      </a:lnTo>
                      <a:lnTo>
                        <a:pt x="593" y="2341"/>
                      </a:lnTo>
                      <a:lnTo>
                        <a:pt x="552" y="2367"/>
                      </a:lnTo>
                      <a:lnTo>
                        <a:pt x="508" y="2389"/>
                      </a:lnTo>
                      <a:lnTo>
                        <a:pt x="462" y="2404"/>
                      </a:lnTo>
                      <a:lnTo>
                        <a:pt x="412" y="2413"/>
                      </a:lnTo>
                      <a:lnTo>
                        <a:pt x="361" y="2415"/>
                      </a:lnTo>
                      <a:lnTo>
                        <a:pt x="313" y="2411"/>
                      </a:lnTo>
                      <a:lnTo>
                        <a:pt x="267" y="2401"/>
                      </a:lnTo>
                      <a:lnTo>
                        <a:pt x="223" y="2385"/>
                      </a:lnTo>
                      <a:lnTo>
                        <a:pt x="181" y="2363"/>
                      </a:lnTo>
                      <a:lnTo>
                        <a:pt x="143" y="2337"/>
                      </a:lnTo>
                      <a:lnTo>
                        <a:pt x="109" y="2306"/>
                      </a:lnTo>
                      <a:lnTo>
                        <a:pt x="79" y="2270"/>
                      </a:lnTo>
                      <a:lnTo>
                        <a:pt x="52" y="2231"/>
                      </a:lnTo>
                      <a:lnTo>
                        <a:pt x="31" y="2190"/>
                      </a:lnTo>
                      <a:lnTo>
                        <a:pt x="14" y="2146"/>
                      </a:lnTo>
                      <a:lnTo>
                        <a:pt x="4" y="2099"/>
                      </a:lnTo>
                      <a:lnTo>
                        <a:pt x="0" y="2050"/>
                      </a:lnTo>
                      <a:lnTo>
                        <a:pt x="2" y="1997"/>
                      </a:lnTo>
                      <a:lnTo>
                        <a:pt x="11" y="1948"/>
                      </a:lnTo>
                      <a:lnTo>
                        <a:pt x="27" y="1900"/>
                      </a:lnTo>
                      <a:lnTo>
                        <a:pt x="48" y="1857"/>
                      </a:lnTo>
                      <a:lnTo>
                        <a:pt x="74" y="1816"/>
                      </a:lnTo>
                      <a:lnTo>
                        <a:pt x="106" y="1779"/>
                      </a:lnTo>
                      <a:lnTo>
                        <a:pt x="142" y="1746"/>
                      </a:lnTo>
                      <a:lnTo>
                        <a:pt x="181" y="1718"/>
                      </a:lnTo>
                      <a:lnTo>
                        <a:pt x="224" y="1696"/>
                      </a:lnTo>
                      <a:lnTo>
                        <a:pt x="271" y="1680"/>
                      </a:lnTo>
                      <a:lnTo>
                        <a:pt x="320" y="1669"/>
                      </a:lnTo>
                      <a:lnTo>
                        <a:pt x="371" y="1666"/>
                      </a:lnTo>
                      <a:lnTo>
                        <a:pt x="371" y="220"/>
                      </a:lnTo>
                      <a:lnTo>
                        <a:pt x="374" y="180"/>
                      </a:lnTo>
                      <a:lnTo>
                        <a:pt x="384" y="144"/>
                      </a:lnTo>
                      <a:lnTo>
                        <a:pt x="401" y="109"/>
                      </a:lnTo>
                      <a:lnTo>
                        <a:pt x="423" y="79"/>
                      </a:lnTo>
                      <a:lnTo>
                        <a:pt x="449" y="51"/>
                      </a:lnTo>
                      <a:lnTo>
                        <a:pt x="479" y="29"/>
                      </a:lnTo>
                      <a:lnTo>
                        <a:pt x="513" y="13"/>
                      </a:lnTo>
                      <a:lnTo>
                        <a:pt x="550" y="3"/>
                      </a:lnTo>
                      <a:lnTo>
                        <a:pt x="5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6" name="Rectangle 75"/>
              <p:cNvSpPr/>
              <p:nvPr/>
            </p:nvSpPr>
            <p:spPr>
              <a:xfrm>
                <a:off x="3286628" y="2054605"/>
                <a:ext cx="2370982" cy="11619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</a:t>
                </a:r>
                <a:endParaRPr lang="en-US" sz="1000" dirty="0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844062" y="5775768"/>
              <a:ext cx="2356338" cy="386861"/>
              <a:chOff x="844062" y="5486400"/>
              <a:chExt cx="2356338" cy="386861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844062" y="5486400"/>
                <a:ext cx="2356338" cy="386861"/>
              </a:xfrm>
              <a:prstGeom prst="rect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1365046" y="5534307"/>
                <a:ext cx="1314371" cy="291046"/>
                <a:chOff x="968916" y="5977221"/>
                <a:chExt cx="1314371" cy="291046"/>
              </a:xfrm>
            </p:grpSpPr>
            <p:sp>
              <p:nvSpPr>
                <p:cNvPr id="63" name="Freeform 20"/>
                <p:cNvSpPr>
                  <a:spLocks noEditPoints="1"/>
                </p:cNvSpPr>
                <p:nvPr/>
              </p:nvSpPr>
              <p:spPr bwMode="auto">
                <a:xfrm>
                  <a:off x="968916" y="5983961"/>
                  <a:ext cx="274320" cy="274320"/>
                </a:xfrm>
                <a:custGeom>
                  <a:avLst/>
                  <a:gdLst>
                    <a:gd name="T0" fmla="*/ 2116 w 4096"/>
                    <a:gd name="T1" fmla="*/ 950 h 4147"/>
                    <a:gd name="T2" fmla="*/ 1979 w 4096"/>
                    <a:gd name="T3" fmla="*/ 993 h 4147"/>
                    <a:gd name="T4" fmla="*/ 1878 w 4096"/>
                    <a:gd name="T5" fmla="*/ 1063 h 4147"/>
                    <a:gd name="T6" fmla="*/ 1806 w 4096"/>
                    <a:gd name="T7" fmla="*/ 1151 h 4147"/>
                    <a:gd name="T8" fmla="*/ 1761 w 4096"/>
                    <a:gd name="T9" fmla="*/ 1251 h 4147"/>
                    <a:gd name="T10" fmla="*/ 1737 w 4096"/>
                    <a:gd name="T11" fmla="*/ 1352 h 4147"/>
                    <a:gd name="T12" fmla="*/ 1731 w 4096"/>
                    <a:gd name="T13" fmla="*/ 1447 h 4147"/>
                    <a:gd name="T14" fmla="*/ 1496 w 4096"/>
                    <a:gd name="T15" fmla="*/ 2146 h 4147"/>
                    <a:gd name="T16" fmla="*/ 2224 w 4096"/>
                    <a:gd name="T17" fmla="*/ 3348 h 4147"/>
                    <a:gd name="T18" fmla="*/ 2600 w 4096"/>
                    <a:gd name="T19" fmla="*/ 1722 h 4147"/>
                    <a:gd name="T20" fmla="*/ 2226 w 4096"/>
                    <a:gd name="T21" fmla="*/ 1443 h 4147"/>
                    <a:gd name="T22" fmla="*/ 2253 w 4096"/>
                    <a:gd name="T23" fmla="*/ 1385 h 4147"/>
                    <a:gd name="T24" fmla="*/ 2298 w 4096"/>
                    <a:gd name="T25" fmla="*/ 1360 h 4147"/>
                    <a:gd name="T26" fmla="*/ 2594 w 4096"/>
                    <a:gd name="T27" fmla="*/ 1356 h 4147"/>
                    <a:gd name="T28" fmla="*/ 2048 w 4096"/>
                    <a:gd name="T29" fmla="*/ 0 h 4147"/>
                    <a:gd name="T30" fmla="*/ 2429 w 4096"/>
                    <a:gd name="T31" fmla="*/ 36 h 4147"/>
                    <a:gd name="T32" fmla="*/ 2787 w 4096"/>
                    <a:gd name="T33" fmla="*/ 140 h 4147"/>
                    <a:gd name="T34" fmla="*/ 3115 w 4096"/>
                    <a:gd name="T35" fmla="*/ 304 h 4147"/>
                    <a:gd name="T36" fmla="*/ 3408 w 4096"/>
                    <a:gd name="T37" fmla="*/ 524 h 4147"/>
                    <a:gd name="T38" fmla="*/ 3656 w 4096"/>
                    <a:gd name="T39" fmla="*/ 791 h 4147"/>
                    <a:gd name="T40" fmla="*/ 3856 w 4096"/>
                    <a:gd name="T41" fmla="*/ 1099 h 4147"/>
                    <a:gd name="T42" fmla="*/ 3999 w 4096"/>
                    <a:gd name="T43" fmla="*/ 1443 h 4147"/>
                    <a:gd name="T44" fmla="*/ 4080 w 4096"/>
                    <a:gd name="T45" fmla="*/ 1814 h 4147"/>
                    <a:gd name="T46" fmla="*/ 4092 w 4096"/>
                    <a:gd name="T47" fmla="*/ 2204 h 4147"/>
                    <a:gd name="T48" fmla="*/ 4034 w 4096"/>
                    <a:gd name="T49" fmla="*/ 2583 h 4147"/>
                    <a:gd name="T50" fmla="*/ 3910 w 4096"/>
                    <a:gd name="T51" fmla="*/ 2936 h 4147"/>
                    <a:gd name="T52" fmla="*/ 3729 w 4096"/>
                    <a:gd name="T53" fmla="*/ 3258 h 4147"/>
                    <a:gd name="T54" fmla="*/ 3496 w 4096"/>
                    <a:gd name="T55" fmla="*/ 3539 h 4147"/>
                    <a:gd name="T56" fmla="*/ 3217 w 4096"/>
                    <a:gd name="T57" fmla="*/ 3775 h 4147"/>
                    <a:gd name="T58" fmla="*/ 2900 w 4096"/>
                    <a:gd name="T59" fmla="*/ 3958 h 4147"/>
                    <a:gd name="T60" fmla="*/ 2552 w 4096"/>
                    <a:gd name="T61" fmla="*/ 4084 h 4147"/>
                    <a:gd name="T62" fmla="*/ 2178 w 4096"/>
                    <a:gd name="T63" fmla="*/ 4142 h 4147"/>
                    <a:gd name="T64" fmla="*/ 1791 w 4096"/>
                    <a:gd name="T65" fmla="*/ 4130 h 4147"/>
                    <a:gd name="T66" fmla="*/ 1424 w 4096"/>
                    <a:gd name="T67" fmla="*/ 4049 h 4147"/>
                    <a:gd name="T68" fmla="*/ 1086 w 4096"/>
                    <a:gd name="T69" fmla="*/ 3903 h 4147"/>
                    <a:gd name="T70" fmla="*/ 781 w 4096"/>
                    <a:gd name="T71" fmla="*/ 3701 h 4147"/>
                    <a:gd name="T72" fmla="*/ 517 w 4096"/>
                    <a:gd name="T73" fmla="*/ 3449 h 4147"/>
                    <a:gd name="T74" fmla="*/ 301 w 4096"/>
                    <a:gd name="T75" fmla="*/ 3154 h 4147"/>
                    <a:gd name="T76" fmla="*/ 138 w 4096"/>
                    <a:gd name="T77" fmla="*/ 2822 h 4147"/>
                    <a:gd name="T78" fmla="*/ 36 w 4096"/>
                    <a:gd name="T79" fmla="*/ 2460 h 4147"/>
                    <a:gd name="T80" fmla="*/ 0 w 4096"/>
                    <a:gd name="T81" fmla="*/ 2073 h 4147"/>
                    <a:gd name="T82" fmla="*/ 36 w 4096"/>
                    <a:gd name="T83" fmla="*/ 1687 h 4147"/>
                    <a:gd name="T84" fmla="*/ 138 w 4096"/>
                    <a:gd name="T85" fmla="*/ 1325 h 4147"/>
                    <a:gd name="T86" fmla="*/ 301 w 4096"/>
                    <a:gd name="T87" fmla="*/ 993 h 4147"/>
                    <a:gd name="T88" fmla="*/ 517 w 4096"/>
                    <a:gd name="T89" fmla="*/ 697 h 4147"/>
                    <a:gd name="T90" fmla="*/ 781 w 4096"/>
                    <a:gd name="T91" fmla="*/ 446 h 4147"/>
                    <a:gd name="T92" fmla="*/ 1086 w 4096"/>
                    <a:gd name="T93" fmla="*/ 243 h 4147"/>
                    <a:gd name="T94" fmla="*/ 1424 w 4096"/>
                    <a:gd name="T95" fmla="*/ 98 h 4147"/>
                    <a:gd name="T96" fmla="*/ 1791 w 4096"/>
                    <a:gd name="T97" fmla="*/ 16 h 4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096" h="4147">
                      <a:moveTo>
                        <a:pt x="2229" y="942"/>
                      </a:moveTo>
                      <a:lnTo>
                        <a:pt x="2170" y="944"/>
                      </a:lnTo>
                      <a:lnTo>
                        <a:pt x="2116" y="950"/>
                      </a:lnTo>
                      <a:lnTo>
                        <a:pt x="2066" y="962"/>
                      </a:lnTo>
                      <a:lnTo>
                        <a:pt x="2021" y="976"/>
                      </a:lnTo>
                      <a:lnTo>
                        <a:pt x="1979" y="993"/>
                      </a:lnTo>
                      <a:lnTo>
                        <a:pt x="1942" y="1014"/>
                      </a:lnTo>
                      <a:lnTo>
                        <a:pt x="1909" y="1037"/>
                      </a:lnTo>
                      <a:lnTo>
                        <a:pt x="1878" y="1063"/>
                      </a:lnTo>
                      <a:lnTo>
                        <a:pt x="1851" y="1090"/>
                      </a:lnTo>
                      <a:lnTo>
                        <a:pt x="1828" y="1120"/>
                      </a:lnTo>
                      <a:lnTo>
                        <a:pt x="1806" y="1151"/>
                      </a:lnTo>
                      <a:lnTo>
                        <a:pt x="1789" y="1184"/>
                      </a:lnTo>
                      <a:lnTo>
                        <a:pt x="1774" y="1217"/>
                      </a:lnTo>
                      <a:lnTo>
                        <a:pt x="1761" y="1251"/>
                      </a:lnTo>
                      <a:lnTo>
                        <a:pt x="1751" y="1285"/>
                      </a:lnTo>
                      <a:lnTo>
                        <a:pt x="1743" y="1319"/>
                      </a:lnTo>
                      <a:lnTo>
                        <a:pt x="1737" y="1352"/>
                      </a:lnTo>
                      <a:lnTo>
                        <a:pt x="1733" y="1385"/>
                      </a:lnTo>
                      <a:lnTo>
                        <a:pt x="1731" y="1416"/>
                      </a:lnTo>
                      <a:lnTo>
                        <a:pt x="1731" y="1447"/>
                      </a:lnTo>
                      <a:lnTo>
                        <a:pt x="1731" y="1722"/>
                      </a:lnTo>
                      <a:lnTo>
                        <a:pt x="1496" y="1722"/>
                      </a:lnTo>
                      <a:lnTo>
                        <a:pt x="1496" y="2146"/>
                      </a:lnTo>
                      <a:lnTo>
                        <a:pt x="1731" y="2146"/>
                      </a:lnTo>
                      <a:lnTo>
                        <a:pt x="1731" y="3348"/>
                      </a:lnTo>
                      <a:lnTo>
                        <a:pt x="2224" y="3348"/>
                      </a:lnTo>
                      <a:lnTo>
                        <a:pt x="2224" y="2146"/>
                      </a:lnTo>
                      <a:lnTo>
                        <a:pt x="2557" y="2146"/>
                      </a:lnTo>
                      <a:lnTo>
                        <a:pt x="2600" y="1722"/>
                      </a:lnTo>
                      <a:lnTo>
                        <a:pt x="2224" y="1722"/>
                      </a:lnTo>
                      <a:lnTo>
                        <a:pt x="2224" y="1472"/>
                      </a:lnTo>
                      <a:lnTo>
                        <a:pt x="2226" y="1443"/>
                      </a:lnTo>
                      <a:lnTo>
                        <a:pt x="2233" y="1420"/>
                      </a:lnTo>
                      <a:lnTo>
                        <a:pt x="2242" y="1400"/>
                      </a:lnTo>
                      <a:lnTo>
                        <a:pt x="2253" y="1385"/>
                      </a:lnTo>
                      <a:lnTo>
                        <a:pt x="2267" y="1373"/>
                      </a:lnTo>
                      <a:lnTo>
                        <a:pt x="2283" y="1365"/>
                      </a:lnTo>
                      <a:lnTo>
                        <a:pt x="2298" y="1360"/>
                      </a:lnTo>
                      <a:lnTo>
                        <a:pt x="2313" y="1357"/>
                      </a:lnTo>
                      <a:lnTo>
                        <a:pt x="2329" y="1356"/>
                      </a:lnTo>
                      <a:lnTo>
                        <a:pt x="2594" y="1356"/>
                      </a:lnTo>
                      <a:lnTo>
                        <a:pt x="2594" y="944"/>
                      </a:lnTo>
                      <a:lnTo>
                        <a:pt x="2229" y="942"/>
                      </a:lnTo>
                      <a:close/>
                      <a:moveTo>
                        <a:pt x="2048" y="0"/>
                      </a:moveTo>
                      <a:lnTo>
                        <a:pt x="2178" y="5"/>
                      </a:lnTo>
                      <a:lnTo>
                        <a:pt x="2304" y="16"/>
                      </a:lnTo>
                      <a:lnTo>
                        <a:pt x="2429" y="36"/>
                      </a:lnTo>
                      <a:lnTo>
                        <a:pt x="2552" y="63"/>
                      </a:lnTo>
                      <a:lnTo>
                        <a:pt x="2671" y="98"/>
                      </a:lnTo>
                      <a:lnTo>
                        <a:pt x="2787" y="140"/>
                      </a:lnTo>
                      <a:lnTo>
                        <a:pt x="2900" y="189"/>
                      </a:lnTo>
                      <a:lnTo>
                        <a:pt x="3010" y="243"/>
                      </a:lnTo>
                      <a:lnTo>
                        <a:pt x="3115" y="304"/>
                      </a:lnTo>
                      <a:lnTo>
                        <a:pt x="3217" y="372"/>
                      </a:lnTo>
                      <a:lnTo>
                        <a:pt x="3314" y="446"/>
                      </a:lnTo>
                      <a:lnTo>
                        <a:pt x="3408" y="524"/>
                      </a:lnTo>
                      <a:lnTo>
                        <a:pt x="3496" y="608"/>
                      </a:lnTo>
                      <a:lnTo>
                        <a:pt x="3578" y="697"/>
                      </a:lnTo>
                      <a:lnTo>
                        <a:pt x="3656" y="791"/>
                      </a:lnTo>
                      <a:lnTo>
                        <a:pt x="3729" y="889"/>
                      </a:lnTo>
                      <a:lnTo>
                        <a:pt x="3796" y="993"/>
                      </a:lnTo>
                      <a:lnTo>
                        <a:pt x="3856" y="1099"/>
                      </a:lnTo>
                      <a:lnTo>
                        <a:pt x="3910" y="1211"/>
                      </a:lnTo>
                      <a:lnTo>
                        <a:pt x="3958" y="1325"/>
                      </a:lnTo>
                      <a:lnTo>
                        <a:pt x="3999" y="1443"/>
                      </a:lnTo>
                      <a:lnTo>
                        <a:pt x="4034" y="1564"/>
                      </a:lnTo>
                      <a:lnTo>
                        <a:pt x="4061" y="1687"/>
                      </a:lnTo>
                      <a:lnTo>
                        <a:pt x="4080" y="1814"/>
                      </a:lnTo>
                      <a:lnTo>
                        <a:pt x="4092" y="1942"/>
                      </a:lnTo>
                      <a:lnTo>
                        <a:pt x="4096" y="2073"/>
                      </a:lnTo>
                      <a:lnTo>
                        <a:pt x="4092" y="2204"/>
                      </a:lnTo>
                      <a:lnTo>
                        <a:pt x="4080" y="2333"/>
                      </a:lnTo>
                      <a:lnTo>
                        <a:pt x="4061" y="2460"/>
                      </a:lnTo>
                      <a:lnTo>
                        <a:pt x="4034" y="2583"/>
                      </a:lnTo>
                      <a:lnTo>
                        <a:pt x="3999" y="2704"/>
                      </a:lnTo>
                      <a:lnTo>
                        <a:pt x="3958" y="2822"/>
                      </a:lnTo>
                      <a:lnTo>
                        <a:pt x="3910" y="2936"/>
                      </a:lnTo>
                      <a:lnTo>
                        <a:pt x="3856" y="3047"/>
                      </a:lnTo>
                      <a:lnTo>
                        <a:pt x="3796" y="3154"/>
                      </a:lnTo>
                      <a:lnTo>
                        <a:pt x="3729" y="3258"/>
                      </a:lnTo>
                      <a:lnTo>
                        <a:pt x="3656" y="3356"/>
                      </a:lnTo>
                      <a:lnTo>
                        <a:pt x="3578" y="3449"/>
                      </a:lnTo>
                      <a:lnTo>
                        <a:pt x="3496" y="3539"/>
                      </a:lnTo>
                      <a:lnTo>
                        <a:pt x="3408" y="3623"/>
                      </a:lnTo>
                      <a:lnTo>
                        <a:pt x="3314" y="3701"/>
                      </a:lnTo>
                      <a:lnTo>
                        <a:pt x="3217" y="3775"/>
                      </a:lnTo>
                      <a:lnTo>
                        <a:pt x="3115" y="3842"/>
                      </a:lnTo>
                      <a:lnTo>
                        <a:pt x="3010" y="3903"/>
                      </a:lnTo>
                      <a:lnTo>
                        <a:pt x="2900" y="3958"/>
                      </a:lnTo>
                      <a:lnTo>
                        <a:pt x="2787" y="4007"/>
                      </a:lnTo>
                      <a:lnTo>
                        <a:pt x="2671" y="4049"/>
                      </a:lnTo>
                      <a:lnTo>
                        <a:pt x="2552" y="4084"/>
                      </a:lnTo>
                      <a:lnTo>
                        <a:pt x="2429" y="4111"/>
                      </a:lnTo>
                      <a:lnTo>
                        <a:pt x="2304" y="4130"/>
                      </a:lnTo>
                      <a:lnTo>
                        <a:pt x="2178" y="4142"/>
                      </a:lnTo>
                      <a:lnTo>
                        <a:pt x="2048" y="4147"/>
                      </a:lnTo>
                      <a:lnTo>
                        <a:pt x="1919" y="4142"/>
                      </a:lnTo>
                      <a:lnTo>
                        <a:pt x="1791" y="4130"/>
                      </a:lnTo>
                      <a:lnTo>
                        <a:pt x="1666" y="4111"/>
                      </a:lnTo>
                      <a:lnTo>
                        <a:pt x="1545" y="4084"/>
                      </a:lnTo>
                      <a:lnTo>
                        <a:pt x="1424" y="4049"/>
                      </a:lnTo>
                      <a:lnTo>
                        <a:pt x="1309" y="4007"/>
                      </a:lnTo>
                      <a:lnTo>
                        <a:pt x="1195" y="3958"/>
                      </a:lnTo>
                      <a:lnTo>
                        <a:pt x="1086" y="3903"/>
                      </a:lnTo>
                      <a:lnTo>
                        <a:pt x="980" y="3842"/>
                      </a:lnTo>
                      <a:lnTo>
                        <a:pt x="879" y="3775"/>
                      </a:lnTo>
                      <a:lnTo>
                        <a:pt x="781" y="3701"/>
                      </a:lnTo>
                      <a:lnTo>
                        <a:pt x="689" y="3623"/>
                      </a:lnTo>
                      <a:lnTo>
                        <a:pt x="601" y="3539"/>
                      </a:lnTo>
                      <a:lnTo>
                        <a:pt x="517" y="3449"/>
                      </a:lnTo>
                      <a:lnTo>
                        <a:pt x="439" y="3356"/>
                      </a:lnTo>
                      <a:lnTo>
                        <a:pt x="367" y="3258"/>
                      </a:lnTo>
                      <a:lnTo>
                        <a:pt x="301" y="3154"/>
                      </a:lnTo>
                      <a:lnTo>
                        <a:pt x="241" y="3047"/>
                      </a:lnTo>
                      <a:lnTo>
                        <a:pt x="185" y="2936"/>
                      </a:lnTo>
                      <a:lnTo>
                        <a:pt x="138" y="2822"/>
                      </a:lnTo>
                      <a:lnTo>
                        <a:pt x="97" y="2704"/>
                      </a:lnTo>
                      <a:lnTo>
                        <a:pt x="62" y="2583"/>
                      </a:lnTo>
                      <a:lnTo>
                        <a:pt x="36" y="2460"/>
                      </a:lnTo>
                      <a:lnTo>
                        <a:pt x="16" y="2333"/>
                      </a:lnTo>
                      <a:lnTo>
                        <a:pt x="4" y="2204"/>
                      </a:lnTo>
                      <a:lnTo>
                        <a:pt x="0" y="2073"/>
                      </a:lnTo>
                      <a:lnTo>
                        <a:pt x="4" y="1942"/>
                      </a:lnTo>
                      <a:lnTo>
                        <a:pt x="16" y="1814"/>
                      </a:lnTo>
                      <a:lnTo>
                        <a:pt x="36" y="1687"/>
                      </a:lnTo>
                      <a:lnTo>
                        <a:pt x="62" y="1564"/>
                      </a:lnTo>
                      <a:lnTo>
                        <a:pt x="97" y="1443"/>
                      </a:lnTo>
                      <a:lnTo>
                        <a:pt x="138" y="1325"/>
                      </a:lnTo>
                      <a:lnTo>
                        <a:pt x="185" y="1211"/>
                      </a:lnTo>
                      <a:lnTo>
                        <a:pt x="241" y="1099"/>
                      </a:lnTo>
                      <a:lnTo>
                        <a:pt x="301" y="993"/>
                      </a:lnTo>
                      <a:lnTo>
                        <a:pt x="367" y="889"/>
                      </a:lnTo>
                      <a:lnTo>
                        <a:pt x="439" y="791"/>
                      </a:lnTo>
                      <a:lnTo>
                        <a:pt x="517" y="697"/>
                      </a:lnTo>
                      <a:lnTo>
                        <a:pt x="601" y="608"/>
                      </a:lnTo>
                      <a:lnTo>
                        <a:pt x="689" y="524"/>
                      </a:lnTo>
                      <a:lnTo>
                        <a:pt x="781" y="446"/>
                      </a:lnTo>
                      <a:lnTo>
                        <a:pt x="879" y="372"/>
                      </a:lnTo>
                      <a:lnTo>
                        <a:pt x="980" y="304"/>
                      </a:lnTo>
                      <a:lnTo>
                        <a:pt x="1086" y="243"/>
                      </a:lnTo>
                      <a:lnTo>
                        <a:pt x="1195" y="189"/>
                      </a:lnTo>
                      <a:lnTo>
                        <a:pt x="1309" y="140"/>
                      </a:lnTo>
                      <a:lnTo>
                        <a:pt x="1424" y="98"/>
                      </a:lnTo>
                      <a:lnTo>
                        <a:pt x="1545" y="63"/>
                      </a:lnTo>
                      <a:lnTo>
                        <a:pt x="1666" y="36"/>
                      </a:lnTo>
                      <a:lnTo>
                        <a:pt x="1791" y="16"/>
                      </a:lnTo>
                      <a:lnTo>
                        <a:pt x="1919" y="5"/>
                      </a:lnTo>
                      <a:lnTo>
                        <a:pt x="204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" name="Freeform 25"/>
                <p:cNvSpPr>
                  <a:spLocks noEditPoints="1"/>
                </p:cNvSpPr>
                <p:nvPr/>
              </p:nvSpPr>
              <p:spPr bwMode="auto">
                <a:xfrm>
                  <a:off x="1315600" y="5987226"/>
                  <a:ext cx="274320" cy="274320"/>
                </a:xfrm>
                <a:custGeom>
                  <a:avLst/>
                  <a:gdLst>
                    <a:gd name="T0" fmla="*/ 2373 w 4189"/>
                    <a:gd name="T1" fmla="*/ 1188 h 4245"/>
                    <a:gd name="T2" fmla="*/ 2187 w 4189"/>
                    <a:gd name="T3" fmla="*/ 1320 h 4245"/>
                    <a:gd name="T4" fmla="*/ 2079 w 4189"/>
                    <a:gd name="T5" fmla="*/ 1524 h 4245"/>
                    <a:gd name="T6" fmla="*/ 2077 w 4189"/>
                    <a:gd name="T7" fmla="*/ 1755 h 4245"/>
                    <a:gd name="T8" fmla="*/ 1694 w 4189"/>
                    <a:gd name="T9" fmla="*/ 1679 h 4245"/>
                    <a:gd name="T10" fmla="*/ 1357 w 4189"/>
                    <a:gd name="T11" fmla="*/ 1504 h 4245"/>
                    <a:gd name="T12" fmla="*/ 1083 w 4189"/>
                    <a:gd name="T13" fmla="*/ 1245 h 4245"/>
                    <a:gd name="T14" fmla="*/ 1020 w 4189"/>
                    <a:gd name="T15" fmla="*/ 1438 h 4245"/>
                    <a:gd name="T16" fmla="*/ 1052 w 4189"/>
                    <a:gd name="T17" fmla="*/ 1670 h 4245"/>
                    <a:gd name="T18" fmla="*/ 1187 w 4189"/>
                    <a:gd name="T19" fmla="*/ 1861 h 4245"/>
                    <a:gd name="T20" fmla="*/ 1065 w 4189"/>
                    <a:gd name="T21" fmla="*/ 1860 h 4245"/>
                    <a:gd name="T22" fmla="*/ 1018 w 4189"/>
                    <a:gd name="T23" fmla="*/ 1905 h 4245"/>
                    <a:gd name="T24" fmla="*/ 1107 w 4189"/>
                    <a:gd name="T25" fmla="*/ 2129 h 4245"/>
                    <a:gd name="T26" fmla="*/ 1286 w 4189"/>
                    <a:gd name="T27" fmla="*/ 2282 h 4245"/>
                    <a:gd name="T28" fmla="*/ 1317 w 4189"/>
                    <a:gd name="T29" fmla="*/ 2336 h 4245"/>
                    <a:gd name="T30" fmla="*/ 1205 w 4189"/>
                    <a:gd name="T31" fmla="*/ 2385 h 4245"/>
                    <a:gd name="T32" fmla="*/ 1352 w 4189"/>
                    <a:gd name="T33" fmla="*/ 2570 h 4245"/>
                    <a:gd name="T34" fmla="*/ 1571 w 4189"/>
                    <a:gd name="T35" fmla="*/ 2663 h 4245"/>
                    <a:gd name="T36" fmla="*/ 1431 w 4189"/>
                    <a:gd name="T37" fmla="*/ 2791 h 4245"/>
                    <a:gd name="T38" fmla="*/ 1119 w 4189"/>
                    <a:gd name="T39" fmla="*/ 2874 h 4245"/>
                    <a:gd name="T40" fmla="*/ 1001 w 4189"/>
                    <a:gd name="T41" fmla="*/ 2919 h 4245"/>
                    <a:gd name="T42" fmla="*/ 1361 w 4189"/>
                    <a:gd name="T43" fmla="*/ 3057 h 4245"/>
                    <a:gd name="T44" fmla="*/ 1759 w 4189"/>
                    <a:gd name="T45" fmla="*/ 3086 h 4245"/>
                    <a:gd name="T46" fmla="*/ 2125 w 4189"/>
                    <a:gd name="T47" fmla="*/ 3013 h 4245"/>
                    <a:gd name="T48" fmla="*/ 2432 w 4189"/>
                    <a:gd name="T49" fmla="*/ 2856 h 4245"/>
                    <a:gd name="T50" fmla="*/ 2677 w 4189"/>
                    <a:gd name="T51" fmla="*/ 2637 h 4245"/>
                    <a:gd name="T52" fmla="*/ 2860 w 4189"/>
                    <a:gd name="T53" fmla="*/ 2371 h 4245"/>
                    <a:gd name="T54" fmla="*/ 2977 w 4189"/>
                    <a:gd name="T55" fmla="*/ 2077 h 4245"/>
                    <a:gd name="T56" fmla="*/ 3028 w 4189"/>
                    <a:gd name="T57" fmla="*/ 1775 h 4245"/>
                    <a:gd name="T58" fmla="*/ 3135 w 4189"/>
                    <a:gd name="T59" fmla="*/ 1546 h 4245"/>
                    <a:gd name="T60" fmla="*/ 3203 w 4189"/>
                    <a:gd name="T61" fmla="*/ 1411 h 4245"/>
                    <a:gd name="T62" fmla="*/ 3041 w 4189"/>
                    <a:gd name="T63" fmla="*/ 1428 h 4245"/>
                    <a:gd name="T64" fmla="*/ 3184 w 4189"/>
                    <a:gd name="T65" fmla="*/ 1247 h 4245"/>
                    <a:gd name="T66" fmla="*/ 2979 w 4189"/>
                    <a:gd name="T67" fmla="*/ 1289 h 4245"/>
                    <a:gd name="T68" fmla="*/ 2767 w 4189"/>
                    <a:gd name="T69" fmla="*/ 1209 h 4245"/>
                    <a:gd name="T70" fmla="*/ 2547 w 4189"/>
                    <a:gd name="T71" fmla="*/ 1155 h 4245"/>
                    <a:gd name="T72" fmla="*/ 2484 w 4189"/>
                    <a:gd name="T73" fmla="*/ 37 h 4245"/>
                    <a:gd name="T74" fmla="*/ 2966 w 4189"/>
                    <a:gd name="T75" fmla="*/ 194 h 4245"/>
                    <a:gd name="T76" fmla="*/ 3390 w 4189"/>
                    <a:gd name="T77" fmla="*/ 457 h 4245"/>
                    <a:gd name="T78" fmla="*/ 3739 w 4189"/>
                    <a:gd name="T79" fmla="*/ 810 h 4245"/>
                    <a:gd name="T80" fmla="*/ 3999 w 4189"/>
                    <a:gd name="T81" fmla="*/ 1240 h 4245"/>
                    <a:gd name="T82" fmla="*/ 4153 w 4189"/>
                    <a:gd name="T83" fmla="*/ 1727 h 4245"/>
                    <a:gd name="T84" fmla="*/ 4185 w 4189"/>
                    <a:gd name="T85" fmla="*/ 2257 h 4245"/>
                    <a:gd name="T86" fmla="*/ 4091 w 4189"/>
                    <a:gd name="T87" fmla="*/ 2768 h 4245"/>
                    <a:gd name="T88" fmla="*/ 3882 w 4189"/>
                    <a:gd name="T89" fmla="*/ 3228 h 4245"/>
                    <a:gd name="T90" fmla="*/ 3576 w 4189"/>
                    <a:gd name="T91" fmla="*/ 3622 h 4245"/>
                    <a:gd name="T92" fmla="*/ 3186 w 4189"/>
                    <a:gd name="T93" fmla="*/ 3933 h 4245"/>
                    <a:gd name="T94" fmla="*/ 2732 w 4189"/>
                    <a:gd name="T95" fmla="*/ 4144 h 4245"/>
                    <a:gd name="T96" fmla="*/ 2227 w 4189"/>
                    <a:gd name="T97" fmla="*/ 4240 h 4245"/>
                    <a:gd name="T98" fmla="*/ 1704 w 4189"/>
                    <a:gd name="T99" fmla="*/ 4208 h 4245"/>
                    <a:gd name="T100" fmla="*/ 1222 w 4189"/>
                    <a:gd name="T101" fmla="*/ 4051 h 4245"/>
                    <a:gd name="T102" fmla="*/ 799 w 4189"/>
                    <a:gd name="T103" fmla="*/ 3788 h 4245"/>
                    <a:gd name="T104" fmla="*/ 449 w 4189"/>
                    <a:gd name="T105" fmla="*/ 3435 h 4245"/>
                    <a:gd name="T106" fmla="*/ 190 w 4189"/>
                    <a:gd name="T107" fmla="*/ 3005 h 4245"/>
                    <a:gd name="T108" fmla="*/ 36 w 4189"/>
                    <a:gd name="T109" fmla="*/ 2518 h 4245"/>
                    <a:gd name="T110" fmla="*/ 4 w 4189"/>
                    <a:gd name="T111" fmla="*/ 1988 h 4245"/>
                    <a:gd name="T112" fmla="*/ 99 w 4189"/>
                    <a:gd name="T113" fmla="*/ 1477 h 4245"/>
                    <a:gd name="T114" fmla="*/ 308 w 4189"/>
                    <a:gd name="T115" fmla="*/ 1017 h 4245"/>
                    <a:gd name="T116" fmla="*/ 614 w 4189"/>
                    <a:gd name="T117" fmla="*/ 623 h 4245"/>
                    <a:gd name="T118" fmla="*/ 1002 w 4189"/>
                    <a:gd name="T119" fmla="*/ 312 h 4245"/>
                    <a:gd name="T120" fmla="*/ 1457 w 4189"/>
                    <a:gd name="T121" fmla="*/ 101 h 4245"/>
                    <a:gd name="T122" fmla="*/ 1963 w 4189"/>
                    <a:gd name="T123" fmla="*/ 6 h 4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189" h="4245">
                      <a:moveTo>
                        <a:pt x="2547" y="1155"/>
                      </a:moveTo>
                      <a:lnTo>
                        <a:pt x="2485" y="1159"/>
                      </a:lnTo>
                      <a:lnTo>
                        <a:pt x="2428" y="1171"/>
                      </a:lnTo>
                      <a:lnTo>
                        <a:pt x="2373" y="1188"/>
                      </a:lnTo>
                      <a:lnTo>
                        <a:pt x="2320" y="1212"/>
                      </a:lnTo>
                      <a:lnTo>
                        <a:pt x="2271" y="1243"/>
                      </a:lnTo>
                      <a:lnTo>
                        <a:pt x="2226" y="1278"/>
                      </a:lnTo>
                      <a:lnTo>
                        <a:pt x="2187" y="1320"/>
                      </a:lnTo>
                      <a:lnTo>
                        <a:pt x="2151" y="1365"/>
                      </a:lnTo>
                      <a:lnTo>
                        <a:pt x="2121" y="1414"/>
                      </a:lnTo>
                      <a:lnTo>
                        <a:pt x="2096" y="1467"/>
                      </a:lnTo>
                      <a:lnTo>
                        <a:pt x="2079" y="1524"/>
                      </a:lnTo>
                      <a:lnTo>
                        <a:pt x="2069" y="1582"/>
                      </a:lnTo>
                      <a:lnTo>
                        <a:pt x="2065" y="1643"/>
                      </a:lnTo>
                      <a:lnTo>
                        <a:pt x="2067" y="1700"/>
                      </a:lnTo>
                      <a:lnTo>
                        <a:pt x="2077" y="1755"/>
                      </a:lnTo>
                      <a:lnTo>
                        <a:pt x="1977" y="1747"/>
                      </a:lnTo>
                      <a:lnTo>
                        <a:pt x="1880" y="1731"/>
                      </a:lnTo>
                      <a:lnTo>
                        <a:pt x="1786" y="1708"/>
                      </a:lnTo>
                      <a:lnTo>
                        <a:pt x="1694" y="1679"/>
                      </a:lnTo>
                      <a:lnTo>
                        <a:pt x="1605" y="1645"/>
                      </a:lnTo>
                      <a:lnTo>
                        <a:pt x="1518" y="1604"/>
                      </a:lnTo>
                      <a:lnTo>
                        <a:pt x="1436" y="1556"/>
                      </a:lnTo>
                      <a:lnTo>
                        <a:pt x="1357" y="1504"/>
                      </a:lnTo>
                      <a:lnTo>
                        <a:pt x="1283" y="1446"/>
                      </a:lnTo>
                      <a:lnTo>
                        <a:pt x="1212" y="1383"/>
                      </a:lnTo>
                      <a:lnTo>
                        <a:pt x="1145" y="1317"/>
                      </a:lnTo>
                      <a:lnTo>
                        <a:pt x="1083" y="1245"/>
                      </a:lnTo>
                      <a:lnTo>
                        <a:pt x="1061" y="1289"/>
                      </a:lnTo>
                      <a:lnTo>
                        <a:pt x="1043" y="1337"/>
                      </a:lnTo>
                      <a:lnTo>
                        <a:pt x="1030" y="1386"/>
                      </a:lnTo>
                      <a:lnTo>
                        <a:pt x="1020" y="1438"/>
                      </a:lnTo>
                      <a:lnTo>
                        <a:pt x="1018" y="1491"/>
                      </a:lnTo>
                      <a:lnTo>
                        <a:pt x="1022" y="1553"/>
                      </a:lnTo>
                      <a:lnTo>
                        <a:pt x="1034" y="1613"/>
                      </a:lnTo>
                      <a:lnTo>
                        <a:pt x="1052" y="1670"/>
                      </a:lnTo>
                      <a:lnTo>
                        <a:pt x="1077" y="1724"/>
                      </a:lnTo>
                      <a:lnTo>
                        <a:pt x="1108" y="1775"/>
                      </a:lnTo>
                      <a:lnTo>
                        <a:pt x="1145" y="1820"/>
                      </a:lnTo>
                      <a:lnTo>
                        <a:pt x="1187" y="1861"/>
                      </a:lnTo>
                      <a:lnTo>
                        <a:pt x="1233" y="1897"/>
                      </a:lnTo>
                      <a:lnTo>
                        <a:pt x="1174" y="1892"/>
                      </a:lnTo>
                      <a:lnTo>
                        <a:pt x="1119" y="1878"/>
                      </a:lnTo>
                      <a:lnTo>
                        <a:pt x="1065" y="1860"/>
                      </a:lnTo>
                      <a:lnTo>
                        <a:pt x="1014" y="1836"/>
                      </a:lnTo>
                      <a:lnTo>
                        <a:pt x="1014" y="1838"/>
                      </a:lnTo>
                      <a:lnTo>
                        <a:pt x="1014" y="1842"/>
                      </a:lnTo>
                      <a:lnTo>
                        <a:pt x="1018" y="1905"/>
                      </a:lnTo>
                      <a:lnTo>
                        <a:pt x="1030" y="1966"/>
                      </a:lnTo>
                      <a:lnTo>
                        <a:pt x="1049" y="2024"/>
                      </a:lnTo>
                      <a:lnTo>
                        <a:pt x="1074" y="2079"/>
                      </a:lnTo>
                      <a:lnTo>
                        <a:pt x="1107" y="2129"/>
                      </a:lnTo>
                      <a:lnTo>
                        <a:pt x="1144" y="2176"/>
                      </a:lnTo>
                      <a:lnTo>
                        <a:pt x="1187" y="2217"/>
                      </a:lnTo>
                      <a:lnTo>
                        <a:pt x="1235" y="2253"/>
                      </a:lnTo>
                      <a:lnTo>
                        <a:pt x="1286" y="2282"/>
                      </a:lnTo>
                      <a:lnTo>
                        <a:pt x="1341" y="2304"/>
                      </a:lnTo>
                      <a:lnTo>
                        <a:pt x="1400" y="2320"/>
                      </a:lnTo>
                      <a:lnTo>
                        <a:pt x="1360" y="2330"/>
                      </a:lnTo>
                      <a:lnTo>
                        <a:pt x="1317" y="2336"/>
                      </a:lnTo>
                      <a:lnTo>
                        <a:pt x="1273" y="2338"/>
                      </a:lnTo>
                      <a:lnTo>
                        <a:pt x="1227" y="2335"/>
                      </a:lnTo>
                      <a:lnTo>
                        <a:pt x="1183" y="2328"/>
                      </a:lnTo>
                      <a:lnTo>
                        <a:pt x="1205" y="2385"/>
                      </a:lnTo>
                      <a:lnTo>
                        <a:pt x="1234" y="2438"/>
                      </a:lnTo>
                      <a:lnTo>
                        <a:pt x="1268" y="2488"/>
                      </a:lnTo>
                      <a:lnTo>
                        <a:pt x="1307" y="2531"/>
                      </a:lnTo>
                      <a:lnTo>
                        <a:pt x="1352" y="2570"/>
                      </a:lnTo>
                      <a:lnTo>
                        <a:pt x="1402" y="2603"/>
                      </a:lnTo>
                      <a:lnTo>
                        <a:pt x="1454" y="2630"/>
                      </a:lnTo>
                      <a:lnTo>
                        <a:pt x="1512" y="2649"/>
                      </a:lnTo>
                      <a:lnTo>
                        <a:pt x="1571" y="2663"/>
                      </a:lnTo>
                      <a:lnTo>
                        <a:pt x="1634" y="2668"/>
                      </a:lnTo>
                      <a:lnTo>
                        <a:pt x="1569" y="2714"/>
                      </a:lnTo>
                      <a:lnTo>
                        <a:pt x="1503" y="2756"/>
                      </a:lnTo>
                      <a:lnTo>
                        <a:pt x="1431" y="2791"/>
                      </a:lnTo>
                      <a:lnTo>
                        <a:pt x="1357" y="2822"/>
                      </a:lnTo>
                      <a:lnTo>
                        <a:pt x="1280" y="2846"/>
                      </a:lnTo>
                      <a:lnTo>
                        <a:pt x="1200" y="2863"/>
                      </a:lnTo>
                      <a:lnTo>
                        <a:pt x="1119" y="2874"/>
                      </a:lnTo>
                      <a:lnTo>
                        <a:pt x="1035" y="2878"/>
                      </a:lnTo>
                      <a:lnTo>
                        <a:pt x="977" y="2875"/>
                      </a:lnTo>
                      <a:lnTo>
                        <a:pt x="920" y="2870"/>
                      </a:lnTo>
                      <a:lnTo>
                        <a:pt x="1001" y="2919"/>
                      </a:lnTo>
                      <a:lnTo>
                        <a:pt x="1087" y="2963"/>
                      </a:lnTo>
                      <a:lnTo>
                        <a:pt x="1175" y="3001"/>
                      </a:lnTo>
                      <a:lnTo>
                        <a:pt x="1267" y="3032"/>
                      </a:lnTo>
                      <a:lnTo>
                        <a:pt x="1361" y="3057"/>
                      </a:lnTo>
                      <a:lnTo>
                        <a:pt x="1458" y="3074"/>
                      </a:lnTo>
                      <a:lnTo>
                        <a:pt x="1558" y="3086"/>
                      </a:lnTo>
                      <a:lnTo>
                        <a:pt x="1659" y="3090"/>
                      </a:lnTo>
                      <a:lnTo>
                        <a:pt x="1759" y="3086"/>
                      </a:lnTo>
                      <a:lnTo>
                        <a:pt x="1856" y="3077"/>
                      </a:lnTo>
                      <a:lnTo>
                        <a:pt x="1949" y="3061"/>
                      </a:lnTo>
                      <a:lnTo>
                        <a:pt x="2039" y="3040"/>
                      </a:lnTo>
                      <a:lnTo>
                        <a:pt x="2125" y="3013"/>
                      </a:lnTo>
                      <a:lnTo>
                        <a:pt x="2208" y="2981"/>
                      </a:lnTo>
                      <a:lnTo>
                        <a:pt x="2286" y="2944"/>
                      </a:lnTo>
                      <a:lnTo>
                        <a:pt x="2361" y="2903"/>
                      </a:lnTo>
                      <a:lnTo>
                        <a:pt x="2432" y="2856"/>
                      </a:lnTo>
                      <a:lnTo>
                        <a:pt x="2499" y="2807"/>
                      </a:lnTo>
                      <a:lnTo>
                        <a:pt x="2563" y="2754"/>
                      </a:lnTo>
                      <a:lnTo>
                        <a:pt x="2622" y="2697"/>
                      </a:lnTo>
                      <a:lnTo>
                        <a:pt x="2677" y="2637"/>
                      </a:lnTo>
                      <a:lnTo>
                        <a:pt x="2729" y="2574"/>
                      </a:lnTo>
                      <a:lnTo>
                        <a:pt x="2776" y="2509"/>
                      </a:lnTo>
                      <a:lnTo>
                        <a:pt x="2820" y="2441"/>
                      </a:lnTo>
                      <a:lnTo>
                        <a:pt x="2860" y="2371"/>
                      </a:lnTo>
                      <a:lnTo>
                        <a:pt x="2896" y="2299"/>
                      </a:lnTo>
                      <a:lnTo>
                        <a:pt x="2927" y="2226"/>
                      </a:lnTo>
                      <a:lnTo>
                        <a:pt x="2955" y="2153"/>
                      </a:lnTo>
                      <a:lnTo>
                        <a:pt x="2977" y="2077"/>
                      </a:lnTo>
                      <a:lnTo>
                        <a:pt x="2996" y="2002"/>
                      </a:lnTo>
                      <a:lnTo>
                        <a:pt x="3011" y="1926"/>
                      </a:lnTo>
                      <a:lnTo>
                        <a:pt x="3021" y="1850"/>
                      </a:lnTo>
                      <a:lnTo>
                        <a:pt x="3028" y="1775"/>
                      </a:lnTo>
                      <a:lnTo>
                        <a:pt x="3031" y="1700"/>
                      </a:lnTo>
                      <a:lnTo>
                        <a:pt x="3029" y="1637"/>
                      </a:lnTo>
                      <a:lnTo>
                        <a:pt x="3084" y="1594"/>
                      </a:lnTo>
                      <a:lnTo>
                        <a:pt x="3135" y="1546"/>
                      </a:lnTo>
                      <a:lnTo>
                        <a:pt x="3184" y="1496"/>
                      </a:lnTo>
                      <a:lnTo>
                        <a:pt x="3228" y="1442"/>
                      </a:lnTo>
                      <a:lnTo>
                        <a:pt x="3269" y="1385"/>
                      </a:lnTo>
                      <a:lnTo>
                        <a:pt x="3203" y="1411"/>
                      </a:lnTo>
                      <a:lnTo>
                        <a:pt x="3135" y="1434"/>
                      </a:lnTo>
                      <a:lnTo>
                        <a:pt x="3065" y="1450"/>
                      </a:lnTo>
                      <a:lnTo>
                        <a:pt x="2993" y="1462"/>
                      </a:lnTo>
                      <a:lnTo>
                        <a:pt x="3041" y="1428"/>
                      </a:lnTo>
                      <a:lnTo>
                        <a:pt x="3084" y="1390"/>
                      </a:lnTo>
                      <a:lnTo>
                        <a:pt x="3122" y="1346"/>
                      </a:lnTo>
                      <a:lnTo>
                        <a:pt x="3156" y="1298"/>
                      </a:lnTo>
                      <a:lnTo>
                        <a:pt x="3184" y="1247"/>
                      </a:lnTo>
                      <a:lnTo>
                        <a:pt x="3205" y="1191"/>
                      </a:lnTo>
                      <a:lnTo>
                        <a:pt x="3133" y="1231"/>
                      </a:lnTo>
                      <a:lnTo>
                        <a:pt x="3058" y="1262"/>
                      </a:lnTo>
                      <a:lnTo>
                        <a:pt x="2979" y="1289"/>
                      </a:lnTo>
                      <a:lnTo>
                        <a:pt x="2898" y="1309"/>
                      </a:lnTo>
                      <a:lnTo>
                        <a:pt x="2859" y="1270"/>
                      </a:lnTo>
                      <a:lnTo>
                        <a:pt x="2814" y="1237"/>
                      </a:lnTo>
                      <a:lnTo>
                        <a:pt x="2767" y="1209"/>
                      </a:lnTo>
                      <a:lnTo>
                        <a:pt x="2716" y="1187"/>
                      </a:lnTo>
                      <a:lnTo>
                        <a:pt x="2661" y="1170"/>
                      </a:lnTo>
                      <a:lnTo>
                        <a:pt x="2605" y="1159"/>
                      </a:lnTo>
                      <a:lnTo>
                        <a:pt x="2547" y="1155"/>
                      </a:lnTo>
                      <a:close/>
                      <a:moveTo>
                        <a:pt x="2095" y="0"/>
                      </a:moveTo>
                      <a:lnTo>
                        <a:pt x="2227" y="6"/>
                      </a:lnTo>
                      <a:lnTo>
                        <a:pt x="2357" y="17"/>
                      </a:lnTo>
                      <a:lnTo>
                        <a:pt x="2484" y="37"/>
                      </a:lnTo>
                      <a:lnTo>
                        <a:pt x="2610" y="65"/>
                      </a:lnTo>
                      <a:lnTo>
                        <a:pt x="2732" y="101"/>
                      </a:lnTo>
                      <a:lnTo>
                        <a:pt x="2851" y="144"/>
                      </a:lnTo>
                      <a:lnTo>
                        <a:pt x="2966" y="194"/>
                      </a:lnTo>
                      <a:lnTo>
                        <a:pt x="3079" y="250"/>
                      </a:lnTo>
                      <a:lnTo>
                        <a:pt x="3186" y="312"/>
                      </a:lnTo>
                      <a:lnTo>
                        <a:pt x="3290" y="381"/>
                      </a:lnTo>
                      <a:lnTo>
                        <a:pt x="3390" y="457"/>
                      </a:lnTo>
                      <a:lnTo>
                        <a:pt x="3485" y="536"/>
                      </a:lnTo>
                      <a:lnTo>
                        <a:pt x="3576" y="623"/>
                      </a:lnTo>
                      <a:lnTo>
                        <a:pt x="3659" y="714"/>
                      </a:lnTo>
                      <a:lnTo>
                        <a:pt x="3739" y="810"/>
                      </a:lnTo>
                      <a:lnTo>
                        <a:pt x="3814" y="911"/>
                      </a:lnTo>
                      <a:lnTo>
                        <a:pt x="3882" y="1017"/>
                      </a:lnTo>
                      <a:lnTo>
                        <a:pt x="3944" y="1126"/>
                      </a:lnTo>
                      <a:lnTo>
                        <a:pt x="3999" y="1240"/>
                      </a:lnTo>
                      <a:lnTo>
                        <a:pt x="4049" y="1357"/>
                      </a:lnTo>
                      <a:lnTo>
                        <a:pt x="4091" y="1477"/>
                      </a:lnTo>
                      <a:lnTo>
                        <a:pt x="4126" y="1601"/>
                      </a:lnTo>
                      <a:lnTo>
                        <a:pt x="4153" y="1727"/>
                      </a:lnTo>
                      <a:lnTo>
                        <a:pt x="4173" y="1857"/>
                      </a:lnTo>
                      <a:lnTo>
                        <a:pt x="4185" y="1988"/>
                      </a:lnTo>
                      <a:lnTo>
                        <a:pt x="4189" y="2123"/>
                      </a:lnTo>
                      <a:lnTo>
                        <a:pt x="4185" y="2257"/>
                      </a:lnTo>
                      <a:lnTo>
                        <a:pt x="4173" y="2388"/>
                      </a:lnTo>
                      <a:lnTo>
                        <a:pt x="4153" y="2518"/>
                      </a:lnTo>
                      <a:lnTo>
                        <a:pt x="4126" y="2644"/>
                      </a:lnTo>
                      <a:lnTo>
                        <a:pt x="4091" y="2768"/>
                      </a:lnTo>
                      <a:lnTo>
                        <a:pt x="4049" y="2888"/>
                      </a:lnTo>
                      <a:lnTo>
                        <a:pt x="3999" y="3005"/>
                      </a:lnTo>
                      <a:lnTo>
                        <a:pt x="3944" y="3119"/>
                      </a:lnTo>
                      <a:lnTo>
                        <a:pt x="3882" y="3228"/>
                      </a:lnTo>
                      <a:lnTo>
                        <a:pt x="3814" y="3334"/>
                      </a:lnTo>
                      <a:lnTo>
                        <a:pt x="3739" y="3435"/>
                      </a:lnTo>
                      <a:lnTo>
                        <a:pt x="3659" y="3531"/>
                      </a:lnTo>
                      <a:lnTo>
                        <a:pt x="3576" y="3622"/>
                      </a:lnTo>
                      <a:lnTo>
                        <a:pt x="3485" y="3709"/>
                      </a:lnTo>
                      <a:lnTo>
                        <a:pt x="3390" y="3788"/>
                      </a:lnTo>
                      <a:lnTo>
                        <a:pt x="3290" y="3864"/>
                      </a:lnTo>
                      <a:lnTo>
                        <a:pt x="3186" y="3933"/>
                      </a:lnTo>
                      <a:lnTo>
                        <a:pt x="3079" y="3995"/>
                      </a:lnTo>
                      <a:lnTo>
                        <a:pt x="2966" y="4051"/>
                      </a:lnTo>
                      <a:lnTo>
                        <a:pt x="2851" y="4101"/>
                      </a:lnTo>
                      <a:lnTo>
                        <a:pt x="2732" y="4144"/>
                      </a:lnTo>
                      <a:lnTo>
                        <a:pt x="2610" y="4180"/>
                      </a:lnTo>
                      <a:lnTo>
                        <a:pt x="2484" y="4208"/>
                      </a:lnTo>
                      <a:lnTo>
                        <a:pt x="2357" y="4228"/>
                      </a:lnTo>
                      <a:lnTo>
                        <a:pt x="2227" y="4240"/>
                      </a:lnTo>
                      <a:lnTo>
                        <a:pt x="2095" y="4245"/>
                      </a:lnTo>
                      <a:lnTo>
                        <a:pt x="1963" y="4240"/>
                      </a:lnTo>
                      <a:lnTo>
                        <a:pt x="1832" y="4228"/>
                      </a:lnTo>
                      <a:lnTo>
                        <a:pt x="1704" y="4208"/>
                      </a:lnTo>
                      <a:lnTo>
                        <a:pt x="1580" y="4180"/>
                      </a:lnTo>
                      <a:lnTo>
                        <a:pt x="1457" y="4144"/>
                      </a:lnTo>
                      <a:lnTo>
                        <a:pt x="1339" y="4101"/>
                      </a:lnTo>
                      <a:lnTo>
                        <a:pt x="1222" y="4051"/>
                      </a:lnTo>
                      <a:lnTo>
                        <a:pt x="1111" y="3995"/>
                      </a:lnTo>
                      <a:lnTo>
                        <a:pt x="1002" y="3933"/>
                      </a:lnTo>
                      <a:lnTo>
                        <a:pt x="899" y="3864"/>
                      </a:lnTo>
                      <a:lnTo>
                        <a:pt x="799" y="3788"/>
                      </a:lnTo>
                      <a:lnTo>
                        <a:pt x="705" y="3709"/>
                      </a:lnTo>
                      <a:lnTo>
                        <a:pt x="614" y="3622"/>
                      </a:lnTo>
                      <a:lnTo>
                        <a:pt x="529" y="3531"/>
                      </a:lnTo>
                      <a:lnTo>
                        <a:pt x="449" y="3435"/>
                      </a:lnTo>
                      <a:lnTo>
                        <a:pt x="376" y="3334"/>
                      </a:lnTo>
                      <a:lnTo>
                        <a:pt x="308" y="3228"/>
                      </a:lnTo>
                      <a:lnTo>
                        <a:pt x="246" y="3119"/>
                      </a:lnTo>
                      <a:lnTo>
                        <a:pt x="190" y="3005"/>
                      </a:lnTo>
                      <a:lnTo>
                        <a:pt x="141" y="2888"/>
                      </a:lnTo>
                      <a:lnTo>
                        <a:pt x="99" y="2768"/>
                      </a:lnTo>
                      <a:lnTo>
                        <a:pt x="64" y="2644"/>
                      </a:lnTo>
                      <a:lnTo>
                        <a:pt x="36" y="2518"/>
                      </a:lnTo>
                      <a:lnTo>
                        <a:pt x="17" y="2388"/>
                      </a:lnTo>
                      <a:lnTo>
                        <a:pt x="4" y="2257"/>
                      </a:lnTo>
                      <a:lnTo>
                        <a:pt x="0" y="2123"/>
                      </a:lnTo>
                      <a:lnTo>
                        <a:pt x="4" y="1988"/>
                      </a:lnTo>
                      <a:lnTo>
                        <a:pt x="17" y="1857"/>
                      </a:lnTo>
                      <a:lnTo>
                        <a:pt x="36" y="1727"/>
                      </a:lnTo>
                      <a:lnTo>
                        <a:pt x="64" y="1601"/>
                      </a:lnTo>
                      <a:lnTo>
                        <a:pt x="99" y="1477"/>
                      </a:lnTo>
                      <a:lnTo>
                        <a:pt x="141" y="1357"/>
                      </a:lnTo>
                      <a:lnTo>
                        <a:pt x="190" y="1240"/>
                      </a:lnTo>
                      <a:lnTo>
                        <a:pt x="246" y="1126"/>
                      </a:lnTo>
                      <a:lnTo>
                        <a:pt x="308" y="1017"/>
                      </a:lnTo>
                      <a:lnTo>
                        <a:pt x="376" y="911"/>
                      </a:lnTo>
                      <a:lnTo>
                        <a:pt x="449" y="810"/>
                      </a:lnTo>
                      <a:lnTo>
                        <a:pt x="529" y="714"/>
                      </a:lnTo>
                      <a:lnTo>
                        <a:pt x="614" y="623"/>
                      </a:lnTo>
                      <a:lnTo>
                        <a:pt x="705" y="536"/>
                      </a:lnTo>
                      <a:lnTo>
                        <a:pt x="799" y="457"/>
                      </a:lnTo>
                      <a:lnTo>
                        <a:pt x="899" y="381"/>
                      </a:lnTo>
                      <a:lnTo>
                        <a:pt x="1002" y="312"/>
                      </a:lnTo>
                      <a:lnTo>
                        <a:pt x="1111" y="250"/>
                      </a:lnTo>
                      <a:lnTo>
                        <a:pt x="1222" y="194"/>
                      </a:lnTo>
                      <a:lnTo>
                        <a:pt x="1339" y="144"/>
                      </a:lnTo>
                      <a:lnTo>
                        <a:pt x="1457" y="101"/>
                      </a:lnTo>
                      <a:lnTo>
                        <a:pt x="1580" y="65"/>
                      </a:lnTo>
                      <a:lnTo>
                        <a:pt x="1704" y="37"/>
                      </a:lnTo>
                      <a:lnTo>
                        <a:pt x="1832" y="17"/>
                      </a:lnTo>
                      <a:lnTo>
                        <a:pt x="1963" y="6"/>
                      </a:lnTo>
                      <a:lnTo>
                        <a:pt x="209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65" name="Group 64"/>
                <p:cNvGrpSpPr>
                  <a:grpSpLocks noChangeAspect="1"/>
                </p:cNvGrpSpPr>
                <p:nvPr/>
              </p:nvGrpSpPr>
              <p:grpSpPr bwMode="auto">
                <a:xfrm>
                  <a:off x="1662288" y="5990492"/>
                  <a:ext cx="274325" cy="277775"/>
                  <a:chOff x="1758" y="2011"/>
                  <a:chExt cx="2225" cy="2253"/>
                </a:xfrm>
                <a:solidFill>
                  <a:schemeClr val="bg1"/>
                </a:solidFill>
              </p:grpSpPr>
              <p:sp>
                <p:nvSpPr>
                  <p:cNvPr id="71" name="Freeform 30"/>
                  <p:cNvSpPr>
                    <a:spLocks/>
                  </p:cNvSpPr>
                  <p:nvPr/>
                </p:nvSpPr>
                <p:spPr bwMode="auto">
                  <a:xfrm>
                    <a:off x="2733" y="2977"/>
                    <a:ext cx="547" cy="559"/>
                  </a:xfrm>
                  <a:custGeom>
                    <a:avLst/>
                    <a:gdLst>
                      <a:gd name="T0" fmla="*/ 732 w 1095"/>
                      <a:gd name="T1" fmla="*/ 3 h 1118"/>
                      <a:gd name="T2" fmla="*/ 824 w 1095"/>
                      <a:gd name="T3" fmla="*/ 21 h 1118"/>
                      <a:gd name="T4" fmla="*/ 907 w 1095"/>
                      <a:gd name="T5" fmla="*/ 61 h 1118"/>
                      <a:gd name="T6" fmla="*/ 977 w 1095"/>
                      <a:gd name="T7" fmla="*/ 120 h 1118"/>
                      <a:gd name="T8" fmla="*/ 1033 w 1095"/>
                      <a:gd name="T9" fmla="*/ 199 h 1118"/>
                      <a:gd name="T10" fmla="*/ 1072 w 1095"/>
                      <a:gd name="T11" fmla="*/ 300 h 1118"/>
                      <a:gd name="T12" fmla="*/ 1093 w 1095"/>
                      <a:gd name="T13" fmla="*/ 422 h 1118"/>
                      <a:gd name="T14" fmla="*/ 1095 w 1095"/>
                      <a:gd name="T15" fmla="*/ 1118 h 1118"/>
                      <a:gd name="T16" fmla="*/ 736 w 1095"/>
                      <a:gd name="T17" fmla="*/ 533 h 1118"/>
                      <a:gd name="T18" fmla="*/ 729 w 1095"/>
                      <a:gd name="T19" fmla="*/ 451 h 1118"/>
                      <a:gd name="T20" fmla="*/ 710 w 1095"/>
                      <a:gd name="T21" fmla="*/ 384 h 1118"/>
                      <a:gd name="T22" fmla="*/ 675 w 1095"/>
                      <a:gd name="T23" fmla="*/ 331 h 1118"/>
                      <a:gd name="T24" fmla="*/ 624 w 1095"/>
                      <a:gd name="T25" fmla="*/ 299 h 1118"/>
                      <a:gd name="T26" fmla="*/ 555 w 1095"/>
                      <a:gd name="T27" fmla="*/ 286 h 1118"/>
                      <a:gd name="T28" fmla="*/ 487 w 1095"/>
                      <a:gd name="T29" fmla="*/ 298 h 1118"/>
                      <a:gd name="T30" fmla="*/ 436 w 1095"/>
                      <a:gd name="T31" fmla="*/ 329 h 1118"/>
                      <a:gd name="T32" fmla="*/ 397 w 1095"/>
                      <a:gd name="T33" fmla="*/ 371 h 1118"/>
                      <a:gd name="T34" fmla="*/ 370 w 1095"/>
                      <a:gd name="T35" fmla="*/ 420 h 1118"/>
                      <a:gd name="T36" fmla="*/ 360 w 1095"/>
                      <a:gd name="T37" fmla="*/ 460 h 1118"/>
                      <a:gd name="T38" fmla="*/ 359 w 1095"/>
                      <a:gd name="T39" fmla="*/ 508 h 1118"/>
                      <a:gd name="T40" fmla="*/ 0 w 1095"/>
                      <a:gd name="T41" fmla="*/ 1118 h 1118"/>
                      <a:gd name="T42" fmla="*/ 0 w 1095"/>
                      <a:gd name="T43" fmla="*/ 1099 h 1118"/>
                      <a:gd name="T44" fmla="*/ 1 w 1095"/>
                      <a:gd name="T45" fmla="*/ 1044 h 1118"/>
                      <a:gd name="T46" fmla="*/ 1 w 1095"/>
                      <a:gd name="T47" fmla="*/ 961 h 1118"/>
                      <a:gd name="T48" fmla="*/ 1 w 1095"/>
                      <a:gd name="T49" fmla="*/ 858 h 1118"/>
                      <a:gd name="T50" fmla="*/ 1 w 1095"/>
                      <a:gd name="T51" fmla="*/ 739 h 1118"/>
                      <a:gd name="T52" fmla="*/ 3 w 1095"/>
                      <a:gd name="T53" fmla="*/ 610 h 1118"/>
                      <a:gd name="T54" fmla="*/ 3 w 1095"/>
                      <a:gd name="T55" fmla="*/ 481 h 1118"/>
                      <a:gd name="T56" fmla="*/ 3 w 1095"/>
                      <a:gd name="T57" fmla="*/ 354 h 1118"/>
                      <a:gd name="T58" fmla="*/ 3 w 1095"/>
                      <a:gd name="T59" fmla="*/ 240 h 1118"/>
                      <a:gd name="T60" fmla="*/ 1 w 1095"/>
                      <a:gd name="T61" fmla="*/ 143 h 1118"/>
                      <a:gd name="T62" fmla="*/ 1 w 1095"/>
                      <a:gd name="T63" fmla="*/ 69 h 1118"/>
                      <a:gd name="T64" fmla="*/ 0 w 1095"/>
                      <a:gd name="T65" fmla="*/ 26 h 1118"/>
                      <a:gd name="T66" fmla="*/ 359 w 1095"/>
                      <a:gd name="T67" fmla="*/ 181 h 1118"/>
                      <a:gd name="T68" fmla="*/ 356 w 1095"/>
                      <a:gd name="T69" fmla="*/ 185 h 1118"/>
                      <a:gd name="T70" fmla="*/ 359 w 1095"/>
                      <a:gd name="T71" fmla="*/ 181 h 1118"/>
                      <a:gd name="T72" fmla="*/ 388 w 1095"/>
                      <a:gd name="T73" fmla="*/ 137 h 1118"/>
                      <a:gd name="T74" fmla="*/ 429 w 1095"/>
                      <a:gd name="T75" fmla="*/ 93 h 1118"/>
                      <a:gd name="T76" fmla="*/ 482 w 1095"/>
                      <a:gd name="T77" fmla="*/ 52 h 1118"/>
                      <a:gd name="T78" fmla="*/ 548 w 1095"/>
                      <a:gd name="T79" fmla="*/ 21 h 1118"/>
                      <a:gd name="T80" fmla="*/ 633 w 1095"/>
                      <a:gd name="T81" fmla="*/ 3 h 1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095" h="1118">
                        <a:moveTo>
                          <a:pt x="682" y="0"/>
                        </a:moveTo>
                        <a:lnTo>
                          <a:pt x="732" y="3"/>
                        </a:lnTo>
                        <a:lnTo>
                          <a:pt x="779" y="10"/>
                        </a:lnTo>
                        <a:lnTo>
                          <a:pt x="824" y="21"/>
                        </a:lnTo>
                        <a:lnTo>
                          <a:pt x="867" y="38"/>
                        </a:lnTo>
                        <a:lnTo>
                          <a:pt x="907" y="61"/>
                        </a:lnTo>
                        <a:lnTo>
                          <a:pt x="944" y="88"/>
                        </a:lnTo>
                        <a:lnTo>
                          <a:pt x="977" y="120"/>
                        </a:lnTo>
                        <a:lnTo>
                          <a:pt x="1006" y="157"/>
                        </a:lnTo>
                        <a:lnTo>
                          <a:pt x="1033" y="199"/>
                        </a:lnTo>
                        <a:lnTo>
                          <a:pt x="1055" y="247"/>
                        </a:lnTo>
                        <a:lnTo>
                          <a:pt x="1072" y="300"/>
                        </a:lnTo>
                        <a:lnTo>
                          <a:pt x="1084" y="358"/>
                        </a:lnTo>
                        <a:lnTo>
                          <a:pt x="1093" y="422"/>
                        </a:lnTo>
                        <a:lnTo>
                          <a:pt x="1095" y="491"/>
                        </a:lnTo>
                        <a:lnTo>
                          <a:pt x="1095" y="1118"/>
                        </a:lnTo>
                        <a:lnTo>
                          <a:pt x="736" y="1118"/>
                        </a:lnTo>
                        <a:lnTo>
                          <a:pt x="736" y="533"/>
                        </a:lnTo>
                        <a:lnTo>
                          <a:pt x="735" y="491"/>
                        </a:lnTo>
                        <a:lnTo>
                          <a:pt x="729" y="451"/>
                        </a:lnTo>
                        <a:lnTo>
                          <a:pt x="722" y="416"/>
                        </a:lnTo>
                        <a:lnTo>
                          <a:pt x="710" y="384"/>
                        </a:lnTo>
                        <a:lnTo>
                          <a:pt x="695" y="355"/>
                        </a:lnTo>
                        <a:lnTo>
                          <a:pt x="675" y="331"/>
                        </a:lnTo>
                        <a:lnTo>
                          <a:pt x="651" y="312"/>
                        </a:lnTo>
                        <a:lnTo>
                          <a:pt x="624" y="299"/>
                        </a:lnTo>
                        <a:lnTo>
                          <a:pt x="592" y="289"/>
                        </a:lnTo>
                        <a:lnTo>
                          <a:pt x="555" y="286"/>
                        </a:lnTo>
                        <a:lnTo>
                          <a:pt x="519" y="289"/>
                        </a:lnTo>
                        <a:lnTo>
                          <a:pt x="487" y="298"/>
                        </a:lnTo>
                        <a:lnTo>
                          <a:pt x="459" y="312"/>
                        </a:lnTo>
                        <a:lnTo>
                          <a:pt x="436" y="329"/>
                        </a:lnTo>
                        <a:lnTo>
                          <a:pt x="415" y="348"/>
                        </a:lnTo>
                        <a:lnTo>
                          <a:pt x="397" y="371"/>
                        </a:lnTo>
                        <a:lnTo>
                          <a:pt x="381" y="395"/>
                        </a:lnTo>
                        <a:lnTo>
                          <a:pt x="370" y="420"/>
                        </a:lnTo>
                        <a:lnTo>
                          <a:pt x="365" y="439"/>
                        </a:lnTo>
                        <a:lnTo>
                          <a:pt x="360" y="460"/>
                        </a:lnTo>
                        <a:lnTo>
                          <a:pt x="359" y="484"/>
                        </a:lnTo>
                        <a:lnTo>
                          <a:pt x="359" y="508"/>
                        </a:lnTo>
                        <a:lnTo>
                          <a:pt x="359" y="1118"/>
                        </a:lnTo>
                        <a:lnTo>
                          <a:pt x="0" y="1118"/>
                        </a:lnTo>
                        <a:lnTo>
                          <a:pt x="0" y="1113"/>
                        </a:lnTo>
                        <a:lnTo>
                          <a:pt x="0" y="1099"/>
                        </a:lnTo>
                        <a:lnTo>
                          <a:pt x="0" y="1075"/>
                        </a:lnTo>
                        <a:lnTo>
                          <a:pt x="1" y="1044"/>
                        </a:lnTo>
                        <a:lnTo>
                          <a:pt x="1" y="1006"/>
                        </a:lnTo>
                        <a:lnTo>
                          <a:pt x="1" y="961"/>
                        </a:lnTo>
                        <a:lnTo>
                          <a:pt x="1" y="912"/>
                        </a:lnTo>
                        <a:lnTo>
                          <a:pt x="1" y="858"/>
                        </a:lnTo>
                        <a:lnTo>
                          <a:pt x="1" y="799"/>
                        </a:lnTo>
                        <a:lnTo>
                          <a:pt x="1" y="739"/>
                        </a:lnTo>
                        <a:lnTo>
                          <a:pt x="1" y="675"/>
                        </a:lnTo>
                        <a:lnTo>
                          <a:pt x="3" y="610"/>
                        </a:lnTo>
                        <a:lnTo>
                          <a:pt x="3" y="546"/>
                        </a:lnTo>
                        <a:lnTo>
                          <a:pt x="3" y="481"/>
                        </a:lnTo>
                        <a:lnTo>
                          <a:pt x="3" y="416"/>
                        </a:lnTo>
                        <a:lnTo>
                          <a:pt x="3" y="354"/>
                        </a:lnTo>
                        <a:lnTo>
                          <a:pt x="3" y="295"/>
                        </a:lnTo>
                        <a:lnTo>
                          <a:pt x="3" y="240"/>
                        </a:lnTo>
                        <a:lnTo>
                          <a:pt x="3" y="188"/>
                        </a:lnTo>
                        <a:lnTo>
                          <a:pt x="1" y="143"/>
                        </a:lnTo>
                        <a:lnTo>
                          <a:pt x="1" y="102"/>
                        </a:lnTo>
                        <a:lnTo>
                          <a:pt x="1" y="69"/>
                        </a:lnTo>
                        <a:lnTo>
                          <a:pt x="1" y="43"/>
                        </a:lnTo>
                        <a:lnTo>
                          <a:pt x="0" y="26"/>
                        </a:lnTo>
                        <a:lnTo>
                          <a:pt x="359" y="26"/>
                        </a:lnTo>
                        <a:lnTo>
                          <a:pt x="359" y="181"/>
                        </a:lnTo>
                        <a:lnTo>
                          <a:pt x="358" y="182"/>
                        </a:lnTo>
                        <a:lnTo>
                          <a:pt x="356" y="185"/>
                        </a:lnTo>
                        <a:lnTo>
                          <a:pt x="359" y="185"/>
                        </a:lnTo>
                        <a:lnTo>
                          <a:pt x="359" y="181"/>
                        </a:lnTo>
                        <a:lnTo>
                          <a:pt x="373" y="160"/>
                        </a:lnTo>
                        <a:lnTo>
                          <a:pt x="388" y="137"/>
                        </a:lnTo>
                        <a:lnTo>
                          <a:pt x="408" y="116"/>
                        </a:lnTo>
                        <a:lnTo>
                          <a:pt x="429" y="93"/>
                        </a:lnTo>
                        <a:lnTo>
                          <a:pt x="454" y="72"/>
                        </a:lnTo>
                        <a:lnTo>
                          <a:pt x="482" y="52"/>
                        </a:lnTo>
                        <a:lnTo>
                          <a:pt x="514" y="36"/>
                        </a:lnTo>
                        <a:lnTo>
                          <a:pt x="548" y="21"/>
                        </a:lnTo>
                        <a:lnTo>
                          <a:pt x="589" y="10"/>
                        </a:lnTo>
                        <a:lnTo>
                          <a:pt x="633" y="3"/>
                        </a:lnTo>
                        <a:lnTo>
                          <a:pt x="68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2454" y="2990"/>
                    <a:ext cx="180" cy="546"/>
                  </a:xfrm>
                  <a:prstGeom prst="rect">
                    <a:avLst/>
                  </a:prstGeom>
                  <a:grpFill/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3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1758" y="2011"/>
                    <a:ext cx="2225" cy="2253"/>
                  </a:xfrm>
                  <a:custGeom>
                    <a:avLst/>
                    <a:gdLst>
                      <a:gd name="T0" fmla="*/ 1137 w 4449"/>
                      <a:gd name="T1" fmla="*/ 1040 h 4506"/>
                      <a:gd name="T2" fmla="*/ 1060 w 4449"/>
                      <a:gd name="T3" fmla="*/ 1102 h 4506"/>
                      <a:gd name="T4" fmla="*/ 1029 w 4449"/>
                      <a:gd name="T5" fmla="*/ 1199 h 4506"/>
                      <a:gd name="T6" fmla="*/ 1043 w 4449"/>
                      <a:gd name="T7" fmla="*/ 3340 h 4506"/>
                      <a:gd name="T8" fmla="*/ 1107 w 4449"/>
                      <a:gd name="T9" fmla="*/ 3416 h 4506"/>
                      <a:gd name="T10" fmla="*/ 1205 w 4449"/>
                      <a:gd name="T11" fmla="*/ 3445 h 4506"/>
                      <a:gd name="T12" fmla="*/ 3297 w 4449"/>
                      <a:gd name="T13" fmla="*/ 3431 h 4506"/>
                      <a:gd name="T14" fmla="*/ 3375 w 4449"/>
                      <a:gd name="T15" fmla="*/ 3369 h 4506"/>
                      <a:gd name="T16" fmla="*/ 3405 w 4449"/>
                      <a:gd name="T17" fmla="*/ 3272 h 4506"/>
                      <a:gd name="T18" fmla="*/ 3391 w 4449"/>
                      <a:gd name="T19" fmla="*/ 1132 h 4506"/>
                      <a:gd name="T20" fmla="*/ 3327 w 4449"/>
                      <a:gd name="T21" fmla="*/ 1055 h 4506"/>
                      <a:gd name="T22" fmla="*/ 3228 w 4449"/>
                      <a:gd name="T23" fmla="*/ 1026 h 4506"/>
                      <a:gd name="T24" fmla="*/ 2366 w 4449"/>
                      <a:gd name="T25" fmla="*/ 6 h 4506"/>
                      <a:gd name="T26" fmla="*/ 2772 w 4449"/>
                      <a:gd name="T27" fmla="*/ 69 h 4506"/>
                      <a:gd name="T28" fmla="*/ 3150 w 4449"/>
                      <a:gd name="T29" fmla="*/ 206 h 4506"/>
                      <a:gd name="T30" fmla="*/ 3494 w 4449"/>
                      <a:gd name="T31" fmla="*/ 404 h 4506"/>
                      <a:gd name="T32" fmla="*/ 3798 w 4449"/>
                      <a:gd name="T33" fmla="*/ 661 h 4506"/>
                      <a:gd name="T34" fmla="*/ 4051 w 4449"/>
                      <a:gd name="T35" fmla="*/ 967 h 4506"/>
                      <a:gd name="T36" fmla="*/ 4247 w 4449"/>
                      <a:gd name="T37" fmla="*/ 1316 h 4506"/>
                      <a:gd name="T38" fmla="*/ 4382 w 4449"/>
                      <a:gd name="T39" fmla="*/ 1699 h 4506"/>
                      <a:gd name="T40" fmla="*/ 4445 w 4449"/>
                      <a:gd name="T41" fmla="*/ 2111 h 4506"/>
                      <a:gd name="T42" fmla="*/ 4432 w 4449"/>
                      <a:gd name="T43" fmla="*/ 2535 h 4506"/>
                      <a:gd name="T44" fmla="*/ 4345 w 4449"/>
                      <a:gd name="T45" fmla="*/ 2938 h 4506"/>
                      <a:gd name="T46" fmla="*/ 4189 w 4449"/>
                      <a:gd name="T47" fmla="*/ 3311 h 4506"/>
                      <a:gd name="T48" fmla="*/ 3972 w 4449"/>
                      <a:gd name="T49" fmla="*/ 3647 h 4506"/>
                      <a:gd name="T50" fmla="*/ 3702 w 4449"/>
                      <a:gd name="T51" fmla="*/ 3937 h 4506"/>
                      <a:gd name="T52" fmla="*/ 3384 w 4449"/>
                      <a:gd name="T53" fmla="*/ 4175 h 4506"/>
                      <a:gd name="T54" fmla="*/ 3028 w 4449"/>
                      <a:gd name="T55" fmla="*/ 4354 h 4506"/>
                      <a:gd name="T56" fmla="*/ 2638 w 4449"/>
                      <a:gd name="T57" fmla="*/ 4467 h 4506"/>
                      <a:gd name="T58" fmla="*/ 2225 w 4449"/>
                      <a:gd name="T59" fmla="*/ 4506 h 4506"/>
                      <a:gd name="T60" fmla="*/ 1810 w 4449"/>
                      <a:gd name="T61" fmla="*/ 4467 h 4506"/>
                      <a:gd name="T62" fmla="*/ 1422 w 4449"/>
                      <a:gd name="T63" fmla="*/ 4354 h 4506"/>
                      <a:gd name="T64" fmla="*/ 1064 w 4449"/>
                      <a:gd name="T65" fmla="*/ 4175 h 4506"/>
                      <a:gd name="T66" fmla="*/ 748 w 4449"/>
                      <a:gd name="T67" fmla="*/ 3937 h 4506"/>
                      <a:gd name="T68" fmla="*/ 477 w 4449"/>
                      <a:gd name="T69" fmla="*/ 3647 h 4506"/>
                      <a:gd name="T70" fmla="*/ 261 w 4449"/>
                      <a:gd name="T71" fmla="*/ 3311 h 4506"/>
                      <a:gd name="T72" fmla="*/ 105 w 4449"/>
                      <a:gd name="T73" fmla="*/ 2938 h 4506"/>
                      <a:gd name="T74" fmla="*/ 18 w 4449"/>
                      <a:gd name="T75" fmla="*/ 2535 h 4506"/>
                      <a:gd name="T76" fmla="*/ 4 w 4449"/>
                      <a:gd name="T77" fmla="*/ 2111 h 4506"/>
                      <a:gd name="T78" fmla="*/ 68 w 4449"/>
                      <a:gd name="T79" fmla="*/ 1699 h 4506"/>
                      <a:gd name="T80" fmla="*/ 201 w 4449"/>
                      <a:gd name="T81" fmla="*/ 1316 h 4506"/>
                      <a:gd name="T82" fmla="*/ 399 w 4449"/>
                      <a:gd name="T83" fmla="*/ 967 h 4506"/>
                      <a:gd name="T84" fmla="*/ 652 w 4449"/>
                      <a:gd name="T85" fmla="*/ 661 h 4506"/>
                      <a:gd name="T86" fmla="*/ 954 w 4449"/>
                      <a:gd name="T87" fmla="*/ 404 h 4506"/>
                      <a:gd name="T88" fmla="*/ 1298 w 4449"/>
                      <a:gd name="T89" fmla="*/ 206 h 4506"/>
                      <a:gd name="T90" fmla="*/ 1678 w 4449"/>
                      <a:gd name="T91" fmla="*/ 69 h 4506"/>
                      <a:gd name="T92" fmla="*/ 2084 w 4449"/>
                      <a:gd name="T93" fmla="*/ 6 h 45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449" h="4506">
                        <a:moveTo>
                          <a:pt x="1205" y="1026"/>
                        </a:moveTo>
                        <a:lnTo>
                          <a:pt x="1170" y="1029"/>
                        </a:lnTo>
                        <a:lnTo>
                          <a:pt x="1137" y="1040"/>
                        </a:lnTo>
                        <a:lnTo>
                          <a:pt x="1107" y="1055"/>
                        </a:lnTo>
                        <a:lnTo>
                          <a:pt x="1081" y="1077"/>
                        </a:lnTo>
                        <a:lnTo>
                          <a:pt x="1060" y="1102"/>
                        </a:lnTo>
                        <a:lnTo>
                          <a:pt x="1043" y="1132"/>
                        </a:lnTo>
                        <a:lnTo>
                          <a:pt x="1034" y="1164"/>
                        </a:lnTo>
                        <a:lnTo>
                          <a:pt x="1029" y="1199"/>
                        </a:lnTo>
                        <a:lnTo>
                          <a:pt x="1029" y="3272"/>
                        </a:lnTo>
                        <a:lnTo>
                          <a:pt x="1034" y="3307"/>
                        </a:lnTo>
                        <a:lnTo>
                          <a:pt x="1043" y="3340"/>
                        </a:lnTo>
                        <a:lnTo>
                          <a:pt x="1060" y="3369"/>
                        </a:lnTo>
                        <a:lnTo>
                          <a:pt x="1081" y="3395"/>
                        </a:lnTo>
                        <a:lnTo>
                          <a:pt x="1107" y="3416"/>
                        </a:lnTo>
                        <a:lnTo>
                          <a:pt x="1137" y="3431"/>
                        </a:lnTo>
                        <a:lnTo>
                          <a:pt x="1170" y="3441"/>
                        </a:lnTo>
                        <a:lnTo>
                          <a:pt x="1205" y="3445"/>
                        </a:lnTo>
                        <a:lnTo>
                          <a:pt x="3228" y="3445"/>
                        </a:lnTo>
                        <a:lnTo>
                          <a:pt x="3265" y="3441"/>
                        </a:lnTo>
                        <a:lnTo>
                          <a:pt x="3297" y="3431"/>
                        </a:lnTo>
                        <a:lnTo>
                          <a:pt x="3327" y="3416"/>
                        </a:lnTo>
                        <a:lnTo>
                          <a:pt x="3354" y="3395"/>
                        </a:lnTo>
                        <a:lnTo>
                          <a:pt x="3375" y="3369"/>
                        </a:lnTo>
                        <a:lnTo>
                          <a:pt x="3391" y="3340"/>
                        </a:lnTo>
                        <a:lnTo>
                          <a:pt x="3401" y="3307"/>
                        </a:lnTo>
                        <a:lnTo>
                          <a:pt x="3405" y="3272"/>
                        </a:lnTo>
                        <a:lnTo>
                          <a:pt x="3405" y="1199"/>
                        </a:lnTo>
                        <a:lnTo>
                          <a:pt x="3401" y="1164"/>
                        </a:lnTo>
                        <a:lnTo>
                          <a:pt x="3391" y="1132"/>
                        </a:lnTo>
                        <a:lnTo>
                          <a:pt x="3375" y="1102"/>
                        </a:lnTo>
                        <a:lnTo>
                          <a:pt x="3354" y="1077"/>
                        </a:lnTo>
                        <a:lnTo>
                          <a:pt x="3327" y="1055"/>
                        </a:lnTo>
                        <a:lnTo>
                          <a:pt x="3297" y="1040"/>
                        </a:lnTo>
                        <a:lnTo>
                          <a:pt x="3265" y="1029"/>
                        </a:lnTo>
                        <a:lnTo>
                          <a:pt x="3228" y="1026"/>
                        </a:lnTo>
                        <a:lnTo>
                          <a:pt x="1205" y="1026"/>
                        </a:lnTo>
                        <a:close/>
                        <a:moveTo>
                          <a:pt x="2225" y="0"/>
                        </a:moveTo>
                        <a:lnTo>
                          <a:pt x="2366" y="6"/>
                        </a:lnTo>
                        <a:lnTo>
                          <a:pt x="2503" y="18"/>
                        </a:lnTo>
                        <a:lnTo>
                          <a:pt x="2638" y="39"/>
                        </a:lnTo>
                        <a:lnTo>
                          <a:pt x="2772" y="69"/>
                        </a:lnTo>
                        <a:lnTo>
                          <a:pt x="2901" y="107"/>
                        </a:lnTo>
                        <a:lnTo>
                          <a:pt x="3028" y="152"/>
                        </a:lnTo>
                        <a:lnTo>
                          <a:pt x="3150" y="206"/>
                        </a:lnTo>
                        <a:lnTo>
                          <a:pt x="3270" y="265"/>
                        </a:lnTo>
                        <a:lnTo>
                          <a:pt x="3384" y="331"/>
                        </a:lnTo>
                        <a:lnTo>
                          <a:pt x="3494" y="404"/>
                        </a:lnTo>
                        <a:lnTo>
                          <a:pt x="3600" y="485"/>
                        </a:lnTo>
                        <a:lnTo>
                          <a:pt x="3702" y="569"/>
                        </a:lnTo>
                        <a:lnTo>
                          <a:pt x="3798" y="661"/>
                        </a:lnTo>
                        <a:lnTo>
                          <a:pt x="3887" y="758"/>
                        </a:lnTo>
                        <a:lnTo>
                          <a:pt x="3972" y="860"/>
                        </a:lnTo>
                        <a:lnTo>
                          <a:pt x="4051" y="967"/>
                        </a:lnTo>
                        <a:lnTo>
                          <a:pt x="4123" y="1079"/>
                        </a:lnTo>
                        <a:lnTo>
                          <a:pt x="4189" y="1195"/>
                        </a:lnTo>
                        <a:lnTo>
                          <a:pt x="4247" y="1316"/>
                        </a:lnTo>
                        <a:lnTo>
                          <a:pt x="4300" y="1440"/>
                        </a:lnTo>
                        <a:lnTo>
                          <a:pt x="4345" y="1568"/>
                        </a:lnTo>
                        <a:lnTo>
                          <a:pt x="4382" y="1699"/>
                        </a:lnTo>
                        <a:lnTo>
                          <a:pt x="4411" y="1833"/>
                        </a:lnTo>
                        <a:lnTo>
                          <a:pt x="4432" y="1971"/>
                        </a:lnTo>
                        <a:lnTo>
                          <a:pt x="4445" y="2111"/>
                        </a:lnTo>
                        <a:lnTo>
                          <a:pt x="4449" y="2253"/>
                        </a:lnTo>
                        <a:lnTo>
                          <a:pt x="4445" y="2395"/>
                        </a:lnTo>
                        <a:lnTo>
                          <a:pt x="4432" y="2535"/>
                        </a:lnTo>
                        <a:lnTo>
                          <a:pt x="4411" y="2673"/>
                        </a:lnTo>
                        <a:lnTo>
                          <a:pt x="4382" y="2807"/>
                        </a:lnTo>
                        <a:lnTo>
                          <a:pt x="4345" y="2938"/>
                        </a:lnTo>
                        <a:lnTo>
                          <a:pt x="4300" y="3066"/>
                        </a:lnTo>
                        <a:lnTo>
                          <a:pt x="4247" y="3190"/>
                        </a:lnTo>
                        <a:lnTo>
                          <a:pt x="4189" y="3311"/>
                        </a:lnTo>
                        <a:lnTo>
                          <a:pt x="4123" y="3427"/>
                        </a:lnTo>
                        <a:lnTo>
                          <a:pt x="4051" y="3540"/>
                        </a:lnTo>
                        <a:lnTo>
                          <a:pt x="3972" y="3647"/>
                        </a:lnTo>
                        <a:lnTo>
                          <a:pt x="3887" y="3748"/>
                        </a:lnTo>
                        <a:lnTo>
                          <a:pt x="3798" y="3845"/>
                        </a:lnTo>
                        <a:lnTo>
                          <a:pt x="3702" y="3937"/>
                        </a:lnTo>
                        <a:lnTo>
                          <a:pt x="3600" y="4022"/>
                        </a:lnTo>
                        <a:lnTo>
                          <a:pt x="3494" y="4102"/>
                        </a:lnTo>
                        <a:lnTo>
                          <a:pt x="3384" y="4175"/>
                        </a:lnTo>
                        <a:lnTo>
                          <a:pt x="3270" y="4241"/>
                        </a:lnTo>
                        <a:lnTo>
                          <a:pt x="3150" y="4301"/>
                        </a:lnTo>
                        <a:lnTo>
                          <a:pt x="3028" y="4354"/>
                        </a:lnTo>
                        <a:lnTo>
                          <a:pt x="2901" y="4399"/>
                        </a:lnTo>
                        <a:lnTo>
                          <a:pt x="2772" y="4437"/>
                        </a:lnTo>
                        <a:lnTo>
                          <a:pt x="2638" y="4467"/>
                        </a:lnTo>
                        <a:lnTo>
                          <a:pt x="2503" y="4488"/>
                        </a:lnTo>
                        <a:lnTo>
                          <a:pt x="2366" y="4501"/>
                        </a:lnTo>
                        <a:lnTo>
                          <a:pt x="2225" y="4506"/>
                        </a:lnTo>
                        <a:lnTo>
                          <a:pt x="2084" y="4501"/>
                        </a:lnTo>
                        <a:lnTo>
                          <a:pt x="1945" y="4488"/>
                        </a:lnTo>
                        <a:lnTo>
                          <a:pt x="1810" y="4467"/>
                        </a:lnTo>
                        <a:lnTo>
                          <a:pt x="1678" y="4437"/>
                        </a:lnTo>
                        <a:lnTo>
                          <a:pt x="1547" y="4399"/>
                        </a:lnTo>
                        <a:lnTo>
                          <a:pt x="1422" y="4354"/>
                        </a:lnTo>
                        <a:lnTo>
                          <a:pt x="1298" y="4301"/>
                        </a:lnTo>
                        <a:lnTo>
                          <a:pt x="1180" y="4241"/>
                        </a:lnTo>
                        <a:lnTo>
                          <a:pt x="1064" y="4175"/>
                        </a:lnTo>
                        <a:lnTo>
                          <a:pt x="954" y="4102"/>
                        </a:lnTo>
                        <a:lnTo>
                          <a:pt x="849" y="4022"/>
                        </a:lnTo>
                        <a:lnTo>
                          <a:pt x="748" y="3937"/>
                        </a:lnTo>
                        <a:lnTo>
                          <a:pt x="652" y="3845"/>
                        </a:lnTo>
                        <a:lnTo>
                          <a:pt x="562" y="3748"/>
                        </a:lnTo>
                        <a:lnTo>
                          <a:pt x="477" y="3647"/>
                        </a:lnTo>
                        <a:lnTo>
                          <a:pt x="399" y="3540"/>
                        </a:lnTo>
                        <a:lnTo>
                          <a:pt x="327" y="3427"/>
                        </a:lnTo>
                        <a:lnTo>
                          <a:pt x="261" y="3311"/>
                        </a:lnTo>
                        <a:lnTo>
                          <a:pt x="201" y="3190"/>
                        </a:lnTo>
                        <a:lnTo>
                          <a:pt x="150" y="3066"/>
                        </a:lnTo>
                        <a:lnTo>
                          <a:pt x="105" y="2938"/>
                        </a:lnTo>
                        <a:lnTo>
                          <a:pt x="68" y="2807"/>
                        </a:lnTo>
                        <a:lnTo>
                          <a:pt x="39" y="2673"/>
                        </a:lnTo>
                        <a:lnTo>
                          <a:pt x="18" y="2535"/>
                        </a:lnTo>
                        <a:lnTo>
                          <a:pt x="4" y="2395"/>
                        </a:lnTo>
                        <a:lnTo>
                          <a:pt x="0" y="2253"/>
                        </a:lnTo>
                        <a:lnTo>
                          <a:pt x="4" y="2111"/>
                        </a:lnTo>
                        <a:lnTo>
                          <a:pt x="18" y="1971"/>
                        </a:lnTo>
                        <a:lnTo>
                          <a:pt x="39" y="1833"/>
                        </a:lnTo>
                        <a:lnTo>
                          <a:pt x="68" y="1699"/>
                        </a:lnTo>
                        <a:lnTo>
                          <a:pt x="105" y="1568"/>
                        </a:lnTo>
                        <a:lnTo>
                          <a:pt x="150" y="1440"/>
                        </a:lnTo>
                        <a:lnTo>
                          <a:pt x="201" y="1316"/>
                        </a:lnTo>
                        <a:lnTo>
                          <a:pt x="261" y="1195"/>
                        </a:lnTo>
                        <a:lnTo>
                          <a:pt x="327" y="1079"/>
                        </a:lnTo>
                        <a:lnTo>
                          <a:pt x="399" y="967"/>
                        </a:lnTo>
                        <a:lnTo>
                          <a:pt x="477" y="860"/>
                        </a:lnTo>
                        <a:lnTo>
                          <a:pt x="562" y="758"/>
                        </a:lnTo>
                        <a:lnTo>
                          <a:pt x="652" y="661"/>
                        </a:lnTo>
                        <a:lnTo>
                          <a:pt x="748" y="569"/>
                        </a:lnTo>
                        <a:lnTo>
                          <a:pt x="849" y="485"/>
                        </a:lnTo>
                        <a:lnTo>
                          <a:pt x="954" y="404"/>
                        </a:lnTo>
                        <a:lnTo>
                          <a:pt x="1064" y="331"/>
                        </a:lnTo>
                        <a:lnTo>
                          <a:pt x="1180" y="265"/>
                        </a:lnTo>
                        <a:lnTo>
                          <a:pt x="1298" y="206"/>
                        </a:lnTo>
                        <a:lnTo>
                          <a:pt x="1422" y="152"/>
                        </a:lnTo>
                        <a:lnTo>
                          <a:pt x="1547" y="107"/>
                        </a:lnTo>
                        <a:lnTo>
                          <a:pt x="1678" y="69"/>
                        </a:lnTo>
                        <a:lnTo>
                          <a:pt x="1810" y="39"/>
                        </a:lnTo>
                        <a:lnTo>
                          <a:pt x="1945" y="18"/>
                        </a:lnTo>
                        <a:lnTo>
                          <a:pt x="2084" y="6"/>
                        </a:lnTo>
                        <a:lnTo>
                          <a:pt x="2225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4" name="Freeform 33"/>
                  <p:cNvSpPr>
                    <a:spLocks/>
                  </p:cNvSpPr>
                  <p:nvPr/>
                </p:nvSpPr>
                <p:spPr bwMode="auto">
                  <a:xfrm>
                    <a:off x="2444" y="2726"/>
                    <a:ext cx="202" cy="189"/>
                  </a:xfrm>
                  <a:custGeom>
                    <a:avLst/>
                    <a:gdLst>
                      <a:gd name="T0" fmla="*/ 202 w 404"/>
                      <a:gd name="T1" fmla="*/ 0 h 377"/>
                      <a:gd name="T2" fmla="*/ 241 w 404"/>
                      <a:gd name="T3" fmla="*/ 2 h 377"/>
                      <a:gd name="T4" fmla="*/ 277 w 404"/>
                      <a:gd name="T5" fmla="*/ 11 h 377"/>
                      <a:gd name="T6" fmla="*/ 308 w 404"/>
                      <a:gd name="T7" fmla="*/ 25 h 377"/>
                      <a:gd name="T8" fmla="*/ 336 w 404"/>
                      <a:gd name="T9" fmla="*/ 43 h 377"/>
                      <a:gd name="T10" fmla="*/ 360 w 404"/>
                      <a:gd name="T11" fmla="*/ 66 h 377"/>
                      <a:gd name="T12" fmla="*/ 378 w 404"/>
                      <a:gd name="T13" fmla="*/ 93 h 377"/>
                      <a:gd name="T14" fmla="*/ 392 w 404"/>
                      <a:gd name="T15" fmla="*/ 122 h 377"/>
                      <a:gd name="T16" fmla="*/ 400 w 404"/>
                      <a:gd name="T17" fmla="*/ 155 h 377"/>
                      <a:gd name="T18" fmla="*/ 404 w 404"/>
                      <a:gd name="T19" fmla="*/ 188 h 377"/>
                      <a:gd name="T20" fmla="*/ 400 w 404"/>
                      <a:gd name="T21" fmla="*/ 222 h 377"/>
                      <a:gd name="T22" fmla="*/ 392 w 404"/>
                      <a:gd name="T23" fmla="*/ 255 h 377"/>
                      <a:gd name="T24" fmla="*/ 379 w 404"/>
                      <a:gd name="T25" fmla="*/ 284 h 377"/>
                      <a:gd name="T26" fmla="*/ 360 w 404"/>
                      <a:gd name="T27" fmla="*/ 311 h 377"/>
                      <a:gd name="T28" fmla="*/ 336 w 404"/>
                      <a:gd name="T29" fmla="*/ 334 h 377"/>
                      <a:gd name="T30" fmla="*/ 308 w 404"/>
                      <a:gd name="T31" fmla="*/ 352 h 377"/>
                      <a:gd name="T32" fmla="*/ 276 w 404"/>
                      <a:gd name="T33" fmla="*/ 366 h 377"/>
                      <a:gd name="T34" fmla="*/ 240 w 404"/>
                      <a:gd name="T35" fmla="*/ 374 h 377"/>
                      <a:gd name="T36" fmla="*/ 201 w 404"/>
                      <a:gd name="T37" fmla="*/ 377 h 377"/>
                      <a:gd name="T38" fmla="*/ 198 w 404"/>
                      <a:gd name="T39" fmla="*/ 377 h 377"/>
                      <a:gd name="T40" fmla="*/ 159 w 404"/>
                      <a:gd name="T41" fmla="*/ 374 h 377"/>
                      <a:gd name="T42" fmla="*/ 124 w 404"/>
                      <a:gd name="T43" fmla="*/ 366 h 377"/>
                      <a:gd name="T44" fmla="*/ 94 w 404"/>
                      <a:gd name="T45" fmla="*/ 352 h 377"/>
                      <a:gd name="T46" fmla="*/ 66 w 404"/>
                      <a:gd name="T47" fmla="*/ 334 h 377"/>
                      <a:gd name="T48" fmla="*/ 44 w 404"/>
                      <a:gd name="T49" fmla="*/ 311 h 377"/>
                      <a:gd name="T50" fmla="*/ 24 w 404"/>
                      <a:gd name="T51" fmla="*/ 284 h 377"/>
                      <a:gd name="T52" fmla="*/ 12 w 404"/>
                      <a:gd name="T53" fmla="*/ 255 h 377"/>
                      <a:gd name="T54" fmla="*/ 3 w 404"/>
                      <a:gd name="T55" fmla="*/ 222 h 377"/>
                      <a:gd name="T56" fmla="*/ 0 w 404"/>
                      <a:gd name="T57" fmla="*/ 188 h 377"/>
                      <a:gd name="T58" fmla="*/ 3 w 404"/>
                      <a:gd name="T59" fmla="*/ 155 h 377"/>
                      <a:gd name="T60" fmla="*/ 12 w 404"/>
                      <a:gd name="T61" fmla="*/ 122 h 377"/>
                      <a:gd name="T62" fmla="*/ 26 w 404"/>
                      <a:gd name="T63" fmla="*/ 93 h 377"/>
                      <a:gd name="T64" fmla="*/ 44 w 404"/>
                      <a:gd name="T65" fmla="*/ 66 h 377"/>
                      <a:gd name="T66" fmla="*/ 67 w 404"/>
                      <a:gd name="T67" fmla="*/ 43 h 377"/>
                      <a:gd name="T68" fmla="*/ 95 w 404"/>
                      <a:gd name="T69" fmla="*/ 25 h 377"/>
                      <a:gd name="T70" fmla="*/ 127 w 404"/>
                      <a:gd name="T71" fmla="*/ 11 h 377"/>
                      <a:gd name="T72" fmla="*/ 163 w 404"/>
                      <a:gd name="T73" fmla="*/ 2 h 377"/>
                      <a:gd name="T74" fmla="*/ 202 w 404"/>
                      <a:gd name="T75" fmla="*/ 0 h 3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404" h="377">
                        <a:moveTo>
                          <a:pt x="202" y="0"/>
                        </a:moveTo>
                        <a:lnTo>
                          <a:pt x="241" y="2"/>
                        </a:lnTo>
                        <a:lnTo>
                          <a:pt x="277" y="11"/>
                        </a:lnTo>
                        <a:lnTo>
                          <a:pt x="308" y="25"/>
                        </a:lnTo>
                        <a:lnTo>
                          <a:pt x="336" y="43"/>
                        </a:lnTo>
                        <a:lnTo>
                          <a:pt x="360" y="66"/>
                        </a:lnTo>
                        <a:lnTo>
                          <a:pt x="378" y="93"/>
                        </a:lnTo>
                        <a:lnTo>
                          <a:pt x="392" y="122"/>
                        </a:lnTo>
                        <a:lnTo>
                          <a:pt x="400" y="155"/>
                        </a:lnTo>
                        <a:lnTo>
                          <a:pt x="404" y="188"/>
                        </a:lnTo>
                        <a:lnTo>
                          <a:pt x="400" y="222"/>
                        </a:lnTo>
                        <a:lnTo>
                          <a:pt x="392" y="255"/>
                        </a:lnTo>
                        <a:lnTo>
                          <a:pt x="379" y="284"/>
                        </a:lnTo>
                        <a:lnTo>
                          <a:pt x="360" y="311"/>
                        </a:lnTo>
                        <a:lnTo>
                          <a:pt x="336" y="334"/>
                        </a:lnTo>
                        <a:lnTo>
                          <a:pt x="308" y="352"/>
                        </a:lnTo>
                        <a:lnTo>
                          <a:pt x="276" y="366"/>
                        </a:lnTo>
                        <a:lnTo>
                          <a:pt x="240" y="374"/>
                        </a:lnTo>
                        <a:lnTo>
                          <a:pt x="201" y="377"/>
                        </a:lnTo>
                        <a:lnTo>
                          <a:pt x="198" y="377"/>
                        </a:lnTo>
                        <a:lnTo>
                          <a:pt x="159" y="374"/>
                        </a:lnTo>
                        <a:lnTo>
                          <a:pt x="124" y="366"/>
                        </a:lnTo>
                        <a:lnTo>
                          <a:pt x="94" y="352"/>
                        </a:lnTo>
                        <a:lnTo>
                          <a:pt x="66" y="334"/>
                        </a:lnTo>
                        <a:lnTo>
                          <a:pt x="44" y="311"/>
                        </a:lnTo>
                        <a:lnTo>
                          <a:pt x="24" y="284"/>
                        </a:lnTo>
                        <a:lnTo>
                          <a:pt x="12" y="255"/>
                        </a:lnTo>
                        <a:lnTo>
                          <a:pt x="3" y="222"/>
                        </a:lnTo>
                        <a:lnTo>
                          <a:pt x="0" y="188"/>
                        </a:lnTo>
                        <a:lnTo>
                          <a:pt x="3" y="155"/>
                        </a:lnTo>
                        <a:lnTo>
                          <a:pt x="12" y="122"/>
                        </a:lnTo>
                        <a:lnTo>
                          <a:pt x="26" y="93"/>
                        </a:lnTo>
                        <a:lnTo>
                          <a:pt x="44" y="66"/>
                        </a:lnTo>
                        <a:lnTo>
                          <a:pt x="67" y="43"/>
                        </a:lnTo>
                        <a:lnTo>
                          <a:pt x="95" y="25"/>
                        </a:lnTo>
                        <a:lnTo>
                          <a:pt x="127" y="11"/>
                        </a:lnTo>
                        <a:lnTo>
                          <a:pt x="163" y="2"/>
                        </a:lnTo>
                        <a:lnTo>
                          <a:pt x="20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6" name="Group 36"/>
                <p:cNvGrpSpPr>
                  <a:grpSpLocks noChangeAspect="1"/>
                </p:cNvGrpSpPr>
                <p:nvPr/>
              </p:nvGrpSpPr>
              <p:grpSpPr bwMode="auto">
                <a:xfrm>
                  <a:off x="2008967" y="5977221"/>
                  <a:ext cx="274320" cy="277797"/>
                  <a:chOff x="2091" y="2008"/>
                  <a:chExt cx="1894" cy="1918"/>
                </a:xfrm>
                <a:solidFill>
                  <a:schemeClr val="bg1"/>
                </a:solidFill>
              </p:grpSpPr>
              <p:sp>
                <p:nvSpPr>
                  <p:cNvPr id="67" name="Freeform 38"/>
                  <p:cNvSpPr>
                    <a:spLocks/>
                  </p:cNvSpPr>
                  <p:nvPr/>
                </p:nvSpPr>
                <p:spPr bwMode="auto">
                  <a:xfrm>
                    <a:off x="2849" y="2775"/>
                    <a:ext cx="379" cy="384"/>
                  </a:xfrm>
                  <a:custGeom>
                    <a:avLst/>
                    <a:gdLst>
                      <a:gd name="T0" fmla="*/ 379 w 759"/>
                      <a:gd name="T1" fmla="*/ 0 h 768"/>
                      <a:gd name="T2" fmla="*/ 433 w 759"/>
                      <a:gd name="T3" fmla="*/ 4 h 768"/>
                      <a:gd name="T4" fmla="*/ 484 w 759"/>
                      <a:gd name="T5" fmla="*/ 15 h 768"/>
                      <a:gd name="T6" fmla="*/ 531 w 759"/>
                      <a:gd name="T7" fmla="*/ 33 h 768"/>
                      <a:gd name="T8" fmla="*/ 576 w 759"/>
                      <a:gd name="T9" fmla="*/ 57 h 768"/>
                      <a:gd name="T10" fmla="*/ 618 w 759"/>
                      <a:gd name="T11" fmla="*/ 87 h 768"/>
                      <a:gd name="T12" fmla="*/ 654 w 759"/>
                      <a:gd name="T13" fmla="*/ 122 h 768"/>
                      <a:gd name="T14" fmla="*/ 686 w 759"/>
                      <a:gd name="T15" fmla="*/ 160 h 768"/>
                      <a:gd name="T16" fmla="*/ 711 w 759"/>
                      <a:gd name="T17" fmla="*/ 200 h 768"/>
                      <a:gd name="T18" fmla="*/ 731 w 759"/>
                      <a:gd name="T19" fmla="*/ 243 h 768"/>
                      <a:gd name="T20" fmla="*/ 745 w 759"/>
                      <a:gd name="T21" fmla="*/ 287 h 768"/>
                      <a:gd name="T22" fmla="*/ 755 w 759"/>
                      <a:gd name="T23" fmla="*/ 335 h 768"/>
                      <a:gd name="T24" fmla="*/ 759 w 759"/>
                      <a:gd name="T25" fmla="*/ 384 h 768"/>
                      <a:gd name="T26" fmla="*/ 755 w 759"/>
                      <a:gd name="T27" fmla="*/ 436 h 768"/>
                      <a:gd name="T28" fmla="*/ 744 w 759"/>
                      <a:gd name="T29" fmla="*/ 486 h 768"/>
                      <a:gd name="T30" fmla="*/ 729 w 759"/>
                      <a:gd name="T31" fmla="*/ 533 h 768"/>
                      <a:gd name="T32" fmla="*/ 706 w 759"/>
                      <a:gd name="T33" fmla="*/ 577 h 768"/>
                      <a:gd name="T34" fmla="*/ 679 w 759"/>
                      <a:gd name="T35" fmla="*/ 618 h 768"/>
                      <a:gd name="T36" fmla="*/ 647 w 759"/>
                      <a:gd name="T37" fmla="*/ 655 h 768"/>
                      <a:gd name="T38" fmla="*/ 610 w 759"/>
                      <a:gd name="T39" fmla="*/ 688 h 768"/>
                      <a:gd name="T40" fmla="*/ 570 w 759"/>
                      <a:gd name="T41" fmla="*/ 715 h 768"/>
                      <a:gd name="T42" fmla="*/ 526 w 759"/>
                      <a:gd name="T43" fmla="*/ 738 h 768"/>
                      <a:gd name="T44" fmla="*/ 480 w 759"/>
                      <a:gd name="T45" fmla="*/ 754 h 768"/>
                      <a:gd name="T46" fmla="*/ 430 w 759"/>
                      <a:gd name="T47" fmla="*/ 764 h 768"/>
                      <a:gd name="T48" fmla="*/ 379 w 759"/>
                      <a:gd name="T49" fmla="*/ 768 h 768"/>
                      <a:gd name="T50" fmla="*/ 327 w 759"/>
                      <a:gd name="T51" fmla="*/ 764 h 768"/>
                      <a:gd name="T52" fmla="*/ 279 w 759"/>
                      <a:gd name="T53" fmla="*/ 754 h 768"/>
                      <a:gd name="T54" fmla="*/ 231 w 759"/>
                      <a:gd name="T55" fmla="*/ 738 h 768"/>
                      <a:gd name="T56" fmla="*/ 187 w 759"/>
                      <a:gd name="T57" fmla="*/ 715 h 768"/>
                      <a:gd name="T58" fmla="*/ 147 w 759"/>
                      <a:gd name="T59" fmla="*/ 688 h 768"/>
                      <a:gd name="T60" fmla="*/ 112 w 759"/>
                      <a:gd name="T61" fmla="*/ 655 h 768"/>
                      <a:gd name="T62" fmla="*/ 78 w 759"/>
                      <a:gd name="T63" fmla="*/ 618 h 768"/>
                      <a:gd name="T64" fmla="*/ 51 w 759"/>
                      <a:gd name="T65" fmla="*/ 577 h 768"/>
                      <a:gd name="T66" fmla="*/ 30 w 759"/>
                      <a:gd name="T67" fmla="*/ 533 h 768"/>
                      <a:gd name="T68" fmla="*/ 13 w 759"/>
                      <a:gd name="T69" fmla="*/ 486 h 768"/>
                      <a:gd name="T70" fmla="*/ 4 w 759"/>
                      <a:gd name="T71" fmla="*/ 436 h 768"/>
                      <a:gd name="T72" fmla="*/ 0 w 759"/>
                      <a:gd name="T73" fmla="*/ 384 h 768"/>
                      <a:gd name="T74" fmla="*/ 3 w 759"/>
                      <a:gd name="T75" fmla="*/ 335 h 768"/>
                      <a:gd name="T76" fmla="*/ 12 w 759"/>
                      <a:gd name="T77" fmla="*/ 287 h 768"/>
                      <a:gd name="T78" fmla="*/ 27 w 759"/>
                      <a:gd name="T79" fmla="*/ 243 h 768"/>
                      <a:gd name="T80" fmla="*/ 46 w 759"/>
                      <a:gd name="T81" fmla="*/ 200 h 768"/>
                      <a:gd name="T82" fmla="*/ 71 w 759"/>
                      <a:gd name="T83" fmla="*/ 160 h 768"/>
                      <a:gd name="T84" fmla="*/ 103 w 759"/>
                      <a:gd name="T85" fmla="*/ 122 h 768"/>
                      <a:gd name="T86" fmla="*/ 141 w 759"/>
                      <a:gd name="T87" fmla="*/ 87 h 768"/>
                      <a:gd name="T88" fmla="*/ 182 w 759"/>
                      <a:gd name="T89" fmla="*/ 57 h 768"/>
                      <a:gd name="T90" fmla="*/ 227 w 759"/>
                      <a:gd name="T91" fmla="*/ 33 h 768"/>
                      <a:gd name="T92" fmla="*/ 275 w 759"/>
                      <a:gd name="T93" fmla="*/ 15 h 768"/>
                      <a:gd name="T94" fmla="*/ 326 w 759"/>
                      <a:gd name="T95" fmla="*/ 4 h 768"/>
                      <a:gd name="T96" fmla="*/ 379 w 759"/>
                      <a:gd name="T97" fmla="*/ 0 h 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59" h="768">
                        <a:moveTo>
                          <a:pt x="379" y="0"/>
                        </a:moveTo>
                        <a:lnTo>
                          <a:pt x="433" y="4"/>
                        </a:lnTo>
                        <a:lnTo>
                          <a:pt x="484" y="15"/>
                        </a:lnTo>
                        <a:lnTo>
                          <a:pt x="531" y="33"/>
                        </a:lnTo>
                        <a:lnTo>
                          <a:pt x="576" y="57"/>
                        </a:lnTo>
                        <a:lnTo>
                          <a:pt x="618" y="87"/>
                        </a:lnTo>
                        <a:lnTo>
                          <a:pt x="654" y="122"/>
                        </a:lnTo>
                        <a:lnTo>
                          <a:pt x="686" y="160"/>
                        </a:lnTo>
                        <a:lnTo>
                          <a:pt x="711" y="200"/>
                        </a:lnTo>
                        <a:lnTo>
                          <a:pt x="731" y="243"/>
                        </a:lnTo>
                        <a:lnTo>
                          <a:pt x="745" y="287"/>
                        </a:lnTo>
                        <a:lnTo>
                          <a:pt x="755" y="335"/>
                        </a:lnTo>
                        <a:lnTo>
                          <a:pt x="759" y="384"/>
                        </a:lnTo>
                        <a:lnTo>
                          <a:pt x="755" y="436"/>
                        </a:lnTo>
                        <a:lnTo>
                          <a:pt x="744" y="486"/>
                        </a:lnTo>
                        <a:lnTo>
                          <a:pt x="729" y="533"/>
                        </a:lnTo>
                        <a:lnTo>
                          <a:pt x="706" y="577"/>
                        </a:lnTo>
                        <a:lnTo>
                          <a:pt x="679" y="618"/>
                        </a:lnTo>
                        <a:lnTo>
                          <a:pt x="647" y="655"/>
                        </a:lnTo>
                        <a:lnTo>
                          <a:pt x="610" y="688"/>
                        </a:lnTo>
                        <a:lnTo>
                          <a:pt x="570" y="715"/>
                        </a:lnTo>
                        <a:lnTo>
                          <a:pt x="526" y="738"/>
                        </a:lnTo>
                        <a:lnTo>
                          <a:pt x="480" y="754"/>
                        </a:lnTo>
                        <a:lnTo>
                          <a:pt x="430" y="764"/>
                        </a:lnTo>
                        <a:lnTo>
                          <a:pt x="379" y="768"/>
                        </a:lnTo>
                        <a:lnTo>
                          <a:pt x="327" y="764"/>
                        </a:lnTo>
                        <a:lnTo>
                          <a:pt x="279" y="754"/>
                        </a:lnTo>
                        <a:lnTo>
                          <a:pt x="231" y="738"/>
                        </a:lnTo>
                        <a:lnTo>
                          <a:pt x="187" y="715"/>
                        </a:lnTo>
                        <a:lnTo>
                          <a:pt x="147" y="688"/>
                        </a:lnTo>
                        <a:lnTo>
                          <a:pt x="112" y="655"/>
                        </a:lnTo>
                        <a:lnTo>
                          <a:pt x="78" y="618"/>
                        </a:lnTo>
                        <a:lnTo>
                          <a:pt x="51" y="577"/>
                        </a:lnTo>
                        <a:lnTo>
                          <a:pt x="30" y="533"/>
                        </a:lnTo>
                        <a:lnTo>
                          <a:pt x="13" y="486"/>
                        </a:lnTo>
                        <a:lnTo>
                          <a:pt x="4" y="436"/>
                        </a:lnTo>
                        <a:lnTo>
                          <a:pt x="0" y="384"/>
                        </a:lnTo>
                        <a:lnTo>
                          <a:pt x="3" y="335"/>
                        </a:lnTo>
                        <a:lnTo>
                          <a:pt x="12" y="287"/>
                        </a:lnTo>
                        <a:lnTo>
                          <a:pt x="27" y="243"/>
                        </a:lnTo>
                        <a:lnTo>
                          <a:pt x="46" y="200"/>
                        </a:lnTo>
                        <a:lnTo>
                          <a:pt x="71" y="160"/>
                        </a:lnTo>
                        <a:lnTo>
                          <a:pt x="103" y="122"/>
                        </a:lnTo>
                        <a:lnTo>
                          <a:pt x="141" y="87"/>
                        </a:lnTo>
                        <a:lnTo>
                          <a:pt x="182" y="57"/>
                        </a:lnTo>
                        <a:lnTo>
                          <a:pt x="227" y="33"/>
                        </a:lnTo>
                        <a:lnTo>
                          <a:pt x="275" y="15"/>
                        </a:lnTo>
                        <a:lnTo>
                          <a:pt x="326" y="4"/>
                        </a:lnTo>
                        <a:lnTo>
                          <a:pt x="37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" name="Freeform 39"/>
                  <p:cNvSpPr>
                    <a:spLocks/>
                  </p:cNvSpPr>
                  <p:nvPr/>
                </p:nvSpPr>
                <p:spPr bwMode="auto">
                  <a:xfrm>
                    <a:off x="3270" y="2547"/>
                    <a:ext cx="183" cy="186"/>
                  </a:xfrm>
                  <a:custGeom>
                    <a:avLst/>
                    <a:gdLst>
                      <a:gd name="T0" fmla="*/ 318 w 367"/>
                      <a:gd name="T1" fmla="*/ 0 h 370"/>
                      <a:gd name="T2" fmla="*/ 367 w 367"/>
                      <a:gd name="T3" fmla="*/ 0 h 370"/>
                      <a:gd name="T4" fmla="*/ 367 w 367"/>
                      <a:gd name="T5" fmla="*/ 369 h 370"/>
                      <a:gd name="T6" fmla="*/ 2 w 367"/>
                      <a:gd name="T7" fmla="*/ 370 h 370"/>
                      <a:gd name="T8" fmla="*/ 0 w 367"/>
                      <a:gd name="T9" fmla="*/ 1 h 370"/>
                      <a:gd name="T10" fmla="*/ 318 w 367"/>
                      <a:gd name="T11" fmla="*/ 0 h 3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67" h="370">
                        <a:moveTo>
                          <a:pt x="318" y="0"/>
                        </a:moveTo>
                        <a:lnTo>
                          <a:pt x="367" y="0"/>
                        </a:lnTo>
                        <a:lnTo>
                          <a:pt x="367" y="369"/>
                        </a:lnTo>
                        <a:lnTo>
                          <a:pt x="2" y="370"/>
                        </a:lnTo>
                        <a:lnTo>
                          <a:pt x="0" y="1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2091" y="2008"/>
                    <a:ext cx="1894" cy="1918"/>
                  </a:xfrm>
                  <a:custGeom>
                    <a:avLst/>
                    <a:gdLst>
                      <a:gd name="T0" fmla="*/ 1131 w 3788"/>
                      <a:gd name="T1" fmla="*/ 841 h 3836"/>
                      <a:gd name="T2" fmla="*/ 995 w 3788"/>
                      <a:gd name="T3" fmla="*/ 904 h 3836"/>
                      <a:gd name="T4" fmla="*/ 892 w 3788"/>
                      <a:gd name="T5" fmla="*/ 1009 h 3836"/>
                      <a:gd name="T6" fmla="*/ 829 w 3788"/>
                      <a:gd name="T7" fmla="*/ 1146 h 3836"/>
                      <a:gd name="T8" fmla="*/ 817 w 3788"/>
                      <a:gd name="T9" fmla="*/ 2587 h 3836"/>
                      <a:gd name="T10" fmla="*/ 845 w 3788"/>
                      <a:gd name="T11" fmla="*/ 2740 h 3836"/>
                      <a:gd name="T12" fmla="*/ 922 w 3788"/>
                      <a:gd name="T13" fmla="*/ 2867 h 3836"/>
                      <a:gd name="T14" fmla="*/ 1038 w 3788"/>
                      <a:gd name="T15" fmla="*/ 2959 h 3836"/>
                      <a:gd name="T16" fmla="*/ 1181 w 3788"/>
                      <a:gd name="T17" fmla="*/ 3005 h 3836"/>
                      <a:gd name="T18" fmla="*/ 2606 w 3788"/>
                      <a:gd name="T19" fmla="*/ 3005 h 3836"/>
                      <a:gd name="T20" fmla="*/ 2751 w 3788"/>
                      <a:gd name="T21" fmla="*/ 2959 h 3836"/>
                      <a:gd name="T22" fmla="*/ 2866 w 3788"/>
                      <a:gd name="T23" fmla="*/ 2867 h 3836"/>
                      <a:gd name="T24" fmla="*/ 2943 w 3788"/>
                      <a:gd name="T25" fmla="*/ 2740 h 3836"/>
                      <a:gd name="T26" fmla="*/ 2971 w 3788"/>
                      <a:gd name="T27" fmla="*/ 2587 h 3836"/>
                      <a:gd name="T28" fmla="*/ 2958 w 3788"/>
                      <a:gd name="T29" fmla="*/ 1146 h 3836"/>
                      <a:gd name="T30" fmla="*/ 2897 w 3788"/>
                      <a:gd name="T31" fmla="*/ 1009 h 3836"/>
                      <a:gd name="T32" fmla="*/ 2792 w 3788"/>
                      <a:gd name="T33" fmla="*/ 904 h 3836"/>
                      <a:gd name="T34" fmla="*/ 2657 w 3788"/>
                      <a:gd name="T35" fmla="*/ 841 h 3836"/>
                      <a:gd name="T36" fmla="*/ 1233 w 3788"/>
                      <a:gd name="T37" fmla="*/ 828 h 3836"/>
                      <a:gd name="T38" fmla="*/ 2131 w 3788"/>
                      <a:gd name="T39" fmla="*/ 16 h 3836"/>
                      <a:gd name="T40" fmla="*/ 2470 w 3788"/>
                      <a:gd name="T41" fmla="*/ 92 h 3836"/>
                      <a:gd name="T42" fmla="*/ 2784 w 3788"/>
                      <a:gd name="T43" fmla="*/ 226 h 3836"/>
                      <a:gd name="T44" fmla="*/ 3065 w 3788"/>
                      <a:gd name="T45" fmla="*/ 413 h 3836"/>
                      <a:gd name="T46" fmla="*/ 3309 w 3788"/>
                      <a:gd name="T47" fmla="*/ 646 h 3836"/>
                      <a:gd name="T48" fmla="*/ 3510 w 3788"/>
                      <a:gd name="T49" fmla="*/ 919 h 3836"/>
                      <a:gd name="T50" fmla="*/ 3661 w 3788"/>
                      <a:gd name="T51" fmla="*/ 1226 h 3836"/>
                      <a:gd name="T52" fmla="*/ 3756 w 3788"/>
                      <a:gd name="T53" fmla="*/ 1561 h 3836"/>
                      <a:gd name="T54" fmla="*/ 3788 w 3788"/>
                      <a:gd name="T55" fmla="*/ 1918 h 3836"/>
                      <a:gd name="T56" fmla="*/ 3756 w 3788"/>
                      <a:gd name="T57" fmla="*/ 2276 h 3836"/>
                      <a:gd name="T58" fmla="*/ 3661 w 3788"/>
                      <a:gd name="T59" fmla="*/ 2610 h 3836"/>
                      <a:gd name="T60" fmla="*/ 3510 w 3788"/>
                      <a:gd name="T61" fmla="*/ 2917 h 3836"/>
                      <a:gd name="T62" fmla="*/ 3309 w 3788"/>
                      <a:gd name="T63" fmla="*/ 3191 h 3836"/>
                      <a:gd name="T64" fmla="*/ 3065 w 3788"/>
                      <a:gd name="T65" fmla="*/ 3423 h 3836"/>
                      <a:gd name="T66" fmla="*/ 2784 w 3788"/>
                      <a:gd name="T67" fmla="*/ 3611 h 3836"/>
                      <a:gd name="T68" fmla="*/ 2470 w 3788"/>
                      <a:gd name="T69" fmla="*/ 3745 h 3836"/>
                      <a:gd name="T70" fmla="*/ 2131 w 3788"/>
                      <a:gd name="T71" fmla="*/ 3820 h 3836"/>
                      <a:gd name="T72" fmla="*/ 1775 w 3788"/>
                      <a:gd name="T73" fmla="*/ 3831 h 3836"/>
                      <a:gd name="T74" fmla="*/ 1429 w 3788"/>
                      <a:gd name="T75" fmla="*/ 3777 h 3836"/>
                      <a:gd name="T76" fmla="*/ 1105 w 3788"/>
                      <a:gd name="T77" fmla="*/ 3661 h 3836"/>
                      <a:gd name="T78" fmla="*/ 813 w 3788"/>
                      <a:gd name="T79" fmla="*/ 3492 h 3836"/>
                      <a:gd name="T80" fmla="*/ 556 w 3788"/>
                      <a:gd name="T81" fmla="*/ 3274 h 3836"/>
                      <a:gd name="T82" fmla="*/ 340 w 3788"/>
                      <a:gd name="T83" fmla="*/ 3013 h 3836"/>
                      <a:gd name="T84" fmla="*/ 172 w 3788"/>
                      <a:gd name="T85" fmla="*/ 2716 h 3836"/>
                      <a:gd name="T86" fmla="*/ 58 w 3788"/>
                      <a:gd name="T87" fmla="*/ 2390 h 3836"/>
                      <a:gd name="T88" fmla="*/ 3 w 3788"/>
                      <a:gd name="T89" fmla="*/ 2039 h 3836"/>
                      <a:gd name="T90" fmla="*/ 15 w 3788"/>
                      <a:gd name="T91" fmla="*/ 1678 h 3836"/>
                      <a:gd name="T92" fmla="*/ 90 w 3788"/>
                      <a:gd name="T93" fmla="*/ 1335 h 3836"/>
                      <a:gd name="T94" fmla="*/ 223 w 3788"/>
                      <a:gd name="T95" fmla="*/ 1017 h 3836"/>
                      <a:gd name="T96" fmla="*/ 406 w 3788"/>
                      <a:gd name="T97" fmla="*/ 732 h 3836"/>
                      <a:gd name="T98" fmla="*/ 637 w 3788"/>
                      <a:gd name="T99" fmla="*/ 485 h 3836"/>
                      <a:gd name="T100" fmla="*/ 906 w 3788"/>
                      <a:gd name="T101" fmla="*/ 282 h 3836"/>
                      <a:gd name="T102" fmla="*/ 1211 w 3788"/>
                      <a:gd name="T103" fmla="*/ 130 h 3836"/>
                      <a:gd name="T104" fmla="*/ 1541 w 3788"/>
                      <a:gd name="T105" fmla="*/ 34 h 3836"/>
                      <a:gd name="T106" fmla="*/ 1894 w 3788"/>
                      <a:gd name="T107" fmla="*/ 0 h 38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3788" h="3836">
                        <a:moveTo>
                          <a:pt x="1233" y="828"/>
                        </a:moveTo>
                        <a:lnTo>
                          <a:pt x="1181" y="832"/>
                        </a:lnTo>
                        <a:lnTo>
                          <a:pt x="1131" y="841"/>
                        </a:lnTo>
                        <a:lnTo>
                          <a:pt x="1083" y="857"/>
                        </a:lnTo>
                        <a:lnTo>
                          <a:pt x="1038" y="877"/>
                        </a:lnTo>
                        <a:lnTo>
                          <a:pt x="995" y="904"/>
                        </a:lnTo>
                        <a:lnTo>
                          <a:pt x="957" y="935"/>
                        </a:lnTo>
                        <a:lnTo>
                          <a:pt x="922" y="969"/>
                        </a:lnTo>
                        <a:lnTo>
                          <a:pt x="892" y="1009"/>
                        </a:lnTo>
                        <a:lnTo>
                          <a:pt x="866" y="1051"/>
                        </a:lnTo>
                        <a:lnTo>
                          <a:pt x="845" y="1097"/>
                        </a:lnTo>
                        <a:lnTo>
                          <a:pt x="829" y="1146"/>
                        </a:lnTo>
                        <a:lnTo>
                          <a:pt x="820" y="1196"/>
                        </a:lnTo>
                        <a:lnTo>
                          <a:pt x="817" y="1249"/>
                        </a:lnTo>
                        <a:lnTo>
                          <a:pt x="817" y="2587"/>
                        </a:lnTo>
                        <a:lnTo>
                          <a:pt x="820" y="2640"/>
                        </a:lnTo>
                        <a:lnTo>
                          <a:pt x="829" y="2691"/>
                        </a:lnTo>
                        <a:lnTo>
                          <a:pt x="845" y="2740"/>
                        </a:lnTo>
                        <a:lnTo>
                          <a:pt x="866" y="2785"/>
                        </a:lnTo>
                        <a:lnTo>
                          <a:pt x="892" y="2827"/>
                        </a:lnTo>
                        <a:lnTo>
                          <a:pt x="922" y="2867"/>
                        </a:lnTo>
                        <a:lnTo>
                          <a:pt x="957" y="2902"/>
                        </a:lnTo>
                        <a:lnTo>
                          <a:pt x="995" y="2933"/>
                        </a:lnTo>
                        <a:lnTo>
                          <a:pt x="1038" y="2959"/>
                        </a:lnTo>
                        <a:lnTo>
                          <a:pt x="1083" y="2980"/>
                        </a:lnTo>
                        <a:lnTo>
                          <a:pt x="1131" y="2995"/>
                        </a:lnTo>
                        <a:lnTo>
                          <a:pt x="1181" y="3005"/>
                        </a:lnTo>
                        <a:lnTo>
                          <a:pt x="1233" y="3008"/>
                        </a:lnTo>
                        <a:lnTo>
                          <a:pt x="2554" y="3008"/>
                        </a:lnTo>
                        <a:lnTo>
                          <a:pt x="2606" y="3005"/>
                        </a:lnTo>
                        <a:lnTo>
                          <a:pt x="2657" y="2995"/>
                        </a:lnTo>
                        <a:lnTo>
                          <a:pt x="2705" y="2980"/>
                        </a:lnTo>
                        <a:lnTo>
                          <a:pt x="2751" y="2959"/>
                        </a:lnTo>
                        <a:lnTo>
                          <a:pt x="2792" y="2933"/>
                        </a:lnTo>
                        <a:lnTo>
                          <a:pt x="2832" y="2902"/>
                        </a:lnTo>
                        <a:lnTo>
                          <a:pt x="2866" y="2867"/>
                        </a:lnTo>
                        <a:lnTo>
                          <a:pt x="2897" y="2827"/>
                        </a:lnTo>
                        <a:lnTo>
                          <a:pt x="2923" y="2785"/>
                        </a:lnTo>
                        <a:lnTo>
                          <a:pt x="2943" y="2740"/>
                        </a:lnTo>
                        <a:lnTo>
                          <a:pt x="2958" y="2691"/>
                        </a:lnTo>
                        <a:lnTo>
                          <a:pt x="2968" y="2640"/>
                        </a:lnTo>
                        <a:lnTo>
                          <a:pt x="2971" y="2587"/>
                        </a:lnTo>
                        <a:lnTo>
                          <a:pt x="2971" y="1249"/>
                        </a:lnTo>
                        <a:lnTo>
                          <a:pt x="2968" y="1196"/>
                        </a:lnTo>
                        <a:lnTo>
                          <a:pt x="2958" y="1146"/>
                        </a:lnTo>
                        <a:lnTo>
                          <a:pt x="2943" y="1097"/>
                        </a:lnTo>
                        <a:lnTo>
                          <a:pt x="2923" y="1051"/>
                        </a:lnTo>
                        <a:lnTo>
                          <a:pt x="2897" y="1009"/>
                        </a:lnTo>
                        <a:lnTo>
                          <a:pt x="2866" y="969"/>
                        </a:lnTo>
                        <a:lnTo>
                          <a:pt x="2832" y="935"/>
                        </a:lnTo>
                        <a:lnTo>
                          <a:pt x="2792" y="904"/>
                        </a:lnTo>
                        <a:lnTo>
                          <a:pt x="2751" y="877"/>
                        </a:lnTo>
                        <a:lnTo>
                          <a:pt x="2705" y="857"/>
                        </a:lnTo>
                        <a:lnTo>
                          <a:pt x="2657" y="841"/>
                        </a:lnTo>
                        <a:lnTo>
                          <a:pt x="2606" y="832"/>
                        </a:lnTo>
                        <a:lnTo>
                          <a:pt x="2554" y="828"/>
                        </a:lnTo>
                        <a:lnTo>
                          <a:pt x="1233" y="828"/>
                        </a:lnTo>
                        <a:close/>
                        <a:moveTo>
                          <a:pt x="1894" y="0"/>
                        </a:moveTo>
                        <a:lnTo>
                          <a:pt x="2014" y="5"/>
                        </a:lnTo>
                        <a:lnTo>
                          <a:pt x="2131" y="16"/>
                        </a:lnTo>
                        <a:lnTo>
                          <a:pt x="2246" y="34"/>
                        </a:lnTo>
                        <a:lnTo>
                          <a:pt x="2360" y="59"/>
                        </a:lnTo>
                        <a:lnTo>
                          <a:pt x="2470" y="92"/>
                        </a:lnTo>
                        <a:lnTo>
                          <a:pt x="2578" y="130"/>
                        </a:lnTo>
                        <a:lnTo>
                          <a:pt x="2682" y="175"/>
                        </a:lnTo>
                        <a:lnTo>
                          <a:pt x="2784" y="226"/>
                        </a:lnTo>
                        <a:lnTo>
                          <a:pt x="2881" y="282"/>
                        </a:lnTo>
                        <a:lnTo>
                          <a:pt x="2975" y="345"/>
                        </a:lnTo>
                        <a:lnTo>
                          <a:pt x="3065" y="413"/>
                        </a:lnTo>
                        <a:lnTo>
                          <a:pt x="3151" y="485"/>
                        </a:lnTo>
                        <a:lnTo>
                          <a:pt x="3233" y="563"/>
                        </a:lnTo>
                        <a:lnTo>
                          <a:pt x="3309" y="646"/>
                        </a:lnTo>
                        <a:lnTo>
                          <a:pt x="3381" y="732"/>
                        </a:lnTo>
                        <a:lnTo>
                          <a:pt x="3449" y="823"/>
                        </a:lnTo>
                        <a:lnTo>
                          <a:pt x="3510" y="919"/>
                        </a:lnTo>
                        <a:lnTo>
                          <a:pt x="3566" y="1017"/>
                        </a:lnTo>
                        <a:lnTo>
                          <a:pt x="3616" y="1121"/>
                        </a:lnTo>
                        <a:lnTo>
                          <a:pt x="3661" y="1226"/>
                        </a:lnTo>
                        <a:lnTo>
                          <a:pt x="3699" y="1335"/>
                        </a:lnTo>
                        <a:lnTo>
                          <a:pt x="3731" y="1447"/>
                        </a:lnTo>
                        <a:lnTo>
                          <a:pt x="3756" y="1561"/>
                        </a:lnTo>
                        <a:lnTo>
                          <a:pt x="3774" y="1678"/>
                        </a:lnTo>
                        <a:lnTo>
                          <a:pt x="3784" y="1797"/>
                        </a:lnTo>
                        <a:lnTo>
                          <a:pt x="3788" y="1918"/>
                        </a:lnTo>
                        <a:lnTo>
                          <a:pt x="3784" y="2039"/>
                        </a:lnTo>
                        <a:lnTo>
                          <a:pt x="3774" y="2158"/>
                        </a:lnTo>
                        <a:lnTo>
                          <a:pt x="3756" y="2276"/>
                        </a:lnTo>
                        <a:lnTo>
                          <a:pt x="3731" y="2390"/>
                        </a:lnTo>
                        <a:lnTo>
                          <a:pt x="3699" y="2501"/>
                        </a:lnTo>
                        <a:lnTo>
                          <a:pt x="3661" y="2610"/>
                        </a:lnTo>
                        <a:lnTo>
                          <a:pt x="3616" y="2716"/>
                        </a:lnTo>
                        <a:lnTo>
                          <a:pt x="3566" y="2819"/>
                        </a:lnTo>
                        <a:lnTo>
                          <a:pt x="3510" y="2917"/>
                        </a:lnTo>
                        <a:lnTo>
                          <a:pt x="3449" y="3013"/>
                        </a:lnTo>
                        <a:lnTo>
                          <a:pt x="3381" y="3104"/>
                        </a:lnTo>
                        <a:lnTo>
                          <a:pt x="3309" y="3191"/>
                        </a:lnTo>
                        <a:lnTo>
                          <a:pt x="3233" y="3274"/>
                        </a:lnTo>
                        <a:lnTo>
                          <a:pt x="3151" y="3351"/>
                        </a:lnTo>
                        <a:lnTo>
                          <a:pt x="3065" y="3423"/>
                        </a:lnTo>
                        <a:lnTo>
                          <a:pt x="2975" y="3492"/>
                        </a:lnTo>
                        <a:lnTo>
                          <a:pt x="2881" y="3554"/>
                        </a:lnTo>
                        <a:lnTo>
                          <a:pt x="2784" y="3611"/>
                        </a:lnTo>
                        <a:lnTo>
                          <a:pt x="2682" y="3661"/>
                        </a:lnTo>
                        <a:lnTo>
                          <a:pt x="2578" y="3707"/>
                        </a:lnTo>
                        <a:lnTo>
                          <a:pt x="2470" y="3745"/>
                        </a:lnTo>
                        <a:lnTo>
                          <a:pt x="2360" y="3777"/>
                        </a:lnTo>
                        <a:lnTo>
                          <a:pt x="2246" y="3802"/>
                        </a:lnTo>
                        <a:lnTo>
                          <a:pt x="2131" y="3820"/>
                        </a:lnTo>
                        <a:lnTo>
                          <a:pt x="2014" y="3831"/>
                        </a:lnTo>
                        <a:lnTo>
                          <a:pt x="1894" y="3836"/>
                        </a:lnTo>
                        <a:lnTo>
                          <a:pt x="1775" y="3831"/>
                        </a:lnTo>
                        <a:lnTo>
                          <a:pt x="1656" y="3820"/>
                        </a:lnTo>
                        <a:lnTo>
                          <a:pt x="1541" y="3802"/>
                        </a:lnTo>
                        <a:lnTo>
                          <a:pt x="1429" y="3777"/>
                        </a:lnTo>
                        <a:lnTo>
                          <a:pt x="1317" y="3745"/>
                        </a:lnTo>
                        <a:lnTo>
                          <a:pt x="1211" y="3707"/>
                        </a:lnTo>
                        <a:lnTo>
                          <a:pt x="1105" y="3661"/>
                        </a:lnTo>
                        <a:lnTo>
                          <a:pt x="1005" y="3611"/>
                        </a:lnTo>
                        <a:lnTo>
                          <a:pt x="906" y="3554"/>
                        </a:lnTo>
                        <a:lnTo>
                          <a:pt x="813" y="3492"/>
                        </a:lnTo>
                        <a:lnTo>
                          <a:pt x="723" y="3423"/>
                        </a:lnTo>
                        <a:lnTo>
                          <a:pt x="637" y="3351"/>
                        </a:lnTo>
                        <a:lnTo>
                          <a:pt x="556" y="3274"/>
                        </a:lnTo>
                        <a:lnTo>
                          <a:pt x="478" y="3191"/>
                        </a:lnTo>
                        <a:lnTo>
                          <a:pt x="406" y="3104"/>
                        </a:lnTo>
                        <a:lnTo>
                          <a:pt x="340" y="3013"/>
                        </a:lnTo>
                        <a:lnTo>
                          <a:pt x="278" y="2917"/>
                        </a:lnTo>
                        <a:lnTo>
                          <a:pt x="223" y="2819"/>
                        </a:lnTo>
                        <a:lnTo>
                          <a:pt x="172" y="2716"/>
                        </a:lnTo>
                        <a:lnTo>
                          <a:pt x="128" y="2610"/>
                        </a:lnTo>
                        <a:lnTo>
                          <a:pt x="90" y="2501"/>
                        </a:lnTo>
                        <a:lnTo>
                          <a:pt x="58" y="2390"/>
                        </a:lnTo>
                        <a:lnTo>
                          <a:pt x="33" y="2276"/>
                        </a:lnTo>
                        <a:lnTo>
                          <a:pt x="15" y="2158"/>
                        </a:lnTo>
                        <a:lnTo>
                          <a:pt x="3" y="2039"/>
                        </a:lnTo>
                        <a:lnTo>
                          <a:pt x="0" y="1918"/>
                        </a:lnTo>
                        <a:lnTo>
                          <a:pt x="3" y="1797"/>
                        </a:lnTo>
                        <a:lnTo>
                          <a:pt x="15" y="1678"/>
                        </a:lnTo>
                        <a:lnTo>
                          <a:pt x="33" y="1561"/>
                        </a:lnTo>
                        <a:lnTo>
                          <a:pt x="58" y="1447"/>
                        </a:lnTo>
                        <a:lnTo>
                          <a:pt x="90" y="1335"/>
                        </a:lnTo>
                        <a:lnTo>
                          <a:pt x="128" y="1226"/>
                        </a:lnTo>
                        <a:lnTo>
                          <a:pt x="172" y="1121"/>
                        </a:lnTo>
                        <a:lnTo>
                          <a:pt x="223" y="1017"/>
                        </a:lnTo>
                        <a:lnTo>
                          <a:pt x="278" y="919"/>
                        </a:lnTo>
                        <a:lnTo>
                          <a:pt x="340" y="823"/>
                        </a:lnTo>
                        <a:lnTo>
                          <a:pt x="406" y="732"/>
                        </a:lnTo>
                        <a:lnTo>
                          <a:pt x="478" y="646"/>
                        </a:lnTo>
                        <a:lnTo>
                          <a:pt x="556" y="563"/>
                        </a:lnTo>
                        <a:lnTo>
                          <a:pt x="637" y="485"/>
                        </a:lnTo>
                        <a:lnTo>
                          <a:pt x="723" y="413"/>
                        </a:lnTo>
                        <a:lnTo>
                          <a:pt x="813" y="345"/>
                        </a:lnTo>
                        <a:lnTo>
                          <a:pt x="906" y="282"/>
                        </a:lnTo>
                        <a:lnTo>
                          <a:pt x="1005" y="226"/>
                        </a:lnTo>
                        <a:lnTo>
                          <a:pt x="1105" y="175"/>
                        </a:lnTo>
                        <a:lnTo>
                          <a:pt x="1211" y="130"/>
                        </a:lnTo>
                        <a:lnTo>
                          <a:pt x="1317" y="92"/>
                        </a:lnTo>
                        <a:lnTo>
                          <a:pt x="1429" y="59"/>
                        </a:lnTo>
                        <a:lnTo>
                          <a:pt x="1541" y="34"/>
                        </a:lnTo>
                        <a:lnTo>
                          <a:pt x="1656" y="16"/>
                        </a:lnTo>
                        <a:lnTo>
                          <a:pt x="1775" y="5"/>
                        </a:lnTo>
                        <a:lnTo>
                          <a:pt x="189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" name="Freeform 41"/>
                  <p:cNvSpPr>
                    <a:spLocks/>
                  </p:cNvSpPr>
                  <p:nvPr/>
                </p:nvSpPr>
                <p:spPr bwMode="auto">
                  <a:xfrm>
                    <a:off x="2605" y="2855"/>
                    <a:ext cx="867" cy="551"/>
                  </a:xfrm>
                  <a:custGeom>
                    <a:avLst/>
                    <a:gdLst>
                      <a:gd name="T0" fmla="*/ 0 w 1735"/>
                      <a:gd name="T1" fmla="*/ 0 h 1102"/>
                      <a:gd name="T2" fmla="*/ 321 w 1735"/>
                      <a:gd name="T3" fmla="*/ 0 h 1102"/>
                      <a:gd name="T4" fmla="*/ 303 w 1735"/>
                      <a:gd name="T5" fmla="*/ 54 h 1102"/>
                      <a:gd name="T6" fmla="*/ 289 w 1735"/>
                      <a:gd name="T7" fmla="*/ 109 h 1102"/>
                      <a:gd name="T8" fmla="*/ 281 w 1735"/>
                      <a:gd name="T9" fmla="*/ 165 h 1102"/>
                      <a:gd name="T10" fmla="*/ 279 w 1735"/>
                      <a:gd name="T11" fmla="*/ 224 h 1102"/>
                      <a:gd name="T12" fmla="*/ 282 w 1735"/>
                      <a:gd name="T13" fmla="*/ 289 h 1102"/>
                      <a:gd name="T14" fmla="*/ 292 w 1735"/>
                      <a:gd name="T15" fmla="*/ 351 h 1102"/>
                      <a:gd name="T16" fmla="*/ 308 w 1735"/>
                      <a:gd name="T17" fmla="*/ 413 h 1102"/>
                      <a:gd name="T18" fmla="*/ 331 w 1735"/>
                      <a:gd name="T19" fmla="*/ 470 h 1102"/>
                      <a:gd name="T20" fmla="*/ 359 w 1735"/>
                      <a:gd name="T21" fmla="*/ 525 h 1102"/>
                      <a:gd name="T22" fmla="*/ 392 w 1735"/>
                      <a:gd name="T23" fmla="*/ 576 h 1102"/>
                      <a:gd name="T24" fmla="*/ 430 w 1735"/>
                      <a:gd name="T25" fmla="*/ 624 h 1102"/>
                      <a:gd name="T26" fmla="*/ 473 w 1735"/>
                      <a:gd name="T27" fmla="*/ 667 h 1102"/>
                      <a:gd name="T28" fmla="*/ 519 w 1735"/>
                      <a:gd name="T29" fmla="*/ 705 h 1102"/>
                      <a:gd name="T30" fmla="*/ 570 w 1735"/>
                      <a:gd name="T31" fmla="*/ 739 h 1102"/>
                      <a:gd name="T32" fmla="*/ 624 w 1735"/>
                      <a:gd name="T33" fmla="*/ 768 h 1102"/>
                      <a:gd name="T34" fmla="*/ 681 w 1735"/>
                      <a:gd name="T35" fmla="*/ 790 h 1102"/>
                      <a:gd name="T36" fmla="*/ 741 w 1735"/>
                      <a:gd name="T37" fmla="*/ 807 h 1102"/>
                      <a:gd name="T38" fmla="*/ 803 w 1735"/>
                      <a:gd name="T39" fmla="*/ 817 h 1102"/>
                      <a:gd name="T40" fmla="*/ 867 w 1735"/>
                      <a:gd name="T41" fmla="*/ 820 h 1102"/>
                      <a:gd name="T42" fmla="*/ 931 w 1735"/>
                      <a:gd name="T43" fmla="*/ 817 h 1102"/>
                      <a:gd name="T44" fmla="*/ 993 w 1735"/>
                      <a:gd name="T45" fmla="*/ 807 h 1102"/>
                      <a:gd name="T46" fmla="*/ 1053 w 1735"/>
                      <a:gd name="T47" fmla="*/ 790 h 1102"/>
                      <a:gd name="T48" fmla="*/ 1110 w 1735"/>
                      <a:gd name="T49" fmla="*/ 768 h 1102"/>
                      <a:gd name="T50" fmla="*/ 1165 w 1735"/>
                      <a:gd name="T51" fmla="*/ 739 h 1102"/>
                      <a:gd name="T52" fmla="*/ 1215 w 1735"/>
                      <a:gd name="T53" fmla="*/ 705 h 1102"/>
                      <a:gd name="T54" fmla="*/ 1262 w 1735"/>
                      <a:gd name="T55" fmla="*/ 667 h 1102"/>
                      <a:gd name="T56" fmla="*/ 1305 w 1735"/>
                      <a:gd name="T57" fmla="*/ 624 h 1102"/>
                      <a:gd name="T58" fmla="*/ 1342 w 1735"/>
                      <a:gd name="T59" fmla="*/ 576 h 1102"/>
                      <a:gd name="T60" fmla="*/ 1376 w 1735"/>
                      <a:gd name="T61" fmla="*/ 525 h 1102"/>
                      <a:gd name="T62" fmla="*/ 1404 w 1735"/>
                      <a:gd name="T63" fmla="*/ 470 h 1102"/>
                      <a:gd name="T64" fmla="*/ 1427 w 1735"/>
                      <a:gd name="T65" fmla="*/ 413 h 1102"/>
                      <a:gd name="T66" fmla="*/ 1443 w 1735"/>
                      <a:gd name="T67" fmla="*/ 351 h 1102"/>
                      <a:gd name="T68" fmla="*/ 1453 w 1735"/>
                      <a:gd name="T69" fmla="*/ 289 h 1102"/>
                      <a:gd name="T70" fmla="*/ 1456 w 1735"/>
                      <a:gd name="T71" fmla="*/ 224 h 1102"/>
                      <a:gd name="T72" fmla="*/ 1454 w 1735"/>
                      <a:gd name="T73" fmla="*/ 165 h 1102"/>
                      <a:gd name="T74" fmla="*/ 1444 w 1735"/>
                      <a:gd name="T75" fmla="*/ 109 h 1102"/>
                      <a:gd name="T76" fmla="*/ 1431 w 1735"/>
                      <a:gd name="T77" fmla="*/ 54 h 1102"/>
                      <a:gd name="T78" fmla="*/ 1412 w 1735"/>
                      <a:gd name="T79" fmla="*/ 0 h 1102"/>
                      <a:gd name="T80" fmla="*/ 1735 w 1735"/>
                      <a:gd name="T81" fmla="*/ 0 h 1102"/>
                      <a:gd name="T82" fmla="*/ 1735 w 1735"/>
                      <a:gd name="T83" fmla="*/ 893 h 1102"/>
                      <a:gd name="T84" fmla="*/ 1731 w 1735"/>
                      <a:gd name="T85" fmla="*/ 931 h 1102"/>
                      <a:gd name="T86" fmla="*/ 1722 w 1735"/>
                      <a:gd name="T87" fmla="*/ 967 h 1102"/>
                      <a:gd name="T88" fmla="*/ 1706 w 1735"/>
                      <a:gd name="T89" fmla="*/ 999 h 1102"/>
                      <a:gd name="T90" fmla="*/ 1686 w 1735"/>
                      <a:gd name="T91" fmla="*/ 1028 h 1102"/>
                      <a:gd name="T92" fmla="*/ 1661 w 1735"/>
                      <a:gd name="T93" fmla="*/ 1053 h 1102"/>
                      <a:gd name="T94" fmla="*/ 1632 w 1735"/>
                      <a:gd name="T95" fmla="*/ 1073 h 1102"/>
                      <a:gd name="T96" fmla="*/ 1600 w 1735"/>
                      <a:gd name="T97" fmla="*/ 1089 h 1102"/>
                      <a:gd name="T98" fmla="*/ 1565 w 1735"/>
                      <a:gd name="T99" fmla="*/ 1099 h 1102"/>
                      <a:gd name="T100" fmla="*/ 1527 w 1735"/>
                      <a:gd name="T101" fmla="*/ 1102 h 1102"/>
                      <a:gd name="T102" fmla="*/ 206 w 1735"/>
                      <a:gd name="T103" fmla="*/ 1102 h 1102"/>
                      <a:gd name="T104" fmla="*/ 170 w 1735"/>
                      <a:gd name="T105" fmla="*/ 1099 h 1102"/>
                      <a:gd name="T106" fmla="*/ 134 w 1735"/>
                      <a:gd name="T107" fmla="*/ 1089 h 1102"/>
                      <a:gd name="T108" fmla="*/ 102 w 1735"/>
                      <a:gd name="T109" fmla="*/ 1073 h 1102"/>
                      <a:gd name="T110" fmla="*/ 74 w 1735"/>
                      <a:gd name="T111" fmla="*/ 1053 h 1102"/>
                      <a:gd name="T112" fmla="*/ 49 w 1735"/>
                      <a:gd name="T113" fmla="*/ 1028 h 1102"/>
                      <a:gd name="T114" fmla="*/ 29 w 1735"/>
                      <a:gd name="T115" fmla="*/ 999 h 1102"/>
                      <a:gd name="T116" fmla="*/ 13 w 1735"/>
                      <a:gd name="T117" fmla="*/ 967 h 1102"/>
                      <a:gd name="T118" fmla="*/ 4 w 1735"/>
                      <a:gd name="T119" fmla="*/ 931 h 1102"/>
                      <a:gd name="T120" fmla="*/ 0 w 1735"/>
                      <a:gd name="T121" fmla="*/ 893 h 1102"/>
                      <a:gd name="T122" fmla="*/ 0 w 1735"/>
                      <a:gd name="T123" fmla="*/ 0 h 1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735" h="1102">
                        <a:moveTo>
                          <a:pt x="0" y="0"/>
                        </a:moveTo>
                        <a:lnTo>
                          <a:pt x="321" y="0"/>
                        </a:lnTo>
                        <a:lnTo>
                          <a:pt x="303" y="54"/>
                        </a:lnTo>
                        <a:lnTo>
                          <a:pt x="289" y="109"/>
                        </a:lnTo>
                        <a:lnTo>
                          <a:pt x="281" y="165"/>
                        </a:lnTo>
                        <a:lnTo>
                          <a:pt x="279" y="224"/>
                        </a:lnTo>
                        <a:lnTo>
                          <a:pt x="282" y="289"/>
                        </a:lnTo>
                        <a:lnTo>
                          <a:pt x="292" y="351"/>
                        </a:lnTo>
                        <a:lnTo>
                          <a:pt x="308" y="413"/>
                        </a:lnTo>
                        <a:lnTo>
                          <a:pt x="331" y="470"/>
                        </a:lnTo>
                        <a:lnTo>
                          <a:pt x="359" y="525"/>
                        </a:lnTo>
                        <a:lnTo>
                          <a:pt x="392" y="576"/>
                        </a:lnTo>
                        <a:lnTo>
                          <a:pt x="430" y="624"/>
                        </a:lnTo>
                        <a:lnTo>
                          <a:pt x="473" y="667"/>
                        </a:lnTo>
                        <a:lnTo>
                          <a:pt x="519" y="705"/>
                        </a:lnTo>
                        <a:lnTo>
                          <a:pt x="570" y="739"/>
                        </a:lnTo>
                        <a:lnTo>
                          <a:pt x="624" y="768"/>
                        </a:lnTo>
                        <a:lnTo>
                          <a:pt x="681" y="790"/>
                        </a:lnTo>
                        <a:lnTo>
                          <a:pt x="741" y="807"/>
                        </a:lnTo>
                        <a:lnTo>
                          <a:pt x="803" y="817"/>
                        </a:lnTo>
                        <a:lnTo>
                          <a:pt x="867" y="820"/>
                        </a:lnTo>
                        <a:lnTo>
                          <a:pt x="931" y="817"/>
                        </a:lnTo>
                        <a:lnTo>
                          <a:pt x="993" y="807"/>
                        </a:lnTo>
                        <a:lnTo>
                          <a:pt x="1053" y="790"/>
                        </a:lnTo>
                        <a:lnTo>
                          <a:pt x="1110" y="768"/>
                        </a:lnTo>
                        <a:lnTo>
                          <a:pt x="1165" y="739"/>
                        </a:lnTo>
                        <a:lnTo>
                          <a:pt x="1215" y="705"/>
                        </a:lnTo>
                        <a:lnTo>
                          <a:pt x="1262" y="667"/>
                        </a:lnTo>
                        <a:lnTo>
                          <a:pt x="1305" y="624"/>
                        </a:lnTo>
                        <a:lnTo>
                          <a:pt x="1342" y="576"/>
                        </a:lnTo>
                        <a:lnTo>
                          <a:pt x="1376" y="525"/>
                        </a:lnTo>
                        <a:lnTo>
                          <a:pt x="1404" y="470"/>
                        </a:lnTo>
                        <a:lnTo>
                          <a:pt x="1427" y="413"/>
                        </a:lnTo>
                        <a:lnTo>
                          <a:pt x="1443" y="351"/>
                        </a:lnTo>
                        <a:lnTo>
                          <a:pt x="1453" y="289"/>
                        </a:lnTo>
                        <a:lnTo>
                          <a:pt x="1456" y="224"/>
                        </a:lnTo>
                        <a:lnTo>
                          <a:pt x="1454" y="165"/>
                        </a:lnTo>
                        <a:lnTo>
                          <a:pt x="1444" y="109"/>
                        </a:lnTo>
                        <a:lnTo>
                          <a:pt x="1431" y="54"/>
                        </a:lnTo>
                        <a:lnTo>
                          <a:pt x="1412" y="0"/>
                        </a:lnTo>
                        <a:lnTo>
                          <a:pt x="1735" y="0"/>
                        </a:lnTo>
                        <a:lnTo>
                          <a:pt x="1735" y="893"/>
                        </a:lnTo>
                        <a:lnTo>
                          <a:pt x="1731" y="931"/>
                        </a:lnTo>
                        <a:lnTo>
                          <a:pt x="1722" y="967"/>
                        </a:lnTo>
                        <a:lnTo>
                          <a:pt x="1706" y="999"/>
                        </a:lnTo>
                        <a:lnTo>
                          <a:pt x="1686" y="1028"/>
                        </a:lnTo>
                        <a:lnTo>
                          <a:pt x="1661" y="1053"/>
                        </a:lnTo>
                        <a:lnTo>
                          <a:pt x="1632" y="1073"/>
                        </a:lnTo>
                        <a:lnTo>
                          <a:pt x="1600" y="1089"/>
                        </a:lnTo>
                        <a:lnTo>
                          <a:pt x="1565" y="1099"/>
                        </a:lnTo>
                        <a:lnTo>
                          <a:pt x="1527" y="1102"/>
                        </a:lnTo>
                        <a:lnTo>
                          <a:pt x="206" y="1102"/>
                        </a:lnTo>
                        <a:lnTo>
                          <a:pt x="170" y="1099"/>
                        </a:lnTo>
                        <a:lnTo>
                          <a:pt x="134" y="1089"/>
                        </a:lnTo>
                        <a:lnTo>
                          <a:pt x="102" y="1073"/>
                        </a:lnTo>
                        <a:lnTo>
                          <a:pt x="74" y="1053"/>
                        </a:lnTo>
                        <a:lnTo>
                          <a:pt x="49" y="1028"/>
                        </a:lnTo>
                        <a:lnTo>
                          <a:pt x="29" y="999"/>
                        </a:lnTo>
                        <a:lnTo>
                          <a:pt x="13" y="967"/>
                        </a:lnTo>
                        <a:lnTo>
                          <a:pt x="4" y="931"/>
                        </a:lnTo>
                        <a:lnTo>
                          <a:pt x="0" y="89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6" name="Group 45"/>
            <p:cNvGrpSpPr/>
            <p:nvPr/>
          </p:nvGrpSpPr>
          <p:grpSpPr>
            <a:xfrm>
              <a:off x="3305908" y="5775767"/>
              <a:ext cx="2356338" cy="386861"/>
              <a:chOff x="844062" y="5486400"/>
              <a:chExt cx="2356338" cy="386861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844062" y="5486400"/>
                <a:ext cx="2356338" cy="386861"/>
              </a:xfrm>
              <a:prstGeom prst="rect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8" name="Group 47"/>
              <p:cNvGrpSpPr/>
              <p:nvPr/>
            </p:nvGrpSpPr>
            <p:grpSpPr>
              <a:xfrm>
                <a:off x="1365046" y="5534307"/>
                <a:ext cx="1314371" cy="291046"/>
                <a:chOff x="968916" y="5977221"/>
                <a:chExt cx="1314371" cy="291046"/>
              </a:xfrm>
            </p:grpSpPr>
            <p:sp>
              <p:nvSpPr>
                <p:cNvPr id="49" name="Freeform 20"/>
                <p:cNvSpPr>
                  <a:spLocks noEditPoints="1"/>
                </p:cNvSpPr>
                <p:nvPr/>
              </p:nvSpPr>
              <p:spPr bwMode="auto">
                <a:xfrm>
                  <a:off x="968916" y="5983961"/>
                  <a:ext cx="274320" cy="274320"/>
                </a:xfrm>
                <a:custGeom>
                  <a:avLst/>
                  <a:gdLst>
                    <a:gd name="T0" fmla="*/ 2116 w 4096"/>
                    <a:gd name="T1" fmla="*/ 950 h 4147"/>
                    <a:gd name="T2" fmla="*/ 1979 w 4096"/>
                    <a:gd name="T3" fmla="*/ 993 h 4147"/>
                    <a:gd name="T4" fmla="*/ 1878 w 4096"/>
                    <a:gd name="T5" fmla="*/ 1063 h 4147"/>
                    <a:gd name="T6" fmla="*/ 1806 w 4096"/>
                    <a:gd name="T7" fmla="*/ 1151 h 4147"/>
                    <a:gd name="T8" fmla="*/ 1761 w 4096"/>
                    <a:gd name="T9" fmla="*/ 1251 h 4147"/>
                    <a:gd name="T10" fmla="*/ 1737 w 4096"/>
                    <a:gd name="T11" fmla="*/ 1352 h 4147"/>
                    <a:gd name="T12" fmla="*/ 1731 w 4096"/>
                    <a:gd name="T13" fmla="*/ 1447 h 4147"/>
                    <a:gd name="T14" fmla="*/ 1496 w 4096"/>
                    <a:gd name="T15" fmla="*/ 2146 h 4147"/>
                    <a:gd name="T16" fmla="*/ 2224 w 4096"/>
                    <a:gd name="T17" fmla="*/ 3348 h 4147"/>
                    <a:gd name="T18" fmla="*/ 2600 w 4096"/>
                    <a:gd name="T19" fmla="*/ 1722 h 4147"/>
                    <a:gd name="T20" fmla="*/ 2226 w 4096"/>
                    <a:gd name="T21" fmla="*/ 1443 h 4147"/>
                    <a:gd name="T22" fmla="*/ 2253 w 4096"/>
                    <a:gd name="T23" fmla="*/ 1385 h 4147"/>
                    <a:gd name="T24" fmla="*/ 2298 w 4096"/>
                    <a:gd name="T25" fmla="*/ 1360 h 4147"/>
                    <a:gd name="T26" fmla="*/ 2594 w 4096"/>
                    <a:gd name="T27" fmla="*/ 1356 h 4147"/>
                    <a:gd name="T28" fmla="*/ 2048 w 4096"/>
                    <a:gd name="T29" fmla="*/ 0 h 4147"/>
                    <a:gd name="T30" fmla="*/ 2429 w 4096"/>
                    <a:gd name="T31" fmla="*/ 36 h 4147"/>
                    <a:gd name="T32" fmla="*/ 2787 w 4096"/>
                    <a:gd name="T33" fmla="*/ 140 h 4147"/>
                    <a:gd name="T34" fmla="*/ 3115 w 4096"/>
                    <a:gd name="T35" fmla="*/ 304 h 4147"/>
                    <a:gd name="T36" fmla="*/ 3408 w 4096"/>
                    <a:gd name="T37" fmla="*/ 524 h 4147"/>
                    <a:gd name="T38" fmla="*/ 3656 w 4096"/>
                    <a:gd name="T39" fmla="*/ 791 h 4147"/>
                    <a:gd name="T40" fmla="*/ 3856 w 4096"/>
                    <a:gd name="T41" fmla="*/ 1099 h 4147"/>
                    <a:gd name="T42" fmla="*/ 3999 w 4096"/>
                    <a:gd name="T43" fmla="*/ 1443 h 4147"/>
                    <a:gd name="T44" fmla="*/ 4080 w 4096"/>
                    <a:gd name="T45" fmla="*/ 1814 h 4147"/>
                    <a:gd name="T46" fmla="*/ 4092 w 4096"/>
                    <a:gd name="T47" fmla="*/ 2204 h 4147"/>
                    <a:gd name="T48" fmla="*/ 4034 w 4096"/>
                    <a:gd name="T49" fmla="*/ 2583 h 4147"/>
                    <a:gd name="T50" fmla="*/ 3910 w 4096"/>
                    <a:gd name="T51" fmla="*/ 2936 h 4147"/>
                    <a:gd name="T52" fmla="*/ 3729 w 4096"/>
                    <a:gd name="T53" fmla="*/ 3258 h 4147"/>
                    <a:gd name="T54" fmla="*/ 3496 w 4096"/>
                    <a:gd name="T55" fmla="*/ 3539 h 4147"/>
                    <a:gd name="T56" fmla="*/ 3217 w 4096"/>
                    <a:gd name="T57" fmla="*/ 3775 h 4147"/>
                    <a:gd name="T58" fmla="*/ 2900 w 4096"/>
                    <a:gd name="T59" fmla="*/ 3958 h 4147"/>
                    <a:gd name="T60" fmla="*/ 2552 w 4096"/>
                    <a:gd name="T61" fmla="*/ 4084 h 4147"/>
                    <a:gd name="T62" fmla="*/ 2178 w 4096"/>
                    <a:gd name="T63" fmla="*/ 4142 h 4147"/>
                    <a:gd name="T64" fmla="*/ 1791 w 4096"/>
                    <a:gd name="T65" fmla="*/ 4130 h 4147"/>
                    <a:gd name="T66" fmla="*/ 1424 w 4096"/>
                    <a:gd name="T67" fmla="*/ 4049 h 4147"/>
                    <a:gd name="T68" fmla="*/ 1086 w 4096"/>
                    <a:gd name="T69" fmla="*/ 3903 h 4147"/>
                    <a:gd name="T70" fmla="*/ 781 w 4096"/>
                    <a:gd name="T71" fmla="*/ 3701 h 4147"/>
                    <a:gd name="T72" fmla="*/ 517 w 4096"/>
                    <a:gd name="T73" fmla="*/ 3449 h 4147"/>
                    <a:gd name="T74" fmla="*/ 301 w 4096"/>
                    <a:gd name="T75" fmla="*/ 3154 h 4147"/>
                    <a:gd name="T76" fmla="*/ 138 w 4096"/>
                    <a:gd name="T77" fmla="*/ 2822 h 4147"/>
                    <a:gd name="T78" fmla="*/ 36 w 4096"/>
                    <a:gd name="T79" fmla="*/ 2460 h 4147"/>
                    <a:gd name="T80" fmla="*/ 0 w 4096"/>
                    <a:gd name="T81" fmla="*/ 2073 h 4147"/>
                    <a:gd name="T82" fmla="*/ 36 w 4096"/>
                    <a:gd name="T83" fmla="*/ 1687 h 4147"/>
                    <a:gd name="T84" fmla="*/ 138 w 4096"/>
                    <a:gd name="T85" fmla="*/ 1325 h 4147"/>
                    <a:gd name="T86" fmla="*/ 301 w 4096"/>
                    <a:gd name="T87" fmla="*/ 993 h 4147"/>
                    <a:gd name="T88" fmla="*/ 517 w 4096"/>
                    <a:gd name="T89" fmla="*/ 697 h 4147"/>
                    <a:gd name="T90" fmla="*/ 781 w 4096"/>
                    <a:gd name="T91" fmla="*/ 446 h 4147"/>
                    <a:gd name="T92" fmla="*/ 1086 w 4096"/>
                    <a:gd name="T93" fmla="*/ 243 h 4147"/>
                    <a:gd name="T94" fmla="*/ 1424 w 4096"/>
                    <a:gd name="T95" fmla="*/ 98 h 4147"/>
                    <a:gd name="T96" fmla="*/ 1791 w 4096"/>
                    <a:gd name="T97" fmla="*/ 16 h 4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096" h="4147">
                      <a:moveTo>
                        <a:pt x="2229" y="942"/>
                      </a:moveTo>
                      <a:lnTo>
                        <a:pt x="2170" y="944"/>
                      </a:lnTo>
                      <a:lnTo>
                        <a:pt x="2116" y="950"/>
                      </a:lnTo>
                      <a:lnTo>
                        <a:pt x="2066" y="962"/>
                      </a:lnTo>
                      <a:lnTo>
                        <a:pt x="2021" y="976"/>
                      </a:lnTo>
                      <a:lnTo>
                        <a:pt x="1979" y="993"/>
                      </a:lnTo>
                      <a:lnTo>
                        <a:pt x="1942" y="1014"/>
                      </a:lnTo>
                      <a:lnTo>
                        <a:pt x="1909" y="1037"/>
                      </a:lnTo>
                      <a:lnTo>
                        <a:pt x="1878" y="1063"/>
                      </a:lnTo>
                      <a:lnTo>
                        <a:pt x="1851" y="1090"/>
                      </a:lnTo>
                      <a:lnTo>
                        <a:pt x="1828" y="1120"/>
                      </a:lnTo>
                      <a:lnTo>
                        <a:pt x="1806" y="1151"/>
                      </a:lnTo>
                      <a:lnTo>
                        <a:pt x="1789" y="1184"/>
                      </a:lnTo>
                      <a:lnTo>
                        <a:pt x="1774" y="1217"/>
                      </a:lnTo>
                      <a:lnTo>
                        <a:pt x="1761" y="1251"/>
                      </a:lnTo>
                      <a:lnTo>
                        <a:pt x="1751" y="1285"/>
                      </a:lnTo>
                      <a:lnTo>
                        <a:pt x="1743" y="1319"/>
                      </a:lnTo>
                      <a:lnTo>
                        <a:pt x="1737" y="1352"/>
                      </a:lnTo>
                      <a:lnTo>
                        <a:pt x="1733" y="1385"/>
                      </a:lnTo>
                      <a:lnTo>
                        <a:pt x="1731" y="1416"/>
                      </a:lnTo>
                      <a:lnTo>
                        <a:pt x="1731" y="1447"/>
                      </a:lnTo>
                      <a:lnTo>
                        <a:pt x="1731" y="1722"/>
                      </a:lnTo>
                      <a:lnTo>
                        <a:pt x="1496" y="1722"/>
                      </a:lnTo>
                      <a:lnTo>
                        <a:pt x="1496" y="2146"/>
                      </a:lnTo>
                      <a:lnTo>
                        <a:pt x="1731" y="2146"/>
                      </a:lnTo>
                      <a:lnTo>
                        <a:pt x="1731" y="3348"/>
                      </a:lnTo>
                      <a:lnTo>
                        <a:pt x="2224" y="3348"/>
                      </a:lnTo>
                      <a:lnTo>
                        <a:pt x="2224" y="2146"/>
                      </a:lnTo>
                      <a:lnTo>
                        <a:pt x="2557" y="2146"/>
                      </a:lnTo>
                      <a:lnTo>
                        <a:pt x="2600" y="1722"/>
                      </a:lnTo>
                      <a:lnTo>
                        <a:pt x="2224" y="1722"/>
                      </a:lnTo>
                      <a:lnTo>
                        <a:pt x="2224" y="1472"/>
                      </a:lnTo>
                      <a:lnTo>
                        <a:pt x="2226" y="1443"/>
                      </a:lnTo>
                      <a:lnTo>
                        <a:pt x="2233" y="1420"/>
                      </a:lnTo>
                      <a:lnTo>
                        <a:pt x="2242" y="1400"/>
                      </a:lnTo>
                      <a:lnTo>
                        <a:pt x="2253" y="1385"/>
                      </a:lnTo>
                      <a:lnTo>
                        <a:pt x="2267" y="1373"/>
                      </a:lnTo>
                      <a:lnTo>
                        <a:pt x="2283" y="1365"/>
                      </a:lnTo>
                      <a:lnTo>
                        <a:pt x="2298" y="1360"/>
                      </a:lnTo>
                      <a:lnTo>
                        <a:pt x="2313" y="1357"/>
                      </a:lnTo>
                      <a:lnTo>
                        <a:pt x="2329" y="1356"/>
                      </a:lnTo>
                      <a:lnTo>
                        <a:pt x="2594" y="1356"/>
                      </a:lnTo>
                      <a:lnTo>
                        <a:pt x="2594" y="944"/>
                      </a:lnTo>
                      <a:lnTo>
                        <a:pt x="2229" y="942"/>
                      </a:lnTo>
                      <a:close/>
                      <a:moveTo>
                        <a:pt x="2048" y="0"/>
                      </a:moveTo>
                      <a:lnTo>
                        <a:pt x="2178" y="5"/>
                      </a:lnTo>
                      <a:lnTo>
                        <a:pt x="2304" y="16"/>
                      </a:lnTo>
                      <a:lnTo>
                        <a:pt x="2429" y="36"/>
                      </a:lnTo>
                      <a:lnTo>
                        <a:pt x="2552" y="63"/>
                      </a:lnTo>
                      <a:lnTo>
                        <a:pt x="2671" y="98"/>
                      </a:lnTo>
                      <a:lnTo>
                        <a:pt x="2787" y="140"/>
                      </a:lnTo>
                      <a:lnTo>
                        <a:pt x="2900" y="189"/>
                      </a:lnTo>
                      <a:lnTo>
                        <a:pt x="3010" y="243"/>
                      </a:lnTo>
                      <a:lnTo>
                        <a:pt x="3115" y="304"/>
                      </a:lnTo>
                      <a:lnTo>
                        <a:pt x="3217" y="372"/>
                      </a:lnTo>
                      <a:lnTo>
                        <a:pt x="3314" y="446"/>
                      </a:lnTo>
                      <a:lnTo>
                        <a:pt x="3408" y="524"/>
                      </a:lnTo>
                      <a:lnTo>
                        <a:pt x="3496" y="608"/>
                      </a:lnTo>
                      <a:lnTo>
                        <a:pt x="3578" y="697"/>
                      </a:lnTo>
                      <a:lnTo>
                        <a:pt x="3656" y="791"/>
                      </a:lnTo>
                      <a:lnTo>
                        <a:pt x="3729" y="889"/>
                      </a:lnTo>
                      <a:lnTo>
                        <a:pt x="3796" y="993"/>
                      </a:lnTo>
                      <a:lnTo>
                        <a:pt x="3856" y="1099"/>
                      </a:lnTo>
                      <a:lnTo>
                        <a:pt x="3910" y="1211"/>
                      </a:lnTo>
                      <a:lnTo>
                        <a:pt x="3958" y="1325"/>
                      </a:lnTo>
                      <a:lnTo>
                        <a:pt x="3999" y="1443"/>
                      </a:lnTo>
                      <a:lnTo>
                        <a:pt x="4034" y="1564"/>
                      </a:lnTo>
                      <a:lnTo>
                        <a:pt x="4061" y="1687"/>
                      </a:lnTo>
                      <a:lnTo>
                        <a:pt x="4080" y="1814"/>
                      </a:lnTo>
                      <a:lnTo>
                        <a:pt x="4092" y="1942"/>
                      </a:lnTo>
                      <a:lnTo>
                        <a:pt x="4096" y="2073"/>
                      </a:lnTo>
                      <a:lnTo>
                        <a:pt x="4092" y="2204"/>
                      </a:lnTo>
                      <a:lnTo>
                        <a:pt x="4080" y="2333"/>
                      </a:lnTo>
                      <a:lnTo>
                        <a:pt x="4061" y="2460"/>
                      </a:lnTo>
                      <a:lnTo>
                        <a:pt x="4034" y="2583"/>
                      </a:lnTo>
                      <a:lnTo>
                        <a:pt x="3999" y="2704"/>
                      </a:lnTo>
                      <a:lnTo>
                        <a:pt x="3958" y="2822"/>
                      </a:lnTo>
                      <a:lnTo>
                        <a:pt x="3910" y="2936"/>
                      </a:lnTo>
                      <a:lnTo>
                        <a:pt x="3856" y="3047"/>
                      </a:lnTo>
                      <a:lnTo>
                        <a:pt x="3796" y="3154"/>
                      </a:lnTo>
                      <a:lnTo>
                        <a:pt x="3729" y="3258"/>
                      </a:lnTo>
                      <a:lnTo>
                        <a:pt x="3656" y="3356"/>
                      </a:lnTo>
                      <a:lnTo>
                        <a:pt x="3578" y="3449"/>
                      </a:lnTo>
                      <a:lnTo>
                        <a:pt x="3496" y="3539"/>
                      </a:lnTo>
                      <a:lnTo>
                        <a:pt x="3408" y="3623"/>
                      </a:lnTo>
                      <a:lnTo>
                        <a:pt x="3314" y="3701"/>
                      </a:lnTo>
                      <a:lnTo>
                        <a:pt x="3217" y="3775"/>
                      </a:lnTo>
                      <a:lnTo>
                        <a:pt x="3115" y="3842"/>
                      </a:lnTo>
                      <a:lnTo>
                        <a:pt x="3010" y="3903"/>
                      </a:lnTo>
                      <a:lnTo>
                        <a:pt x="2900" y="3958"/>
                      </a:lnTo>
                      <a:lnTo>
                        <a:pt x="2787" y="4007"/>
                      </a:lnTo>
                      <a:lnTo>
                        <a:pt x="2671" y="4049"/>
                      </a:lnTo>
                      <a:lnTo>
                        <a:pt x="2552" y="4084"/>
                      </a:lnTo>
                      <a:lnTo>
                        <a:pt x="2429" y="4111"/>
                      </a:lnTo>
                      <a:lnTo>
                        <a:pt x="2304" y="4130"/>
                      </a:lnTo>
                      <a:lnTo>
                        <a:pt x="2178" y="4142"/>
                      </a:lnTo>
                      <a:lnTo>
                        <a:pt x="2048" y="4147"/>
                      </a:lnTo>
                      <a:lnTo>
                        <a:pt x="1919" y="4142"/>
                      </a:lnTo>
                      <a:lnTo>
                        <a:pt x="1791" y="4130"/>
                      </a:lnTo>
                      <a:lnTo>
                        <a:pt x="1666" y="4111"/>
                      </a:lnTo>
                      <a:lnTo>
                        <a:pt x="1545" y="4084"/>
                      </a:lnTo>
                      <a:lnTo>
                        <a:pt x="1424" y="4049"/>
                      </a:lnTo>
                      <a:lnTo>
                        <a:pt x="1309" y="4007"/>
                      </a:lnTo>
                      <a:lnTo>
                        <a:pt x="1195" y="3958"/>
                      </a:lnTo>
                      <a:lnTo>
                        <a:pt x="1086" y="3903"/>
                      </a:lnTo>
                      <a:lnTo>
                        <a:pt x="980" y="3842"/>
                      </a:lnTo>
                      <a:lnTo>
                        <a:pt x="879" y="3775"/>
                      </a:lnTo>
                      <a:lnTo>
                        <a:pt x="781" y="3701"/>
                      </a:lnTo>
                      <a:lnTo>
                        <a:pt x="689" y="3623"/>
                      </a:lnTo>
                      <a:lnTo>
                        <a:pt x="601" y="3539"/>
                      </a:lnTo>
                      <a:lnTo>
                        <a:pt x="517" y="3449"/>
                      </a:lnTo>
                      <a:lnTo>
                        <a:pt x="439" y="3356"/>
                      </a:lnTo>
                      <a:lnTo>
                        <a:pt x="367" y="3258"/>
                      </a:lnTo>
                      <a:lnTo>
                        <a:pt x="301" y="3154"/>
                      </a:lnTo>
                      <a:lnTo>
                        <a:pt x="241" y="3047"/>
                      </a:lnTo>
                      <a:lnTo>
                        <a:pt x="185" y="2936"/>
                      </a:lnTo>
                      <a:lnTo>
                        <a:pt x="138" y="2822"/>
                      </a:lnTo>
                      <a:lnTo>
                        <a:pt x="97" y="2704"/>
                      </a:lnTo>
                      <a:lnTo>
                        <a:pt x="62" y="2583"/>
                      </a:lnTo>
                      <a:lnTo>
                        <a:pt x="36" y="2460"/>
                      </a:lnTo>
                      <a:lnTo>
                        <a:pt x="16" y="2333"/>
                      </a:lnTo>
                      <a:lnTo>
                        <a:pt x="4" y="2204"/>
                      </a:lnTo>
                      <a:lnTo>
                        <a:pt x="0" y="2073"/>
                      </a:lnTo>
                      <a:lnTo>
                        <a:pt x="4" y="1942"/>
                      </a:lnTo>
                      <a:lnTo>
                        <a:pt x="16" y="1814"/>
                      </a:lnTo>
                      <a:lnTo>
                        <a:pt x="36" y="1687"/>
                      </a:lnTo>
                      <a:lnTo>
                        <a:pt x="62" y="1564"/>
                      </a:lnTo>
                      <a:lnTo>
                        <a:pt x="97" y="1443"/>
                      </a:lnTo>
                      <a:lnTo>
                        <a:pt x="138" y="1325"/>
                      </a:lnTo>
                      <a:lnTo>
                        <a:pt x="185" y="1211"/>
                      </a:lnTo>
                      <a:lnTo>
                        <a:pt x="241" y="1099"/>
                      </a:lnTo>
                      <a:lnTo>
                        <a:pt x="301" y="993"/>
                      </a:lnTo>
                      <a:lnTo>
                        <a:pt x="367" y="889"/>
                      </a:lnTo>
                      <a:lnTo>
                        <a:pt x="439" y="791"/>
                      </a:lnTo>
                      <a:lnTo>
                        <a:pt x="517" y="697"/>
                      </a:lnTo>
                      <a:lnTo>
                        <a:pt x="601" y="608"/>
                      </a:lnTo>
                      <a:lnTo>
                        <a:pt x="689" y="524"/>
                      </a:lnTo>
                      <a:lnTo>
                        <a:pt x="781" y="446"/>
                      </a:lnTo>
                      <a:lnTo>
                        <a:pt x="879" y="372"/>
                      </a:lnTo>
                      <a:lnTo>
                        <a:pt x="980" y="304"/>
                      </a:lnTo>
                      <a:lnTo>
                        <a:pt x="1086" y="243"/>
                      </a:lnTo>
                      <a:lnTo>
                        <a:pt x="1195" y="189"/>
                      </a:lnTo>
                      <a:lnTo>
                        <a:pt x="1309" y="140"/>
                      </a:lnTo>
                      <a:lnTo>
                        <a:pt x="1424" y="98"/>
                      </a:lnTo>
                      <a:lnTo>
                        <a:pt x="1545" y="63"/>
                      </a:lnTo>
                      <a:lnTo>
                        <a:pt x="1666" y="36"/>
                      </a:lnTo>
                      <a:lnTo>
                        <a:pt x="1791" y="16"/>
                      </a:lnTo>
                      <a:lnTo>
                        <a:pt x="1919" y="5"/>
                      </a:lnTo>
                      <a:lnTo>
                        <a:pt x="204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25"/>
                <p:cNvSpPr>
                  <a:spLocks noEditPoints="1"/>
                </p:cNvSpPr>
                <p:nvPr/>
              </p:nvSpPr>
              <p:spPr bwMode="auto">
                <a:xfrm>
                  <a:off x="1315600" y="5987226"/>
                  <a:ext cx="274320" cy="274320"/>
                </a:xfrm>
                <a:custGeom>
                  <a:avLst/>
                  <a:gdLst>
                    <a:gd name="T0" fmla="*/ 2373 w 4189"/>
                    <a:gd name="T1" fmla="*/ 1188 h 4245"/>
                    <a:gd name="T2" fmla="*/ 2187 w 4189"/>
                    <a:gd name="T3" fmla="*/ 1320 h 4245"/>
                    <a:gd name="T4" fmla="*/ 2079 w 4189"/>
                    <a:gd name="T5" fmla="*/ 1524 h 4245"/>
                    <a:gd name="T6" fmla="*/ 2077 w 4189"/>
                    <a:gd name="T7" fmla="*/ 1755 h 4245"/>
                    <a:gd name="T8" fmla="*/ 1694 w 4189"/>
                    <a:gd name="T9" fmla="*/ 1679 h 4245"/>
                    <a:gd name="T10" fmla="*/ 1357 w 4189"/>
                    <a:gd name="T11" fmla="*/ 1504 h 4245"/>
                    <a:gd name="T12" fmla="*/ 1083 w 4189"/>
                    <a:gd name="T13" fmla="*/ 1245 h 4245"/>
                    <a:gd name="T14" fmla="*/ 1020 w 4189"/>
                    <a:gd name="T15" fmla="*/ 1438 h 4245"/>
                    <a:gd name="T16" fmla="*/ 1052 w 4189"/>
                    <a:gd name="T17" fmla="*/ 1670 h 4245"/>
                    <a:gd name="T18" fmla="*/ 1187 w 4189"/>
                    <a:gd name="T19" fmla="*/ 1861 h 4245"/>
                    <a:gd name="T20" fmla="*/ 1065 w 4189"/>
                    <a:gd name="T21" fmla="*/ 1860 h 4245"/>
                    <a:gd name="T22" fmla="*/ 1018 w 4189"/>
                    <a:gd name="T23" fmla="*/ 1905 h 4245"/>
                    <a:gd name="T24" fmla="*/ 1107 w 4189"/>
                    <a:gd name="T25" fmla="*/ 2129 h 4245"/>
                    <a:gd name="T26" fmla="*/ 1286 w 4189"/>
                    <a:gd name="T27" fmla="*/ 2282 h 4245"/>
                    <a:gd name="T28" fmla="*/ 1317 w 4189"/>
                    <a:gd name="T29" fmla="*/ 2336 h 4245"/>
                    <a:gd name="T30" fmla="*/ 1205 w 4189"/>
                    <a:gd name="T31" fmla="*/ 2385 h 4245"/>
                    <a:gd name="T32" fmla="*/ 1352 w 4189"/>
                    <a:gd name="T33" fmla="*/ 2570 h 4245"/>
                    <a:gd name="T34" fmla="*/ 1571 w 4189"/>
                    <a:gd name="T35" fmla="*/ 2663 h 4245"/>
                    <a:gd name="T36" fmla="*/ 1431 w 4189"/>
                    <a:gd name="T37" fmla="*/ 2791 h 4245"/>
                    <a:gd name="T38" fmla="*/ 1119 w 4189"/>
                    <a:gd name="T39" fmla="*/ 2874 h 4245"/>
                    <a:gd name="T40" fmla="*/ 1001 w 4189"/>
                    <a:gd name="T41" fmla="*/ 2919 h 4245"/>
                    <a:gd name="T42" fmla="*/ 1361 w 4189"/>
                    <a:gd name="T43" fmla="*/ 3057 h 4245"/>
                    <a:gd name="T44" fmla="*/ 1759 w 4189"/>
                    <a:gd name="T45" fmla="*/ 3086 h 4245"/>
                    <a:gd name="T46" fmla="*/ 2125 w 4189"/>
                    <a:gd name="T47" fmla="*/ 3013 h 4245"/>
                    <a:gd name="T48" fmla="*/ 2432 w 4189"/>
                    <a:gd name="T49" fmla="*/ 2856 h 4245"/>
                    <a:gd name="T50" fmla="*/ 2677 w 4189"/>
                    <a:gd name="T51" fmla="*/ 2637 h 4245"/>
                    <a:gd name="T52" fmla="*/ 2860 w 4189"/>
                    <a:gd name="T53" fmla="*/ 2371 h 4245"/>
                    <a:gd name="T54" fmla="*/ 2977 w 4189"/>
                    <a:gd name="T55" fmla="*/ 2077 h 4245"/>
                    <a:gd name="T56" fmla="*/ 3028 w 4189"/>
                    <a:gd name="T57" fmla="*/ 1775 h 4245"/>
                    <a:gd name="T58" fmla="*/ 3135 w 4189"/>
                    <a:gd name="T59" fmla="*/ 1546 h 4245"/>
                    <a:gd name="T60" fmla="*/ 3203 w 4189"/>
                    <a:gd name="T61" fmla="*/ 1411 h 4245"/>
                    <a:gd name="T62" fmla="*/ 3041 w 4189"/>
                    <a:gd name="T63" fmla="*/ 1428 h 4245"/>
                    <a:gd name="T64" fmla="*/ 3184 w 4189"/>
                    <a:gd name="T65" fmla="*/ 1247 h 4245"/>
                    <a:gd name="T66" fmla="*/ 2979 w 4189"/>
                    <a:gd name="T67" fmla="*/ 1289 h 4245"/>
                    <a:gd name="T68" fmla="*/ 2767 w 4189"/>
                    <a:gd name="T69" fmla="*/ 1209 h 4245"/>
                    <a:gd name="T70" fmla="*/ 2547 w 4189"/>
                    <a:gd name="T71" fmla="*/ 1155 h 4245"/>
                    <a:gd name="T72" fmla="*/ 2484 w 4189"/>
                    <a:gd name="T73" fmla="*/ 37 h 4245"/>
                    <a:gd name="T74" fmla="*/ 2966 w 4189"/>
                    <a:gd name="T75" fmla="*/ 194 h 4245"/>
                    <a:gd name="T76" fmla="*/ 3390 w 4189"/>
                    <a:gd name="T77" fmla="*/ 457 h 4245"/>
                    <a:gd name="T78" fmla="*/ 3739 w 4189"/>
                    <a:gd name="T79" fmla="*/ 810 h 4245"/>
                    <a:gd name="T80" fmla="*/ 3999 w 4189"/>
                    <a:gd name="T81" fmla="*/ 1240 h 4245"/>
                    <a:gd name="T82" fmla="*/ 4153 w 4189"/>
                    <a:gd name="T83" fmla="*/ 1727 h 4245"/>
                    <a:gd name="T84" fmla="*/ 4185 w 4189"/>
                    <a:gd name="T85" fmla="*/ 2257 h 4245"/>
                    <a:gd name="T86" fmla="*/ 4091 w 4189"/>
                    <a:gd name="T87" fmla="*/ 2768 h 4245"/>
                    <a:gd name="T88" fmla="*/ 3882 w 4189"/>
                    <a:gd name="T89" fmla="*/ 3228 h 4245"/>
                    <a:gd name="T90" fmla="*/ 3576 w 4189"/>
                    <a:gd name="T91" fmla="*/ 3622 h 4245"/>
                    <a:gd name="T92" fmla="*/ 3186 w 4189"/>
                    <a:gd name="T93" fmla="*/ 3933 h 4245"/>
                    <a:gd name="T94" fmla="*/ 2732 w 4189"/>
                    <a:gd name="T95" fmla="*/ 4144 h 4245"/>
                    <a:gd name="T96" fmla="*/ 2227 w 4189"/>
                    <a:gd name="T97" fmla="*/ 4240 h 4245"/>
                    <a:gd name="T98" fmla="*/ 1704 w 4189"/>
                    <a:gd name="T99" fmla="*/ 4208 h 4245"/>
                    <a:gd name="T100" fmla="*/ 1222 w 4189"/>
                    <a:gd name="T101" fmla="*/ 4051 h 4245"/>
                    <a:gd name="T102" fmla="*/ 799 w 4189"/>
                    <a:gd name="T103" fmla="*/ 3788 h 4245"/>
                    <a:gd name="T104" fmla="*/ 449 w 4189"/>
                    <a:gd name="T105" fmla="*/ 3435 h 4245"/>
                    <a:gd name="T106" fmla="*/ 190 w 4189"/>
                    <a:gd name="T107" fmla="*/ 3005 h 4245"/>
                    <a:gd name="T108" fmla="*/ 36 w 4189"/>
                    <a:gd name="T109" fmla="*/ 2518 h 4245"/>
                    <a:gd name="T110" fmla="*/ 4 w 4189"/>
                    <a:gd name="T111" fmla="*/ 1988 h 4245"/>
                    <a:gd name="T112" fmla="*/ 99 w 4189"/>
                    <a:gd name="T113" fmla="*/ 1477 h 4245"/>
                    <a:gd name="T114" fmla="*/ 308 w 4189"/>
                    <a:gd name="T115" fmla="*/ 1017 h 4245"/>
                    <a:gd name="T116" fmla="*/ 614 w 4189"/>
                    <a:gd name="T117" fmla="*/ 623 h 4245"/>
                    <a:gd name="T118" fmla="*/ 1002 w 4189"/>
                    <a:gd name="T119" fmla="*/ 312 h 4245"/>
                    <a:gd name="T120" fmla="*/ 1457 w 4189"/>
                    <a:gd name="T121" fmla="*/ 101 h 4245"/>
                    <a:gd name="T122" fmla="*/ 1963 w 4189"/>
                    <a:gd name="T123" fmla="*/ 6 h 4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189" h="4245">
                      <a:moveTo>
                        <a:pt x="2547" y="1155"/>
                      </a:moveTo>
                      <a:lnTo>
                        <a:pt x="2485" y="1159"/>
                      </a:lnTo>
                      <a:lnTo>
                        <a:pt x="2428" y="1171"/>
                      </a:lnTo>
                      <a:lnTo>
                        <a:pt x="2373" y="1188"/>
                      </a:lnTo>
                      <a:lnTo>
                        <a:pt x="2320" y="1212"/>
                      </a:lnTo>
                      <a:lnTo>
                        <a:pt x="2271" y="1243"/>
                      </a:lnTo>
                      <a:lnTo>
                        <a:pt x="2226" y="1278"/>
                      </a:lnTo>
                      <a:lnTo>
                        <a:pt x="2187" y="1320"/>
                      </a:lnTo>
                      <a:lnTo>
                        <a:pt x="2151" y="1365"/>
                      </a:lnTo>
                      <a:lnTo>
                        <a:pt x="2121" y="1414"/>
                      </a:lnTo>
                      <a:lnTo>
                        <a:pt x="2096" y="1467"/>
                      </a:lnTo>
                      <a:lnTo>
                        <a:pt x="2079" y="1524"/>
                      </a:lnTo>
                      <a:lnTo>
                        <a:pt x="2069" y="1582"/>
                      </a:lnTo>
                      <a:lnTo>
                        <a:pt x="2065" y="1643"/>
                      </a:lnTo>
                      <a:lnTo>
                        <a:pt x="2067" y="1700"/>
                      </a:lnTo>
                      <a:lnTo>
                        <a:pt x="2077" y="1755"/>
                      </a:lnTo>
                      <a:lnTo>
                        <a:pt x="1977" y="1747"/>
                      </a:lnTo>
                      <a:lnTo>
                        <a:pt x="1880" y="1731"/>
                      </a:lnTo>
                      <a:lnTo>
                        <a:pt x="1786" y="1708"/>
                      </a:lnTo>
                      <a:lnTo>
                        <a:pt x="1694" y="1679"/>
                      </a:lnTo>
                      <a:lnTo>
                        <a:pt x="1605" y="1645"/>
                      </a:lnTo>
                      <a:lnTo>
                        <a:pt x="1518" y="1604"/>
                      </a:lnTo>
                      <a:lnTo>
                        <a:pt x="1436" y="1556"/>
                      </a:lnTo>
                      <a:lnTo>
                        <a:pt x="1357" y="1504"/>
                      </a:lnTo>
                      <a:lnTo>
                        <a:pt x="1283" y="1446"/>
                      </a:lnTo>
                      <a:lnTo>
                        <a:pt x="1212" y="1383"/>
                      </a:lnTo>
                      <a:lnTo>
                        <a:pt x="1145" y="1317"/>
                      </a:lnTo>
                      <a:lnTo>
                        <a:pt x="1083" y="1245"/>
                      </a:lnTo>
                      <a:lnTo>
                        <a:pt x="1061" y="1289"/>
                      </a:lnTo>
                      <a:lnTo>
                        <a:pt x="1043" y="1337"/>
                      </a:lnTo>
                      <a:lnTo>
                        <a:pt x="1030" y="1386"/>
                      </a:lnTo>
                      <a:lnTo>
                        <a:pt x="1020" y="1438"/>
                      </a:lnTo>
                      <a:lnTo>
                        <a:pt x="1018" y="1491"/>
                      </a:lnTo>
                      <a:lnTo>
                        <a:pt x="1022" y="1553"/>
                      </a:lnTo>
                      <a:lnTo>
                        <a:pt x="1034" y="1613"/>
                      </a:lnTo>
                      <a:lnTo>
                        <a:pt x="1052" y="1670"/>
                      </a:lnTo>
                      <a:lnTo>
                        <a:pt x="1077" y="1724"/>
                      </a:lnTo>
                      <a:lnTo>
                        <a:pt x="1108" y="1775"/>
                      </a:lnTo>
                      <a:lnTo>
                        <a:pt x="1145" y="1820"/>
                      </a:lnTo>
                      <a:lnTo>
                        <a:pt x="1187" y="1861"/>
                      </a:lnTo>
                      <a:lnTo>
                        <a:pt x="1233" y="1897"/>
                      </a:lnTo>
                      <a:lnTo>
                        <a:pt x="1174" y="1892"/>
                      </a:lnTo>
                      <a:lnTo>
                        <a:pt x="1119" y="1878"/>
                      </a:lnTo>
                      <a:lnTo>
                        <a:pt x="1065" y="1860"/>
                      </a:lnTo>
                      <a:lnTo>
                        <a:pt x="1014" y="1836"/>
                      </a:lnTo>
                      <a:lnTo>
                        <a:pt x="1014" y="1838"/>
                      </a:lnTo>
                      <a:lnTo>
                        <a:pt x="1014" y="1842"/>
                      </a:lnTo>
                      <a:lnTo>
                        <a:pt x="1018" y="1905"/>
                      </a:lnTo>
                      <a:lnTo>
                        <a:pt x="1030" y="1966"/>
                      </a:lnTo>
                      <a:lnTo>
                        <a:pt x="1049" y="2024"/>
                      </a:lnTo>
                      <a:lnTo>
                        <a:pt x="1074" y="2079"/>
                      </a:lnTo>
                      <a:lnTo>
                        <a:pt x="1107" y="2129"/>
                      </a:lnTo>
                      <a:lnTo>
                        <a:pt x="1144" y="2176"/>
                      </a:lnTo>
                      <a:lnTo>
                        <a:pt x="1187" y="2217"/>
                      </a:lnTo>
                      <a:lnTo>
                        <a:pt x="1235" y="2253"/>
                      </a:lnTo>
                      <a:lnTo>
                        <a:pt x="1286" y="2282"/>
                      </a:lnTo>
                      <a:lnTo>
                        <a:pt x="1341" y="2304"/>
                      </a:lnTo>
                      <a:lnTo>
                        <a:pt x="1400" y="2320"/>
                      </a:lnTo>
                      <a:lnTo>
                        <a:pt x="1360" y="2330"/>
                      </a:lnTo>
                      <a:lnTo>
                        <a:pt x="1317" y="2336"/>
                      </a:lnTo>
                      <a:lnTo>
                        <a:pt x="1273" y="2338"/>
                      </a:lnTo>
                      <a:lnTo>
                        <a:pt x="1227" y="2335"/>
                      </a:lnTo>
                      <a:lnTo>
                        <a:pt x="1183" y="2328"/>
                      </a:lnTo>
                      <a:lnTo>
                        <a:pt x="1205" y="2385"/>
                      </a:lnTo>
                      <a:lnTo>
                        <a:pt x="1234" y="2438"/>
                      </a:lnTo>
                      <a:lnTo>
                        <a:pt x="1268" y="2488"/>
                      </a:lnTo>
                      <a:lnTo>
                        <a:pt x="1307" y="2531"/>
                      </a:lnTo>
                      <a:lnTo>
                        <a:pt x="1352" y="2570"/>
                      </a:lnTo>
                      <a:lnTo>
                        <a:pt x="1402" y="2603"/>
                      </a:lnTo>
                      <a:lnTo>
                        <a:pt x="1454" y="2630"/>
                      </a:lnTo>
                      <a:lnTo>
                        <a:pt x="1512" y="2649"/>
                      </a:lnTo>
                      <a:lnTo>
                        <a:pt x="1571" y="2663"/>
                      </a:lnTo>
                      <a:lnTo>
                        <a:pt x="1634" y="2668"/>
                      </a:lnTo>
                      <a:lnTo>
                        <a:pt x="1569" y="2714"/>
                      </a:lnTo>
                      <a:lnTo>
                        <a:pt x="1503" y="2756"/>
                      </a:lnTo>
                      <a:lnTo>
                        <a:pt x="1431" y="2791"/>
                      </a:lnTo>
                      <a:lnTo>
                        <a:pt x="1357" y="2822"/>
                      </a:lnTo>
                      <a:lnTo>
                        <a:pt x="1280" y="2846"/>
                      </a:lnTo>
                      <a:lnTo>
                        <a:pt x="1200" y="2863"/>
                      </a:lnTo>
                      <a:lnTo>
                        <a:pt x="1119" y="2874"/>
                      </a:lnTo>
                      <a:lnTo>
                        <a:pt x="1035" y="2878"/>
                      </a:lnTo>
                      <a:lnTo>
                        <a:pt x="977" y="2875"/>
                      </a:lnTo>
                      <a:lnTo>
                        <a:pt x="920" y="2870"/>
                      </a:lnTo>
                      <a:lnTo>
                        <a:pt x="1001" y="2919"/>
                      </a:lnTo>
                      <a:lnTo>
                        <a:pt x="1087" y="2963"/>
                      </a:lnTo>
                      <a:lnTo>
                        <a:pt x="1175" y="3001"/>
                      </a:lnTo>
                      <a:lnTo>
                        <a:pt x="1267" y="3032"/>
                      </a:lnTo>
                      <a:lnTo>
                        <a:pt x="1361" y="3057"/>
                      </a:lnTo>
                      <a:lnTo>
                        <a:pt x="1458" y="3074"/>
                      </a:lnTo>
                      <a:lnTo>
                        <a:pt x="1558" y="3086"/>
                      </a:lnTo>
                      <a:lnTo>
                        <a:pt x="1659" y="3090"/>
                      </a:lnTo>
                      <a:lnTo>
                        <a:pt x="1759" y="3086"/>
                      </a:lnTo>
                      <a:lnTo>
                        <a:pt x="1856" y="3077"/>
                      </a:lnTo>
                      <a:lnTo>
                        <a:pt x="1949" y="3061"/>
                      </a:lnTo>
                      <a:lnTo>
                        <a:pt x="2039" y="3040"/>
                      </a:lnTo>
                      <a:lnTo>
                        <a:pt x="2125" y="3013"/>
                      </a:lnTo>
                      <a:lnTo>
                        <a:pt x="2208" y="2981"/>
                      </a:lnTo>
                      <a:lnTo>
                        <a:pt x="2286" y="2944"/>
                      </a:lnTo>
                      <a:lnTo>
                        <a:pt x="2361" y="2903"/>
                      </a:lnTo>
                      <a:lnTo>
                        <a:pt x="2432" y="2856"/>
                      </a:lnTo>
                      <a:lnTo>
                        <a:pt x="2499" y="2807"/>
                      </a:lnTo>
                      <a:lnTo>
                        <a:pt x="2563" y="2754"/>
                      </a:lnTo>
                      <a:lnTo>
                        <a:pt x="2622" y="2697"/>
                      </a:lnTo>
                      <a:lnTo>
                        <a:pt x="2677" y="2637"/>
                      </a:lnTo>
                      <a:lnTo>
                        <a:pt x="2729" y="2574"/>
                      </a:lnTo>
                      <a:lnTo>
                        <a:pt x="2776" y="2509"/>
                      </a:lnTo>
                      <a:lnTo>
                        <a:pt x="2820" y="2441"/>
                      </a:lnTo>
                      <a:lnTo>
                        <a:pt x="2860" y="2371"/>
                      </a:lnTo>
                      <a:lnTo>
                        <a:pt x="2896" y="2299"/>
                      </a:lnTo>
                      <a:lnTo>
                        <a:pt x="2927" y="2226"/>
                      </a:lnTo>
                      <a:lnTo>
                        <a:pt x="2955" y="2153"/>
                      </a:lnTo>
                      <a:lnTo>
                        <a:pt x="2977" y="2077"/>
                      </a:lnTo>
                      <a:lnTo>
                        <a:pt x="2996" y="2002"/>
                      </a:lnTo>
                      <a:lnTo>
                        <a:pt x="3011" y="1926"/>
                      </a:lnTo>
                      <a:lnTo>
                        <a:pt x="3021" y="1850"/>
                      </a:lnTo>
                      <a:lnTo>
                        <a:pt x="3028" y="1775"/>
                      </a:lnTo>
                      <a:lnTo>
                        <a:pt x="3031" y="1700"/>
                      </a:lnTo>
                      <a:lnTo>
                        <a:pt x="3029" y="1637"/>
                      </a:lnTo>
                      <a:lnTo>
                        <a:pt x="3084" y="1594"/>
                      </a:lnTo>
                      <a:lnTo>
                        <a:pt x="3135" y="1546"/>
                      </a:lnTo>
                      <a:lnTo>
                        <a:pt x="3184" y="1496"/>
                      </a:lnTo>
                      <a:lnTo>
                        <a:pt x="3228" y="1442"/>
                      </a:lnTo>
                      <a:lnTo>
                        <a:pt x="3269" y="1385"/>
                      </a:lnTo>
                      <a:lnTo>
                        <a:pt x="3203" y="1411"/>
                      </a:lnTo>
                      <a:lnTo>
                        <a:pt x="3135" y="1434"/>
                      </a:lnTo>
                      <a:lnTo>
                        <a:pt x="3065" y="1450"/>
                      </a:lnTo>
                      <a:lnTo>
                        <a:pt x="2993" y="1462"/>
                      </a:lnTo>
                      <a:lnTo>
                        <a:pt x="3041" y="1428"/>
                      </a:lnTo>
                      <a:lnTo>
                        <a:pt x="3084" y="1390"/>
                      </a:lnTo>
                      <a:lnTo>
                        <a:pt x="3122" y="1346"/>
                      </a:lnTo>
                      <a:lnTo>
                        <a:pt x="3156" y="1298"/>
                      </a:lnTo>
                      <a:lnTo>
                        <a:pt x="3184" y="1247"/>
                      </a:lnTo>
                      <a:lnTo>
                        <a:pt x="3205" y="1191"/>
                      </a:lnTo>
                      <a:lnTo>
                        <a:pt x="3133" y="1231"/>
                      </a:lnTo>
                      <a:lnTo>
                        <a:pt x="3058" y="1262"/>
                      </a:lnTo>
                      <a:lnTo>
                        <a:pt x="2979" y="1289"/>
                      </a:lnTo>
                      <a:lnTo>
                        <a:pt x="2898" y="1309"/>
                      </a:lnTo>
                      <a:lnTo>
                        <a:pt x="2859" y="1270"/>
                      </a:lnTo>
                      <a:lnTo>
                        <a:pt x="2814" y="1237"/>
                      </a:lnTo>
                      <a:lnTo>
                        <a:pt x="2767" y="1209"/>
                      </a:lnTo>
                      <a:lnTo>
                        <a:pt x="2716" y="1187"/>
                      </a:lnTo>
                      <a:lnTo>
                        <a:pt x="2661" y="1170"/>
                      </a:lnTo>
                      <a:lnTo>
                        <a:pt x="2605" y="1159"/>
                      </a:lnTo>
                      <a:lnTo>
                        <a:pt x="2547" y="1155"/>
                      </a:lnTo>
                      <a:close/>
                      <a:moveTo>
                        <a:pt x="2095" y="0"/>
                      </a:moveTo>
                      <a:lnTo>
                        <a:pt x="2227" y="6"/>
                      </a:lnTo>
                      <a:lnTo>
                        <a:pt x="2357" y="17"/>
                      </a:lnTo>
                      <a:lnTo>
                        <a:pt x="2484" y="37"/>
                      </a:lnTo>
                      <a:lnTo>
                        <a:pt x="2610" y="65"/>
                      </a:lnTo>
                      <a:lnTo>
                        <a:pt x="2732" y="101"/>
                      </a:lnTo>
                      <a:lnTo>
                        <a:pt x="2851" y="144"/>
                      </a:lnTo>
                      <a:lnTo>
                        <a:pt x="2966" y="194"/>
                      </a:lnTo>
                      <a:lnTo>
                        <a:pt x="3079" y="250"/>
                      </a:lnTo>
                      <a:lnTo>
                        <a:pt x="3186" y="312"/>
                      </a:lnTo>
                      <a:lnTo>
                        <a:pt x="3290" y="381"/>
                      </a:lnTo>
                      <a:lnTo>
                        <a:pt x="3390" y="457"/>
                      </a:lnTo>
                      <a:lnTo>
                        <a:pt x="3485" y="536"/>
                      </a:lnTo>
                      <a:lnTo>
                        <a:pt x="3576" y="623"/>
                      </a:lnTo>
                      <a:lnTo>
                        <a:pt x="3659" y="714"/>
                      </a:lnTo>
                      <a:lnTo>
                        <a:pt x="3739" y="810"/>
                      </a:lnTo>
                      <a:lnTo>
                        <a:pt x="3814" y="911"/>
                      </a:lnTo>
                      <a:lnTo>
                        <a:pt x="3882" y="1017"/>
                      </a:lnTo>
                      <a:lnTo>
                        <a:pt x="3944" y="1126"/>
                      </a:lnTo>
                      <a:lnTo>
                        <a:pt x="3999" y="1240"/>
                      </a:lnTo>
                      <a:lnTo>
                        <a:pt x="4049" y="1357"/>
                      </a:lnTo>
                      <a:lnTo>
                        <a:pt x="4091" y="1477"/>
                      </a:lnTo>
                      <a:lnTo>
                        <a:pt x="4126" y="1601"/>
                      </a:lnTo>
                      <a:lnTo>
                        <a:pt x="4153" y="1727"/>
                      </a:lnTo>
                      <a:lnTo>
                        <a:pt x="4173" y="1857"/>
                      </a:lnTo>
                      <a:lnTo>
                        <a:pt x="4185" y="1988"/>
                      </a:lnTo>
                      <a:lnTo>
                        <a:pt x="4189" y="2123"/>
                      </a:lnTo>
                      <a:lnTo>
                        <a:pt x="4185" y="2257"/>
                      </a:lnTo>
                      <a:lnTo>
                        <a:pt x="4173" y="2388"/>
                      </a:lnTo>
                      <a:lnTo>
                        <a:pt x="4153" y="2518"/>
                      </a:lnTo>
                      <a:lnTo>
                        <a:pt x="4126" y="2644"/>
                      </a:lnTo>
                      <a:lnTo>
                        <a:pt x="4091" y="2768"/>
                      </a:lnTo>
                      <a:lnTo>
                        <a:pt x="4049" y="2888"/>
                      </a:lnTo>
                      <a:lnTo>
                        <a:pt x="3999" y="3005"/>
                      </a:lnTo>
                      <a:lnTo>
                        <a:pt x="3944" y="3119"/>
                      </a:lnTo>
                      <a:lnTo>
                        <a:pt x="3882" y="3228"/>
                      </a:lnTo>
                      <a:lnTo>
                        <a:pt x="3814" y="3334"/>
                      </a:lnTo>
                      <a:lnTo>
                        <a:pt x="3739" y="3435"/>
                      </a:lnTo>
                      <a:lnTo>
                        <a:pt x="3659" y="3531"/>
                      </a:lnTo>
                      <a:lnTo>
                        <a:pt x="3576" y="3622"/>
                      </a:lnTo>
                      <a:lnTo>
                        <a:pt x="3485" y="3709"/>
                      </a:lnTo>
                      <a:lnTo>
                        <a:pt x="3390" y="3788"/>
                      </a:lnTo>
                      <a:lnTo>
                        <a:pt x="3290" y="3864"/>
                      </a:lnTo>
                      <a:lnTo>
                        <a:pt x="3186" y="3933"/>
                      </a:lnTo>
                      <a:lnTo>
                        <a:pt x="3079" y="3995"/>
                      </a:lnTo>
                      <a:lnTo>
                        <a:pt x="2966" y="4051"/>
                      </a:lnTo>
                      <a:lnTo>
                        <a:pt x="2851" y="4101"/>
                      </a:lnTo>
                      <a:lnTo>
                        <a:pt x="2732" y="4144"/>
                      </a:lnTo>
                      <a:lnTo>
                        <a:pt x="2610" y="4180"/>
                      </a:lnTo>
                      <a:lnTo>
                        <a:pt x="2484" y="4208"/>
                      </a:lnTo>
                      <a:lnTo>
                        <a:pt x="2357" y="4228"/>
                      </a:lnTo>
                      <a:lnTo>
                        <a:pt x="2227" y="4240"/>
                      </a:lnTo>
                      <a:lnTo>
                        <a:pt x="2095" y="4245"/>
                      </a:lnTo>
                      <a:lnTo>
                        <a:pt x="1963" y="4240"/>
                      </a:lnTo>
                      <a:lnTo>
                        <a:pt x="1832" y="4228"/>
                      </a:lnTo>
                      <a:lnTo>
                        <a:pt x="1704" y="4208"/>
                      </a:lnTo>
                      <a:lnTo>
                        <a:pt x="1580" y="4180"/>
                      </a:lnTo>
                      <a:lnTo>
                        <a:pt x="1457" y="4144"/>
                      </a:lnTo>
                      <a:lnTo>
                        <a:pt x="1339" y="4101"/>
                      </a:lnTo>
                      <a:lnTo>
                        <a:pt x="1222" y="4051"/>
                      </a:lnTo>
                      <a:lnTo>
                        <a:pt x="1111" y="3995"/>
                      </a:lnTo>
                      <a:lnTo>
                        <a:pt x="1002" y="3933"/>
                      </a:lnTo>
                      <a:lnTo>
                        <a:pt x="899" y="3864"/>
                      </a:lnTo>
                      <a:lnTo>
                        <a:pt x="799" y="3788"/>
                      </a:lnTo>
                      <a:lnTo>
                        <a:pt x="705" y="3709"/>
                      </a:lnTo>
                      <a:lnTo>
                        <a:pt x="614" y="3622"/>
                      </a:lnTo>
                      <a:lnTo>
                        <a:pt x="529" y="3531"/>
                      </a:lnTo>
                      <a:lnTo>
                        <a:pt x="449" y="3435"/>
                      </a:lnTo>
                      <a:lnTo>
                        <a:pt x="376" y="3334"/>
                      </a:lnTo>
                      <a:lnTo>
                        <a:pt x="308" y="3228"/>
                      </a:lnTo>
                      <a:lnTo>
                        <a:pt x="246" y="3119"/>
                      </a:lnTo>
                      <a:lnTo>
                        <a:pt x="190" y="3005"/>
                      </a:lnTo>
                      <a:lnTo>
                        <a:pt x="141" y="2888"/>
                      </a:lnTo>
                      <a:lnTo>
                        <a:pt x="99" y="2768"/>
                      </a:lnTo>
                      <a:lnTo>
                        <a:pt x="64" y="2644"/>
                      </a:lnTo>
                      <a:lnTo>
                        <a:pt x="36" y="2518"/>
                      </a:lnTo>
                      <a:lnTo>
                        <a:pt x="17" y="2388"/>
                      </a:lnTo>
                      <a:lnTo>
                        <a:pt x="4" y="2257"/>
                      </a:lnTo>
                      <a:lnTo>
                        <a:pt x="0" y="2123"/>
                      </a:lnTo>
                      <a:lnTo>
                        <a:pt x="4" y="1988"/>
                      </a:lnTo>
                      <a:lnTo>
                        <a:pt x="17" y="1857"/>
                      </a:lnTo>
                      <a:lnTo>
                        <a:pt x="36" y="1727"/>
                      </a:lnTo>
                      <a:lnTo>
                        <a:pt x="64" y="1601"/>
                      </a:lnTo>
                      <a:lnTo>
                        <a:pt x="99" y="1477"/>
                      </a:lnTo>
                      <a:lnTo>
                        <a:pt x="141" y="1357"/>
                      </a:lnTo>
                      <a:lnTo>
                        <a:pt x="190" y="1240"/>
                      </a:lnTo>
                      <a:lnTo>
                        <a:pt x="246" y="1126"/>
                      </a:lnTo>
                      <a:lnTo>
                        <a:pt x="308" y="1017"/>
                      </a:lnTo>
                      <a:lnTo>
                        <a:pt x="376" y="911"/>
                      </a:lnTo>
                      <a:lnTo>
                        <a:pt x="449" y="810"/>
                      </a:lnTo>
                      <a:lnTo>
                        <a:pt x="529" y="714"/>
                      </a:lnTo>
                      <a:lnTo>
                        <a:pt x="614" y="623"/>
                      </a:lnTo>
                      <a:lnTo>
                        <a:pt x="705" y="536"/>
                      </a:lnTo>
                      <a:lnTo>
                        <a:pt x="799" y="457"/>
                      </a:lnTo>
                      <a:lnTo>
                        <a:pt x="899" y="381"/>
                      </a:lnTo>
                      <a:lnTo>
                        <a:pt x="1002" y="312"/>
                      </a:lnTo>
                      <a:lnTo>
                        <a:pt x="1111" y="250"/>
                      </a:lnTo>
                      <a:lnTo>
                        <a:pt x="1222" y="194"/>
                      </a:lnTo>
                      <a:lnTo>
                        <a:pt x="1339" y="144"/>
                      </a:lnTo>
                      <a:lnTo>
                        <a:pt x="1457" y="101"/>
                      </a:lnTo>
                      <a:lnTo>
                        <a:pt x="1580" y="65"/>
                      </a:lnTo>
                      <a:lnTo>
                        <a:pt x="1704" y="37"/>
                      </a:lnTo>
                      <a:lnTo>
                        <a:pt x="1832" y="17"/>
                      </a:lnTo>
                      <a:lnTo>
                        <a:pt x="1963" y="6"/>
                      </a:lnTo>
                      <a:lnTo>
                        <a:pt x="209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1" name="Group 28"/>
                <p:cNvGrpSpPr>
                  <a:grpSpLocks noChangeAspect="1"/>
                </p:cNvGrpSpPr>
                <p:nvPr/>
              </p:nvGrpSpPr>
              <p:grpSpPr bwMode="auto">
                <a:xfrm>
                  <a:off x="1662288" y="5990492"/>
                  <a:ext cx="274325" cy="277775"/>
                  <a:chOff x="1758" y="2011"/>
                  <a:chExt cx="2225" cy="2253"/>
                </a:xfrm>
                <a:solidFill>
                  <a:schemeClr val="bg1"/>
                </a:solidFill>
              </p:grpSpPr>
              <p:sp>
                <p:nvSpPr>
                  <p:cNvPr id="57" name="Freeform 30"/>
                  <p:cNvSpPr>
                    <a:spLocks/>
                  </p:cNvSpPr>
                  <p:nvPr/>
                </p:nvSpPr>
                <p:spPr bwMode="auto">
                  <a:xfrm>
                    <a:off x="2733" y="2977"/>
                    <a:ext cx="547" cy="559"/>
                  </a:xfrm>
                  <a:custGeom>
                    <a:avLst/>
                    <a:gdLst>
                      <a:gd name="T0" fmla="*/ 732 w 1095"/>
                      <a:gd name="T1" fmla="*/ 3 h 1118"/>
                      <a:gd name="T2" fmla="*/ 824 w 1095"/>
                      <a:gd name="T3" fmla="*/ 21 h 1118"/>
                      <a:gd name="T4" fmla="*/ 907 w 1095"/>
                      <a:gd name="T5" fmla="*/ 61 h 1118"/>
                      <a:gd name="T6" fmla="*/ 977 w 1095"/>
                      <a:gd name="T7" fmla="*/ 120 h 1118"/>
                      <a:gd name="T8" fmla="*/ 1033 w 1095"/>
                      <a:gd name="T9" fmla="*/ 199 h 1118"/>
                      <a:gd name="T10" fmla="*/ 1072 w 1095"/>
                      <a:gd name="T11" fmla="*/ 300 h 1118"/>
                      <a:gd name="T12" fmla="*/ 1093 w 1095"/>
                      <a:gd name="T13" fmla="*/ 422 h 1118"/>
                      <a:gd name="T14" fmla="*/ 1095 w 1095"/>
                      <a:gd name="T15" fmla="*/ 1118 h 1118"/>
                      <a:gd name="T16" fmla="*/ 736 w 1095"/>
                      <a:gd name="T17" fmla="*/ 533 h 1118"/>
                      <a:gd name="T18" fmla="*/ 729 w 1095"/>
                      <a:gd name="T19" fmla="*/ 451 h 1118"/>
                      <a:gd name="T20" fmla="*/ 710 w 1095"/>
                      <a:gd name="T21" fmla="*/ 384 h 1118"/>
                      <a:gd name="T22" fmla="*/ 675 w 1095"/>
                      <a:gd name="T23" fmla="*/ 331 h 1118"/>
                      <a:gd name="T24" fmla="*/ 624 w 1095"/>
                      <a:gd name="T25" fmla="*/ 299 h 1118"/>
                      <a:gd name="T26" fmla="*/ 555 w 1095"/>
                      <a:gd name="T27" fmla="*/ 286 h 1118"/>
                      <a:gd name="T28" fmla="*/ 487 w 1095"/>
                      <a:gd name="T29" fmla="*/ 298 h 1118"/>
                      <a:gd name="T30" fmla="*/ 436 w 1095"/>
                      <a:gd name="T31" fmla="*/ 329 h 1118"/>
                      <a:gd name="T32" fmla="*/ 397 w 1095"/>
                      <a:gd name="T33" fmla="*/ 371 h 1118"/>
                      <a:gd name="T34" fmla="*/ 370 w 1095"/>
                      <a:gd name="T35" fmla="*/ 420 h 1118"/>
                      <a:gd name="T36" fmla="*/ 360 w 1095"/>
                      <a:gd name="T37" fmla="*/ 460 h 1118"/>
                      <a:gd name="T38" fmla="*/ 359 w 1095"/>
                      <a:gd name="T39" fmla="*/ 508 h 1118"/>
                      <a:gd name="T40" fmla="*/ 0 w 1095"/>
                      <a:gd name="T41" fmla="*/ 1118 h 1118"/>
                      <a:gd name="T42" fmla="*/ 0 w 1095"/>
                      <a:gd name="T43" fmla="*/ 1099 h 1118"/>
                      <a:gd name="T44" fmla="*/ 1 w 1095"/>
                      <a:gd name="T45" fmla="*/ 1044 h 1118"/>
                      <a:gd name="T46" fmla="*/ 1 w 1095"/>
                      <a:gd name="T47" fmla="*/ 961 h 1118"/>
                      <a:gd name="T48" fmla="*/ 1 w 1095"/>
                      <a:gd name="T49" fmla="*/ 858 h 1118"/>
                      <a:gd name="T50" fmla="*/ 1 w 1095"/>
                      <a:gd name="T51" fmla="*/ 739 h 1118"/>
                      <a:gd name="T52" fmla="*/ 3 w 1095"/>
                      <a:gd name="T53" fmla="*/ 610 h 1118"/>
                      <a:gd name="T54" fmla="*/ 3 w 1095"/>
                      <a:gd name="T55" fmla="*/ 481 h 1118"/>
                      <a:gd name="T56" fmla="*/ 3 w 1095"/>
                      <a:gd name="T57" fmla="*/ 354 h 1118"/>
                      <a:gd name="T58" fmla="*/ 3 w 1095"/>
                      <a:gd name="T59" fmla="*/ 240 h 1118"/>
                      <a:gd name="T60" fmla="*/ 1 w 1095"/>
                      <a:gd name="T61" fmla="*/ 143 h 1118"/>
                      <a:gd name="T62" fmla="*/ 1 w 1095"/>
                      <a:gd name="T63" fmla="*/ 69 h 1118"/>
                      <a:gd name="T64" fmla="*/ 0 w 1095"/>
                      <a:gd name="T65" fmla="*/ 26 h 1118"/>
                      <a:gd name="T66" fmla="*/ 359 w 1095"/>
                      <a:gd name="T67" fmla="*/ 181 h 1118"/>
                      <a:gd name="T68" fmla="*/ 356 w 1095"/>
                      <a:gd name="T69" fmla="*/ 185 h 1118"/>
                      <a:gd name="T70" fmla="*/ 359 w 1095"/>
                      <a:gd name="T71" fmla="*/ 181 h 1118"/>
                      <a:gd name="T72" fmla="*/ 388 w 1095"/>
                      <a:gd name="T73" fmla="*/ 137 h 1118"/>
                      <a:gd name="T74" fmla="*/ 429 w 1095"/>
                      <a:gd name="T75" fmla="*/ 93 h 1118"/>
                      <a:gd name="T76" fmla="*/ 482 w 1095"/>
                      <a:gd name="T77" fmla="*/ 52 h 1118"/>
                      <a:gd name="T78" fmla="*/ 548 w 1095"/>
                      <a:gd name="T79" fmla="*/ 21 h 1118"/>
                      <a:gd name="T80" fmla="*/ 633 w 1095"/>
                      <a:gd name="T81" fmla="*/ 3 h 1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095" h="1118">
                        <a:moveTo>
                          <a:pt x="682" y="0"/>
                        </a:moveTo>
                        <a:lnTo>
                          <a:pt x="732" y="3"/>
                        </a:lnTo>
                        <a:lnTo>
                          <a:pt x="779" y="10"/>
                        </a:lnTo>
                        <a:lnTo>
                          <a:pt x="824" y="21"/>
                        </a:lnTo>
                        <a:lnTo>
                          <a:pt x="867" y="38"/>
                        </a:lnTo>
                        <a:lnTo>
                          <a:pt x="907" y="61"/>
                        </a:lnTo>
                        <a:lnTo>
                          <a:pt x="944" y="88"/>
                        </a:lnTo>
                        <a:lnTo>
                          <a:pt x="977" y="120"/>
                        </a:lnTo>
                        <a:lnTo>
                          <a:pt x="1006" y="157"/>
                        </a:lnTo>
                        <a:lnTo>
                          <a:pt x="1033" y="199"/>
                        </a:lnTo>
                        <a:lnTo>
                          <a:pt x="1055" y="247"/>
                        </a:lnTo>
                        <a:lnTo>
                          <a:pt x="1072" y="300"/>
                        </a:lnTo>
                        <a:lnTo>
                          <a:pt x="1084" y="358"/>
                        </a:lnTo>
                        <a:lnTo>
                          <a:pt x="1093" y="422"/>
                        </a:lnTo>
                        <a:lnTo>
                          <a:pt x="1095" y="491"/>
                        </a:lnTo>
                        <a:lnTo>
                          <a:pt x="1095" y="1118"/>
                        </a:lnTo>
                        <a:lnTo>
                          <a:pt x="736" y="1118"/>
                        </a:lnTo>
                        <a:lnTo>
                          <a:pt x="736" y="533"/>
                        </a:lnTo>
                        <a:lnTo>
                          <a:pt x="735" y="491"/>
                        </a:lnTo>
                        <a:lnTo>
                          <a:pt x="729" y="451"/>
                        </a:lnTo>
                        <a:lnTo>
                          <a:pt x="722" y="416"/>
                        </a:lnTo>
                        <a:lnTo>
                          <a:pt x="710" y="384"/>
                        </a:lnTo>
                        <a:lnTo>
                          <a:pt x="695" y="355"/>
                        </a:lnTo>
                        <a:lnTo>
                          <a:pt x="675" y="331"/>
                        </a:lnTo>
                        <a:lnTo>
                          <a:pt x="651" y="312"/>
                        </a:lnTo>
                        <a:lnTo>
                          <a:pt x="624" y="299"/>
                        </a:lnTo>
                        <a:lnTo>
                          <a:pt x="592" y="289"/>
                        </a:lnTo>
                        <a:lnTo>
                          <a:pt x="555" y="286"/>
                        </a:lnTo>
                        <a:lnTo>
                          <a:pt x="519" y="289"/>
                        </a:lnTo>
                        <a:lnTo>
                          <a:pt x="487" y="298"/>
                        </a:lnTo>
                        <a:lnTo>
                          <a:pt x="459" y="312"/>
                        </a:lnTo>
                        <a:lnTo>
                          <a:pt x="436" y="329"/>
                        </a:lnTo>
                        <a:lnTo>
                          <a:pt x="415" y="348"/>
                        </a:lnTo>
                        <a:lnTo>
                          <a:pt x="397" y="371"/>
                        </a:lnTo>
                        <a:lnTo>
                          <a:pt x="381" y="395"/>
                        </a:lnTo>
                        <a:lnTo>
                          <a:pt x="370" y="420"/>
                        </a:lnTo>
                        <a:lnTo>
                          <a:pt x="365" y="439"/>
                        </a:lnTo>
                        <a:lnTo>
                          <a:pt x="360" y="460"/>
                        </a:lnTo>
                        <a:lnTo>
                          <a:pt x="359" y="484"/>
                        </a:lnTo>
                        <a:lnTo>
                          <a:pt x="359" y="508"/>
                        </a:lnTo>
                        <a:lnTo>
                          <a:pt x="359" y="1118"/>
                        </a:lnTo>
                        <a:lnTo>
                          <a:pt x="0" y="1118"/>
                        </a:lnTo>
                        <a:lnTo>
                          <a:pt x="0" y="1113"/>
                        </a:lnTo>
                        <a:lnTo>
                          <a:pt x="0" y="1099"/>
                        </a:lnTo>
                        <a:lnTo>
                          <a:pt x="0" y="1075"/>
                        </a:lnTo>
                        <a:lnTo>
                          <a:pt x="1" y="1044"/>
                        </a:lnTo>
                        <a:lnTo>
                          <a:pt x="1" y="1006"/>
                        </a:lnTo>
                        <a:lnTo>
                          <a:pt x="1" y="961"/>
                        </a:lnTo>
                        <a:lnTo>
                          <a:pt x="1" y="912"/>
                        </a:lnTo>
                        <a:lnTo>
                          <a:pt x="1" y="858"/>
                        </a:lnTo>
                        <a:lnTo>
                          <a:pt x="1" y="799"/>
                        </a:lnTo>
                        <a:lnTo>
                          <a:pt x="1" y="739"/>
                        </a:lnTo>
                        <a:lnTo>
                          <a:pt x="1" y="675"/>
                        </a:lnTo>
                        <a:lnTo>
                          <a:pt x="3" y="610"/>
                        </a:lnTo>
                        <a:lnTo>
                          <a:pt x="3" y="546"/>
                        </a:lnTo>
                        <a:lnTo>
                          <a:pt x="3" y="481"/>
                        </a:lnTo>
                        <a:lnTo>
                          <a:pt x="3" y="416"/>
                        </a:lnTo>
                        <a:lnTo>
                          <a:pt x="3" y="354"/>
                        </a:lnTo>
                        <a:lnTo>
                          <a:pt x="3" y="295"/>
                        </a:lnTo>
                        <a:lnTo>
                          <a:pt x="3" y="240"/>
                        </a:lnTo>
                        <a:lnTo>
                          <a:pt x="3" y="188"/>
                        </a:lnTo>
                        <a:lnTo>
                          <a:pt x="1" y="143"/>
                        </a:lnTo>
                        <a:lnTo>
                          <a:pt x="1" y="102"/>
                        </a:lnTo>
                        <a:lnTo>
                          <a:pt x="1" y="69"/>
                        </a:lnTo>
                        <a:lnTo>
                          <a:pt x="1" y="43"/>
                        </a:lnTo>
                        <a:lnTo>
                          <a:pt x="0" y="26"/>
                        </a:lnTo>
                        <a:lnTo>
                          <a:pt x="359" y="26"/>
                        </a:lnTo>
                        <a:lnTo>
                          <a:pt x="359" y="181"/>
                        </a:lnTo>
                        <a:lnTo>
                          <a:pt x="358" y="182"/>
                        </a:lnTo>
                        <a:lnTo>
                          <a:pt x="356" y="185"/>
                        </a:lnTo>
                        <a:lnTo>
                          <a:pt x="359" y="185"/>
                        </a:lnTo>
                        <a:lnTo>
                          <a:pt x="359" y="181"/>
                        </a:lnTo>
                        <a:lnTo>
                          <a:pt x="373" y="160"/>
                        </a:lnTo>
                        <a:lnTo>
                          <a:pt x="388" y="137"/>
                        </a:lnTo>
                        <a:lnTo>
                          <a:pt x="408" y="116"/>
                        </a:lnTo>
                        <a:lnTo>
                          <a:pt x="429" y="93"/>
                        </a:lnTo>
                        <a:lnTo>
                          <a:pt x="454" y="72"/>
                        </a:lnTo>
                        <a:lnTo>
                          <a:pt x="482" y="52"/>
                        </a:lnTo>
                        <a:lnTo>
                          <a:pt x="514" y="36"/>
                        </a:lnTo>
                        <a:lnTo>
                          <a:pt x="548" y="21"/>
                        </a:lnTo>
                        <a:lnTo>
                          <a:pt x="589" y="10"/>
                        </a:lnTo>
                        <a:lnTo>
                          <a:pt x="633" y="3"/>
                        </a:lnTo>
                        <a:lnTo>
                          <a:pt x="68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8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2454" y="2990"/>
                    <a:ext cx="180" cy="546"/>
                  </a:xfrm>
                  <a:prstGeom prst="rect">
                    <a:avLst/>
                  </a:prstGeom>
                  <a:grpFill/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9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1758" y="2011"/>
                    <a:ext cx="2225" cy="2253"/>
                  </a:xfrm>
                  <a:custGeom>
                    <a:avLst/>
                    <a:gdLst>
                      <a:gd name="T0" fmla="*/ 1137 w 4449"/>
                      <a:gd name="T1" fmla="*/ 1040 h 4506"/>
                      <a:gd name="T2" fmla="*/ 1060 w 4449"/>
                      <a:gd name="T3" fmla="*/ 1102 h 4506"/>
                      <a:gd name="T4" fmla="*/ 1029 w 4449"/>
                      <a:gd name="T5" fmla="*/ 1199 h 4506"/>
                      <a:gd name="T6" fmla="*/ 1043 w 4449"/>
                      <a:gd name="T7" fmla="*/ 3340 h 4506"/>
                      <a:gd name="T8" fmla="*/ 1107 w 4449"/>
                      <a:gd name="T9" fmla="*/ 3416 h 4506"/>
                      <a:gd name="T10" fmla="*/ 1205 w 4449"/>
                      <a:gd name="T11" fmla="*/ 3445 h 4506"/>
                      <a:gd name="T12" fmla="*/ 3297 w 4449"/>
                      <a:gd name="T13" fmla="*/ 3431 h 4506"/>
                      <a:gd name="T14" fmla="*/ 3375 w 4449"/>
                      <a:gd name="T15" fmla="*/ 3369 h 4506"/>
                      <a:gd name="T16" fmla="*/ 3405 w 4449"/>
                      <a:gd name="T17" fmla="*/ 3272 h 4506"/>
                      <a:gd name="T18" fmla="*/ 3391 w 4449"/>
                      <a:gd name="T19" fmla="*/ 1132 h 4506"/>
                      <a:gd name="T20" fmla="*/ 3327 w 4449"/>
                      <a:gd name="T21" fmla="*/ 1055 h 4506"/>
                      <a:gd name="T22" fmla="*/ 3228 w 4449"/>
                      <a:gd name="T23" fmla="*/ 1026 h 4506"/>
                      <a:gd name="T24" fmla="*/ 2366 w 4449"/>
                      <a:gd name="T25" fmla="*/ 6 h 4506"/>
                      <a:gd name="T26" fmla="*/ 2772 w 4449"/>
                      <a:gd name="T27" fmla="*/ 69 h 4506"/>
                      <a:gd name="T28" fmla="*/ 3150 w 4449"/>
                      <a:gd name="T29" fmla="*/ 206 h 4506"/>
                      <a:gd name="T30" fmla="*/ 3494 w 4449"/>
                      <a:gd name="T31" fmla="*/ 404 h 4506"/>
                      <a:gd name="T32" fmla="*/ 3798 w 4449"/>
                      <a:gd name="T33" fmla="*/ 661 h 4506"/>
                      <a:gd name="T34" fmla="*/ 4051 w 4449"/>
                      <a:gd name="T35" fmla="*/ 967 h 4506"/>
                      <a:gd name="T36" fmla="*/ 4247 w 4449"/>
                      <a:gd name="T37" fmla="*/ 1316 h 4506"/>
                      <a:gd name="T38" fmla="*/ 4382 w 4449"/>
                      <a:gd name="T39" fmla="*/ 1699 h 4506"/>
                      <a:gd name="T40" fmla="*/ 4445 w 4449"/>
                      <a:gd name="T41" fmla="*/ 2111 h 4506"/>
                      <a:gd name="T42" fmla="*/ 4432 w 4449"/>
                      <a:gd name="T43" fmla="*/ 2535 h 4506"/>
                      <a:gd name="T44" fmla="*/ 4345 w 4449"/>
                      <a:gd name="T45" fmla="*/ 2938 h 4506"/>
                      <a:gd name="T46" fmla="*/ 4189 w 4449"/>
                      <a:gd name="T47" fmla="*/ 3311 h 4506"/>
                      <a:gd name="T48" fmla="*/ 3972 w 4449"/>
                      <a:gd name="T49" fmla="*/ 3647 h 4506"/>
                      <a:gd name="T50" fmla="*/ 3702 w 4449"/>
                      <a:gd name="T51" fmla="*/ 3937 h 4506"/>
                      <a:gd name="T52" fmla="*/ 3384 w 4449"/>
                      <a:gd name="T53" fmla="*/ 4175 h 4506"/>
                      <a:gd name="T54" fmla="*/ 3028 w 4449"/>
                      <a:gd name="T55" fmla="*/ 4354 h 4506"/>
                      <a:gd name="T56" fmla="*/ 2638 w 4449"/>
                      <a:gd name="T57" fmla="*/ 4467 h 4506"/>
                      <a:gd name="T58" fmla="*/ 2225 w 4449"/>
                      <a:gd name="T59" fmla="*/ 4506 h 4506"/>
                      <a:gd name="T60" fmla="*/ 1810 w 4449"/>
                      <a:gd name="T61" fmla="*/ 4467 h 4506"/>
                      <a:gd name="T62" fmla="*/ 1422 w 4449"/>
                      <a:gd name="T63" fmla="*/ 4354 h 4506"/>
                      <a:gd name="T64" fmla="*/ 1064 w 4449"/>
                      <a:gd name="T65" fmla="*/ 4175 h 4506"/>
                      <a:gd name="T66" fmla="*/ 748 w 4449"/>
                      <a:gd name="T67" fmla="*/ 3937 h 4506"/>
                      <a:gd name="T68" fmla="*/ 477 w 4449"/>
                      <a:gd name="T69" fmla="*/ 3647 h 4506"/>
                      <a:gd name="T70" fmla="*/ 261 w 4449"/>
                      <a:gd name="T71" fmla="*/ 3311 h 4506"/>
                      <a:gd name="T72" fmla="*/ 105 w 4449"/>
                      <a:gd name="T73" fmla="*/ 2938 h 4506"/>
                      <a:gd name="T74" fmla="*/ 18 w 4449"/>
                      <a:gd name="T75" fmla="*/ 2535 h 4506"/>
                      <a:gd name="T76" fmla="*/ 4 w 4449"/>
                      <a:gd name="T77" fmla="*/ 2111 h 4506"/>
                      <a:gd name="T78" fmla="*/ 68 w 4449"/>
                      <a:gd name="T79" fmla="*/ 1699 h 4506"/>
                      <a:gd name="T80" fmla="*/ 201 w 4449"/>
                      <a:gd name="T81" fmla="*/ 1316 h 4506"/>
                      <a:gd name="T82" fmla="*/ 399 w 4449"/>
                      <a:gd name="T83" fmla="*/ 967 h 4506"/>
                      <a:gd name="T84" fmla="*/ 652 w 4449"/>
                      <a:gd name="T85" fmla="*/ 661 h 4506"/>
                      <a:gd name="T86" fmla="*/ 954 w 4449"/>
                      <a:gd name="T87" fmla="*/ 404 h 4506"/>
                      <a:gd name="T88" fmla="*/ 1298 w 4449"/>
                      <a:gd name="T89" fmla="*/ 206 h 4506"/>
                      <a:gd name="T90" fmla="*/ 1678 w 4449"/>
                      <a:gd name="T91" fmla="*/ 69 h 4506"/>
                      <a:gd name="T92" fmla="*/ 2084 w 4449"/>
                      <a:gd name="T93" fmla="*/ 6 h 45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449" h="4506">
                        <a:moveTo>
                          <a:pt x="1205" y="1026"/>
                        </a:moveTo>
                        <a:lnTo>
                          <a:pt x="1170" y="1029"/>
                        </a:lnTo>
                        <a:lnTo>
                          <a:pt x="1137" y="1040"/>
                        </a:lnTo>
                        <a:lnTo>
                          <a:pt x="1107" y="1055"/>
                        </a:lnTo>
                        <a:lnTo>
                          <a:pt x="1081" y="1077"/>
                        </a:lnTo>
                        <a:lnTo>
                          <a:pt x="1060" y="1102"/>
                        </a:lnTo>
                        <a:lnTo>
                          <a:pt x="1043" y="1132"/>
                        </a:lnTo>
                        <a:lnTo>
                          <a:pt x="1034" y="1164"/>
                        </a:lnTo>
                        <a:lnTo>
                          <a:pt x="1029" y="1199"/>
                        </a:lnTo>
                        <a:lnTo>
                          <a:pt x="1029" y="3272"/>
                        </a:lnTo>
                        <a:lnTo>
                          <a:pt x="1034" y="3307"/>
                        </a:lnTo>
                        <a:lnTo>
                          <a:pt x="1043" y="3340"/>
                        </a:lnTo>
                        <a:lnTo>
                          <a:pt x="1060" y="3369"/>
                        </a:lnTo>
                        <a:lnTo>
                          <a:pt x="1081" y="3395"/>
                        </a:lnTo>
                        <a:lnTo>
                          <a:pt x="1107" y="3416"/>
                        </a:lnTo>
                        <a:lnTo>
                          <a:pt x="1137" y="3431"/>
                        </a:lnTo>
                        <a:lnTo>
                          <a:pt x="1170" y="3441"/>
                        </a:lnTo>
                        <a:lnTo>
                          <a:pt x="1205" y="3445"/>
                        </a:lnTo>
                        <a:lnTo>
                          <a:pt x="3228" y="3445"/>
                        </a:lnTo>
                        <a:lnTo>
                          <a:pt x="3265" y="3441"/>
                        </a:lnTo>
                        <a:lnTo>
                          <a:pt x="3297" y="3431"/>
                        </a:lnTo>
                        <a:lnTo>
                          <a:pt x="3327" y="3416"/>
                        </a:lnTo>
                        <a:lnTo>
                          <a:pt x="3354" y="3395"/>
                        </a:lnTo>
                        <a:lnTo>
                          <a:pt x="3375" y="3369"/>
                        </a:lnTo>
                        <a:lnTo>
                          <a:pt x="3391" y="3340"/>
                        </a:lnTo>
                        <a:lnTo>
                          <a:pt x="3401" y="3307"/>
                        </a:lnTo>
                        <a:lnTo>
                          <a:pt x="3405" y="3272"/>
                        </a:lnTo>
                        <a:lnTo>
                          <a:pt x="3405" y="1199"/>
                        </a:lnTo>
                        <a:lnTo>
                          <a:pt x="3401" y="1164"/>
                        </a:lnTo>
                        <a:lnTo>
                          <a:pt x="3391" y="1132"/>
                        </a:lnTo>
                        <a:lnTo>
                          <a:pt x="3375" y="1102"/>
                        </a:lnTo>
                        <a:lnTo>
                          <a:pt x="3354" y="1077"/>
                        </a:lnTo>
                        <a:lnTo>
                          <a:pt x="3327" y="1055"/>
                        </a:lnTo>
                        <a:lnTo>
                          <a:pt x="3297" y="1040"/>
                        </a:lnTo>
                        <a:lnTo>
                          <a:pt x="3265" y="1029"/>
                        </a:lnTo>
                        <a:lnTo>
                          <a:pt x="3228" y="1026"/>
                        </a:lnTo>
                        <a:lnTo>
                          <a:pt x="1205" y="1026"/>
                        </a:lnTo>
                        <a:close/>
                        <a:moveTo>
                          <a:pt x="2225" y="0"/>
                        </a:moveTo>
                        <a:lnTo>
                          <a:pt x="2366" y="6"/>
                        </a:lnTo>
                        <a:lnTo>
                          <a:pt x="2503" y="18"/>
                        </a:lnTo>
                        <a:lnTo>
                          <a:pt x="2638" y="39"/>
                        </a:lnTo>
                        <a:lnTo>
                          <a:pt x="2772" y="69"/>
                        </a:lnTo>
                        <a:lnTo>
                          <a:pt x="2901" y="107"/>
                        </a:lnTo>
                        <a:lnTo>
                          <a:pt x="3028" y="152"/>
                        </a:lnTo>
                        <a:lnTo>
                          <a:pt x="3150" y="206"/>
                        </a:lnTo>
                        <a:lnTo>
                          <a:pt x="3270" y="265"/>
                        </a:lnTo>
                        <a:lnTo>
                          <a:pt x="3384" y="331"/>
                        </a:lnTo>
                        <a:lnTo>
                          <a:pt x="3494" y="404"/>
                        </a:lnTo>
                        <a:lnTo>
                          <a:pt x="3600" y="485"/>
                        </a:lnTo>
                        <a:lnTo>
                          <a:pt x="3702" y="569"/>
                        </a:lnTo>
                        <a:lnTo>
                          <a:pt x="3798" y="661"/>
                        </a:lnTo>
                        <a:lnTo>
                          <a:pt x="3887" y="758"/>
                        </a:lnTo>
                        <a:lnTo>
                          <a:pt x="3972" y="860"/>
                        </a:lnTo>
                        <a:lnTo>
                          <a:pt x="4051" y="967"/>
                        </a:lnTo>
                        <a:lnTo>
                          <a:pt x="4123" y="1079"/>
                        </a:lnTo>
                        <a:lnTo>
                          <a:pt x="4189" y="1195"/>
                        </a:lnTo>
                        <a:lnTo>
                          <a:pt x="4247" y="1316"/>
                        </a:lnTo>
                        <a:lnTo>
                          <a:pt x="4300" y="1440"/>
                        </a:lnTo>
                        <a:lnTo>
                          <a:pt x="4345" y="1568"/>
                        </a:lnTo>
                        <a:lnTo>
                          <a:pt x="4382" y="1699"/>
                        </a:lnTo>
                        <a:lnTo>
                          <a:pt x="4411" y="1833"/>
                        </a:lnTo>
                        <a:lnTo>
                          <a:pt x="4432" y="1971"/>
                        </a:lnTo>
                        <a:lnTo>
                          <a:pt x="4445" y="2111"/>
                        </a:lnTo>
                        <a:lnTo>
                          <a:pt x="4449" y="2253"/>
                        </a:lnTo>
                        <a:lnTo>
                          <a:pt x="4445" y="2395"/>
                        </a:lnTo>
                        <a:lnTo>
                          <a:pt x="4432" y="2535"/>
                        </a:lnTo>
                        <a:lnTo>
                          <a:pt x="4411" y="2673"/>
                        </a:lnTo>
                        <a:lnTo>
                          <a:pt x="4382" y="2807"/>
                        </a:lnTo>
                        <a:lnTo>
                          <a:pt x="4345" y="2938"/>
                        </a:lnTo>
                        <a:lnTo>
                          <a:pt x="4300" y="3066"/>
                        </a:lnTo>
                        <a:lnTo>
                          <a:pt x="4247" y="3190"/>
                        </a:lnTo>
                        <a:lnTo>
                          <a:pt x="4189" y="3311"/>
                        </a:lnTo>
                        <a:lnTo>
                          <a:pt x="4123" y="3427"/>
                        </a:lnTo>
                        <a:lnTo>
                          <a:pt x="4051" y="3540"/>
                        </a:lnTo>
                        <a:lnTo>
                          <a:pt x="3972" y="3647"/>
                        </a:lnTo>
                        <a:lnTo>
                          <a:pt x="3887" y="3748"/>
                        </a:lnTo>
                        <a:lnTo>
                          <a:pt x="3798" y="3845"/>
                        </a:lnTo>
                        <a:lnTo>
                          <a:pt x="3702" y="3937"/>
                        </a:lnTo>
                        <a:lnTo>
                          <a:pt x="3600" y="4022"/>
                        </a:lnTo>
                        <a:lnTo>
                          <a:pt x="3494" y="4102"/>
                        </a:lnTo>
                        <a:lnTo>
                          <a:pt x="3384" y="4175"/>
                        </a:lnTo>
                        <a:lnTo>
                          <a:pt x="3270" y="4241"/>
                        </a:lnTo>
                        <a:lnTo>
                          <a:pt x="3150" y="4301"/>
                        </a:lnTo>
                        <a:lnTo>
                          <a:pt x="3028" y="4354"/>
                        </a:lnTo>
                        <a:lnTo>
                          <a:pt x="2901" y="4399"/>
                        </a:lnTo>
                        <a:lnTo>
                          <a:pt x="2772" y="4437"/>
                        </a:lnTo>
                        <a:lnTo>
                          <a:pt x="2638" y="4467"/>
                        </a:lnTo>
                        <a:lnTo>
                          <a:pt x="2503" y="4488"/>
                        </a:lnTo>
                        <a:lnTo>
                          <a:pt x="2366" y="4501"/>
                        </a:lnTo>
                        <a:lnTo>
                          <a:pt x="2225" y="4506"/>
                        </a:lnTo>
                        <a:lnTo>
                          <a:pt x="2084" y="4501"/>
                        </a:lnTo>
                        <a:lnTo>
                          <a:pt x="1945" y="4488"/>
                        </a:lnTo>
                        <a:lnTo>
                          <a:pt x="1810" y="4467"/>
                        </a:lnTo>
                        <a:lnTo>
                          <a:pt x="1678" y="4437"/>
                        </a:lnTo>
                        <a:lnTo>
                          <a:pt x="1547" y="4399"/>
                        </a:lnTo>
                        <a:lnTo>
                          <a:pt x="1422" y="4354"/>
                        </a:lnTo>
                        <a:lnTo>
                          <a:pt x="1298" y="4301"/>
                        </a:lnTo>
                        <a:lnTo>
                          <a:pt x="1180" y="4241"/>
                        </a:lnTo>
                        <a:lnTo>
                          <a:pt x="1064" y="4175"/>
                        </a:lnTo>
                        <a:lnTo>
                          <a:pt x="954" y="4102"/>
                        </a:lnTo>
                        <a:lnTo>
                          <a:pt x="849" y="4022"/>
                        </a:lnTo>
                        <a:lnTo>
                          <a:pt x="748" y="3937"/>
                        </a:lnTo>
                        <a:lnTo>
                          <a:pt x="652" y="3845"/>
                        </a:lnTo>
                        <a:lnTo>
                          <a:pt x="562" y="3748"/>
                        </a:lnTo>
                        <a:lnTo>
                          <a:pt x="477" y="3647"/>
                        </a:lnTo>
                        <a:lnTo>
                          <a:pt x="399" y="3540"/>
                        </a:lnTo>
                        <a:lnTo>
                          <a:pt x="327" y="3427"/>
                        </a:lnTo>
                        <a:lnTo>
                          <a:pt x="261" y="3311"/>
                        </a:lnTo>
                        <a:lnTo>
                          <a:pt x="201" y="3190"/>
                        </a:lnTo>
                        <a:lnTo>
                          <a:pt x="150" y="3066"/>
                        </a:lnTo>
                        <a:lnTo>
                          <a:pt x="105" y="2938"/>
                        </a:lnTo>
                        <a:lnTo>
                          <a:pt x="68" y="2807"/>
                        </a:lnTo>
                        <a:lnTo>
                          <a:pt x="39" y="2673"/>
                        </a:lnTo>
                        <a:lnTo>
                          <a:pt x="18" y="2535"/>
                        </a:lnTo>
                        <a:lnTo>
                          <a:pt x="4" y="2395"/>
                        </a:lnTo>
                        <a:lnTo>
                          <a:pt x="0" y="2253"/>
                        </a:lnTo>
                        <a:lnTo>
                          <a:pt x="4" y="2111"/>
                        </a:lnTo>
                        <a:lnTo>
                          <a:pt x="18" y="1971"/>
                        </a:lnTo>
                        <a:lnTo>
                          <a:pt x="39" y="1833"/>
                        </a:lnTo>
                        <a:lnTo>
                          <a:pt x="68" y="1699"/>
                        </a:lnTo>
                        <a:lnTo>
                          <a:pt x="105" y="1568"/>
                        </a:lnTo>
                        <a:lnTo>
                          <a:pt x="150" y="1440"/>
                        </a:lnTo>
                        <a:lnTo>
                          <a:pt x="201" y="1316"/>
                        </a:lnTo>
                        <a:lnTo>
                          <a:pt x="261" y="1195"/>
                        </a:lnTo>
                        <a:lnTo>
                          <a:pt x="327" y="1079"/>
                        </a:lnTo>
                        <a:lnTo>
                          <a:pt x="399" y="967"/>
                        </a:lnTo>
                        <a:lnTo>
                          <a:pt x="477" y="860"/>
                        </a:lnTo>
                        <a:lnTo>
                          <a:pt x="562" y="758"/>
                        </a:lnTo>
                        <a:lnTo>
                          <a:pt x="652" y="661"/>
                        </a:lnTo>
                        <a:lnTo>
                          <a:pt x="748" y="569"/>
                        </a:lnTo>
                        <a:lnTo>
                          <a:pt x="849" y="485"/>
                        </a:lnTo>
                        <a:lnTo>
                          <a:pt x="954" y="404"/>
                        </a:lnTo>
                        <a:lnTo>
                          <a:pt x="1064" y="331"/>
                        </a:lnTo>
                        <a:lnTo>
                          <a:pt x="1180" y="265"/>
                        </a:lnTo>
                        <a:lnTo>
                          <a:pt x="1298" y="206"/>
                        </a:lnTo>
                        <a:lnTo>
                          <a:pt x="1422" y="152"/>
                        </a:lnTo>
                        <a:lnTo>
                          <a:pt x="1547" y="107"/>
                        </a:lnTo>
                        <a:lnTo>
                          <a:pt x="1678" y="69"/>
                        </a:lnTo>
                        <a:lnTo>
                          <a:pt x="1810" y="39"/>
                        </a:lnTo>
                        <a:lnTo>
                          <a:pt x="1945" y="18"/>
                        </a:lnTo>
                        <a:lnTo>
                          <a:pt x="2084" y="6"/>
                        </a:lnTo>
                        <a:lnTo>
                          <a:pt x="2225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0" name="Freeform 33"/>
                  <p:cNvSpPr>
                    <a:spLocks/>
                  </p:cNvSpPr>
                  <p:nvPr/>
                </p:nvSpPr>
                <p:spPr bwMode="auto">
                  <a:xfrm>
                    <a:off x="2444" y="2726"/>
                    <a:ext cx="202" cy="189"/>
                  </a:xfrm>
                  <a:custGeom>
                    <a:avLst/>
                    <a:gdLst>
                      <a:gd name="T0" fmla="*/ 202 w 404"/>
                      <a:gd name="T1" fmla="*/ 0 h 377"/>
                      <a:gd name="T2" fmla="*/ 241 w 404"/>
                      <a:gd name="T3" fmla="*/ 2 h 377"/>
                      <a:gd name="T4" fmla="*/ 277 w 404"/>
                      <a:gd name="T5" fmla="*/ 11 h 377"/>
                      <a:gd name="T6" fmla="*/ 308 w 404"/>
                      <a:gd name="T7" fmla="*/ 25 h 377"/>
                      <a:gd name="T8" fmla="*/ 336 w 404"/>
                      <a:gd name="T9" fmla="*/ 43 h 377"/>
                      <a:gd name="T10" fmla="*/ 360 w 404"/>
                      <a:gd name="T11" fmla="*/ 66 h 377"/>
                      <a:gd name="T12" fmla="*/ 378 w 404"/>
                      <a:gd name="T13" fmla="*/ 93 h 377"/>
                      <a:gd name="T14" fmla="*/ 392 w 404"/>
                      <a:gd name="T15" fmla="*/ 122 h 377"/>
                      <a:gd name="T16" fmla="*/ 400 w 404"/>
                      <a:gd name="T17" fmla="*/ 155 h 377"/>
                      <a:gd name="T18" fmla="*/ 404 w 404"/>
                      <a:gd name="T19" fmla="*/ 188 h 377"/>
                      <a:gd name="T20" fmla="*/ 400 w 404"/>
                      <a:gd name="T21" fmla="*/ 222 h 377"/>
                      <a:gd name="T22" fmla="*/ 392 w 404"/>
                      <a:gd name="T23" fmla="*/ 255 h 377"/>
                      <a:gd name="T24" fmla="*/ 379 w 404"/>
                      <a:gd name="T25" fmla="*/ 284 h 377"/>
                      <a:gd name="T26" fmla="*/ 360 w 404"/>
                      <a:gd name="T27" fmla="*/ 311 h 377"/>
                      <a:gd name="T28" fmla="*/ 336 w 404"/>
                      <a:gd name="T29" fmla="*/ 334 h 377"/>
                      <a:gd name="T30" fmla="*/ 308 w 404"/>
                      <a:gd name="T31" fmla="*/ 352 h 377"/>
                      <a:gd name="T32" fmla="*/ 276 w 404"/>
                      <a:gd name="T33" fmla="*/ 366 h 377"/>
                      <a:gd name="T34" fmla="*/ 240 w 404"/>
                      <a:gd name="T35" fmla="*/ 374 h 377"/>
                      <a:gd name="T36" fmla="*/ 201 w 404"/>
                      <a:gd name="T37" fmla="*/ 377 h 377"/>
                      <a:gd name="T38" fmla="*/ 198 w 404"/>
                      <a:gd name="T39" fmla="*/ 377 h 377"/>
                      <a:gd name="T40" fmla="*/ 159 w 404"/>
                      <a:gd name="T41" fmla="*/ 374 h 377"/>
                      <a:gd name="T42" fmla="*/ 124 w 404"/>
                      <a:gd name="T43" fmla="*/ 366 h 377"/>
                      <a:gd name="T44" fmla="*/ 94 w 404"/>
                      <a:gd name="T45" fmla="*/ 352 h 377"/>
                      <a:gd name="T46" fmla="*/ 66 w 404"/>
                      <a:gd name="T47" fmla="*/ 334 h 377"/>
                      <a:gd name="T48" fmla="*/ 44 w 404"/>
                      <a:gd name="T49" fmla="*/ 311 h 377"/>
                      <a:gd name="T50" fmla="*/ 24 w 404"/>
                      <a:gd name="T51" fmla="*/ 284 h 377"/>
                      <a:gd name="T52" fmla="*/ 12 w 404"/>
                      <a:gd name="T53" fmla="*/ 255 h 377"/>
                      <a:gd name="T54" fmla="*/ 3 w 404"/>
                      <a:gd name="T55" fmla="*/ 222 h 377"/>
                      <a:gd name="T56" fmla="*/ 0 w 404"/>
                      <a:gd name="T57" fmla="*/ 188 h 377"/>
                      <a:gd name="T58" fmla="*/ 3 w 404"/>
                      <a:gd name="T59" fmla="*/ 155 h 377"/>
                      <a:gd name="T60" fmla="*/ 12 w 404"/>
                      <a:gd name="T61" fmla="*/ 122 h 377"/>
                      <a:gd name="T62" fmla="*/ 26 w 404"/>
                      <a:gd name="T63" fmla="*/ 93 h 377"/>
                      <a:gd name="T64" fmla="*/ 44 w 404"/>
                      <a:gd name="T65" fmla="*/ 66 h 377"/>
                      <a:gd name="T66" fmla="*/ 67 w 404"/>
                      <a:gd name="T67" fmla="*/ 43 h 377"/>
                      <a:gd name="T68" fmla="*/ 95 w 404"/>
                      <a:gd name="T69" fmla="*/ 25 h 377"/>
                      <a:gd name="T70" fmla="*/ 127 w 404"/>
                      <a:gd name="T71" fmla="*/ 11 h 377"/>
                      <a:gd name="T72" fmla="*/ 163 w 404"/>
                      <a:gd name="T73" fmla="*/ 2 h 377"/>
                      <a:gd name="T74" fmla="*/ 202 w 404"/>
                      <a:gd name="T75" fmla="*/ 0 h 3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404" h="377">
                        <a:moveTo>
                          <a:pt x="202" y="0"/>
                        </a:moveTo>
                        <a:lnTo>
                          <a:pt x="241" y="2"/>
                        </a:lnTo>
                        <a:lnTo>
                          <a:pt x="277" y="11"/>
                        </a:lnTo>
                        <a:lnTo>
                          <a:pt x="308" y="25"/>
                        </a:lnTo>
                        <a:lnTo>
                          <a:pt x="336" y="43"/>
                        </a:lnTo>
                        <a:lnTo>
                          <a:pt x="360" y="66"/>
                        </a:lnTo>
                        <a:lnTo>
                          <a:pt x="378" y="93"/>
                        </a:lnTo>
                        <a:lnTo>
                          <a:pt x="392" y="122"/>
                        </a:lnTo>
                        <a:lnTo>
                          <a:pt x="400" y="155"/>
                        </a:lnTo>
                        <a:lnTo>
                          <a:pt x="404" y="188"/>
                        </a:lnTo>
                        <a:lnTo>
                          <a:pt x="400" y="222"/>
                        </a:lnTo>
                        <a:lnTo>
                          <a:pt x="392" y="255"/>
                        </a:lnTo>
                        <a:lnTo>
                          <a:pt x="379" y="284"/>
                        </a:lnTo>
                        <a:lnTo>
                          <a:pt x="360" y="311"/>
                        </a:lnTo>
                        <a:lnTo>
                          <a:pt x="336" y="334"/>
                        </a:lnTo>
                        <a:lnTo>
                          <a:pt x="308" y="352"/>
                        </a:lnTo>
                        <a:lnTo>
                          <a:pt x="276" y="366"/>
                        </a:lnTo>
                        <a:lnTo>
                          <a:pt x="240" y="374"/>
                        </a:lnTo>
                        <a:lnTo>
                          <a:pt x="201" y="377"/>
                        </a:lnTo>
                        <a:lnTo>
                          <a:pt x="198" y="377"/>
                        </a:lnTo>
                        <a:lnTo>
                          <a:pt x="159" y="374"/>
                        </a:lnTo>
                        <a:lnTo>
                          <a:pt x="124" y="366"/>
                        </a:lnTo>
                        <a:lnTo>
                          <a:pt x="94" y="352"/>
                        </a:lnTo>
                        <a:lnTo>
                          <a:pt x="66" y="334"/>
                        </a:lnTo>
                        <a:lnTo>
                          <a:pt x="44" y="311"/>
                        </a:lnTo>
                        <a:lnTo>
                          <a:pt x="24" y="284"/>
                        </a:lnTo>
                        <a:lnTo>
                          <a:pt x="12" y="255"/>
                        </a:lnTo>
                        <a:lnTo>
                          <a:pt x="3" y="222"/>
                        </a:lnTo>
                        <a:lnTo>
                          <a:pt x="0" y="188"/>
                        </a:lnTo>
                        <a:lnTo>
                          <a:pt x="3" y="155"/>
                        </a:lnTo>
                        <a:lnTo>
                          <a:pt x="12" y="122"/>
                        </a:lnTo>
                        <a:lnTo>
                          <a:pt x="26" y="93"/>
                        </a:lnTo>
                        <a:lnTo>
                          <a:pt x="44" y="66"/>
                        </a:lnTo>
                        <a:lnTo>
                          <a:pt x="67" y="43"/>
                        </a:lnTo>
                        <a:lnTo>
                          <a:pt x="95" y="25"/>
                        </a:lnTo>
                        <a:lnTo>
                          <a:pt x="127" y="11"/>
                        </a:lnTo>
                        <a:lnTo>
                          <a:pt x="163" y="2"/>
                        </a:lnTo>
                        <a:lnTo>
                          <a:pt x="20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2" name="Group 36"/>
                <p:cNvGrpSpPr>
                  <a:grpSpLocks noChangeAspect="1"/>
                </p:cNvGrpSpPr>
                <p:nvPr/>
              </p:nvGrpSpPr>
              <p:grpSpPr bwMode="auto">
                <a:xfrm>
                  <a:off x="2008967" y="5977221"/>
                  <a:ext cx="274320" cy="277797"/>
                  <a:chOff x="2091" y="2008"/>
                  <a:chExt cx="1894" cy="1918"/>
                </a:xfrm>
                <a:solidFill>
                  <a:schemeClr val="bg1"/>
                </a:solidFill>
              </p:grpSpPr>
              <p:sp>
                <p:nvSpPr>
                  <p:cNvPr id="53" name="Freeform 38"/>
                  <p:cNvSpPr>
                    <a:spLocks/>
                  </p:cNvSpPr>
                  <p:nvPr/>
                </p:nvSpPr>
                <p:spPr bwMode="auto">
                  <a:xfrm>
                    <a:off x="2849" y="2775"/>
                    <a:ext cx="379" cy="384"/>
                  </a:xfrm>
                  <a:custGeom>
                    <a:avLst/>
                    <a:gdLst>
                      <a:gd name="T0" fmla="*/ 379 w 759"/>
                      <a:gd name="T1" fmla="*/ 0 h 768"/>
                      <a:gd name="T2" fmla="*/ 433 w 759"/>
                      <a:gd name="T3" fmla="*/ 4 h 768"/>
                      <a:gd name="T4" fmla="*/ 484 w 759"/>
                      <a:gd name="T5" fmla="*/ 15 h 768"/>
                      <a:gd name="T6" fmla="*/ 531 w 759"/>
                      <a:gd name="T7" fmla="*/ 33 h 768"/>
                      <a:gd name="T8" fmla="*/ 576 w 759"/>
                      <a:gd name="T9" fmla="*/ 57 h 768"/>
                      <a:gd name="T10" fmla="*/ 618 w 759"/>
                      <a:gd name="T11" fmla="*/ 87 h 768"/>
                      <a:gd name="T12" fmla="*/ 654 w 759"/>
                      <a:gd name="T13" fmla="*/ 122 h 768"/>
                      <a:gd name="T14" fmla="*/ 686 w 759"/>
                      <a:gd name="T15" fmla="*/ 160 h 768"/>
                      <a:gd name="T16" fmla="*/ 711 w 759"/>
                      <a:gd name="T17" fmla="*/ 200 h 768"/>
                      <a:gd name="T18" fmla="*/ 731 w 759"/>
                      <a:gd name="T19" fmla="*/ 243 h 768"/>
                      <a:gd name="T20" fmla="*/ 745 w 759"/>
                      <a:gd name="T21" fmla="*/ 287 h 768"/>
                      <a:gd name="T22" fmla="*/ 755 w 759"/>
                      <a:gd name="T23" fmla="*/ 335 h 768"/>
                      <a:gd name="T24" fmla="*/ 759 w 759"/>
                      <a:gd name="T25" fmla="*/ 384 h 768"/>
                      <a:gd name="T26" fmla="*/ 755 w 759"/>
                      <a:gd name="T27" fmla="*/ 436 h 768"/>
                      <a:gd name="T28" fmla="*/ 744 w 759"/>
                      <a:gd name="T29" fmla="*/ 486 h 768"/>
                      <a:gd name="T30" fmla="*/ 729 w 759"/>
                      <a:gd name="T31" fmla="*/ 533 h 768"/>
                      <a:gd name="T32" fmla="*/ 706 w 759"/>
                      <a:gd name="T33" fmla="*/ 577 h 768"/>
                      <a:gd name="T34" fmla="*/ 679 w 759"/>
                      <a:gd name="T35" fmla="*/ 618 h 768"/>
                      <a:gd name="T36" fmla="*/ 647 w 759"/>
                      <a:gd name="T37" fmla="*/ 655 h 768"/>
                      <a:gd name="T38" fmla="*/ 610 w 759"/>
                      <a:gd name="T39" fmla="*/ 688 h 768"/>
                      <a:gd name="T40" fmla="*/ 570 w 759"/>
                      <a:gd name="T41" fmla="*/ 715 h 768"/>
                      <a:gd name="T42" fmla="*/ 526 w 759"/>
                      <a:gd name="T43" fmla="*/ 738 h 768"/>
                      <a:gd name="T44" fmla="*/ 480 w 759"/>
                      <a:gd name="T45" fmla="*/ 754 h 768"/>
                      <a:gd name="T46" fmla="*/ 430 w 759"/>
                      <a:gd name="T47" fmla="*/ 764 h 768"/>
                      <a:gd name="T48" fmla="*/ 379 w 759"/>
                      <a:gd name="T49" fmla="*/ 768 h 768"/>
                      <a:gd name="T50" fmla="*/ 327 w 759"/>
                      <a:gd name="T51" fmla="*/ 764 h 768"/>
                      <a:gd name="T52" fmla="*/ 279 w 759"/>
                      <a:gd name="T53" fmla="*/ 754 h 768"/>
                      <a:gd name="T54" fmla="*/ 231 w 759"/>
                      <a:gd name="T55" fmla="*/ 738 h 768"/>
                      <a:gd name="T56" fmla="*/ 187 w 759"/>
                      <a:gd name="T57" fmla="*/ 715 h 768"/>
                      <a:gd name="T58" fmla="*/ 147 w 759"/>
                      <a:gd name="T59" fmla="*/ 688 h 768"/>
                      <a:gd name="T60" fmla="*/ 112 w 759"/>
                      <a:gd name="T61" fmla="*/ 655 h 768"/>
                      <a:gd name="T62" fmla="*/ 78 w 759"/>
                      <a:gd name="T63" fmla="*/ 618 h 768"/>
                      <a:gd name="T64" fmla="*/ 51 w 759"/>
                      <a:gd name="T65" fmla="*/ 577 h 768"/>
                      <a:gd name="T66" fmla="*/ 30 w 759"/>
                      <a:gd name="T67" fmla="*/ 533 h 768"/>
                      <a:gd name="T68" fmla="*/ 13 w 759"/>
                      <a:gd name="T69" fmla="*/ 486 h 768"/>
                      <a:gd name="T70" fmla="*/ 4 w 759"/>
                      <a:gd name="T71" fmla="*/ 436 h 768"/>
                      <a:gd name="T72" fmla="*/ 0 w 759"/>
                      <a:gd name="T73" fmla="*/ 384 h 768"/>
                      <a:gd name="T74" fmla="*/ 3 w 759"/>
                      <a:gd name="T75" fmla="*/ 335 h 768"/>
                      <a:gd name="T76" fmla="*/ 12 w 759"/>
                      <a:gd name="T77" fmla="*/ 287 h 768"/>
                      <a:gd name="T78" fmla="*/ 27 w 759"/>
                      <a:gd name="T79" fmla="*/ 243 h 768"/>
                      <a:gd name="T80" fmla="*/ 46 w 759"/>
                      <a:gd name="T81" fmla="*/ 200 h 768"/>
                      <a:gd name="T82" fmla="*/ 71 w 759"/>
                      <a:gd name="T83" fmla="*/ 160 h 768"/>
                      <a:gd name="T84" fmla="*/ 103 w 759"/>
                      <a:gd name="T85" fmla="*/ 122 h 768"/>
                      <a:gd name="T86" fmla="*/ 141 w 759"/>
                      <a:gd name="T87" fmla="*/ 87 h 768"/>
                      <a:gd name="T88" fmla="*/ 182 w 759"/>
                      <a:gd name="T89" fmla="*/ 57 h 768"/>
                      <a:gd name="T90" fmla="*/ 227 w 759"/>
                      <a:gd name="T91" fmla="*/ 33 h 768"/>
                      <a:gd name="T92" fmla="*/ 275 w 759"/>
                      <a:gd name="T93" fmla="*/ 15 h 768"/>
                      <a:gd name="T94" fmla="*/ 326 w 759"/>
                      <a:gd name="T95" fmla="*/ 4 h 768"/>
                      <a:gd name="T96" fmla="*/ 379 w 759"/>
                      <a:gd name="T97" fmla="*/ 0 h 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59" h="768">
                        <a:moveTo>
                          <a:pt x="379" y="0"/>
                        </a:moveTo>
                        <a:lnTo>
                          <a:pt x="433" y="4"/>
                        </a:lnTo>
                        <a:lnTo>
                          <a:pt x="484" y="15"/>
                        </a:lnTo>
                        <a:lnTo>
                          <a:pt x="531" y="33"/>
                        </a:lnTo>
                        <a:lnTo>
                          <a:pt x="576" y="57"/>
                        </a:lnTo>
                        <a:lnTo>
                          <a:pt x="618" y="87"/>
                        </a:lnTo>
                        <a:lnTo>
                          <a:pt x="654" y="122"/>
                        </a:lnTo>
                        <a:lnTo>
                          <a:pt x="686" y="160"/>
                        </a:lnTo>
                        <a:lnTo>
                          <a:pt x="711" y="200"/>
                        </a:lnTo>
                        <a:lnTo>
                          <a:pt x="731" y="243"/>
                        </a:lnTo>
                        <a:lnTo>
                          <a:pt x="745" y="287"/>
                        </a:lnTo>
                        <a:lnTo>
                          <a:pt x="755" y="335"/>
                        </a:lnTo>
                        <a:lnTo>
                          <a:pt x="759" y="384"/>
                        </a:lnTo>
                        <a:lnTo>
                          <a:pt x="755" y="436"/>
                        </a:lnTo>
                        <a:lnTo>
                          <a:pt x="744" y="486"/>
                        </a:lnTo>
                        <a:lnTo>
                          <a:pt x="729" y="533"/>
                        </a:lnTo>
                        <a:lnTo>
                          <a:pt x="706" y="577"/>
                        </a:lnTo>
                        <a:lnTo>
                          <a:pt x="679" y="618"/>
                        </a:lnTo>
                        <a:lnTo>
                          <a:pt x="647" y="655"/>
                        </a:lnTo>
                        <a:lnTo>
                          <a:pt x="610" y="688"/>
                        </a:lnTo>
                        <a:lnTo>
                          <a:pt x="570" y="715"/>
                        </a:lnTo>
                        <a:lnTo>
                          <a:pt x="526" y="738"/>
                        </a:lnTo>
                        <a:lnTo>
                          <a:pt x="480" y="754"/>
                        </a:lnTo>
                        <a:lnTo>
                          <a:pt x="430" y="764"/>
                        </a:lnTo>
                        <a:lnTo>
                          <a:pt x="379" y="768"/>
                        </a:lnTo>
                        <a:lnTo>
                          <a:pt x="327" y="764"/>
                        </a:lnTo>
                        <a:lnTo>
                          <a:pt x="279" y="754"/>
                        </a:lnTo>
                        <a:lnTo>
                          <a:pt x="231" y="738"/>
                        </a:lnTo>
                        <a:lnTo>
                          <a:pt x="187" y="715"/>
                        </a:lnTo>
                        <a:lnTo>
                          <a:pt x="147" y="688"/>
                        </a:lnTo>
                        <a:lnTo>
                          <a:pt x="112" y="655"/>
                        </a:lnTo>
                        <a:lnTo>
                          <a:pt x="78" y="618"/>
                        </a:lnTo>
                        <a:lnTo>
                          <a:pt x="51" y="577"/>
                        </a:lnTo>
                        <a:lnTo>
                          <a:pt x="30" y="533"/>
                        </a:lnTo>
                        <a:lnTo>
                          <a:pt x="13" y="486"/>
                        </a:lnTo>
                        <a:lnTo>
                          <a:pt x="4" y="436"/>
                        </a:lnTo>
                        <a:lnTo>
                          <a:pt x="0" y="384"/>
                        </a:lnTo>
                        <a:lnTo>
                          <a:pt x="3" y="335"/>
                        </a:lnTo>
                        <a:lnTo>
                          <a:pt x="12" y="287"/>
                        </a:lnTo>
                        <a:lnTo>
                          <a:pt x="27" y="243"/>
                        </a:lnTo>
                        <a:lnTo>
                          <a:pt x="46" y="200"/>
                        </a:lnTo>
                        <a:lnTo>
                          <a:pt x="71" y="160"/>
                        </a:lnTo>
                        <a:lnTo>
                          <a:pt x="103" y="122"/>
                        </a:lnTo>
                        <a:lnTo>
                          <a:pt x="141" y="87"/>
                        </a:lnTo>
                        <a:lnTo>
                          <a:pt x="182" y="57"/>
                        </a:lnTo>
                        <a:lnTo>
                          <a:pt x="227" y="33"/>
                        </a:lnTo>
                        <a:lnTo>
                          <a:pt x="275" y="15"/>
                        </a:lnTo>
                        <a:lnTo>
                          <a:pt x="326" y="4"/>
                        </a:lnTo>
                        <a:lnTo>
                          <a:pt x="37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39"/>
                  <p:cNvSpPr>
                    <a:spLocks/>
                  </p:cNvSpPr>
                  <p:nvPr/>
                </p:nvSpPr>
                <p:spPr bwMode="auto">
                  <a:xfrm>
                    <a:off x="3270" y="2547"/>
                    <a:ext cx="183" cy="186"/>
                  </a:xfrm>
                  <a:custGeom>
                    <a:avLst/>
                    <a:gdLst>
                      <a:gd name="T0" fmla="*/ 318 w 367"/>
                      <a:gd name="T1" fmla="*/ 0 h 370"/>
                      <a:gd name="T2" fmla="*/ 367 w 367"/>
                      <a:gd name="T3" fmla="*/ 0 h 370"/>
                      <a:gd name="T4" fmla="*/ 367 w 367"/>
                      <a:gd name="T5" fmla="*/ 369 h 370"/>
                      <a:gd name="T6" fmla="*/ 2 w 367"/>
                      <a:gd name="T7" fmla="*/ 370 h 370"/>
                      <a:gd name="T8" fmla="*/ 0 w 367"/>
                      <a:gd name="T9" fmla="*/ 1 h 370"/>
                      <a:gd name="T10" fmla="*/ 318 w 367"/>
                      <a:gd name="T11" fmla="*/ 0 h 3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67" h="370">
                        <a:moveTo>
                          <a:pt x="318" y="0"/>
                        </a:moveTo>
                        <a:lnTo>
                          <a:pt x="367" y="0"/>
                        </a:lnTo>
                        <a:lnTo>
                          <a:pt x="367" y="369"/>
                        </a:lnTo>
                        <a:lnTo>
                          <a:pt x="2" y="370"/>
                        </a:lnTo>
                        <a:lnTo>
                          <a:pt x="0" y="1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2091" y="2008"/>
                    <a:ext cx="1894" cy="1918"/>
                  </a:xfrm>
                  <a:custGeom>
                    <a:avLst/>
                    <a:gdLst>
                      <a:gd name="T0" fmla="*/ 1131 w 3788"/>
                      <a:gd name="T1" fmla="*/ 841 h 3836"/>
                      <a:gd name="T2" fmla="*/ 995 w 3788"/>
                      <a:gd name="T3" fmla="*/ 904 h 3836"/>
                      <a:gd name="T4" fmla="*/ 892 w 3788"/>
                      <a:gd name="T5" fmla="*/ 1009 h 3836"/>
                      <a:gd name="T6" fmla="*/ 829 w 3788"/>
                      <a:gd name="T7" fmla="*/ 1146 h 3836"/>
                      <a:gd name="T8" fmla="*/ 817 w 3788"/>
                      <a:gd name="T9" fmla="*/ 2587 h 3836"/>
                      <a:gd name="T10" fmla="*/ 845 w 3788"/>
                      <a:gd name="T11" fmla="*/ 2740 h 3836"/>
                      <a:gd name="T12" fmla="*/ 922 w 3788"/>
                      <a:gd name="T13" fmla="*/ 2867 h 3836"/>
                      <a:gd name="T14" fmla="*/ 1038 w 3788"/>
                      <a:gd name="T15" fmla="*/ 2959 h 3836"/>
                      <a:gd name="T16" fmla="*/ 1181 w 3788"/>
                      <a:gd name="T17" fmla="*/ 3005 h 3836"/>
                      <a:gd name="T18" fmla="*/ 2606 w 3788"/>
                      <a:gd name="T19" fmla="*/ 3005 h 3836"/>
                      <a:gd name="T20" fmla="*/ 2751 w 3788"/>
                      <a:gd name="T21" fmla="*/ 2959 h 3836"/>
                      <a:gd name="T22" fmla="*/ 2866 w 3788"/>
                      <a:gd name="T23" fmla="*/ 2867 h 3836"/>
                      <a:gd name="T24" fmla="*/ 2943 w 3788"/>
                      <a:gd name="T25" fmla="*/ 2740 h 3836"/>
                      <a:gd name="T26" fmla="*/ 2971 w 3788"/>
                      <a:gd name="T27" fmla="*/ 2587 h 3836"/>
                      <a:gd name="T28" fmla="*/ 2958 w 3788"/>
                      <a:gd name="T29" fmla="*/ 1146 h 3836"/>
                      <a:gd name="T30" fmla="*/ 2897 w 3788"/>
                      <a:gd name="T31" fmla="*/ 1009 h 3836"/>
                      <a:gd name="T32" fmla="*/ 2792 w 3788"/>
                      <a:gd name="T33" fmla="*/ 904 h 3836"/>
                      <a:gd name="T34" fmla="*/ 2657 w 3788"/>
                      <a:gd name="T35" fmla="*/ 841 h 3836"/>
                      <a:gd name="T36" fmla="*/ 1233 w 3788"/>
                      <a:gd name="T37" fmla="*/ 828 h 3836"/>
                      <a:gd name="T38" fmla="*/ 2131 w 3788"/>
                      <a:gd name="T39" fmla="*/ 16 h 3836"/>
                      <a:gd name="T40" fmla="*/ 2470 w 3788"/>
                      <a:gd name="T41" fmla="*/ 92 h 3836"/>
                      <a:gd name="T42" fmla="*/ 2784 w 3788"/>
                      <a:gd name="T43" fmla="*/ 226 h 3836"/>
                      <a:gd name="T44" fmla="*/ 3065 w 3788"/>
                      <a:gd name="T45" fmla="*/ 413 h 3836"/>
                      <a:gd name="T46" fmla="*/ 3309 w 3788"/>
                      <a:gd name="T47" fmla="*/ 646 h 3836"/>
                      <a:gd name="T48" fmla="*/ 3510 w 3788"/>
                      <a:gd name="T49" fmla="*/ 919 h 3836"/>
                      <a:gd name="T50" fmla="*/ 3661 w 3788"/>
                      <a:gd name="T51" fmla="*/ 1226 h 3836"/>
                      <a:gd name="T52" fmla="*/ 3756 w 3788"/>
                      <a:gd name="T53" fmla="*/ 1561 h 3836"/>
                      <a:gd name="T54" fmla="*/ 3788 w 3788"/>
                      <a:gd name="T55" fmla="*/ 1918 h 3836"/>
                      <a:gd name="T56" fmla="*/ 3756 w 3788"/>
                      <a:gd name="T57" fmla="*/ 2276 h 3836"/>
                      <a:gd name="T58" fmla="*/ 3661 w 3788"/>
                      <a:gd name="T59" fmla="*/ 2610 h 3836"/>
                      <a:gd name="T60" fmla="*/ 3510 w 3788"/>
                      <a:gd name="T61" fmla="*/ 2917 h 3836"/>
                      <a:gd name="T62" fmla="*/ 3309 w 3788"/>
                      <a:gd name="T63" fmla="*/ 3191 h 3836"/>
                      <a:gd name="T64" fmla="*/ 3065 w 3788"/>
                      <a:gd name="T65" fmla="*/ 3423 h 3836"/>
                      <a:gd name="T66" fmla="*/ 2784 w 3788"/>
                      <a:gd name="T67" fmla="*/ 3611 h 3836"/>
                      <a:gd name="T68" fmla="*/ 2470 w 3788"/>
                      <a:gd name="T69" fmla="*/ 3745 h 3836"/>
                      <a:gd name="T70" fmla="*/ 2131 w 3788"/>
                      <a:gd name="T71" fmla="*/ 3820 h 3836"/>
                      <a:gd name="T72" fmla="*/ 1775 w 3788"/>
                      <a:gd name="T73" fmla="*/ 3831 h 3836"/>
                      <a:gd name="T74" fmla="*/ 1429 w 3788"/>
                      <a:gd name="T75" fmla="*/ 3777 h 3836"/>
                      <a:gd name="T76" fmla="*/ 1105 w 3788"/>
                      <a:gd name="T77" fmla="*/ 3661 h 3836"/>
                      <a:gd name="T78" fmla="*/ 813 w 3788"/>
                      <a:gd name="T79" fmla="*/ 3492 h 3836"/>
                      <a:gd name="T80" fmla="*/ 556 w 3788"/>
                      <a:gd name="T81" fmla="*/ 3274 h 3836"/>
                      <a:gd name="T82" fmla="*/ 340 w 3788"/>
                      <a:gd name="T83" fmla="*/ 3013 h 3836"/>
                      <a:gd name="T84" fmla="*/ 172 w 3788"/>
                      <a:gd name="T85" fmla="*/ 2716 h 3836"/>
                      <a:gd name="T86" fmla="*/ 58 w 3788"/>
                      <a:gd name="T87" fmla="*/ 2390 h 3836"/>
                      <a:gd name="T88" fmla="*/ 3 w 3788"/>
                      <a:gd name="T89" fmla="*/ 2039 h 3836"/>
                      <a:gd name="T90" fmla="*/ 15 w 3788"/>
                      <a:gd name="T91" fmla="*/ 1678 h 3836"/>
                      <a:gd name="T92" fmla="*/ 90 w 3788"/>
                      <a:gd name="T93" fmla="*/ 1335 h 3836"/>
                      <a:gd name="T94" fmla="*/ 223 w 3788"/>
                      <a:gd name="T95" fmla="*/ 1017 h 3836"/>
                      <a:gd name="T96" fmla="*/ 406 w 3788"/>
                      <a:gd name="T97" fmla="*/ 732 h 3836"/>
                      <a:gd name="T98" fmla="*/ 637 w 3788"/>
                      <a:gd name="T99" fmla="*/ 485 h 3836"/>
                      <a:gd name="T100" fmla="*/ 906 w 3788"/>
                      <a:gd name="T101" fmla="*/ 282 h 3836"/>
                      <a:gd name="T102" fmla="*/ 1211 w 3788"/>
                      <a:gd name="T103" fmla="*/ 130 h 3836"/>
                      <a:gd name="T104" fmla="*/ 1541 w 3788"/>
                      <a:gd name="T105" fmla="*/ 34 h 3836"/>
                      <a:gd name="T106" fmla="*/ 1894 w 3788"/>
                      <a:gd name="T107" fmla="*/ 0 h 38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3788" h="3836">
                        <a:moveTo>
                          <a:pt x="1233" y="828"/>
                        </a:moveTo>
                        <a:lnTo>
                          <a:pt x="1181" y="832"/>
                        </a:lnTo>
                        <a:lnTo>
                          <a:pt x="1131" y="841"/>
                        </a:lnTo>
                        <a:lnTo>
                          <a:pt x="1083" y="857"/>
                        </a:lnTo>
                        <a:lnTo>
                          <a:pt x="1038" y="877"/>
                        </a:lnTo>
                        <a:lnTo>
                          <a:pt x="995" y="904"/>
                        </a:lnTo>
                        <a:lnTo>
                          <a:pt x="957" y="935"/>
                        </a:lnTo>
                        <a:lnTo>
                          <a:pt x="922" y="969"/>
                        </a:lnTo>
                        <a:lnTo>
                          <a:pt x="892" y="1009"/>
                        </a:lnTo>
                        <a:lnTo>
                          <a:pt x="866" y="1051"/>
                        </a:lnTo>
                        <a:lnTo>
                          <a:pt x="845" y="1097"/>
                        </a:lnTo>
                        <a:lnTo>
                          <a:pt x="829" y="1146"/>
                        </a:lnTo>
                        <a:lnTo>
                          <a:pt x="820" y="1196"/>
                        </a:lnTo>
                        <a:lnTo>
                          <a:pt x="817" y="1249"/>
                        </a:lnTo>
                        <a:lnTo>
                          <a:pt x="817" y="2587"/>
                        </a:lnTo>
                        <a:lnTo>
                          <a:pt x="820" y="2640"/>
                        </a:lnTo>
                        <a:lnTo>
                          <a:pt x="829" y="2691"/>
                        </a:lnTo>
                        <a:lnTo>
                          <a:pt x="845" y="2740"/>
                        </a:lnTo>
                        <a:lnTo>
                          <a:pt x="866" y="2785"/>
                        </a:lnTo>
                        <a:lnTo>
                          <a:pt x="892" y="2827"/>
                        </a:lnTo>
                        <a:lnTo>
                          <a:pt x="922" y="2867"/>
                        </a:lnTo>
                        <a:lnTo>
                          <a:pt x="957" y="2902"/>
                        </a:lnTo>
                        <a:lnTo>
                          <a:pt x="995" y="2933"/>
                        </a:lnTo>
                        <a:lnTo>
                          <a:pt x="1038" y="2959"/>
                        </a:lnTo>
                        <a:lnTo>
                          <a:pt x="1083" y="2980"/>
                        </a:lnTo>
                        <a:lnTo>
                          <a:pt x="1131" y="2995"/>
                        </a:lnTo>
                        <a:lnTo>
                          <a:pt x="1181" y="3005"/>
                        </a:lnTo>
                        <a:lnTo>
                          <a:pt x="1233" y="3008"/>
                        </a:lnTo>
                        <a:lnTo>
                          <a:pt x="2554" y="3008"/>
                        </a:lnTo>
                        <a:lnTo>
                          <a:pt x="2606" y="3005"/>
                        </a:lnTo>
                        <a:lnTo>
                          <a:pt x="2657" y="2995"/>
                        </a:lnTo>
                        <a:lnTo>
                          <a:pt x="2705" y="2980"/>
                        </a:lnTo>
                        <a:lnTo>
                          <a:pt x="2751" y="2959"/>
                        </a:lnTo>
                        <a:lnTo>
                          <a:pt x="2792" y="2933"/>
                        </a:lnTo>
                        <a:lnTo>
                          <a:pt x="2832" y="2902"/>
                        </a:lnTo>
                        <a:lnTo>
                          <a:pt x="2866" y="2867"/>
                        </a:lnTo>
                        <a:lnTo>
                          <a:pt x="2897" y="2827"/>
                        </a:lnTo>
                        <a:lnTo>
                          <a:pt x="2923" y="2785"/>
                        </a:lnTo>
                        <a:lnTo>
                          <a:pt x="2943" y="2740"/>
                        </a:lnTo>
                        <a:lnTo>
                          <a:pt x="2958" y="2691"/>
                        </a:lnTo>
                        <a:lnTo>
                          <a:pt x="2968" y="2640"/>
                        </a:lnTo>
                        <a:lnTo>
                          <a:pt x="2971" y="2587"/>
                        </a:lnTo>
                        <a:lnTo>
                          <a:pt x="2971" y="1249"/>
                        </a:lnTo>
                        <a:lnTo>
                          <a:pt x="2968" y="1196"/>
                        </a:lnTo>
                        <a:lnTo>
                          <a:pt x="2958" y="1146"/>
                        </a:lnTo>
                        <a:lnTo>
                          <a:pt x="2943" y="1097"/>
                        </a:lnTo>
                        <a:lnTo>
                          <a:pt x="2923" y="1051"/>
                        </a:lnTo>
                        <a:lnTo>
                          <a:pt x="2897" y="1009"/>
                        </a:lnTo>
                        <a:lnTo>
                          <a:pt x="2866" y="969"/>
                        </a:lnTo>
                        <a:lnTo>
                          <a:pt x="2832" y="935"/>
                        </a:lnTo>
                        <a:lnTo>
                          <a:pt x="2792" y="904"/>
                        </a:lnTo>
                        <a:lnTo>
                          <a:pt x="2751" y="877"/>
                        </a:lnTo>
                        <a:lnTo>
                          <a:pt x="2705" y="857"/>
                        </a:lnTo>
                        <a:lnTo>
                          <a:pt x="2657" y="841"/>
                        </a:lnTo>
                        <a:lnTo>
                          <a:pt x="2606" y="832"/>
                        </a:lnTo>
                        <a:lnTo>
                          <a:pt x="2554" y="828"/>
                        </a:lnTo>
                        <a:lnTo>
                          <a:pt x="1233" y="828"/>
                        </a:lnTo>
                        <a:close/>
                        <a:moveTo>
                          <a:pt x="1894" y="0"/>
                        </a:moveTo>
                        <a:lnTo>
                          <a:pt x="2014" y="5"/>
                        </a:lnTo>
                        <a:lnTo>
                          <a:pt x="2131" y="16"/>
                        </a:lnTo>
                        <a:lnTo>
                          <a:pt x="2246" y="34"/>
                        </a:lnTo>
                        <a:lnTo>
                          <a:pt x="2360" y="59"/>
                        </a:lnTo>
                        <a:lnTo>
                          <a:pt x="2470" y="92"/>
                        </a:lnTo>
                        <a:lnTo>
                          <a:pt x="2578" y="130"/>
                        </a:lnTo>
                        <a:lnTo>
                          <a:pt x="2682" y="175"/>
                        </a:lnTo>
                        <a:lnTo>
                          <a:pt x="2784" y="226"/>
                        </a:lnTo>
                        <a:lnTo>
                          <a:pt x="2881" y="282"/>
                        </a:lnTo>
                        <a:lnTo>
                          <a:pt x="2975" y="345"/>
                        </a:lnTo>
                        <a:lnTo>
                          <a:pt x="3065" y="413"/>
                        </a:lnTo>
                        <a:lnTo>
                          <a:pt x="3151" y="485"/>
                        </a:lnTo>
                        <a:lnTo>
                          <a:pt x="3233" y="563"/>
                        </a:lnTo>
                        <a:lnTo>
                          <a:pt x="3309" y="646"/>
                        </a:lnTo>
                        <a:lnTo>
                          <a:pt x="3381" y="732"/>
                        </a:lnTo>
                        <a:lnTo>
                          <a:pt x="3449" y="823"/>
                        </a:lnTo>
                        <a:lnTo>
                          <a:pt x="3510" y="919"/>
                        </a:lnTo>
                        <a:lnTo>
                          <a:pt x="3566" y="1017"/>
                        </a:lnTo>
                        <a:lnTo>
                          <a:pt x="3616" y="1121"/>
                        </a:lnTo>
                        <a:lnTo>
                          <a:pt x="3661" y="1226"/>
                        </a:lnTo>
                        <a:lnTo>
                          <a:pt x="3699" y="1335"/>
                        </a:lnTo>
                        <a:lnTo>
                          <a:pt x="3731" y="1447"/>
                        </a:lnTo>
                        <a:lnTo>
                          <a:pt x="3756" y="1561"/>
                        </a:lnTo>
                        <a:lnTo>
                          <a:pt x="3774" y="1678"/>
                        </a:lnTo>
                        <a:lnTo>
                          <a:pt x="3784" y="1797"/>
                        </a:lnTo>
                        <a:lnTo>
                          <a:pt x="3788" y="1918"/>
                        </a:lnTo>
                        <a:lnTo>
                          <a:pt x="3784" y="2039"/>
                        </a:lnTo>
                        <a:lnTo>
                          <a:pt x="3774" y="2158"/>
                        </a:lnTo>
                        <a:lnTo>
                          <a:pt x="3756" y="2276"/>
                        </a:lnTo>
                        <a:lnTo>
                          <a:pt x="3731" y="2390"/>
                        </a:lnTo>
                        <a:lnTo>
                          <a:pt x="3699" y="2501"/>
                        </a:lnTo>
                        <a:lnTo>
                          <a:pt x="3661" y="2610"/>
                        </a:lnTo>
                        <a:lnTo>
                          <a:pt x="3616" y="2716"/>
                        </a:lnTo>
                        <a:lnTo>
                          <a:pt x="3566" y="2819"/>
                        </a:lnTo>
                        <a:lnTo>
                          <a:pt x="3510" y="2917"/>
                        </a:lnTo>
                        <a:lnTo>
                          <a:pt x="3449" y="3013"/>
                        </a:lnTo>
                        <a:lnTo>
                          <a:pt x="3381" y="3104"/>
                        </a:lnTo>
                        <a:lnTo>
                          <a:pt x="3309" y="3191"/>
                        </a:lnTo>
                        <a:lnTo>
                          <a:pt x="3233" y="3274"/>
                        </a:lnTo>
                        <a:lnTo>
                          <a:pt x="3151" y="3351"/>
                        </a:lnTo>
                        <a:lnTo>
                          <a:pt x="3065" y="3423"/>
                        </a:lnTo>
                        <a:lnTo>
                          <a:pt x="2975" y="3492"/>
                        </a:lnTo>
                        <a:lnTo>
                          <a:pt x="2881" y="3554"/>
                        </a:lnTo>
                        <a:lnTo>
                          <a:pt x="2784" y="3611"/>
                        </a:lnTo>
                        <a:lnTo>
                          <a:pt x="2682" y="3661"/>
                        </a:lnTo>
                        <a:lnTo>
                          <a:pt x="2578" y="3707"/>
                        </a:lnTo>
                        <a:lnTo>
                          <a:pt x="2470" y="3745"/>
                        </a:lnTo>
                        <a:lnTo>
                          <a:pt x="2360" y="3777"/>
                        </a:lnTo>
                        <a:lnTo>
                          <a:pt x="2246" y="3802"/>
                        </a:lnTo>
                        <a:lnTo>
                          <a:pt x="2131" y="3820"/>
                        </a:lnTo>
                        <a:lnTo>
                          <a:pt x="2014" y="3831"/>
                        </a:lnTo>
                        <a:lnTo>
                          <a:pt x="1894" y="3836"/>
                        </a:lnTo>
                        <a:lnTo>
                          <a:pt x="1775" y="3831"/>
                        </a:lnTo>
                        <a:lnTo>
                          <a:pt x="1656" y="3820"/>
                        </a:lnTo>
                        <a:lnTo>
                          <a:pt x="1541" y="3802"/>
                        </a:lnTo>
                        <a:lnTo>
                          <a:pt x="1429" y="3777"/>
                        </a:lnTo>
                        <a:lnTo>
                          <a:pt x="1317" y="3745"/>
                        </a:lnTo>
                        <a:lnTo>
                          <a:pt x="1211" y="3707"/>
                        </a:lnTo>
                        <a:lnTo>
                          <a:pt x="1105" y="3661"/>
                        </a:lnTo>
                        <a:lnTo>
                          <a:pt x="1005" y="3611"/>
                        </a:lnTo>
                        <a:lnTo>
                          <a:pt x="906" y="3554"/>
                        </a:lnTo>
                        <a:lnTo>
                          <a:pt x="813" y="3492"/>
                        </a:lnTo>
                        <a:lnTo>
                          <a:pt x="723" y="3423"/>
                        </a:lnTo>
                        <a:lnTo>
                          <a:pt x="637" y="3351"/>
                        </a:lnTo>
                        <a:lnTo>
                          <a:pt x="556" y="3274"/>
                        </a:lnTo>
                        <a:lnTo>
                          <a:pt x="478" y="3191"/>
                        </a:lnTo>
                        <a:lnTo>
                          <a:pt x="406" y="3104"/>
                        </a:lnTo>
                        <a:lnTo>
                          <a:pt x="340" y="3013"/>
                        </a:lnTo>
                        <a:lnTo>
                          <a:pt x="278" y="2917"/>
                        </a:lnTo>
                        <a:lnTo>
                          <a:pt x="223" y="2819"/>
                        </a:lnTo>
                        <a:lnTo>
                          <a:pt x="172" y="2716"/>
                        </a:lnTo>
                        <a:lnTo>
                          <a:pt x="128" y="2610"/>
                        </a:lnTo>
                        <a:lnTo>
                          <a:pt x="90" y="2501"/>
                        </a:lnTo>
                        <a:lnTo>
                          <a:pt x="58" y="2390"/>
                        </a:lnTo>
                        <a:lnTo>
                          <a:pt x="33" y="2276"/>
                        </a:lnTo>
                        <a:lnTo>
                          <a:pt x="15" y="2158"/>
                        </a:lnTo>
                        <a:lnTo>
                          <a:pt x="3" y="2039"/>
                        </a:lnTo>
                        <a:lnTo>
                          <a:pt x="0" y="1918"/>
                        </a:lnTo>
                        <a:lnTo>
                          <a:pt x="3" y="1797"/>
                        </a:lnTo>
                        <a:lnTo>
                          <a:pt x="15" y="1678"/>
                        </a:lnTo>
                        <a:lnTo>
                          <a:pt x="33" y="1561"/>
                        </a:lnTo>
                        <a:lnTo>
                          <a:pt x="58" y="1447"/>
                        </a:lnTo>
                        <a:lnTo>
                          <a:pt x="90" y="1335"/>
                        </a:lnTo>
                        <a:lnTo>
                          <a:pt x="128" y="1226"/>
                        </a:lnTo>
                        <a:lnTo>
                          <a:pt x="172" y="1121"/>
                        </a:lnTo>
                        <a:lnTo>
                          <a:pt x="223" y="1017"/>
                        </a:lnTo>
                        <a:lnTo>
                          <a:pt x="278" y="919"/>
                        </a:lnTo>
                        <a:lnTo>
                          <a:pt x="340" y="823"/>
                        </a:lnTo>
                        <a:lnTo>
                          <a:pt x="406" y="732"/>
                        </a:lnTo>
                        <a:lnTo>
                          <a:pt x="478" y="646"/>
                        </a:lnTo>
                        <a:lnTo>
                          <a:pt x="556" y="563"/>
                        </a:lnTo>
                        <a:lnTo>
                          <a:pt x="637" y="485"/>
                        </a:lnTo>
                        <a:lnTo>
                          <a:pt x="723" y="413"/>
                        </a:lnTo>
                        <a:lnTo>
                          <a:pt x="813" y="345"/>
                        </a:lnTo>
                        <a:lnTo>
                          <a:pt x="906" y="282"/>
                        </a:lnTo>
                        <a:lnTo>
                          <a:pt x="1005" y="226"/>
                        </a:lnTo>
                        <a:lnTo>
                          <a:pt x="1105" y="175"/>
                        </a:lnTo>
                        <a:lnTo>
                          <a:pt x="1211" y="130"/>
                        </a:lnTo>
                        <a:lnTo>
                          <a:pt x="1317" y="92"/>
                        </a:lnTo>
                        <a:lnTo>
                          <a:pt x="1429" y="59"/>
                        </a:lnTo>
                        <a:lnTo>
                          <a:pt x="1541" y="34"/>
                        </a:lnTo>
                        <a:lnTo>
                          <a:pt x="1656" y="16"/>
                        </a:lnTo>
                        <a:lnTo>
                          <a:pt x="1775" y="5"/>
                        </a:lnTo>
                        <a:lnTo>
                          <a:pt x="189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" name="Freeform 41"/>
                  <p:cNvSpPr>
                    <a:spLocks/>
                  </p:cNvSpPr>
                  <p:nvPr/>
                </p:nvSpPr>
                <p:spPr bwMode="auto">
                  <a:xfrm>
                    <a:off x="2605" y="2855"/>
                    <a:ext cx="867" cy="551"/>
                  </a:xfrm>
                  <a:custGeom>
                    <a:avLst/>
                    <a:gdLst>
                      <a:gd name="T0" fmla="*/ 0 w 1735"/>
                      <a:gd name="T1" fmla="*/ 0 h 1102"/>
                      <a:gd name="T2" fmla="*/ 321 w 1735"/>
                      <a:gd name="T3" fmla="*/ 0 h 1102"/>
                      <a:gd name="T4" fmla="*/ 303 w 1735"/>
                      <a:gd name="T5" fmla="*/ 54 h 1102"/>
                      <a:gd name="T6" fmla="*/ 289 w 1735"/>
                      <a:gd name="T7" fmla="*/ 109 h 1102"/>
                      <a:gd name="T8" fmla="*/ 281 w 1735"/>
                      <a:gd name="T9" fmla="*/ 165 h 1102"/>
                      <a:gd name="T10" fmla="*/ 279 w 1735"/>
                      <a:gd name="T11" fmla="*/ 224 h 1102"/>
                      <a:gd name="T12" fmla="*/ 282 w 1735"/>
                      <a:gd name="T13" fmla="*/ 289 h 1102"/>
                      <a:gd name="T14" fmla="*/ 292 w 1735"/>
                      <a:gd name="T15" fmla="*/ 351 h 1102"/>
                      <a:gd name="T16" fmla="*/ 308 w 1735"/>
                      <a:gd name="T17" fmla="*/ 413 h 1102"/>
                      <a:gd name="T18" fmla="*/ 331 w 1735"/>
                      <a:gd name="T19" fmla="*/ 470 h 1102"/>
                      <a:gd name="T20" fmla="*/ 359 w 1735"/>
                      <a:gd name="T21" fmla="*/ 525 h 1102"/>
                      <a:gd name="T22" fmla="*/ 392 w 1735"/>
                      <a:gd name="T23" fmla="*/ 576 h 1102"/>
                      <a:gd name="T24" fmla="*/ 430 w 1735"/>
                      <a:gd name="T25" fmla="*/ 624 h 1102"/>
                      <a:gd name="T26" fmla="*/ 473 w 1735"/>
                      <a:gd name="T27" fmla="*/ 667 h 1102"/>
                      <a:gd name="T28" fmla="*/ 519 w 1735"/>
                      <a:gd name="T29" fmla="*/ 705 h 1102"/>
                      <a:gd name="T30" fmla="*/ 570 w 1735"/>
                      <a:gd name="T31" fmla="*/ 739 h 1102"/>
                      <a:gd name="T32" fmla="*/ 624 w 1735"/>
                      <a:gd name="T33" fmla="*/ 768 h 1102"/>
                      <a:gd name="T34" fmla="*/ 681 w 1735"/>
                      <a:gd name="T35" fmla="*/ 790 h 1102"/>
                      <a:gd name="T36" fmla="*/ 741 w 1735"/>
                      <a:gd name="T37" fmla="*/ 807 h 1102"/>
                      <a:gd name="T38" fmla="*/ 803 w 1735"/>
                      <a:gd name="T39" fmla="*/ 817 h 1102"/>
                      <a:gd name="T40" fmla="*/ 867 w 1735"/>
                      <a:gd name="T41" fmla="*/ 820 h 1102"/>
                      <a:gd name="T42" fmla="*/ 931 w 1735"/>
                      <a:gd name="T43" fmla="*/ 817 h 1102"/>
                      <a:gd name="T44" fmla="*/ 993 w 1735"/>
                      <a:gd name="T45" fmla="*/ 807 h 1102"/>
                      <a:gd name="T46" fmla="*/ 1053 w 1735"/>
                      <a:gd name="T47" fmla="*/ 790 h 1102"/>
                      <a:gd name="T48" fmla="*/ 1110 w 1735"/>
                      <a:gd name="T49" fmla="*/ 768 h 1102"/>
                      <a:gd name="T50" fmla="*/ 1165 w 1735"/>
                      <a:gd name="T51" fmla="*/ 739 h 1102"/>
                      <a:gd name="T52" fmla="*/ 1215 w 1735"/>
                      <a:gd name="T53" fmla="*/ 705 h 1102"/>
                      <a:gd name="T54" fmla="*/ 1262 w 1735"/>
                      <a:gd name="T55" fmla="*/ 667 h 1102"/>
                      <a:gd name="T56" fmla="*/ 1305 w 1735"/>
                      <a:gd name="T57" fmla="*/ 624 h 1102"/>
                      <a:gd name="T58" fmla="*/ 1342 w 1735"/>
                      <a:gd name="T59" fmla="*/ 576 h 1102"/>
                      <a:gd name="T60" fmla="*/ 1376 w 1735"/>
                      <a:gd name="T61" fmla="*/ 525 h 1102"/>
                      <a:gd name="T62" fmla="*/ 1404 w 1735"/>
                      <a:gd name="T63" fmla="*/ 470 h 1102"/>
                      <a:gd name="T64" fmla="*/ 1427 w 1735"/>
                      <a:gd name="T65" fmla="*/ 413 h 1102"/>
                      <a:gd name="T66" fmla="*/ 1443 w 1735"/>
                      <a:gd name="T67" fmla="*/ 351 h 1102"/>
                      <a:gd name="T68" fmla="*/ 1453 w 1735"/>
                      <a:gd name="T69" fmla="*/ 289 h 1102"/>
                      <a:gd name="T70" fmla="*/ 1456 w 1735"/>
                      <a:gd name="T71" fmla="*/ 224 h 1102"/>
                      <a:gd name="T72" fmla="*/ 1454 w 1735"/>
                      <a:gd name="T73" fmla="*/ 165 h 1102"/>
                      <a:gd name="T74" fmla="*/ 1444 w 1735"/>
                      <a:gd name="T75" fmla="*/ 109 h 1102"/>
                      <a:gd name="T76" fmla="*/ 1431 w 1735"/>
                      <a:gd name="T77" fmla="*/ 54 h 1102"/>
                      <a:gd name="T78" fmla="*/ 1412 w 1735"/>
                      <a:gd name="T79" fmla="*/ 0 h 1102"/>
                      <a:gd name="T80" fmla="*/ 1735 w 1735"/>
                      <a:gd name="T81" fmla="*/ 0 h 1102"/>
                      <a:gd name="T82" fmla="*/ 1735 w 1735"/>
                      <a:gd name="T83" fmla="*/ 893 h 1102"/>
                      <a:gd name="T84" fmla="*/ 1731 w 1735"/>
                      <a:gd name="T85" fmla="*/ 931 h 1102"/>
                      <a:gd name="T86" fmla="*/ 1722 w 1735"/>
                      <a:gd name="T87" fmla="*/ 967 h 1102"/>
                      <a:gd name="T88" fmla="*/ 1706 w 1735"/>
                      <a:gd name="T89" fmla="*/ 999 h 1102"/>
                      <a:gd name="T90" fmla="*/ 1686 w 1735"/>
                      <a:gd name="T91" fmla="*/ 1028 h 1102"/>
                      <a:gd name="T92" fmla="*/ 1661 w 1735"/>
                      <a:gd name="T93" fmla="*/ 1053 h 1102"/>
                      <a:gd name="T94" fmla="*/ 1632 w 1735"/>
                      <a:gd name="T95" fmla="*/ 1073 h 1102"/>
                      <a:gd name="T96" fmla="*/ 1600 w 1735"/>
                      <a:gd name="T97" fmla="*/ 1089 h 1102"/>
                      <a:gd name="T98" fmla="*/ 1565 w 1735"/>
                      <a:gd name="T99" fmla="*/ 1099 h 1102"/>
                      <a:gd name="T100" fmla="*/ 1527 w 1735"/>
                      <a:gd name="T101" fmla="*/ 1102 h 1102"/>
                      <a:gd name="T102" fmla="*/ 206 w 1735"/>
                      <a:gd name="T103" fmla="*/ 1102 h 1102"/>
                      <a:gd name="T104" fmla="*/ 170 w 1735"/>
                      <a:gd name="T105" fmla="*/ 1099 h 1102"/>
                      <a:gd name="T106" fmla="*/ 134 w 1735"/>
                      <a:gd name="T107" fmla="*/ 1089 h 1102"/>
                      <a:gd name="T108" fmla="*/ 102 w 1735"/>
                      <a:gd name="T109" fmla="*/ 1073 h 1102"/>
                      <a:gd name="T110" fmla="*/ 74 w 1735"/>
                      <a:gd name="T111" fmla="*/ 1053 h 1102"/>
                      <a:gd name="T112" fmla="*/ 49 w 1735"/>
                      <a:gd name="T113" fmla="*/ 1028 h 1102"/>
                      <a:gd name="T114" fmla="*/ 29 w 1735"/>
                      <a:gd name="T115" fmla="*/ 999 h 1102"/>
                      <a:gd name="T116" fmla="*/ 13 w 1735"/>
                      <a:gd name="T117" fmla="*/ 967 h 1102"/>
                      <a:gd name="T118" fmla="*/ 4 w 1735"/>
                      <a:gd name="T119" fmla="*/ 931 h 1102"/>
                      <a:gd name="T120" fmla="*/ 0 w 1735"/>
                      <a:gd name="T121" fmla="*/ 893 h 1102"/>
                      <a:gd name="T122" fmla="*/ 0 w 1735"/>
                      <a:gd name="T123" fmla="*/ 0 h 1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735" h="1102">
                        <a:moveTo>
                          <a:pt x="0" y="0"/>
                        </a:moveTo>
                        <a:lnTo>
                          <a:pt x="321" y="0"/>
                        </a:lnTo>
                        <a:lnTo>
                          <a:pt x="303" y="54"/>
                        </a:lnTo>
                        <a:lnTo>
                          <a:pt x="289" y="109"/>
                        </a:lnTo>
                        <a:lnTo>
                          <a:pt x="281" y="165"/>
                        </a:lnTo>
                        <a:lnTo>
                          <a:pt x="279" y="224"/>
                        </a:lnTo>
                        <a:lnTo>
                          <a:pt x="282" y="289"/>
                        </a:lnTo>
                        <a:lnTo>
                          <a:pt x="292" y="351"/>
                        </a:lnTo>
                        <a:lnTo>
                          <a:pt x="308" y="413"/>
                        </a:lnTo>
                        <a:lnTo>
                          <a:pt x="331" y="470"/>
                        </a:lnTo>
                        <a:lnTo>
                          <a:pt x="359" y="525"/>
                        </a:lnTo>
                        <a:lnTo>
                          <a:pt x="392" y="576"/>
                        </a:lnTo>
                        <a:lnTo>
                          <a:pt x="430" y="624"/>
                        </a:lnTo>
                        <a:lnTo>
                          <a:pt x="473" y="667"/>
                        </a:lnTo>
                        <a:lnTo>
                          <a:pt x="519" y="705"/>
                        </a:lnTo>
                        <a:lnTo>
                          <a:pt x="570" y="739"/>
                        </a:lnTo>
                        <a:lnTo>
                          <a:pt x="624" y="768"/>
                        </a:lnTo>
                        <a:lnTo>
                          <a:pt x="681" y="790"/>
                        </a:lnTo>
                        <a:lnTo>
                          <a:pt x="741" y="807"/>
                        </a:lnTo>
                        <a:lnTo>
                          <a:pt x="803" y="817"/>
                        </a:lnTo>
                        <a:lnTo>
                          <a:pt x="867" y="820"/>
                        </a:lnTo>
                        <a:lnTo>
                          <a:pt x="931" y="817"/>
                        </a:lnTo>
                        <a:lnTo>
                          <a:pt x="993" y="807"/>
                        </a:lnTo>
                        <a:lnTo>
                          <a:pt x="1053" y="790"/>
                        </a:lnTo>
                        <a:lnTo>
                          <a:pt x="1110" y="768"/>
                        </a:lnTo>
                        <a:lnTo>
                          <a:pt x="1165" y="739"/>
                        </a:lnTo>
                        <a:lnTo>
                          <a:pt x="1215" y="705"/>
                        </a:lnTo>
                        <a:lnTo>
                          <a:pt x="1262" y="667"/>
                        </a:lnTo>
                        <a:lnTo>
                          <a:pt x="1305" y="624"/>
                        </a:lnTo>
                        <a:lnTo>
                          <a:pt x="1342" y="576"/>
                        </a:lnTo>
                        <a:lnTo>
                          <a:pt x="1376" y="525"/>
                        </a:lnTo>
                        <a:lnTo>
                          <a:pt x="1404" y="470"/>
                        </a:lnTo>
                        <a:lnTo>
                          <a:pt x="1427" y="413"/>
                        </a:lnTo>
                        <a:lnTo>
                          <a:pt x="1443" y="351"/>
                        </a:lnTo>
                        <a:lnTo>
                          <a:pt x="1453" y="289"/>
                        </a:lnTo>
                        <a:lnTo>
                          <a:pt x="1456" y="224"/>
                        </a:lnTo>
                        <a:lnTo>
                          <a:pt x="1454" y="165"/>
                        </a:lnTo>
                        <a:lnTo>
                          <a:pt x="1444" y="109"/>
                        </a:lnTo>
                        <a:lnTo>
                          <a:pt x="1431" y="54"/>
                        </a:lnTo>
                        <a:lnTo>
                          <a:pt x="1412" y="0"/>
                        </a:lnTo>
                        <a:lnTo>
                          <a:pt x="1735" y="0"/>
                        </a:lnTo>
                        <a:lnTo>
                          <a:pt x="1735" y="893"/>
                        </a:lnTo>
                        <a:lnTo>
                          <a:pt x="1731" y="931"/>
                        </a:lnTo>
                        <a:lnTo>
                          <a:pt x="1722" y="967"/>
                        </a:lnTo>
                        <a:lnTo>
                          <a:pt x="1706" y="999"/>
                        </a:lnTo>
                        <a:lnTo>
                          <a:pt x="1686" y="1028"/>
                        </a:lnTo>
                        <a:lnTo>
                          <a:pt x="1661" y="1053"/>
                        </a:lnTo>
                        <a:lnTo>
                          <a:pt x="1632" y="1073"/>
                        </a:lnTo>
                        <a:lnTo>
                          <a:pt x="1600" y="1089"/>
                        </a:lnTo>
                        <a:lnTo>
                          <a:pt x="1565" y="1099"/>
                        </a:lnTo>
                        <a:lnTo>
                          <a:pt x="1527" y="1102"/>
                        </a:lnTo>
                        <a:lnTo>
                          <a:pt x="206" y="1102"/>
                        </a:lnTo>
                        <a:lnTo>
                          <a:pt x="170" y="1099"/>
                        </a:lnTo>
                        <a:lnTo>
                          <a:pt x="134" y="1089"/>
                        </a:lnTo>
                        <a:lnTo>
                          <a:pt x="102" y="1073"/>
                        </a:lnTo>
                        <a:lnTo>
                          <a:pt x="74" y="1053"/>
                        </a:lnTo>
                        <a:lnTo>
                          <a:pt x="49" y="1028"/>
                        </a:lnTo>
                        <a:lnTo>
                          <a:pt x="29" y="999"/>
                        </a:lnTo>
                        <a:lnTo>
                          <a:pt x="13" y="967"/>
                        </a:lnTo>
                        <a:lnTo>
                          <a:pt x="4" y="931"/>
                        </a:lnTo>
                        <a:lnTo>
                          <a:pt x="0" y="89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0807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655</Words>
  <Application>Microsoft Macintosh PowerPoint</Application>
  <PresentationFormat>Widescreen</PresentationFormat>
  <Paragraphs>68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Open Sans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Farjana Jaman</dc:creator>
  <cp:lastModifiedBy>Catherina Plaza</cp:lastModifiedBy>
  <cp:revision>38</cp:revision>
  <dcterms:created xsi:type="dcterms:W3CDTF">2015-06-03T17:00:06Z</dcterms:created>
  <dcterms:modified xsi:type="dcterms:W3CDTF">2017-06-19T11:55:11Z</dcterms:modified>
</cp:coreProperties>
</file>