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7525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38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188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02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318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193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5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166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7764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29677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27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43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93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949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6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60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6E9EA40F-57E2-45AB-8E65-DE726B70C6A0}"/>
              </a:ext>
            </a:extLst>
          </p:cNvPr>
          <p:cNvSpPr/>
          <p:nvPr/>
        </p:nvSpPr>
        <p:spPr>
          <a:xfrm>
            <a:off x="5006396" y="2847720"/>
            <a:ext cx="1038144" cy="103814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DF8FB86-D22C-4487-92AC-3D380E2AC0CA}"/>
              </a:ext>
            </a:extLst>
          </p:cNvPr>
          <p:cNvSpPr/>
          <p:nvPr/>
        </p:nvSpPr>
        <p:spPr>
          <a:xfrm>
            <a:off x="3244652" y="2372232"/>
            <a:ext cx="1038144" cy="10381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2BE6C16-000F-4416-BEEE-40FE33279A2F}"/>
              </a:ext>
            </a:extLst>
          </p:cNvPr>
          <p:cNvSpPr/>
          <p:nvPr/>
        </p:nvSpPr>
        <p:spPr>
          <a:xfrm>
            <a:off x="6768140" y="2372232"/>
            <a:ext cx="1038144" cy="103814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CDC666F-5A2C-44B0-B3B5-B3DD7409AE0A}"/>
              </a:ext>
            </a:extLst>
          </p:cNvPr>
          <p:cNvSpPr/>
          <p:nvPr/>
        </p:nvSpPr>
        <p:spPr>
          <a:xfrm>
            <a:off x="2391212" y="1031112"/>
            <a:ext cx="1038144" cy="10381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43DC846-6DE7-4D56-946E-8754BAD21C3E}"/>
              </a:ext>
            </a:extLst>
          </p:cNvPr>
          <p:cNvSpPr/>
          <p:nvPr/>
        </p:nvSpPr>
        <p:spPr>
          <a:xfrm>
            <a:off x="7621580" y="1031112"/>
            <a:ext cx="1038144" cy="103814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84FA710-974B-48AA-9A79-0BC3D9F8DADB}"/>
              </a:ext>
            </a:extLst>
          </p:cNvPr>
          <p:cNvSpPr/>
          <p:nvPr/>
        </p:nvSpPr>
        <p:spPr>
          <a:xfrm>
            <a:off x="4402216" y="4316180"/>
            <a:ext cx="905384" cy="9053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CAA532-AC3A-4DE5-8E4B-E719449C949A}"/>
              </a:ext>
            </a:extLst>
          </p:cNvPr>
          <p:cNvSpPr/>
          <p:nvPr/>
        </p:nvSpPr>
        <p:spPr>
          <a:xfrm>
            <a:off x="5853064" y="4316180"/>
            <a:ext cx="905384" cy="9053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E524074-4920-47CB-B3FD-FDA011B62AB0}"/>
              </a:ext>
            </a:extLst>
          </p:cNvPr>
          <p:cNvSpPr/>
          <p:nvPr/>
        </p:nvSpPr>
        <p:spPr>
          <a:xfrm>
            <a:off x="4233326" y="5657300"/>
            <a:ext cx="807848" cy="80784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E628367-6357-4C86-95DB-5B3D2484F0B1}"/>
              </a:ext>
            </a:extLst>
          </p:cNvPr>
          <p:cNvSpPr/>
          <p:nvPr/>
        </p:nvSpPr>
        <p:spPr>
          <a:xfrm>
            <a:off x="6009762" y="5657300"/>
            <a:ext cx="807848" cy="80784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4D2B428-5DBA-4509-9850-7977BCAE6739}"/>
              </a:ext>
            </a:extLst>
          </p:cNvPr>
          <p:cNvSpPr/>
          <p:nvPr/>
        </p:nvSpPr>
        <p:spPr>
          <a:xfrm>
            <a:off x="3000136" y="3962612"/>
            <a:ext cx="905384" cy="90538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CFA469E-3A2A-49BE-9E33-82D1D0628685}"/>
              </a:ext>
            </a:extLst>
          </p:cNvPr>
          <p:cNvSpPr/>
          <p:nvPr/>
        </p:nvSpPr>
        <p:spPr>
          <a:xfrm>
            <a:off x="1823844" y="3075930"/>
            <a:ext cx="905384" cy="90538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B75741-8377-45C7-B28D-872D842AFC9A}"/>
              </a:ext>
            </a:extLst>
          </p:cNvPr>
          <p:cNvSpPr/>
          <p:nvPr/>
        </p:nvSpPr>
        <p:spPr>
          <a:xfrm>
            <a:off x="747992" y="2170546"/>
            <a:ext cx="905384" cy="9053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1F3C3DF-D5C2-46A3-9F26-B3400C47B301}"/>
              </a:ext>
            </a:extLst>
          </p:cNvPr>
          <p:cNvSpPr/>
          <p:nvPr/>
        </p:nvSpPr>
        <p:spPr>
          <a:xfrm>
            <a:off x="470532" y="893562"/>
            <a:ext cx="905384" cy="9053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E7F72C2-5568-4B85-AE23-D9BBAF0905A1}"/>
              </a:ext>
            </a:extLst>
          </p:cNvPr>
          <p:cNvSpPr/>
          <p:nvPr/>
        </p:nvSpPr>
        <p:spPr>
          <a:xfrm>
            <a:off x="2264554" y="5218284"/>
            <a:ext cx="807848" cy="80784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B12E717-F0CF-45B4-9E34-0FD3266EE8DF}"/>
              </a:ext>
            </a:extLst>
          </p:cNvPr>
          <p:cNvSpPr/>
          <p:nvPr/>
        </p:nvSpPr>
        <p:spPr>
          <a:xfrm>
            <a:off x="1045354" y="4352652"/>
            <a:ext cx="807848" cy="80784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EF0ABD9-E2A0-4EDC-9384-4AE44EC01B3D}"/>
              </a:ext>
            </a:extLst>
          </p:cNvPr>
          <p:cNvSpPr/>
          <p:nvPr/>
        </p:nvSpPr>
        <p:spPr>
          <a:xfrm>
            <a:off x="886858" y="5632812"/>
            <a:ext cx="807848" cy="80784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75A2BE9-618D-462F-9CE0-ABFE6A5CC67C}"/>
              </a:ext>
            </a:extLst>
          </p:cNvPr>
          <p:cNvSpPr/>
          <p:nvPr/>
        </p:nvSpPr>
        <p:spPr>
          <a:xfrm>
            <a:off x="7145418" y="4081146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C8B963-286C-403D-BA89-2FB4887C4668}"/>
              </a:ext>
            </a:extLst>
          </p:cNvPr>
          <p:cNvSpPr/>
          <p:nvPr/>
        </p:nvSpPr>
        <p:spPr>
          <a:xfrm>
            <a:off x="8207032" y="3492258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60D3E82-0961-42C9-8456-5D5D94E188A1}"/>
              </a:ext>
            </a:extLst>
          </p:cNvPr>
          <p:cNvSpPr/>
          <p:nvPr/>
        </p:nvSpPr>
        <p:spPr>
          <a:xfrm>
            <a:off x="7338690" y="5413460"/>
            <a:ext cx="807848" cy="80784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7B66B65-341A-47FE-9143-14189D42393F}"/>
              </a:ext>
            </a:extLst>
          </p:cNvPr>
          <p:cNvSpPr/>
          <p:nvPr/>
        </p:nvSpPr>
        <p:spPr>
          <a:xfrm>
            <a:off x="8789538" y="4803860"/>
            <a:ext cx="807848" cy="80784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39C5D22-DE44-4B90-93A0-9FF580348121}"/>
              </a:ext>
            </a:extLst>
          </p:cNvPr>
          <p:cNvSpPr/>
          <p:nvPr/>
        </p:nvSpPr>
        <p:spPr>
          <a:xfrm>
            <a:off x="8845050" y="2345155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4DD1CB6-C8BB-4BB2-87F5-B16F9B1EF818}"/>
              </a:ext>
            </a:extLst>
          </p:cNvPr>
          <p:cNvSpPr/>
          <p:nvPr/>
        </p:nvSpPr>
        <p:spPr>
          <a:xfrm>
            <a:off x="9697816" y="1513608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82E0A10-5F3C-41B3-9E56-0E44008DD5E2}"/>
              </a:ext>
            </a:extLst>
          </p:cNvPr>
          <p:cNvSpPr/>
          <p:nvPr/>
        </p:nvSpPr>
        <p:spPr>
          <a:xfrm>
            <a:off x="10150508" y="392852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99FC440-4CE8-4EC6-9E79-732C68FD167A}"/>
              </a:ext>
            </a:extLst>
          </p:cNvPr>
          <p:cNvSpPr/>
          <p:nvPr/>
        </p:nvSpPr>
        <p:spPr>
          <a:xfrm>
            <a:off x="9809370" y="3410376"/>
            <a:ext cx="807848" cy="8078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F1427C3-901B-466B-B3C7-F40F18B16807}"/>
              </a:ext>
            </a:extLst>
          </p:cNvPr>
          <p:cNvSpPr/>
          <p:nvPr/>
        </p:nvSpPr>
        <p:spPr>
          <a:xfrm>
            <a:off x="10910444" y="2216855"/>
            <a:ext cx="807848" cy="8078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D0F0086-0690-4046-A390-B33C30B8E0CD}"/>
              </a:ext>
            </a:extLst>
          </p:cNvPr>
          <p:cNvSpPr/>
          <p:nvPr/>
        </p:nvSpPr>
        <p:spPr>
          <a:xfrm>
            <a:off x="10910444" y="4039393"/>
            <a:ext cx="807848" cy="8078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14C82B4-80C5-49A3-9411-0204023A8C0B}"/>
              </a:ext>
            </a:extLst>
          </p:cNvPr>
          <p:cNvCxnSpPr>
            <a:cxnSpLocks/>
            <a:stCxn id="3" idx="4"/>
            <a:endCxn id="7" idx="0"/>
          </p:cNvCxnSpPr>
          <p:nvPr/>
        </p:nvCxnSpPr>
        <p:spPr>
          <a:xfrm>
            <a:off x="5525468" y="1988662"/>
            <a:ext cx="0" cy="85905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1F7A8E0-E4A5-4499-BD08-82814662A1DF}"/>
              </a:ext>
            </a:extLst>
          </p:cNvPr>
          <p:cNvCxnSpPr>
            <a:stCxn id="4" idx="1"/>
            <a:endCxn id="5" idx="6"/>
          </p:cNvCxnSpPr>
          <p:nvPr/>
        </p:nvCxnSpPr>
        <p:spPr>
          <a:xfrm flipH="1">
            <a:off x="3429356" y="1288574"/>
            <a:ext cx="1469684" cy="26161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6E28D51-2B75-4B3D-8254-9B6909BA292A}"/>
              </a:ext>
            </a:extLst>
          </p:cNvPr>
          <p:cNvCxnSpPr>
            <a:stCxn id="3" idx="6"/>
            <a:endCxn id="9" idx="2"/>
          </p:cNvCxnSpPr>
          <p:nvPr/>
        </p:nvCxnSpPr>
        <p:spPr>
          <a:xfrm>
            <a:off x="6225556" y="1288574"/>
            <a:ext cx="1396024" cy="26161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C09D189-A78B-4BC1-B07B-3102826B76EC}"/>
              </a:ext>
            </a:extLst>
          </p:cNvPr>
          <p:cNvCxnSpPr>
            <a:stCxn id="3" idx="3"/>
            <a:endCxn id="6" idx="7"/>
          </p:cNvCxnSpPr>
          <p:nvPr/>
        </p:nvCxnSpPr>
        <p:spPr>
          <a:xfrm flipH="1">
            <a:off x="4130763" y="1783611"/>
            <a:ext cx="899668" cy="7406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2FC7055-4E56-428F-AD1E-1A9F562E6D5C}"/>
              </a:ext>
            </a:extLst>
          </p:cNvPr>
          <p:cNvCxnSpPr>
            <a:stCxn id="3" idx="5"/>
            <a:endCxn id="8" idx="1"/>
          </p:cNvCxnSpPr>
          <p:nvPr/>
        </p:nvCxnSpPr>
        <p:spPr>
          <a:xfrm>
            <a:off x="6020505" y="1783611"/>
            <a:ext cx="899668" cy="7406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BF5B1D6-3894-4212-B32F-67000406B4AF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8659724" y="1041318"/>
            <a:ext cx="1516422" cy="50886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D6DAFA2-812F-4A47-8466-C13E7E040934}"/>
              </a:ext>
            </a:extLst>
          </p:cNvPr>
          <p:cNvCxnSpPr>
            <a:stCxn id="9" idx="6"/>
          </p:cNvCxnSpPr>
          <p:nvPr/>
        </p:nvCxnSpPr>
        <p:spPr>
          <a:xfrm>
            <a:off x="8659724" y="1550184"/>
            <a:ext cx="1011454" cy="28270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6EBCD8D-EBE1-4909-895D-2056EA8448DF}"/>
              </a:ext>
            </a:extLst>
          </p:cNvPr>
          <p:cNvCxnSpPr>
            <a:cxnSpLocks/>
          </p:cNvCxnSpPr>
          <p:nvPr/>
        </p:nvCxnSpPr>
        <p:spPr>
          <a:xfrm>
            <a:off x="10552812" y="2175349"/>
            <a:ext cx="397398" cy="22377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8B7D920-06B4-4429-BD6F-9D45E275C537}"/>
              </a:ext>
            </a:extLst>
          </p:cNvPr>
          <p:cNvCxnSpPr>
            <a:stCxn id="38" idx="4"/>
            <a:endCxn id="39" idx="0"/>
          </p:cNvCxnSpPr>
          <p:nvPr/>
        </p:nvCxnSpPr>
        <p:spPr>
          <a:xfrm>
            <a:off x="11314368" y="3024703"/>
            <a:ext cx="0" cy="101469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FDFB3C6-70CE-4A06-A650-C755EDD18E00}"/>
              </a:ext>
            </a:extLst>
          </p:cNvPr>
          <p:cNvCxnSpPr>
            <a:stCxn id="9" idx="5"/>
            <a:endCxn id="34" idx="1"/>
          </p:cNvCxnSpPr>
          <p:nvPr/>
        </p:nvCxnSpPr>
        <p:spPr>
          <a:xfrm>
            <a:off x="8507691" y="1917223"/>
            <a:ext cx="469949" cy="56052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F111D77-686B-42CC-BAEF-47FFE5A98897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9598234" y="3147622"/>
            <a:ext cx="329443" cy="3810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C1F5CD3-EBB4-467A-98AD-99FAA73160C4}"/>
              </a:ext>
            </a:extLst>
          </p:cNvPr>
          <p:cNvCxnSpPr>
            <a:cxnSpLocks/>
          </p:cNvCxnSpPr>
          <p:nvPr/>
        </p:nvCxnSpPr>
        <p:spPr>
          <a:xfrm>
            <a:off x="10532807" y="4071402"/>
            <a:ext cx="368709" cy="15878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C18304C-BCAA-4D2B-A88B-5D44E6549708}"/>
              </a:ext>
            </a:extLst>
          </p:cNvPr>
          <p:cNvCxnSpPr>
            <a:cxnSpLocks/>
          </p:cNvCxnSpPr>
          <p:nvPr/>
        </p:nvCxnSpPr>
        <p:spPr>
          <a:xfrm>
            <a:off x="7370040" y="3441912"/>
            <a:ext cx="115614" cy="62011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B404569-4E55-45BC-ABCC-8D81A404439A}"/>
              </a:ext>
            </a:extLst>
          </p:cNvPr>
          <p:cNvCxnSpPr>
            <a:endCxn id="31" idx="1"/>
          </p:cNvCxnSpPr>
          <p:nvPr/>
        </p:nvCxnSpPr>
        <p:spPr>
          <a:xfrm>
            <a:off x="7742614" y="3147622"/>
            <a:ext cx="562847" cy="45194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E5F6FE1-E382-4EA4-915B-D0599F5A1315}"/>
              </a:ext>
            </a:extLst>
          </p:cNvPr>
          <p:cNvCxnSpPr/>
          <p:nvPr/>
        </p:nvCxnSpPr>
        <p:spPr>
          <a:xfrm>
            <a:off x="8845050" y="4352652"/>
            <a:ext cx="175115" cy="47662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C57956F-7B55-4B90-9BA0-0FC5D97CD229}"/>
              </a:ext>
            </a:extLst>
          </p:cNvPr>
          <p:cNvCxnSpPr>
            <a:cxnSpLocks/>
          </p:cNvCxnSpPr>
          <p:nvPr/>
        </p:nvCxnSpPr>
        <p:spPr>
          <a:xfrm>
            <a:off x="7688913" y="4983273"/>
            <a:ext cx="48989" cy="38203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E7D8D93-41F1-4089-9495-27480D3990B5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4854908" y="3809774"/>
            <a:ext cx="328981" cy="50640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67C77FC-4C69-4198-B41C-6971A686B4F0}"/>
              </a:ext>
            </a:extLst>
          </p:cNvPr>
          <p:cNvCxnSpPr>
            <a:cxnSpLocks/>
          </p:cNvCxnSpPr>
          <p:nvPr/>
        </p:nvCxnSpPr>
        <p:spPr>
          <a:xfrm>
            <a:off x="5821859" y="3809774"/>
            <a:ext cx="328981" cy="50640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BE9C5D3-0589-4462-9DD4-BF3810217A90}"/>
              </a:ext>
            </a:extLst>
          </p:cNvPr>
          <p:cNvCxnSpPr>
            <a:endCxn id="15" idx="0"/>
          </p:cNvCxnSpPr>
          <p:nvPr/>
        </p:nvCxnSpPr>
        <p:spPr>
          <a:xfrm flipH="1">
            <a:off x="4616330" y="5218284"/>
            <a:ext cx="20920" cy="37824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3A36E67-2D55-42F1-A8C9-52D5C8DB9676}"/>
              </a:ext>
            </a:extLst>
          </p:cNvPr>
          <p:cNvCxnSpPr>
            <a:cxnSpLocks/>
          </p:cNvCxnSpPr>
          <p:nvPr/>
        </p:nvCxnSpPr>
        <p:spPr>
          <a:xfrm>
            <a:off x="6413686" y="5218284"/>
            <a:ext cx="20920" cy="37824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FC9D2FA3-60C5-4C9E-874F-632C7AB06BA3}"/>
              </a:ext>
            </a:extLst>
          </p:cNvPr>
          <p:cNvCxnSpPr>
            <a:cxnSpLocks/>
          </p:cNvCxnSpPr>
          <p:nvPr/>
        </p:nvCxnSpPr>
        <p:spPr>
          <a:xfrm flipH="1">
            <a:off x="2661406" y="3065873"/>
            <a:ext cx="624307" cy="21838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DD58918-4A98-4569-8955-A2B76D6BCD75}"/>
              </a:ext>
            </a:extLst>
          </p:cNvPr>
          <p:cNvCxnSpPr>
            <a:cxnSpLocks/>
          </p:cNvCxnSpPr>
          <p:nvPr/>
        </p:nvCxnSpPr>
        <p:spPr>
          <a:xfrm>
            <a:off x="2640385" y="3841305"/>
            <a:ext cx="388883" cy="31531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878455BC-684D-462F-BDA5-3EBCD007C0EC}"/>
              </a:ext>
            </a:extLst>
          </p:cNvPr>
          <p:cNvCxnSpPr>
            <a:cxnSpLocks/>
          </p:cNvCxnSpPr>
          <p:nvPr/>
        </p:nvCxnSpPr>
        <p:spPr>
          <a:xfrm flipH="1">
            <a:off x="3544275" y="3391693"/>
            <a:ext cx="172363" cy="55471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5EB01EA2-67DE-482A-A280-DBCB30FFAE60}"/>
              </a:ext>
            </a:extLst>
          </p:cNvPr>
          <p:cNvCxnSpPr>
            <a:cxnSpLocks/>
          </p:cNvCxnSpPr>
          <p:nvPr/>
        </p:nvCxnSpPr>
        <p:spPr>
          <a:xfrm flipH="1">
            <a:off x="1599863" y="1819296"/>
            <a:ext cx="846146" cy="48749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49BD7A3C-36A9-431D-9608-7229C56F0BBD}"/>
              </a:ext>
            </a:extLst>
          </p:cNvPr>
          <p:cNvCxnSpPr>
            <a:cxnSpLocks/>
          </p:cNvCxnSpPr>
          <p:nvPr/>
        </p:nvCxnSpPr>
        <p:spPr>
          <a:xfrm flipH="1" flipV="1">
            <a:off x="1426246" y="1409133"/>
            <a:ext cx="963318" cy="12794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FB2C5351-A456-4697-B24C-BFFAD7FAE9B6}"/>
              </a:ext>
            </a:extLst>
          </p:cNvPr>
          <p:cNvCxnSpPr>
            <a:stCxn id="20" idx="3"/>
          </p:cNvCxnSpPr>
          <p:nvPr/>
        </p:nvCxnSpPr>
        <p:spPr>
          <a:xfrm flipH="1">
            <a:off x="1932616" y="4735406"/>
            <a:ext cx="1200110" cy="220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BF95603-EE31-4B20-8B92-27ED8AF4DBFF}"/>
              </a:ext>
            </a:extLst>
          </p:cNvPr>
          <p:cNvCxnSpPr>
            <a:cxnSpLocks/>
          </p:cNvCxnSpPr>
          <p:nvPr/>
        </p:nvCxnSpPr>
        <p:spPr>
          <a:xfrm flipH="1">
            <a:off x="2847016" y="4777433"/>
            <a:ext cx="294588" cy="43151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CEBAF1AB-5507-4E49-A67B-0A118A3F7990}"/>
              </a:ext>
            </a:extLst>
          </p:cNvPr>
          <p:cNvCxnSpPr>
            <a:cxnSpLocks/>
          </p:cNvCxnSpPr>
          <p:nvPr/>
        </p:nvCxnSpPr>
        <p:spPr>
          <a:xfrm flipH="1">
            <a:off x="1744081" y="5765131"/>
            <a:ext cx="509047" cy="16968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1B269B1-0858-40A2-BD97-743C4FED46A5}"/>
              </a:ext>
            </a:extLst>
          </p:cNvPr>
          <p:cNvCxnSpPr>
            <a:cxnSpLocks/>
          </p:cNvCxnSpPr>
          <p:nvPr/>
        </p:nvCxnSpPr>
        <p:spPr>
          <a:xfrm flipH="1">
            <a:off x="1348155" y="5187893"/>
            <a:ext cx="50039" cy="37927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098E10-DD1E-45ED-8D6A-A975B94E2655}"/>
              </a:ext>
            </a:extLst>
          </p:cNvPr>
          <p:cNvGrpSpPr/>
          <p:nvPr/>
        </p:nvGrpSpPr>
        <p:grpSpPr>
          <a:xfrm>
            <a:off x="4825380" y="588486"/>
            <a:ext cx="1400176" cy="1400176"/>
            <a:chOff x="5394324" y="548680"/>
            <a:chExt cx="1400176" cy="140017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489A220-E3E0-4C90-A94C-7EF9DFDA710A}"/>
                </a:ext>
              </a:extLst>
            </p:cNvPr>
            <p:cNvSpPr/>
            <p:nvPr/>
          </p:nvSpPr>
          <p:spPr>
            <a:xfrm>
              <a:off x="5394324" y="548680"/>
              <a:ext cx="1400176" cy="1400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C24BB7C-6155-41C7-97AF-E0483D13F5D4}"/>
                </a:ext>
              </a:extLst>
            </p:cNvPr>
            <p:cNvSpPr txBox="1"/>
            <p:nvPr/>
          </p:nvSpPr>
          <p:spPr>
            <a:xfrm>
              <a:off x="5467984" y="987158"/>
              <a:ext cx="1252856" cy="52322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50000"/>
                    </a:schemeClr>
                  </a:solidFill>
                </a:rPr>
                <a:t>Placeholder Text</a:t>
              </a: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668AE70-0AF5-4F40-AA72-B4795AE95B07}"/>
              </a:ext>
            </a:extLst>
          </p:cNvPr>
          <p:cNvSpPr txBox="1"/>
          <p:nvPr/>
        </p:nvSpPr>
        <p:spPr>
          <a:xfrm>
            <a:off x="2523385" y="1288574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A85D794-157A-4FED-8843-379BDEB994D4}"/>
              </a:ext>
            </a:extLst>
          </p:cNvPr>
          <p:cNvSpPr txBox="1"/>
          <p:nvPr/>
        </p:nvSpPr>
        <p:spPr>
          <a:xfrm>
            <a:off x="587543" y="108464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BFC2721-7161-4FC8-807E-F472FA57F040}"/>
              </a:ext>
            </a:extLst>
          </p:cNvPr>
          <p:cNvSpPr txBox="1"/>
          <p:nvPr/>
        </p:nvSpPr>
        <p:spPr>
          <a:xfrm>
            <a:off x="7753753" y="1288574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A66642F-75DB-4695-95C6-7277753177F1}"/>
              </a:ext>
            </a:extLst>
          </p:cNvPr>
          <p:cNvSpPr txBox="1"/>
          <p:nvPr/>
        </p:nvSpPr>
        <p:spPr>
          <a:xfrm>
            <a:off x="3376825" y="2629694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4A32F2E-CB70-42DB-9FB6-3BB8A063B4CD}"/>
              </a:ext>
            </a:extLst>
          </p:cNvPr>
          <p:cNvSpPr txBox="1"/>
          <p:nvPr/>
        </p:nvSpPr>
        <p:spPr>
          <a:xfrm>
            <a:off x="6900313" y="2629694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38A877D-7675-4B60-8000-AFEB37123F58}"/>
              </a:ext>
            </a:extLst>
          </p:cNvPr>
          <p:cNvSpPr txBox="1"/>
          <p:nvPr/>
        </p:nvSpPr>
        <p:spPr>
          <a:xfrm>
            <a:off x="5138569" y="3105182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5CCA181-4C7A-437D-8D43-FC1F50D828D5}"/>
              </a:ext>
            </a:extLst>
          </p:cNvPr>
          <p:cNvSpPr txBox="1"/>
          <p:nvPr/>
        </p:nvSpPr>
        <p:spPr>
          <a:xfrm>
            <a:off x="865003" y="2361628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76783D0-F892-403C-9D7A-7C12F4102851}"/>
              </a:ext>
            </a:extLst>
          </p:cNvPr>
          <p:cNvSpPr txBox="1"/>
          <p:nvPr/>
        </p:nvSpPr>
        <p:spPr>
          <a:xfrm>
            <a:off x="1940855" y="326701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D9ED0CC5-C62D-4098-9F6B-FD8ACD74E25D}"/>
              </a:ext>
            </a:extLst>
          </p:cNvPr>
          <p:cNvSpPr txBox="1"/>
          <p:nvPr/>
        </p:nvSpPr>
        <p:spPr>
          <a:xfrm>
            <a:off x="3117147" y="415369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13FA5EB-23A2-4E70-AE9E-D99EC1351EEF}"/>
              </a:ext>
            </a:extLst>
          </p:cNvPr>
          <p:cNvSpPr txBox="1"/>
          <p:nvPr/>
        </p:nvSpPr>
        <p:spPr>
          <a:xfrm>
            <a:off x="4519463" y="448824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0D34EAD-D795-4F2D-8E21-43728740F6F8}"/>
              </a:ext>
            </a:extLst>
          </p:cNvPr>
          <p:cNvSpPr txBox="1"/>
          <p:nvPr/>
        </p:nvSpPr>
        <p:spPr>
          <a:xfrm>
            <a:off x="5962183" y="451872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E2F06D7-EA9C-4805-926D-3D1E2E951193}"/>
              </a:ext>
            </a:extLst>
          </p:cNvPr>
          <p:cNvSpPr txBox="1"/>
          <p:nvPr/>
        </p:nvSpPr>
        <p:spPr>
          <a:xfrm>
            <a:off x="7252503" y="427488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6CAE714A-9FA0-4ADC-86B7-9683A8EBA873}"/>
              </a:ext>
            </a:extLst>
          </p:cNvPr>
          <p:cNvSpPr txBox="1"/>
          <p:nvPr/>
        </p:nvSpPr>
        <p:spPr>
          <a:xfrm>
            <a:off x="8329463" y="367544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31F78D1-0684-4075-8370-4EE9A0AFCBFF}"/>
              </a:ext>
            </a:extLst>
          </p:cNvPr>
          <p:cNvSpPr txBox="1"/>
          <p:nvPr/>
        </p:nvSpPr>
        <p:spPr>
          <a:xfrm>
            <a:off x="8959383" y="254768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56C4A9DA-3A36-44C3-A689-59FBD5FC0197}"/>
              </a:ext>
            </a:extLst>
          </p:cNvPr>
          <p:cNvSpPr txBox="1"/>
          <p:nvPr/>
        </p:nvSpPr>
        <p:spPr>
          <a:xfrm>
            <a:off x="9822983" y="167392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B29A8459-7499-4BF1-AB5A-17416DC10915}"/>
              </a:ext>
            </a:extLst>
          </p:cNvPr>
          <p:cNvSpPr txBox="1"/>
          <p:nvPr/>
        </p:nvSpPr>
        <p:spPr>
          <a:xfrm>
            <a:off x="10270023" y="56648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93CA3A1-A5F9-40AB-A5F8-28DA25F2ACF3}"/>
              </a:ext>
            </a:extLst>
          </p:cNvPr>
          <p:cNvSpPr txBox="1"/>
          <p:nvPr/>
        </p:nvSpPr>
        <p:spPr>
          <a:xfrm>
            <a:off x="1107735" y="448621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7D8664A-CAFB-485C-ACBB-22F01DB25C87}"/>
              </a:ext>
            </a:extLst>
          </p:cNvPr>
          <p:cNvSpPr txBox="1"/>
          <p:nvPr/>
        </p:nvSpPr>
        <p:spPr>
          <a:xfrm>
            <a:off x="945175" y="575621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AE0176C-8D80-4804-AA1B-0CF26199762A}"/>
              </a:ext>
            </a:extLst>
          </p:cNvPr>
          <p:cNvSpPr txBox="1"/>
          <p:nvPr/>
        </p:nvSpPr>
        <p:spPr>
          <a:xfrm>
            <a:off x="2316775" y="533965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E69090F6-147D-403D-8757-EC319D48EB93}"/>
              </a:ext>
            </a:extLst>
          </p:cNvPr>
          <p:cNvSpPr txBox="1"/>
          <p:nvPr/>
        </p:nvSpPr>
        <p:spPr>
          <a:xfrm>
            <a:off x="4297975" y="577653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8C468B3-ACEE-4F98-82EC-73D149677102}"/>
              </a:ext>
            </a:extLst>
          </p:cNvPr>
          <p:cNvSpPr txBox="1"/>
          <p:nvPr/>
        </p:nvSpPr>
        <p:spPr>
          <a:xfrm>
            <a:off x="6075975" y="581717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046B61FF-CF01-482B-A546-4359350CC486}"/>
              </a:ext>
            </a:extLst>
          </p:cNvPr>
          <p:cNvSpPr txBox="1"/>
          <p:nvPr/>
        </p:nvSpPr>
        <p:spPr>
          <a:xfrm>
            <a:off x="7396775" y="557333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4D9885C-28E1-46A7-9AC6-F85373AB1D85}"/>
              </a:ext>
            </a:extLst>
          </p:cNvPr>
          <p:cNvSpPr txBox="1"/>
          <p:nvPr/>
        </p:nvSpPr>
        <p:spPr>
          <a:xfrm>
            <a:off x="8849655" y="495357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B2401E1-8DE7-4F50-8C5F-C6DC4852905E}"/>
              </a:ext>
            </a:extLst>
          </p:cNvPr>
          <p:cNvSpPr txBox="1"/>
          <p:nvPr/>
        </p:nvSpPr>
        <p:spPr>
          <a:xfrm>
            <a:off x="9865655" y="354133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6E2EC257-798F-43A9-98C4-578BFE1CA92C}"/>
              </a:ext>
            </a:extLst>
          </p:cNvPr>
          <p:cNvSpPr txBox="1"/>
          <p:nvPr/>
        </p:nvSpPr>
        <p:spPr>
          <a:xfrm>
            <a:off x="10973095" y="238309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4810353-70D4-437C-B3EA-1C737EF2DC24}"/>
              </a:ext>
            </a:extLst>
          </p:cNvPr>
          <p:cNvSpPr txBox="1"/>
          <p:nvPr/>
        </p:nvSpPr>
        <p:spPr>
          <a:xfrm>
            <a:off x="10973095" y="418141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6E9EA40F-57E2-45AB-8E65-DE726B70C6A0}"/>
              </a:ext>
            </a:extLst>
          </p:cNvPr>
          <p:cNvSpPr/>
          <p:nvPr/>
        </p:nvSpPr>
        <p:spPr>
          <a:xfrm>
            <a:off x="5006396" y="2847720"/>
            <a:ext cx="1038144" cy="103814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DF8FB86-D22C-4487-92AC-3D380E2AC0CA}"/>
              </a:ext>
            </a:extLst>
          </p:cNvPr>
          <p:cNvSpPr/>
          <p:nvPr/>
        </p:nvSpPr>
        <p:spPr>
          <a:xfrm>
            <a:off x="3244652" y="2372232"/>
            <a:ext cx="1038144" cy="10381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2BE6C16-000F-4416-BEEE-40FE33279A2F}"/>
              </a:ext>
            </a:extLst>
          </p:cNvPr>
          <p:cNvSpPr/>
          <p:nvPr/>
        </p:nvSpPr>
        <p:spPr>
          <a:xfrm>
            <a:off x="6768140" y="2372232"/>
            <a:ext cx="1038144" cy="103814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CDC666F-5A2C-44B0-B3B5-B3DD7409AE0A}"/>
              </a:ext>
            </a:extLst>
          </p:cNvPr>
          <p:cNvSpPr/>
          <p:nvPr/>
        </p:nvSpPr>
        <p:spPr>
          <a:xfrm>
            <a:off x="2391212" y="1031112"/>
            <a:ext cx="1038144" cy="10381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43DC846-6DE7-4D56-946E-8754BAD21C3E}"/>
              </a:ext>
            </a:extLst>
          </p:cNvPr>
          <p:cNvSpPr/>
          <p:nvPr/>
        </p:nvSpPr>
        <p:spPr>
          <a:xfrm>
            <a:off x="7621580" y="1031112"/>
            <a:ext cx="1038144" cy="103814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84FA710-974B-48AA-9A79-0BC3D9F8DADB}"/>
              </a:ext>
            </a:extLst>
          </p:cNvPr>
          <p:cNvSpPr/>
          <p:nvPr/>
        </p:nvSpPr>
        <p:spPr>
          <a:xfrm>
            <a:off x="4402216" y="4316180"/>
            <a:ext cx="905384" cy="9053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CAA532-AC3A-4DE5-8E4B-E719449C949A}"/>
              </a:ext>
            </a:extLst>
          </p:cNvPr>
          <p:cNvSpPr/>
          <p:nvPr/>
        </p:nvSpPr>
        <p:spPr>
          <a:xfrm>
            <a:off x="5853064" y="4316180"/>
            <a:ext cx="905384" cy="9053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E524074-4920-47CB-B3FD-FDA011B62AB0}"/>
              </a:ext>
            </a:extLst>
          </p:cNvPr>
          <p:cNvSpPr/>
          <p:nvPr/>
        </p:nvSpPr>
        <p:spPr>
          <a:xfrm>
            <a:off x="4233326" y="5657300"/>
            <a:ext cx="807848" cy="80784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E628367-6357-4C86-95DB-5B3D2484F0B1}"/>
              </a:ext>
            </a:extLst>
          </p:cNvPr>
          <p:cNvSpPr/>
          <p:nvPr/>
        </p:nvSpPr>
        <p:spPr>
          <a:xfrm>
            <a:off x="6009762" y="5657300"/>
            <a:ext cx="807848" cy="80784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4D2B428-5DBA-4509-9850-7977BCAE6739}"/>
              </a:ext>
            </a:extLst>
          </p:cNvPr>
          <p:cNvSpPr/>
          <p:nvPr/>
        </p:nvSpPr>
        <p:spPr>
          <a:xfrm>
            <a:off x="3000136" y="3962612"/>
            <a:ext cx="905384" cy="90538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CFA469E-3A2A-49BE-9E33-82D1D0628685}"/>
              </a:ext>
            </a:extLst>
          </p:cNvPr>
          <p:cNvSpPr/>
          <p:nvPr/>
        </p:nvSpPr>
        <p:spPr>
          <a:xfrm>
            <a:off x="1823844" y="3075930"/>
            <a:ext cx="905384" cy="90538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B75741-8377-45C7-B28D-872D842AFC9A}"/>
              </a:ext>
            </a:extLst>
          </p:cNvPr>
          <p:cNvSpPr/>
          <p:nvPr/>
        </p:nvSpPr>
        <p:spPr>
          <a:xfrm>
            <a:off x="747992" y="2170546"/>
            <a:ext cx="905384" cy="9053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1F3C3DF-D5C2-46A3-9F26-B3400C47B301}"/>
              </a:ext>
            </a:extLst>
          </p:cNvPr>
          <p:cNvSpPr/>
          <p:nvPr/>
        </p:nvSpPr>
        <p:spPr>
          <a:xfrm>
            <a:off x="470532" y="893562"/>
            <a:ext cx="905384" cy="9053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E7F72C2-5568-4B85-AE23-D9BBAF0905A1}"/>
              </a:ext>
            </a:extLst>
          </p:cNvPr>
          <p:cNvSpPr/>
          <p:nvPr/>
        </p:nvSpPr>
        <p:spPr>
          <a:xfrm>
            <a:off x="2264554" y="5218284"/>
            <a:ext cx="807848" cy="80784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B12E717-F0CF-45B4-9E34-0FD3266EE8DF}"/>
              </a:ext>
            </a:extLst>
          </p:cNvPr>
          <p:cNvSpPr/>
          <p:nvPr/>
        </p:nvSpPr>
        <p:spPr>
          <a:xfrm>
            <a:off x="1045354" y="4352652"/>
            <a:ext cx="807848" cy="80784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EF0ABD9-E2A0-4EDC-9384-4AE44EC01B3D}"/>
              </a:ext>
            </a:extLst>
          </p:cNvPr>
          <p:cNvSpPr/>
          <p:nvPr/>
        </p:nvSpPr>
        <p:spPr>
          <a:xfrm>
            <a:off x="886858" y="5632812"/>
            <a:ext cx="807848" cy="80784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75A2BE9-618D-462F-9CE0-ABFE6A5CC67C}"/>
              </a:ext>
            </a:extLst>
          </p:cNvPr>
          <p:cNvSpPr/>
          <p:nvPr/>
        </p:nvSpPr>
        <p:spPr>
          <a:xfrm>
            <a:off x="7145418" y="4081146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C8B963-286C-403D-BA89-2FB4887C4668}"/>
              </a:ext>
            </a:extLst>
          </p:cNvPr>
          <p:cNvSpPr/>
          <p:nvPr/>
        </p:nvSpPr>
        <p:spPr>
          <a:xfrm>
            <a:off x="8207032" y="3492258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60D3E82-0961-42C9-8456-5D5D94E188A1}"/>
              </a:ext>
            </a:extLst>
          </p:cNvPr>
          <p:cNvSpPr/>
          <p:nvPr/>
        </p:nvSpPr>
        <p:spPr>
          <a:xfrm>
            <a:off x="7338690" y="5413460"/>
            <a:ext cx="807848" cy="80784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7B66B65-341A-47FE-9143-14189D42393F}"/>
              </a:ext>
            </a:extLst>
          </p:cNvPr>
          <p:cNvSpPr/>
          <p:nvPr/>
        </p:nvSpPr>
        <p:spPr>
          <a:xfrm>
            <a:off x="8789538" y="4803860"/>
            <a:ext cx="807848" cy="80784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39C5D22-DE44-4B90-93A0-9FF580348121}"/>
              </a:ext>
            </a:extLst>
          </p:cNvPr>
          <p:cNvSpPr/>
          <p:nvPr/>
        </p:nvSpPr>
        <p:spPr>
          <a:xfrm>
            <a:off x="8845050" y="2345155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4DD1CB6-C8BB-4BB2-87F5-B16F9B1EF818}"/>
              </a:ext>
            </a:extLst>
          </p:cNvPr>
          <p:cNvSpPr/>
          <p:nvPr/>
        </p:nvSpPr>
        <p:spPr>
          <a:xfrm>
            <a:off x="9697816" y="1513608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82E0A10-5F3C-41B3-9E56-0E44008DD5E2}"/>
              </a:ext>
            </a:extLst>
          </p:cNvPr>
          <p:cNvSpPr/>
          <p:nvPr/>
        </p:nvSpPr>
        <p:spPr>
          <a:xfrm>
            <a:off x="10150508" y="392852"/>
            <a:ext cx="905384" cy="9053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99FC440-4CE8-4EC6-9E79-732C68FD167A}"/>
              </a:ext>
            </a:extLst>
          </p:cNvPr>
          <p:cNvSpPr/>
          <p:nvPr/>
        </p:nvSpPr>
        <p:spPr>
          <a:xfrm>
            <a:off x="9809370" y="3410376"/>
            <a:ext cx="807848" cy="8078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F1427C3-901B-466B-B3C7-F40F18B16807}"/>
              </a:ext>
            </a:extLst>
          </p:cNvPr>
          <p:cNvSpPr/>
          <p:nvPr/>
        </p:nvSpPr>
        <p:spPr>
          <a:xfrm>
            <a:off x="10910444" y="2216855"/>
            <a:ext cx="807848" cy="8078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D0F0086-0690-4046-A390-B33C30B8E0CD}"/>
              </a:ext>
            </a:extLst>
          </p:cNvPr>
          <p:cNvSpPr/>
          <p:nvPr/>
        </p:nvSpPr>
        <p:spPr>
          <a:xfrm>
            <a:off x="10910444" y="4039393"/>
            <a:ext cx="807848" cy="8078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14C82B4-80C5-49A3-9411-0204023A8C0B}"/>
              </a:ext>
            </a:extLst>
          </p:cNvPr>
          <p:cNvCxnSpPr>
            <a:cxnSpLocks/>
            <a:stCxn id="3" idx="4"/>
            <a:endCxn id="7" idx="0"/>
          </p:cNvCxnSpPr>
          <p:nvPr/>
        </p:nvCxnSpPr>
        <p:spPr>
          <a:xfrm>
            <a:off x="5525468" y="1988662"/>
            <a:ext cx="0" cy="85905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1F7A8E0-E4A5-4499-BD08-82814662A1DF}"/>
              </a:ext>
            </a:extLst>
          </p:cNvPr>
          <p:cNvCxnSpPr>
            <a:stCxn id="4" idx="1"/>
            <a:endCxn id="5" idx="6"/>
          </p:cNvCxnSpPr>
          <p:nvPr/>
        </p:nvCxnSpPr>
        <p:spPr>
          <a:xfrm flipH="1">
            <a:off x="3429356" y="1288574"/>
            <a:ext cx="1469684" cy="26161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6E28D51-2B75-4B3D-8254-9B6909BA292A}"/>
              </a:ext>
            </a:extLst>
          </p:cNvPr>
          <p:cNvCxnSpPr>
            <a:stCxn id="3" idx="6"/>
            <a:endCxn id="9" idx="2"/>
          </p:cNvCxnSpPr>
          <p:nvPr/>
        </p:nvCxnSpPr>
        <p:spPr>
          <a:xfrm>
            <a:off x="6225556" y="1288574"/>
            <a:ext cx="1396024" cy="26161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C09D189-A78B-4BC1-B07B-3102826B76EC}"/>
              </a:ext>
            </a:extLst>
          </p:cNvPr>
          <p:cNvCxnSpPr>
            <a:stCxn id="3" idx="3"/>
            <a:endCxn id="6" idx="7"/>
          </p:cNvCxnSpPr>
          <p:nvPr/>
        </p:nvCxnSpPr>
        <p:spPr>
          <a:xfrm flipH="1">
            <a:off x="4130763" y="1783611"/>
            <a:ext cx="899668" cy="7406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2FC7055-4E56-428F-AD1E-1A9F562E6D5C}"/>
              </a:ext>
            </a:extLst>
          </p:cNvPr>
          <p:cNvCxnSpPr>
            <a:stCxn id="3" idx="5"/>
            <a:endCxn id="8" idx="1"/>
          </p:cNvCxnSpPr>
          <p:nvPr/>
        </p:nvCxnSpPr>
        <p:spPr>
          <a:xfrm>
            <a:off x="6020505" y="1783611"/>
            <a:ext cx="899668" cy="7406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BF5B1D6-3894-4212-B32F-67000406B4AF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8659724" y="1041318"/>
            <a:ext cx="1516422" cy="50886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D6DAFA2-812F-4A47-8466-C13E7E040934}"/>
              </a:ext>
            </a:extLst>
          </p:cNvPr>
          <p:cNvCxnSpPr>
            <a:stCxn id="9" idx="6"/>
          </p:cNvCxnSpPr>
          <p:nvPr/>
        </p:nvCxnSpPr>
        <p:spPr>
          <a:xfrm>
            <a:off x="8659724" y="1550184"/>
            <a:ext cx="1011454" cy="28270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6EBCD8D-EBE1-4909-895D-2056EA8448DF}"/>
              </a:ext>
            </a:extLst>
          </p:cNvPr>
          <p:cNvCxnSpPr>
            <a:cxnSpLocks/>
          </p:cNvCxnSpPr>
          <p:nvPr/>
        </p:nvCxnSpPr>
        <p:spPr>
          <a:xfrm>
            <a:off x="10552812" y="2175349"/>
            <a:ext cx="397398" cy="22377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8B7D920-06B4-4429-BD6F-9D45E275C537}"/>
              </a:ext>
            </a:extLst>
          </p:cNvPr>
          <p:cNvCxnSpPr>
            <a:stCxn id="38" idx="4"/>
            <a:endCxn id="39" idx="0"/>
          </p:cNvCxnSpPr>
          <p:nvPr/>
        </p:nvCxnSpPr>
        <p:spPr>
          <a:xfrm>
            <a:off x="11314368" y="3024703"/>
            <a:ext cx="0" cy="101469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FDFB3C6-70CE-4A06-A650-C755EDD18E00}"/>
              </a:ext>
            </a:extLst>
          </p:cNvPr>
          <p:cNvCxnSpPr>
            <a:stCxn id="9" idx="5"/>
            <a:endCxn id="34" idx="1"/>
          </p:cNvCxnSpPr>
          <p:nvPr/>
        </p:nvCxnSpPr>
        <p:spPr>
          <a:xfrm>
            <a:off x="8507691" y="1917223"/>
            <a:ext cx="469949" cy="56052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F111D77-686B-42CC-BAEF-47FFE5A98897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9598234" y="3147622"/>
            <a:ext cx="329443" cy="3810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C1F5CD3-EBB4-467A-98AD-99FAA73160C4}"/>
              </a:ext>
            </a:extLst>
          </p:cNvPr>
          <p:cNvCxnSpPr>
            <a:cxnSpLocks/>
          </p:cNvCxnSpPr>
          <p:nvPr/>
        </p:nvCxnSpPr>
        <p:spPr>
          <a:xfrm>
            <a:off x="10532807" y="4071402"/>
            <a:ext cx="368709" cy="15878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C18304C-BCAA-4D2B-A88B-5D44E6549708}"/>
              </a:ext>
            </a:extLst>
          </p:cNvPr>
          <p:cNvCxnSpPr>
            <a:cxnSpLocks/>
          </p:cNvCxnSpPr>
          <p:nvPr/>
        </p:nvCxnSpPr>
        <p:spPr>
          <a:xfrm>
            <a:off x="7370040" y="3441912"/>
            <a:ext cx="115614" cy="62011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B404569-4E55-45BC-ABCC-8D81A404439A}"/>
              </a:ext>
            </a:extLst>
          </p:cNvPr>
          <p:cNvCxnSpPr>
            <a:endCxn id="31" idx="1"/>
          </p:cNvCxnSpPr>
          <p:nvPr/>
        </p:nvCxnSpPr>
        <p:spPr>
          <a:xfrm>
            <a:off x="7742614" y="3147622"/>
            <a:ext cx="562847" cy="45194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E5F6FE1-E382-4EA4-915B-D0599F5A1315}"/>
              </a:ext>
            </a:extLst>
          </p:cNvPr>
          <p:cNvCxnSpPr/>
          <p:nvPr/>
        </p:nvCxnSpPr>
        <p:spPr>
          <a:xfrm>
            <a:off x="8845050" y="4352652"/>
            <a:ext cx="175115" cy="47662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C57956F-7B55-4B90-9BA0-0FC5D97CD229}"/>
              </a:ext>
            </a:extLst>
          </p:cNvPr>
          <p:cNvCxnSpPr>
            <a:cxnSpLocks/>
          </p:cNvCxnSpPr>
          <p:nvPr/>
        </p:nvCxnSpPr>
        <p:spPr>
          <a:xfrm>
            <a:off x="7688913" y="4983273"/>
            <a:ext cx="48989" cy="38203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E7D8D93-41F1-4089-9495-27480D3990B5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4854908" y="3809774"/>
            <a:ext cx="328981" cy="50640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67C77FC-4C69-4198-B41C-6971A686B4F0}"/>
              </a:ext>
            </a:extLst>
          </p:cNvPr>
          <p:cNvCxnSpPr>
            <a:cxnSpLocks/>
          </p:cNvCxnSpPr>
          <p:nvPr/>
        </p:nvCxnSpPr>
        <p:spPr>
          <a:xfrm>
            <a:off x="5821859" y="3809774"/>
            <a:ext cx="328981" cy="50640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BE9C5D3-0589-4462-9DD4-BF3810217A90}"/>
              </a:ext>
            </a:extLst>
          </p:cNvPr>
          <p:cNvCxnSpPr>
            <a:endCxn id="15" idx="0"/>
          </p:cNvCxnSpPr>
          <p:nvPr/>
        </p:nvCxnSpPr>
        <p:spPr>
          <a:xfrm flipH="1">
            <a:off x="4616330" y="5218284"/>
            <a:ext cx="20920" cy="37824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3A36E67-2D55-42F1-A8C9-52D5C8DB9676}"/>
              </a:ext>
            </a:extLst>
          </p:cNvPr>
          <p:cNvCxnSpPr>
            <a:cxnSpLocks/>
          </p:cNvCxnSpPr>
          <p:nvPr/>
        </p:nvCxnSpPr>
        <p:spPr>
          <a:xfrm>
            <a:off x="6413686" y="5218284"/>
            <a:ext cx="20920" cy="37824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FC9D2FA3-60C5-4C9E-874F-632C7AB06BA3}"/>
              </a:ext>
            </a:extLst>
          </p:cNvPr>
          <p:cNvCxnSpPr>
            <a:cxnSpLocks/>
          </p:cNvCxnSpPr>
          <p:nvPr/>
        </p:nvCxnSpPr>
        <p:spPr>
          <a:xfrm flipH="1">
            <a:off x="2661406" y="3065873"/>
            <a:ext cx="624307" cy="21838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DD58918-4A98-4569-8955-A2B76D6BCD75}"/>
              </a:ext>
            </a:extLst>
          </p:cNvPr>
          <p:cNvCxnSpPr>
            <a:cxnSpLocks/>
          </p:cNvCxnSpPr>
          <p:nvPr/>
        </p:nvCxnSpPr>
        <p:spPr>
          <a:xfrm>
            <a:off x="2640385" y="3841305"/>
            <a:ext cx="388883" cy="31531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878455BC-684D-462F-BDA5-3EBCD007C0EC}"/>
              </a:ext>
            </a:extLst>
          </p:cNvPr>
          <p:cNvCxnSpPr>
            <a:cxnSpLocks/>
          </p:cNvCxnSpPr>
          <p:nvPr/>
        </p:nvCxnSpPr>
        <p:spPr>
          <a:xfrm flipH="1">
            <a:off x="3544275" y="3391693"/>
            <a:ext cx="172363" cy="55471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5EB01EA2-67DE-482A-A280-DBCB30FFAE60}"/>
              </a:ext>
            </a:extLst>
          </p:cNvPr>
          <p:cNvCxnSpPr>
            <a:cxnSpLocks/>
          </p:cNvCxnSpPr>
          <p:nvPr/>
        </p:nvCxnSpPr>
        <p:spPr>
          <a:xfrm flipH="1">
            <a:off x="1599863" y="1819296"/>
            <a:ext cx="846146" cy="48749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49BD7A3C-36A9-431D-9608-7229C56F0BBD}"/>
              </a:ext>
            </a:extLst>
          </p:cNvPr>
          <p:cNvCxnSpPr>
            <a:cxnSpLocks/>
          </p:cNvCxnSpPr>
          <p:nvPr/>
        </p:nvCxnSpPr>
        <p:spPr>
          <a:xfrm flipH="1" flipV="1">
            <a:off x="1426246" y="1409133"/>
            <a:ext cx="963318" cy="12794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FB2C5351-A456-4697-B24C-BFFAD7FAE9B6}"/>
              </a:ext>
            </a:extLst>
          </p:cNvPr>
          <p:cNvCxnSpPr>
            <a:stCxn id="20" idx="3"/>
          </p:cNvCxnSpPr>
          <p:nvPr/>
        </p:nvCxnSpPr>
        <p:spPr>
          <a:xfrm flipH="1">
            <a:off x="1932616" y="4735406"/>
            <a:ext cx="1200110" cy="220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BF95603-EE31-4B20-8B92-27ED8AF4DBFF}"/>
              </a:ext>
            </a:extLst>
          </p:cNvPr>
          <p:cNvCxnSpPr>
            <a:cxnSpLocks/>
          </p:cNvCxnSpPr>
          <p:nvPr/>
        </p:nvCxnSpPr>
        <p:spPr>
          <a:xfrm flipH="1">
            <a:off x="2847016" y="4777433"/>
            <a:ext cx="294588" cy="43151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CEBAF1AB-5507-4E49-A67B-0A118A3F7990}"/>
              </a:ext>
            </a:extLst>
          </p:cNvPr>
          <p:cNvCxnSpPr>
            <a:cxnSpLocks/>
          </p:cNvCxnSpPr>
          <p:nvPr/>
        </p:nvCxnSpPr>
        <p:spPr>
          <a:xfrm flipH="1">
            <a:off x="1744081" y="5765131"/>
            <a:ext cx="509047" cy="16968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1B269B1-0858-40A2-BD97-743C4FED46A5}"/>
              </a:ext>
            </a:extLst>
          </p:cNvPr>
          <p:cNvCxnSpPr>
            <a:cxnSpLocks/>
          </p:cNvCxnSpPr>
          <p:nvPr/>
        </p:nvCxnSpPr>
        <p:spPr>
          <a:xfrm flipH="1">
            <a:off x="1348155" y="5187893"/>
            <a:ext cx="50039" cy="37927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098E10-DD1E-45ED-8D6A-A975B94E2655}"/>
              </a:ext>
            </a:extLst>
          </p:cNvPr>
          <p:cNvGrpSpPr/>
          <p:nvPr/>
        </p:nvGrpSpPr>
        <p:grpSpPr>
          <a:xfrm>
            <a:off x="4825380" y="588486"/>
            <a:ext cx="1400176" cy="1400176"/>
            <a:chOff x="5394324" y="548680"/>
            <a:chExt cx="1400176" cy="140017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489A220-E3E0-4C90-A94C-7EF9DFDA710A}"/>
                </a:ext>
              </a:extLst>
            </p:cNvPr>
            <p:cNvSpPr/>
            <p:nvPr/>
          </p:nvSpPr>
          <p:spPr>
            <a:xfrm>
              <a:off x="5394324" y="548680"/>
              <a:ext cx="1400176" cy="1400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C24BB7C-6155-41C7-97AF-E0483D13F5D4}"/>
                </a:ext>
              </a:extLst>
            </p:cNvPr>
            <p:cNvSpPr txBox="1"/>
            <p:nvPr/>
          </p:nvSpPr>
          <p:spPr>
            <a:xfrm>
              <a:off x="5467984" y="987158"/>
              <a:ext cx="1252856" cy="52322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50000"/>
                    </a:schemeClr>
                  </a:solidFill>
                </a:rPr>
                <a:t>Placeholder Text</a:t>
              </a: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668AE70-0AF5-4F40-AA72-B4795AE95B07}"/>
              </a:ext>
            </a:extLst>
          </p:cNvPr>
          <p:cNvSpPr txBox="1"/>
          <p:nvPr/>
        </p:nvSpPr>
        <p:spPr>
          <a:xfrm>
            <a:off x="2523385" y="1288574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A85D794-157A-4FED-8843-379BDEB994D4}"/>
              </a:ext>
            </a:extLst>
          </p:cNvPr>
          <p:cNvSpPr txBox="1"/>
          <p:nvPr/>
        </p:nvSpPr>
        <p:spPr>
          <a:xfrm>
            <a:off x="587543" y="108464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BFC2721-7161-4FC8-807E-F472FA57F040}"/>
              </a:ext>
            </a:extLst>
          </p:cNvPr>
          <p:cNvSpPr txBox="1"/>
          <p:nvPr/>
        </p:nvSpPr>
        <p:spPr>
          <a:xfrm>
            <a:off x="7753753" y="1288574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A66642F-75DB-4695-95C6-7277753177F1}"/>
              </a:ext>
            </a:extLst>
          </p:cNvPr>
          <p:cNvSpPr txBox="1"/>
          <p:nvPr/>
        </p:nvSpPr>
        <p:spPr>
          <a:xfrm>
            <a:off x="3376825" y="2629694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4A32F2E-CB70-42DB-9FB6-3BB8A063B4CD}"/>
              </a:ext>
            </a:extLst>
          </p:cNvPr>
          <p:cNvSpPr txBox="1"/>
          <p:nvPr/>
        </p:nvSpPr>
        <p:spPr>
          <a:xfrm>
            <a:off x="6900313" y="2629694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38A877D-7675-4B60-8000-AFEB37123F58}"/>
              </a:ext>
            </a:extLst>
          </p:cNvPr>
          <p:cNvSpPr txBox="1"/>
          <p:nvPr/>
        </p:nvSpPr>
        <p:spPr>
          <a:xfrm>
            <a:off x="5138569" y="3105182"/>
            <a:ext cx="773798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This is a sample text.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5CCA181-4C7A-437D-8D43-FC1F50D828D5}"/>
              </a:ext>
            </a:extLst>
          </p:cNvPr>
          <p:cNvSpPr txBox="1"/>
          <p:nvPr/>
        </p:nvSpPr>
        <p:spPr>
          <a:xfrm>
            <a:off x="865003" y="2361628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76783D0-F892-403C-9D7A-7C12F4102851}"/>
              </a:ext>
            </a:extLst>
          </p:cNvPr>
          <p:cNvSpPr txBox="1"/>
          <p:nvPr/>
        </p:nvSpPr>
        <p:spPr>
          <a:xfrm>
            <a:off x="1940855" y="326701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D9ED0CC5-C62D-4098-9F6B-FD8ACD74E25D}"/>
              </a:ext>
            </a:extLst>
          </p:cNvPr>
          <p:cNvSpPr txBox="1"/>
          <p:nvPr/>
        </p:nvSpPr>
        <p:spPr>
          <a:xfrm>
            <a:off x="3117147" y="415369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13FA5EB-23A2-4E70-AE9E-D99EC1351EEF}"/>
              </a:ext>
            </a:extLst>
          </p:cNvPr>
          <p:cNvSpPr txBox="1"/>
          <p:nvPr/>
        </p:nvSpPr>
        <p:spPr>
          <a:xfrm>
            <a:off x="4519463" y="448824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0D34EAD-D795-4F2D-8E21-43728740F6F8}"/>
              </a:ext>
            </a:extLst>
          </p:cNvPr>
          <p:cNvSpPr txBox="1"/>
          <p:nvPr/>
        </p:nvSpPr>
        <p:spPr>
          <a:xfrm>
            <a:off x="5962183" y="451872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E2F06D7-EA9C-4805-926D-3D1E2E951193}"/>
              </a:ext>
            </a:extLst>
          </p:cNvPr>
          <p:cNvSpPr txBox="1"/>
          <p:nvPr/>
        </p:nvSpPr>
        <p:spPr>
          <a:xfrm>
            <a:off x="7252503" y="427488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6CAE714A-9FA0-4ADC-86B7-9683A8EBA873}"/>
              </a:ext>
            </a:extLst>
          </p:cNvPr>
          <p:cNvSpPr txBox="1"/>
          <p:nvPr/>
        </p:nvSpPr>
        <p:spPr>
          <a:xfrm>
            <a:off x="8329463" y="367544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31F78D1-0684-4075-8370-4EE9A0AFCBFF}"/>
              </a:ext>
            </a:extLst>
          </p:cNvPr>
          <p:cNvSpPr txBox="1"/>
          <p:nvPr/>
        </p:nvSpPr>
        <p:spPr>
          <a:xfrm>
            <a:off x="8959383" y="254768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56C4A9DA-3A36-44C3-A689-59FBD5FC0197}"/>
              </a:ext>
            </a:extLst>
          </p:cNvPr>
          <p:cNvSpPr txBox="1"/>
          <p:nvPr/>
        </p:nvSpPr>
        <p:spPr>
          <a:xfrm>
            <a:off x="9822983" y="167392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B29A8459-7499-4BF1-AB5A-17416DC10915}"/>
              </a:ext>
            </a:extLst>
          </p:cNvPr>
          <p:cNvSpPr txBox="1"/>
          <p:nvPr/>
        </p:nvSpPr>
        <p:spPr>
          <a:xfrm>
            <a:off x="10270023" y="566484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93CA3A1-A5F9-40AB-A5F8-28DA25F2ACF3}"/>
              </a:ext>
            </a:extLst>
          </p:cNvPr>
          <p:cNvSpPr txBox="1"/>
          <p:nvPr/>
        </p:nvSpPr>
        <p:spPr>
          <a:xfrm>
            <a:off x="1107735" y="448621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7D8664A-CAFB-485C-ACBB-22F01DB25C87}"/>
              </a:ext>
            </a:extLst>
          </p:cNvPr>
          <p:cNvSpPr txBox="1"/>
          <p:nvPr/>
        </p:nvSpPr>
        <p:spPr>
          <a:xfrm>
            <a:off x="945175" y="575621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AE0176C-8D80-4804-AA1B-0CF26199762A}"/>
              </a:ext>
            </a:extLst>
          </p:cNvPr>
          <p:cNvSpPr txBox="1"/>
          <p:nvPr/>
        </p:nvSpPr>
        <p:spPr>
          <a:xfrm>
            <a:off x="2316775" y="533965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E69090F6-147D-403D-8757-EC319D48EB93}"/>
              </a:ext>
            </a:extLst>
          </p:cNvPr>
          <p:cNvSpPr txBox="1"/>
          <p:nvPr/>
        </p:nvSpPr>
        <p:spPr>
          <a:xfrm>
            <a:off x="4297975" y="577653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8C468B3-ACEE-4F98-82EC-73D149677102}"/>
              </a:ext>
            </a:extLst>
          </p:cNvPr>
          <p:cNvSpPr txBox="1"/>
          <p:nvPr/>
        </p:nvSpPr>
        <p:spPr>
          <a:xfrm>
            <a:off x="6075975" y="581717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046B61FF-CF01-482B-A546-4359350CC486}"/>
              </a:ext>
            </a:extLst>
          </p:cNvPr>
          <p:cNvSpPr txBox="1"/>
          <p:nvPr/>
        </p:nvSpPr>
        <p:spPr>
          <a:xfrm>
            <a:off x="7396775" y="557333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4D9885C-28E1-46A7-9AC6-F85373AB1D85}"/>
              </a:ext>
            </a:extLst>
          </p:cNvPr>
          <p:cNvSpPr txBox="1"/>
          <p:nvPr/>
        </p:nvSpPr>
        <p:spPr>
          <a:xfrm>
            <a:off x="8849655" y="495357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/>
              <a:t>Sample Text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B2401E1-8DE7-4F50-8C5F-C6DC4852905E}"/>
              </a:ext>
            </a:extLst>
          </p:cNvPr>
          <p:cNvSpPr txBox="1"/>
          <p:nvPr/>
        </p:nvSpPr>
        <p:spPr>
          <a:xfrm>
            <a:off x="9865655" y="354133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6E2EC257-798F-43A9-98C4-578BFE1CA92C}"/>
              </a:ext>
            </a:extLst>
          </p:cNvPr>
          <p:cNvSpPr txBox="1"/>
          <p:nvPr/>
        </p:nvSpPr>
        <p:spPr>
          <a:xfrm>
            <a:off x="10973095" y="238309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4810353-70D4-437C-B3EA-1C737EF2DC24}"/>
              </a:ext>
            </a:extLst>
          </p:cNvPr>
          <p:cNvSpPr txBox="1"/>
          <p:nvPr/>
        </p:nvSpPr>
        <p:spPr>
          <a:xfrm>
            <a:off x="10973095" y="4181412"/>
            <a:ext cx="671362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825F60-3FD9-4CC6-B1F3-C767A377A094}"/>
              </a:ext>
            </a:extLst>
          </p:cNvPr>
          <p:cNvSpPr txBox="1"/>
          <p:nvPr/>
        </p:nvSpPr>
        <p:spPr>
          <a:xfrm rot="2451614">
            <a:off x="3739721" y="1256011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9DF9ADC-B1C7-4944-BE09-5DEDABDFA30C}"/>
              </a:ext>
            </a:extLst>
          </p:cNvPr>
          <p:cNvSpPr txBox="1"/>
          <p:nvPr/>
        </p:nvSpPr>
        <p:spPr>
          <a:xfrm rot="2451614">
            <a:off x="4251787" y="2098761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D76ED53-2EE1-43DF-BE05-CD79EC8781AE}"/>
              </a:ext>
            </a:extLst>
          </p:cNvPr>
          <p:cNvSpPr txBox="1"/>
          <p:nvPr/>
        </p:nvSpPr>
        <p:spPr>
          <a:xfrm rot="2451614">
            <a:off x="1461290" y="1282997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87950-F860-4CBB-8D69-8A76F378200B}"/>
              </a:ext>
            </a:extLst>
          </p:cNvPr>
          <p:cNvSpPr txBox="1"/>
          <p:nvPr/>
        </p:nvSpPr>
        <p:spPr>
          <a:xfrm rot="2451614">
            <a:off x="1575860" y="2003206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C81E61B-6CD8-4E0E-A90D-C1194D8169D9}"/>
              </a:ext>
            </a:extLst>
          </p:cNvPr>
          <p:cNvSpPr txBox="1"/>
          <p:nvPr/>
        </p:nvSpPr>
        <p:spPr>
          <a:xfrm rot="18445960">
            <a:off x="5916517" y="1998662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0073C1B-785A-4F17-8150-35D1FA4F424F}"/>
              </a:ext>
            </a:extLst>
          </p:cNvPr>
          <p:cNvSpPr txBox="1"/>
          <p:nvPr/>
        </p:nvSpPr>
        <p:spPr>
          <a:xfrm rot="18445960">
            <a:off x="6545781" y="1187467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78E76C0-1D9C-4530-B4A1-631573F1AC15}"/>
              </a:ext>
            </a:extLst>
          </p:cNvPr>
          <p:cNvSpPr txBox="1"/>
          <p:nvPr/>
        </p:nvSpPr>
        <p:spPr>
          <a:xfrm rot="20009834">
            <a:off x="5447159" y="3866787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372DEDA-E603-434C-9A81-4BFAA19CC558}"/>
              </a:ext>
            </a:extLst>
          </p:cNvPr>
          <p:cNvSpPr txBox="1"/>
          <p:nvPr/>
        </p:nvSpPr>
        <p:spPr>
          <a:xfrm rot="20009834">
            <a:off x="6775882" y="3617399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6709FEC-40A5-4D4B-B0A5-6EC3354680DE}"/>
              </a:ext>
            </a:extLst>
          </p:cNvPr>
          <p:cNvSpPr txBox="1"/>
          <p:nvPr/>
        </p:nvSpPr>
        <p:spPr>
          <a:xfrm rot="20009834">
            <a:off x="7643215" y="3162722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014B005-397F-4CFC-AD38-7872EA49744E}"/>
              </a:ext>
            </a:extLst>
          </p:cNvPr>
          <p:cNvSpPr txBox="1"/>
          <p:nvPr/>
        </p:nvSpPr>
        <p:spPr>
          <a:xfrm rot="20009834">
            <a:off x="8125908" y="2104194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7E21F94-8499-4739-97C8-3D4708DB8413}"/>
              </a:ext>
            </a:extLst>
          </p:cNvPr>
          <p:cNvSpPr txBox="1"/>
          <p:nvPr/>
        </p:nvSpPr>
        <p:spPr>
          <a:xfrm rot="20009834">
            <a:off x="9160432" y="3211854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B5D907C-B652-434C-A0CA-AAFEA59F8089}"/>
              </a:ext>
            </a:extLst>
          </p:cNvPr>
          <p:cNvSpPr txBox="1"/>
          <p:nvPr/>
        </p:nvSpPr>
        <p:spPr>
          <a:xfrm>
            <a:off x="5307600" y="5274960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D5F2AA0-DC96-4267-AE2B-66D252C43791}"/>
              </a:ext>
            </a:extLst>
          </p:cNvPr>
          <p:cNvSpPr txBox="1"/>
          <p:nvPr/>
        </p:nvSpPr>
        <p:spPr>
          <a:xfrm rot="2086715">
            <a:off x="2864776" y="5000105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056F6D3-ED1A-4C64-BE80-94A9063F27E8}"/>
              </a:ext>
            </a:extLst>
          </p:cNvPr>
          <p:cNvSpPr txBox="1"/>
          <p:nvPr/>
        </p:nvSpPr>
        <p:spPr>
          <a:xfrm rot="2765719">
            <a:off x="2569907" y="3051989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FF6F270-D368-420E-95C8-04BD46DCD5BF}"/>
              </a:ext>
            </a:extLst>
          </p:cNvPr>
          <p:cNvSpPr txBox="1"/>
          <p:nvPr/>
        </p:nvSpPr>
        <p:spPr>
          <a:xfrm rot="19487478">
            <a:off x="8384018" y="4486609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1CF163F-0E06-4D70-87C0-693D698E1126}"/>
              </a:ext>
            </a:extLst>
          </p:cNvPr>
          <p:cNvSpPr txBox="1"/>
          <p:nvPr/>
        </p:nvSpPr>
        <p:spPr>
          <a:xfrm>
            <a:off x="10838464" y="3388919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7F06E6A-B27B-4ED0-B094-445C7132BC1D}"/>
              </a:ext>
            </a:extLst>
          </p:cNvPr>
          <p:cNvSpPr txBox="1"/>
          <p:nvPr/>
        </p:nvSpPr>
        <p:spPr>
          <a:xfrm rot="19487478">
            <a:off x="8765974" y="1557501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6CC716C-AFA9-482A-BC04-249F42E3B30E}"/>
              </a:ext>
            </a:extLst>
          </p:cNvPr>
          <p:cNvSpPr txBox="1"/>
          <p:nvPr/>
        </p:nvSpPr>
        <p:spPr>
          <a:xfrm>
            <a:off x="10713349" y="1819296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8D14921-17A8-4BE3-AB6C-4E12EA0CDF22}"/>
              </a:ext>
            </a:extLst>
          </p:cNvPr>
          <p:cNvSpPr txBox="1"/>
          <p:nvPr/>
        </p:nvSpPr>
        <p:spPr>
          <a:xfrm>
            <a:off x="2032934" y="4402450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36771A20-E1E6-4444-BC4F-E5F929F0ED70}"/>
              </a:ext>
            </a:extLst>
          </p:cNvPr>
          <p:cNvSpPr txBox="1"/>
          <p:nvPr/>
        </p:nvSpPr>
        <p:spPr>
          <a:xfrm>
            <a:off x="395228" y="5177156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AAE6CD7-3BAE-4982-AB24-FD484776BFB5}"/>
              </a:ext>
            </a:extLst>
          </p:cNvPr>
          <p:cNvSpPr txBox="1"/>
          <p:nvPr/>
        </p:nvSpPr>
        <p:spPr>
          <a:xfrm rot="20486946">
            <a:off x="8997266" y="1040011"/>
            <a:ext cx="940625" cy="276999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Insert text</a:t>
            </a:r>
            <a:endParaRPr lang="es-UY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759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5309" y="999131"/>
            <a:ext cx="3809176" cy="2086173"/>
            <a:chOff x="470532" y="392852"/>
            <a:chExt cx="11247760" cy="6072296"/>
          </a:xfrm>
        </p:grpSpPr>
        <p:sp>
          <p:nvSpPr>
            <p:cNvPr id="668" name="Oval 667">
              <a:extLst>
                <a:ext uri="{FF2B5EF4-FFF2-40B4-BE49-F238E27FC236}">
                  <a16:creationId xmlns:a16="http://schemas.microsoft.com/office/drawing/2014/main" id="{6E9EA40F-57E2-45AB-8E65-DE726B70C6A0}"/>
                </a:ext>
              </a:extLst>
            </p:cNvPr>
            <p:cNvSpPr/>
            <p:nvPr/>
          </p:nvSpPr>
          <p:spPr>
            <a:xfrm>
              <a:off x="5006396" y="2847720"/>
              <a:ext cx="1038144" cy="1038144"/>
            </a:xfrm>
            <a:prstGeom prst="ellipse">
              <a:avLst/>
            </a:prstGeom>
            <a:solidFill>
              <a:srgbClr val="3498D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69" name="Oval 668">
              <a:extLst>
                <a:ext uri="{FF2B5EF4-FFF2-40B4-BE49-F238E27FC236}">
                  <a16:creationId xmlns:a16="http://schemas.microsoft.com/office/drawing/2014/main" id="{6DF8FB86-D22C-4487-92AC-3D380E2AC0CA}"/>
                </a:ext>
              </a:extLst>
            </p:cNvPr>
            <p:cNvSpPr/>
            <p:nvPr/>
          </p:nvSpPr>
          <p:spPr>
            <a:xfrm>
              <a:off x="3244652" y="2372232"/>
              <a:ext cx="1038144" cy="1038144"/>
            </a:xfrm>
            <a:prstGeom prst="ellipse">
              <a:avLst/>
            </a:prstGeom>
            <a:solidFill>
              <a:srgbClr val="1ABC9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0" name="Oval 669">
              <a:extLst>
                <a:ext uri="{FF2B5EF4-FFF2-40B4-BE49-F238E27FC236}">
                  <a16:creationId xmlns:a16="http://schemas.microsoft.com/office/drawing/2014/main" id="{92BE6C16-000F-4416-BEEE-40FE33279A2F}"/>
                </a:ext>
              </a:extLst>
            </p:cNvPr>
            <p:cNvSpPr/>
            <p:nvPr/>
          </p:nvSpPr>
          <p:spPr>
            <a:xfrm>
              <a:off x="6768140" y="2372232"/>
              <a:ext cx="1038144" cy="1038144"/>
            </a:xfrm>
            <a:prstGeom prst="ellipse">
              <a:avLst/>
            </a:prstGeom>
            <a:solidFill>
              <a:srgbClr val="ED008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1" name="Oval 670">
              <a:extLst>
                <a:ext uri="{FF2B5EF4-FFF2-40B4-BE49-F238E27FC236}">
                  <a16:creationId xmlns:a16="http://schemas.microsoft.com/office/drawing/2014/main" id="{BCDC666F-5A2C-44B0-B3B5-B3DD7409AE0A}"/>
                </a:ext>
              </a:extLst>
            </p:cNvPr>
            <p:cNvSpPr/>
            <p:nvPr/>
          </p:nvSpPr>
          <p:spPr>
            <a:xfrm>
              <a:off x="2391212" y="1031112"/>
              <a:ext cx="1038144" cy="1038144"/>
            </a:xfrm>
            <a:prstGeom prst="ellipse">
              <a:avLst/>
            </a:prstGeom>
            <a:solidFill>
              <a:srgbClr val="F68E5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2" name="Oval 671">
              <a:extLst>
                <a:ext uri="{FF2B5EF4-FFF2-40B4-BE49-F238E27FC236}">
                  <a16:creationId xmlns:a16="http://schemas.microsoft.com/office/drawing/2014/main" id="{143DC846-6DE7-4D56-946E-8754BAD21C3E}"/>
                </a:ext>
              </a:extLst>
            </p:cNvPr>
            <p:cNvSpPr/>
            <p:nvPr/>
          </p:nvSpPr>
          <p:spPr>
            <a:xfrm>
              <a:off x="7621580" y="1031112"/>
              <a:ext cx="1038144" cy="1038144"/>
            </a:xfrm>
            <a:prstGeom prst="ellipse">
              <a:avLst/>
            </a:prstGeom>
            <a:solidFill>
              <a:srgbClr val="AF1F9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3" name="Oval 672">
              <a:extLst>
                <a:ext uri="{FF2B5EF4-FFF2-40B4-BE49-F238E27FC236}">
                  <a16:creationId xmlns:a16="http://schemas.microsoft.com/office/drawing/2014/main" id="{D84FA710-974B-48AA-9A79-0BC3D9F8DADB}"/>
                </a:ext>
              </a:extLst>
            </p:cNvPr>
            <p:cNvSpPr/>
            <p:nvPr/>
          </p:nvSpPr>
          <p:spPr>
            <a:xfrm>
              <a:off x="4402216" y="4316180"/>
              <a:ext cx="905384" cy="905384"/>
            </a:xfrm>
            <a:prstGeom prst="ellipse">
              <a:avLst/>
            </a:prstGeom>
            <a:solidFill>
              <a:srgbClr val="3498D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4" name="Oval 673">
              <a:extLst>
                <a:ext uri="{FF2B5EF4-FFF2-40B4-BE49-F238E27FC236}">
                  <a16:creationId xmlns:a16="http://schemas.microsoft.com/office/drawing/2014/main" id="{34CAA532-AC3A-4DE5-8E4B-E719449C949A}"/>
                </a:ext>
              </a:extLst>
            </p:cNvPr>
            <p:cNvSpPr/>
            <p:nvPr/>
          </p:nvSpPr>
          <p:spPr>
            <a:xfrm>
              <a:off x="5853064" y="4316180"/>
              <a:ext cx="905384" cy="905384"/>
            </a:xfrm>
            <a:prstGeom prst="ellipse">
              <a:avLst/>
            </a:prstGeom>
            <a:solidFill>
              <a:srgbClr val="3498D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5" name="Oval 674">
              <a:extLst>
                <a:ext uri="{FF2B5EF4-FFF2-40B4-BE49-F238E27FC236}">
                  <a16:creationId xmlns:a16="http://schemas.microsoft.com/office/drawing/2014/main" id="{5E524074-4920-47CB-B3FD-FDA011B62AB0}"/>
                </a:ext>
              </a:extLst>
            </p:cNvPr>
            <p:cNvSpPr/>
            <p:nvPr/>
          </p:nvSpPr>
          <p:spPr>
            <a:xfrm>
              <a:off x="4233326" y="5657300"/>
              <a:ext cx="807848" cy="807848"/>
            </a:xfrm>
            <a:prstGeom prst="ellipse">
              <a:avLst/>
            </a:prstGeom>
            <a:solidFill>
              <a:srgbClr val="3498DB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6" name="Oval 675">
              <a:extLst>
                <a:ext uri="{FF2B5EF4-FFF2-40B4-BE49-F238E27FC236}">
                  <a16:creationId xmlns:a16="http://schemas.microsoft.com/office/drawing/2014/main" id="{2E628367-6357-4C86-95DB-5B3D2484F0B1}"/>
                </a:ext>
              </a:extLst>
            </p:cNvPr>
            <p:cNvSpPr/>
            <p:nvPr/>
          </p:nvSpPr>
          <p:spPr>
            <a:xfrm>
              <a:off x="6009762" y="5657300"/>
              <a:ext cx="807848" cy="807848"/>
            </a:xfrm>
            <a:prstGeom prst="ellipse">
              <a:avLst/>
            </a:prstGeom>
            <a:solidFill>
              <a:srgbClr val="3498DB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54D2B428-5DBA-4509-9850-7977BCAE6739}"/>
                </a:ext>
              </a:extLst>
            </p:cNvPr>
            <p:cNvSpPr/>
            <p:nvPr/>
          </p:nvSpPr>
          <p:spPr>
            <a:xfrm>
              <a:off x="3000136" y="3962612"/>
              <a:ext cx="905384" cy="905384"/>
            </a:xfrm>
            <a:prstGeom prst="ellipse">
              <a:avLst/>
            </a:prstGeom>
            <a:solidFill>
              <a:srgbClr val="1ABC9C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8" name="Oval 677">
              <a:extLst>
                <a:ext uri="{FF2B5EF4-FFF2-40B4-BE49-F238E27FC236}">
                  <a16:creationId xmlns:a16="http://schemas.microsoft.com/office/drawing/2014/main" id="{0CFA469E-3A2A-49BE-9E33-82D1D0628685}"/>
                </a:ext>
              </a:extLst>
            </p:cNvPr>
            <p:cNvSpPr/>
            <p:nvPr/>
          </p:nvSpPr>
          <p:spPr>
            <a:xfrm>
              <a:off x="1823844" y="3075930"/>
              <a:ext cx="905384" cy="905384"/>
            </a:xfrm>
            <a:prstGeom prst="ellipse">
              <a:avLst/>
            </a:prstGeom>
            <a:solidFill>
              <a:srgbClr val="1ABC9C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79" name="Oval 678">
              <a:extLst>
                <a:ext uri="{FF2B5EF4-FFF2-40B4-BE49-F238E27FC236}">
                  <a16:creationId xmlns:a16="http://schemas.microsoft.com/office/drawing/2014/main" id="{E7B75741-8377-45C7-B28D-872D842AFC9A}"/>
                </a:ext>
              </a:extLst>
            </p:cNvPr>
            <p:cNvSpPr/>
            <p:nvPr/>
          </p:nvSpPr>
          <p:spPr>
            <a:xfrm>
              <a:off x="747992" y="2170546"/>
              <a:ext cx="905384" cy="905384"/>
            </a:xfrm>
            <a:prstGeom prst="ellipse">
              <a:avLst/>
            </a:prstGeom>
            <a:solidFill>
              <a:srgbClr val="F68E54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0" name="Oval 679">
              <a:extLst>
                <a:ext uri="{FF2B5EF4-FFF2-40B4-BE49-F238E27FC236}">
                  <a16:creationId xmlns:a16="http://schemas.microsoft.com/office/drawing/2014/main" id="{41F3C3DF-D5C2-46A3-9F26-B3400C47B301}"/>
                </a:ext>
              </a:extLst>
            </p:cNvPr>
            <p:cNvSpPr/>
            <p:nvPr/>
          </p:nvSpPr>
          <p:spPr>
            <a:xfrm>
              <a:off x="470532" y="893562"/>
              <a:ext cx="905384" cy="905384"/>
            </a:xfrm>
            <a:prstGeom prst="ellipse">
              <a:avLst/>
            </a:prstGeom>
            <a:solidFill>
              <a:srgbClr val="F68E54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1" name="Oval 680">
              <a:extLst>
                <a:ext uri="{FF2B5EF4-FFF2-40B4-BE49-F238E27FC236}">
                  <a16:creationId xmlns:a16="http://schemas.microsoft.com/office/drawing/2014/main" id="{1E7F72C2-5568-4B85-AE23-D9BBAF0905A1}"/>
                </a:ext>
              </a:extLst>
            </p:cNvPr>
            <p:cNvSpPr/>
            <p:nvPr/>
          </p:nvSpPr>
          <p:spPr>
            <a:xfrm>
              <a:off x="2264554" y="5218284"/>
              <a:ext cx="807848" cy="807848"/>
            </a:xfrm>
            <a:prstGeom prst="ellipse">
              <a:avLst/>
            </a:prstGeom>
            <a:solidFill>
              <a:srgbClr val="1ABC9C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2" name="Oval 681">
              <a:extLst>
                <a:ext uri="{FF2B5EF4-FFF2-40B4-BE49-F238E27FC236}">
                  <a16:creationId xmlns:a16="http://schemas.microsoft.com/office/drawing/2014/main" id="{BB12E717-F0CF-45B4-9E34-0FD3266EE8DF}"/>
                </a:ext>
              </a:extLst>
            </p:cNvPr>
            <p:cNvSpPr/>
            <p:nvPr/>
          </p:nvSpPr>
          <p:spPr>
            <a:xfrm>
              <a:off x="1045354" y="4352652"/>
              <a:ext cx="807848" cy="807848"/>
            </a:xfrm>
            <a:prstGeom prst="ellipse">
              <a:avLst/>
            </a:prstGeom>
            <a:solidFill>
              <a:srgbClr val="1ABC9C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3" name="Oval 682">
              <a:extLst>
                <a:ext uri="{FF2B5EF4-FFF2-40B4-BE49-F238E27FC236}">
                  <a16:creationId xmlns:a16="http://schemas.microsoft.com/office/drawing/2014/main" id="{0EF0ABD9-E2A0-4EDC-9384-4AE44EC01B3D}"/>
                </a:ext>
              </a:extLst>
            </p:cNvPr>
            <p:cNvSpPr/>
            <p:nvPr/>
          </p:nvSpPr>
          <p:spPr>
            <a:xfrm>
              <a:off x="886858" y="5632812"/>
              <a:ext cx="807848" cy="807848"/>
            </a:xfrm>
            <a:prstGeom prst="ellipse">
              <a:avLst/>
            </a:prstGeom>
            <a:solidFill>
              <a:srgbClr val="1ABC9C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4" name="Oval 683">
              <a:extLst>
                <a:ext uri="{FF2B5EF4-FFF2-40B4-BE49-F238E27FC236}">
                  <a16:creationId xmlns:a16="http://schemas.microsoft.com/office/drawing/2014/main" id="{575A2BE9-618D-462F-9CE0-ABFE6A5CC67C}"/>
                </a:ext>
              </a:extLst>
            </p:cNvPr>
            <p:cNvSpPr/>
            <p:nvPr/>
          </p:nvSpPr>
          <p:spPr>
            <a:xfrm>
              <a:off x="7145418" y="4081146"/>
              <a:ext cx="905384" cy="905384"/>
            </a:xfrm>
            <a:prstGeom prst="ellipse">
              <a:avLst/>
            </a:prstGeom>
            <a:solidFill>
              <a:srgbClr val="ED008C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5" name="Oval 684">
              <a:extLst>
                <a:ext uri="{FF2B5EF4-FFF2-40B4-BE49-F238E27FC236}">
                  <a16:creationId xmlns:a16="http://schemas.microsoft.com/office/drawing/2014/main" id="{4DC8B963-286C-403D-BA89-2FB4887C4668}"/>
                </a:ext>
              </a:extLst>
            </p:cNvPr>
            <p:cNvSpPr/>
            <p:nvPr/>
          </p:nvSpPr>
          <p:spPr>
            <a:xfrm>
              <a:off x="8207032" y="3492258"/>
              <a:ext cx="905384" cy="905384"/>
            </a:xfrm>
            <a:prstGeom prst="ellipse">
              <a:avLst/>
            </a:prstGeom>
            <a:solidFill>
              <a:srgbClr val="ED008C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6" name="Oval 685">
              <a:extLst>
                <a:ext uri="{FF2B5EF4-FFF2-40B4-BE49-F238E27FC236}">
                  <a16:creationId xmlns:a16="http://schemas.microsoft.com/office/drawing/2014/main" id="{D60D3E82-0961-42C9-8456-5D5D94E188A1}"/>
                </a:ext>
              </a:extLst>
            </p:cNvPr>
            <p:cNvSpPr/>
            <p:nvPr/>
          </p:nvSpPr>
          <p:spPr>
            <a:xfrm>
              <a:off x="7338690" y="5413460"/>
              <a:ext cx="807848" cy="807848"/>
            </a:xfrm>
            <a:prstGeom prst="ellipse">
              <a:avLst/>
            </a:prstGeom>
            <a:solidFill>
              <a:srgbClr val="3498DB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7" name="Oval 686">
              <a:extLst>
                <a:ext uri="{FF2B5EF4-FFF2-40B4-BE49-F238E27FC236}">
                  <a16:creationId xmlns:a16="http://schemas.microsoft.com/office/drawing/2014/main" id="{97B66B65-341A-47FE-9143-14189D42393F}"/>
                </a:ext>
              </a:extLst>
            </p:cNvPr>
            <p:cNvSpPr/>
            <p:nvPr/>
          </p:nvSpPr>
          <p:spPr>
            <a:xfrm>
              <a:off x="8789538" y="4803860"/>
              <a:ext cx="807848" cy="807848"/>
            </a:xfrm>
            <a:prstGeom prst="ellipse">
              <a:avLst/>
            </a:prstGeom>
            <a:solidFill>
              <a:srgbClr val="3498DB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8" name="Oval 687">
              <a:extLst>
                <a:ext uri="{FF2B5EF4-FFF2-40B4-BE49-F238E27FC236}">
                  <a16:creationId xmlns:a16="http://schemas.microsoft.com/office/drawing/2014/main" id="{039C5D22-DE44-4B90-93A0-9FF580348121}"/>
                </a:ext>
              </a:extLst>
            </p:cNvPr>
            <p:cNvSpPr/>
            <p:nvPr/>
          </p:nvSpPr>
          <p:spPr>
            <a:xfrm>
              <a:off x="8845050" y="2345155"/>
              <a:ext cx="905384" cy="905384"/>
            </a:xfrm>
            <a:prstGeom prst="ellipse">
              <a:avLst/>
            </a:prstGeom>
            <a:solidFill>
              <a:srgbClr val="ED008C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89" name="Oval 688">
              <a:extLst>
                <a:ext uri="{FF2B5EF4-FFF2-40B4-BE49-F238E27FC236}">
                  <a16:creationId xmlns:a16="http://schemas.microsoft.com/office/drawing/2014/main" id="{A4DD1CB6-C8BB-4BB2-87F5-B16F9B1EF818}"/>
                </a:ext>
              </a:extLst>
            </p:cNvPr>
            <p:cNvSpPr/>
            <p:nvPr/>
          </p:nvSpPr>
          <p:spPr>
            <a:xfrm>
              <a:off x="9697816" y="1513608"/>
              <a:ext cx="905384" cy="905384"/>
            </a:xfrm>
            <a:prstGeom prst="ellipse">
              <a:avLst/>
            </a:prstGeom>
            <a:solidFill>
              <a:srgbClr val="ED008C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90" name="Oval 689">
              <a:extLst>
                <a:ext uri="{FF2B5EF4-FFF2-40B4-BE49-F238E27FC236}">
                  <a16:creationId xmlns:a16="http://schemas.microsoft.com/office/drawing/2014/main" id="{E82E0A10-5F3C-41B3-9E56-0E44008DD5E2}"/>
                </a:ext>
              </a:extLst>
            </p:cNvPr>
            <p:cNvSpPr/>
            <p:nvPr/>
          </p:nvSpPr>
          <p:spPr>
            <a:xfrm>
              <a:off x="10150508" y="392852"/>
              <a:ext cx="905384" cy="905384"/>
            </a:xfrm>
            <a:prstGeom prst="ellipse">
              <a:avLst/>
            </a:prstGeom>
            <a:solidFill>
              <a:srgbClr val="ED008C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91" name="Oval 690">
              <a:extLst>
                <a:ext uri="{FF2B5EF4-FFF2-40B4-BE49-F238E27FC236}">
                  <a16:creationId xmlns:a16="http://schemas.microsoft.com/office/drawing/2014/main" id="{E99FC440-4CE8-4EC6-9E79-732C68FD167A}"/>
                </a:ext>
              </a:extLst>
            </p:cNvPr>
            <p:cNvSpPr/>
            <p:nvPr/>
          </p:nvSpPr>
          <p:spPr>
            <a:xfrm>
              <a:off x="9809370" y="3410376"/>
              <a:ext cx="807848" cy="807848"/>
            </a:xfrm>
            <a:prstGeom prst="ellipse">
              <a:avLst/>
            </a:prstGeom>
            <a:solidFill>
              <a:srgbClr val="AF1F90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92" name="Oval 691">
              <a:extLst>
                <a:ext uri="{FF2B5EF4-FFF2-40B4-BE49-F238E27FC236}">
                  <a16:creationId xmlns:a16="http://schemas.microsoft.com/office/drawing/2014/main" id="{0F1427C3-901B-466B-B3C7-F40F18B16807}"/>
                </a:ext>
              </a:extLst>
            </p:cNvPr>
            <p:cNvSpPr/>
            <p:nvPr/>
          </p:nvSpPr>
          <p:spPr>
            <a:xfrm>
              <a:off x="10910444" y="2216855"/>
              <a:ext cx="807848" cy="807848"/>
            </a:xfrm>
            <a:prstGeom prst="ellipse">
              <a:avLst/>
            </a:prstGeom>
            <a:solidFill>
              <a:srgbClr val="AF1F90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93" name="Oval 692">
              <a:extLst>
                <a:ext uri="{FF2B5EF4-FFF2-40B4-BE49-F238E27FC236}">
                  <a16:creationId xmlns:a16="http://schemas.microsoft.com/office/drawing/2014/main" id="{CD0F0086-0690-4046-A390-B33C30B8E0CD}"/>
                </a:ext>
              </a:extLst>
            </p:cNvPr>
            <p:cNvSpPr/>
            <p:nvPr/>
          </p:nvSpPr>
          <p:spPr>
            <a:xfrm>
              <a:off x="10910444" y="4039393"/>
              <a:ext cx="807848" cy="807848"/>
            </a:xfrm>
            <a:prstGeom prst="ellipse">
              <a:avLst/>
            </a:prstGeom>
            <a:solidFill>
              <a:srgbClr val="AF1F90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694" name="Straight Arrow Connector 693">
              <a:extLst>
                <a:ext uri="{FF2B5EF4-FFF2-40B4-BE49-F238E27FC236}">
                  <a16:creationId xmlns:a16="http://schemas.microsoft.com/office/drawing/2014/main" id="{414C82B4-80C5-49A3-9411-0204023A8C0B}"/>
                </a:ext>
              </a:extLst>
            </p:cNvPr>
            <p:cNvCxnSpPr>
              <a:cxnSpLocks/>
              <a:stCxn id="724" idx="4"/>
              <a:endCxn id="668" idx="0"/>
            </p:cNvCxnSpPr>
            <p:nvPr/>
          </p:nvCxnSpPr>
          <p:spPr>
            <a:xfrm>
              <a:off x="5525468" y="1988662"/>
              <a:ext cx="0" cy="859058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695" name="Straight Arrow Connector 694">
              <a:extLst>
                <a:ext uri="{FF2B5EF4-FFF2-40B4-BE49-F238E27FC236}">
                  <a16:creationId xmlns:a16="http://schemas.microsoft.com/office/drawing/2014/main" id="{D1F7A8E0-E4A5-4499-BD08-82814662A1DF}"/>
                </a:ext>
              </a:extLst>
            </p:cNvPr>
            <p:cNvCxnSpPr>
              <a:stCxn id="725" idx="1"/>
              <a:endCxn id="671" idx="6"/>
            </p:cNvCxnSpPr>
            <p:nvPr/>
          </p:nvCxnSpPr>
          <p:spPr>
            <a:xfrm flipH="1">
              <a:off x="3429356" y="1288574"/>
              <a:ext cx="1469684" cy="261610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696" name="Straight Arrow Connector 695">
              <a:extLst>
                <a:ext uri="{FF2B5EF4-FFF2-40B4-BE49-F238E27FC236}">
                  <a16:creationId xmlns:a16="http://schemas.microsoft.com/office/drawing/2014/main" id="{76E28D51-2B75-4B3D-8254-9B6909BA292A}"/>
                </a:ext>
              </a:extLst>
            </p:cNvPr>
            <p:cNvCxnSpPr>
              <a:stCxn id="724" idx="6"/>
              <a:endCxn id="672" idx="2"/>
            </p:cNvCxnSpPr>
            <p:nvPr/>
          </p:nvCxnSpPr>
          <p:spPr>
            <a:xfrm>
              <a:off x="6225556" y="1288574"/>
              <a:ext cx="1396024" cy="261610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697" name="Straight Arrow Connector 696">
              <a:extLst>
                <a:ext uri="{FF2B5EF4-FFF2-40B4-BE49-F238E27FC236}">
                  <a16:creationId xmlns:a16="http://schemas.microsoft.com/office/drawing/2014/main" id="{BC09D189-A78B-4BC1-B07B-3102826B76EC}"/>
                </a:ext>
              </a:extLst>
            </p:cNvPr>
            <p:cNvCxnSpPr>
              <a:stCxn id="724" idx="3"/>
              <a:endCxn id="669" idx="7"/>
            </p:cNvCxnSpPr>
            <p:nvPr/>
          </p:nvCxnSpPr>
          <p:spPr>
            <a:xfrm flipH="1">
              <a:off x="4130763" y="1783611"/>
              <a:ext cx="899668" cy="740654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698" name="Straight Arrow Connector 697">
              <a:extLst>
                <a:ext uri="{FF2B5EF4-FFF2-40B4-BE49-F238E27FC236}">
                  <a16:creationId xmlns:a16="http://schemas.microsoft.com/office/drawing/2014/main" id="{B2FC7055-4E56-428F-AD1E-1A9F562E6D5C}"/>
                </a:ext>
              </a:extLst>
            </p:cNvPr>
            <p:cNvCxnSpPr>
              <a:stCxn id="724" idx="5"/>
              <a:endCxn id="670" idx="1"/>
            </p:cNvCxnSpPr>
            <p:nvPr/>
          </p:nvCxnSpPr>
          <p:spPr>
            <a:xfrm>
              <a:off x="6020505" y="1783611"/>
              <a:ext cx="899668" cy="740654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699" name="Straight Arrow Connector 698">
              <a:extLst>
                <a:ext uri="{FF2B5EF4-FFF2-40B4-BE49-F238E27FC236}">
                  <a16:creationId xmlns:a16="http://schemas.microsoft.com/office/drawing/2014/main" id="{DBF5B1D6-3894-4212-B32F-67000406B4AF}"/>
                </a:ext>
              </a:extLst>
            </p:cNvPr>
            <p:cNvCxnSpPr>
              <a:cxnSpLocks/>
              <a:stCxn id="672" idx="6"/>
            </p:cNvCxnSpPr>
            <p:nvPr/>
          </p:nvCxnSpPr>
          <p:spPr>
            <a:xfrm flipV="1">
              <a:off x="8659724" y="1041318"/>
              <a:ext cx="1516422" cy="508866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0" name="Straight Arrow Connector 699">
              <a:extLst>
                <a:ext uri="{FF2B5EF4-FFF2-40B4-BE49-F238E27FC236}">
                  <a16:creationId xmlns:a16="http://schemas.microsoft.com/office/drawing/2014/main" id="{6D6DAFA2-812F-4A47-8466-C13E7E040934}"/>
                </a:ext>
              </a:extLst>
            </p:cNvPr>
            <p:cNvCxnSpPr>
              <a:stCxn id="672" idx="6"/>
            </p:cNvCxnSpPr>
            <p:nvPr/>
          </p:nvCxnSpPr>
          <p:spPr>
            <a:xfrm>
              <a:off x="8659724" y="1550184"/>
              <a:ext cx="1011454" cy="282704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1" name="Straight Arrow Connector 700">
              <a:extLst>
                <a:ext uri="{FF2B5EF4-FFF2-40B4-BE49-F238E27FC236}">
                  <a16:creationId xmlns:a16="http://schemas.microsoft.com/office/drawing/2014/main" id="{26EBCD8D-EBE1-4909-895D-2056EA8448DF}"/>
                </a:ext>
              </a:extLst>
            </p:cNvPr>
            <p:cNvCxnSpPr>
              <a:cxnSpLocks/>
            </p:cNvCxnSpPr>
            <p:nvPr/>
          </p:nvCxnSpPr>
          <p:spPr>
            <a:xfrm>
              <a:off x="10552812" y="2175349"/>
              <a:ext cx="397398" cy="223777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2" name="Straight Arrow Connector 701">
              <a:extLst>
                <a:ext uri="{FF2B5EF4-FFF2-40B4-BE49-F238E27FC236}">
                  <a16:creationId xmlns:a16="http://schemas.microsoft.com/office/drawing/2014/main" id="{58B7D920-06B4-4429-BD6F-9D45E275C537}"/>
                </a:ext>
              </a:extLst>
            </p:cNvPr>
            <p:cNvCxnSpPr>
              <a:stCxn id="692" idx="4"/>
              <a:endCxn id="693" idx="0"/>
            </p:cNvCxnSpPr>
            <p:nvPr/>
          </p:nvCxnSpPr>
          <p:spPr>
            <a:xfrm>
              <a:off x="11314368" y="3024703"/>
              <a:ext cx="0" cy="1014690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3" name="Straight Arrow Connector 702">
              <a:extLst>
                <a:ext uri="{FF2B5EF4-FFF2-40B4-BE49-F238E27FC236}">
                  <a16:creationId xmlns:a16="http://schemas.microsoft.com/office/drawing/2014/main" id="{4FDFB3C6-70CE-4A06-A650-C755EDD18E00}"/>
                </a:ext>
              </a:extLst>
            </p:cNvPr>
            <p:cNvCxnSpPr>
              <a:stCxn id="672" idx="5"/>
              <a:endCxn id="688" idx="1"/>
            </p:cNvCxnSpPr>
            <p:nvPr/>
          </p:nvCxnSpPr>
          <p:spPr>
            <a:xfrm>
              <a:off x="8507691" y="1917223"/>
              <a:ext cx="469949" cy="560522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4" name="Straight Arrow Connector 703">
              <a:extLst>
                <a:ext uri="{FF2B5EF4-FFF2-40B4-BE49-F238E27FC236}">
                  <a16:creationId xmlns:a16="http://schemas.microsoft.com/office/drawing/2014/main" id="{9F111D77-686B-42CC-BAEF-47FFE5A98897}"/>
                </a:ext>
              </a:extLst>
            </p:cNvPr>
            <p:cNvCxnSpPr>
              <a:cxnSpLocks/>
              <a:endCxn id="691" idx="1"/>
            </p:cNvCxnSpPr>
            <p:nvPr/>
          </p:nvCxnSpPr>
          <p:spPr>
            <a:xfrm>
              <a:off x="9598234" y="3147622"/>
              <a:ext cx="329443" cy="381061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5" name="Straight Arrow Connector 704">
              <a:extLst>
                <a:ext uri="{FF2B5EF4-FFF2-40B4-BE49-F238E27FC236}">
                  <a16:creationId xmlns:a16="http://schemas.microsoft.com/office/drawing/2014/main" id="{BC1F5CD3-EBB4-467A-98AD-99FAA73160C4}"/>
                </a:ext>
              </a:extLst>
            </p:cNvPr>
            <p:cNvCxnSpPr>
              <a:cxnSpLocks/>
            </p:cNvCxnSpPr>
            <p:nvPr/>
          </p:nvCxnSpPr>
          <p:spPr>
            <a:xfrm>
              <a:off x="10532807" y="4071402"/>
              <a:ext cx="368709" cy="158786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6" name="Straight Arrow Connector 705">
              <a:extLst>
                <a:ext uri="{FF2B5EF4-FFF2-40B4-BE49-F238E27FC236}">
                  <a16:creationId xmlns:a16="http://schemas.microsoft.com/office/drawing/2014/main" id="{4C18304C-BCAA-4D2B-A88B-5D44E6549708}"/>
                </a:ext>
              </a:extLst>
            </p:cNvPr>
            <p:cNvCxnSpPr>
              <a:cxnSpLocks/>
            </p:cNvCxnSpPr>
            <p:nvPr/>
          </p:nvCxnSpPr>
          <p:spPr>
            <a:xfrm>
              <a:off x="7370040" y="3441912"/>
              <a:ext cx="115614" cy="620110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7" name="Straight Arrow Connector 706">
              <a:extLst>
                <a:ext uri="{FF2B5EF4-FFF2-40B4-BE49-F238E27FC236}">
                  <a16:creationId xmlns:a16="http://schemas.microsoft.com/office/drawing/2014/main" id="{6B404569-4E55-45BC-ABCC-8D81A404439A}"/>
                </a:ext>
              </a:extLst>
            </p:cNvPr>
            <p:cNvCxnSpPr>
              <a:endCxn id="685" idx="1"/>
            </p:cNvCxnSpPr>
            <p:nvPr/>
          </p:nvCxnSpPr>
          <p:spPr>
            <a:xfrm>
              <a:off x="7742614" y="3147622"/>
              <a:ext cx="562847" cy="451945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8" name="Straight Arrow Connector 707">
              <a:extLst>
                <a:ext uri="{FF2B5EF4-FFF2-40B4-BE49-F238E27FC236}">
                  <a16:creationId xmlns:a16="http://schemas.microsoft.com/office/drawing/2014/main" id="{5E5F6FE1-E382-4EA4-915B-D0599F5A1315}"/>
                </a:ext>
              </a:extLst>
            </p:cNvPr>
            <p:cNvCxnSpPr/>
            <p:nvPr/>
          </p:nvCxnSpPr>
          <p:spPr>
            <a:xfrm>
              <a:off x="8845050" y="4352652"/>
              <a:ext cx="175115" cy="476625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09" name="Straight Arrow Connector 708">
              <a:extLst>
                <a:ext uri="{FF2B5EF4-FFF2-40B4-BE49-F238E27FC236}">
                  <a16:creationId xmlns:a16="http://schemas.microsoft.com/office/drawing/2014/main" id="{9C57956F-7B55-4B90-9BA0-0FC5D97CD229}"/>
                </a:ext>
              </a:extLst>
            </p:cNvPr>
            <p:cNvCxnSpPr>
              <a:cxnSpLocks/>
            </p:cNvCxnSpPr>
            <p:nvPr/>
          </p:nvCxnSpPr>
          <p:spPr>
            <a:xfrm>
              <a:off x="7688913" y="4983273"/>
              <a:ext cx="48989" cy="382032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0" name="Straight Arrow Connector 709">
              <a:extLst>
                <a:ext uri="{FF2B5EF4-FFF2-40B4-BE49-F238E27FC236}">
                  <a16:creationId xmlns:a16="http://schemas.microsoft.com/office/drawing/2014/main" id="{7E7D8D93-41F1-4089-9495-27480D3990B5}"/>
                </a:ext>
              </a:extLst>
            </p:cNvPr>
            <p:cNvCxnSpPr>
              <a:cxnSpLocks/>
              <a:endCxn id="673" idx="0"/>
            </p:cNvCxnSpPr>
            <p:nvPr/>
          </p:nvCxnSpPr>
          <p:spPr>
            <a:xfrm flipH="1">
              <a:off x="4854908" y="3809774"/>
              <a:ext cx="328981" cy="506406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1" name="Straight Arrow Connector 710">
              <a:extLst>
                <a:ext uri="{FF2B5EF4-FFF2-40B4-BE49-F238E27FC236}">
                  <a16:creationId xmlns:a16="http://schemas.microsoft.com/office/drawing/2014/main" id="{367C77FC-4C69-4198-B41C-6971A686B4F0}"/>
                </a:ext>
              </a:extLst>
            </p:cNvPr>
            <p:cNvCxnSpPr>
              <a:cxnSpLocks/>
            </p:cNvCxnSpPr>
            <p:nvPr/>
          </p:nvCxnSpPr>
          <p:spPr>
            <a:xfrm>
              <a:off x="5821859" y="3809774"/>
              <a:ext cx="328981" cy="506406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2" name="Straight Arrow Connector 711">
              <a:extLst>
                <a:ext uri="{FF2B5EF4-FFF2-40B4-BE49-F238E27FC236}">
                  <a16:creationId xmlns:a16="http://schemas.microsoft.com/office/drawing/2014/main" id="{EBE9C5D3-0589-4462-9DD4-BF3810217A90}"/>
                </a:ext>
              </a:extLst>
            </p:cNvPr>
            <p:cNvCxnSpPr>
              <a:endCxn id="675" idx="0"/>
            </p:cNvCxnSpPr>
            <p:nvPr/>
          </p:nvCxnSpPr>
          <p:spPr>
            <a:xfrm flipH="1">
              <a:off x="4616330" y="5218284"/>
              <a:ext cx="20920" cy="378248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3" name="Straight Arrow Connector 712">
              <a:extLst>
                <a:ext uri="{FF2B5EF4-FFF2-40B4-BE49-F238E27FC236}">
                  <a16:creationId xmlns:a16="http://schemas.microsoft.com/office/drawing/2014/main" id="{23A36E67-2D55-42F1-A8C9-52D5C8DB9676}"/>
                </a:ext>
              </a:extLst>
            </p:cNvPr>
            <p:cNvCxnSpPr>
              <a:cxnSpLocks/>
            </p:cNvCxnSpPr>
            <p:nvPr/>
          </p:nvCxnSpPr>
          <p:spPr>
            <a:xfrm>
              <a:off x="6413686" y="5218284"/>
              <a:ext cx="20920" cy="378248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4" name="Straight Arrow Connector 713">
              <a:extLst>
                <a:ext uri="{FF2B5EF4-FFF2-40B4-BE49-F238E27FC236}">
                  <a16:creationId xmlns:a16="http://schemas.microsoft.com/office/drawing/2014/main" id="{FC9D2FA3-60C5-4C9E-874F-632C7AB06B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61406" y="3065873"/>
              <a:ext cx="624307" cy="218383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5" name="Straight Arrow Connector 714">
              <a:extLst>
                <a:ext uri="{FF2B5EF4-FFF2-40B4-BE49-F238E27FC236}">
                  <a16:creationId xmlns:a16="http://schemas.microsoft.com/office/drawing/2014/main" id="{5DD58918-4A98-4569-8955-A2B76D6BCD75}"/>
                </a:ext>
              </a:extLst>
            </p:cNvPr>
            <p:cNvCxnSpPr>
              <a:cxnSpLocks/>
            </p:cNvCxnSpPr>
            <p:nvPr/>
          </p:nvCxnSpPr>
          <p:spPr>
            <a:xfrm>
              <a:off x="2640385" y="3841305"/>
              <a:ext cx="388883" cy="315310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6" name="Straight Arrow Connector 715">
              <a:extLst>
                <a:ext uri="{FF2B5EF4-FFF2-40B4-BE49-F238E27FC236}">
                  <a16:creationId xmlns:a16="http://schemas.microsoft.com/office/drawing/2014/main" id="{878455BC-684D-462F-BDA5-3EBCD007C0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44275" y="3391693"/>
              <a:ext cx="172363" cy="554715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7" name="Straight Arrow Connector 716">
              <a:extLst>
                <a:ext uri="{FF2B5EF4-FFF2-40B4-BE49-F238E27FC236}">
                  <a16:creationId xmlns:a16="http://schemas.microsoft.com/office/drawing/2014/main" id="{5EB01EA2-67DE-482A-A280-DBCB30FFAE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99863" y="1819296"/>
              <a:ext cx="846146" cy="487498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8" name="Straight Arrow Connector 717">
              <a:extLst>
                <a:ext uri="{FF2B5EF4-FFF2-40B4-BE49-F238E27FC236}">
                  <a16:creationId xmlns:a16="http://schemas.microsoft.com/office/drawing/2014/main" id="{49BD7A3C-36A9-431D-9608-7229C56F0BB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26246" y="1409133"/>
              <a:ext cx="963318" cy="127941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19" name="Straight Arrow Connector 718">
              <a:extLst>
                <a:ext uri="{FF2B5EF4-FFF2-40B4-BE49-F238E27FC236}">
                  <a16:creationId xmlns:a16="http://schemas.microsoft.com/office/drawing/2014/main" id="{FB2C5351-A456-4697-B24C-BFFAD7FAE9B6}"/>
                </a:ext>
              </a:extLst>
            </p:cNvPr>
            <p:cNvCxnSpPr>
              <a:stCxn id="677" idx="3"/>
            </p:cNvCxnSpPr>
            <p:nvPr/>
          </p:nvCxnSpPr>
          <p:spPr>
            <a:xfrm flipH="1">
              <a:off x="1932616" y="4735406"/>
              <a:ext cx="1200110" cy="2204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20" name="Straight Arrow Connector 719">
              <a:extLst>
                <a:ext uri="{FF2B5EF4-FFF2-40B4-BE49-F238E27FC236}">
                  <a16:creationId xmlns:a16="http://schemas.microsoft.com/office/drawing/2014/main" id="{0BF95603-EE31-4B20-8B92-27ED8AF4DB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47016" y="4777433"/>
              <a:ext cx="294588" cy="431517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21" name="Straight Arrow Connector 720">
              <a:extLst>
                <a:ext uri="{FF2B5EF4-FFF2-40B4-BE49-F238E27FC236}">
                  <a16:creationId xmlns:a16="http://schemas.microsoft.com/office/drawing/2014/main" id="{CEBAF1AB-5507-4E49-A67B-0A118A3F79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44081" y="5765131"/>
              <a:ext cx="509047" cy="169683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cxnSp>
          <p:nvCxnSpPr>
            <p:cNvPr id="722" name="Straight Arrow Connector 721">
              <a:extLst>
                <a:ext uri="{FF2B5EF4-FFF2-40B4-BE49-F238E27FC236}">
                  <a16:creationId xmlns:a16="http://schemas.microsoft.com/office/drawing/2014/main" id="{81B269B1-0858-40A2-BD97-743C4FED46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8155" y="5187893"/>
              <a:ext cx="50039" cy="379275"/>
            </a:xfrm>
            <a:prstGeom prst="straightConnector1">
              <a:avLst/>
            </a:prstGeom>
            <a:noFill/>
            <a:ln w="9525" cap="flat" cmpd="sng" algn="ctr">
              <a:solidFill>
                <a:srgbClr val="3498DB"/>
              </a:solidFill>
              <a:prstDash val="solid"/>
              <a:tailEnd type="triangle"/>
            </a:ln>
            <a:effectLst/>
          </p:spPr>
        </p:cxnSp>
        <p:grpSp>
          <p:nvGrpSpPr>
            <p:cNvPr id="723" name="Group 722">
              <a:extLst>
                <a:ext uri="{FF2B5EF4-FFF2-40B4-BE49-F238E27FC236}">
                  <a16:creationId xmlns:a16="http://schemas.microsoft.com/office/drawing/2014/main" id="{CB098E10-DD1E-45ED-8D6A-A975B94E2655}"/>
                </a:ext>
              </a:extLst>
            </p:cNvPr>
            <p:cNvGrpSpPr/>
            <p:nvPr/>
          </p:nvGrpSpPr>
          <p:grpSpPr>
            <a:xfrm>
              <a:off x="4825380" y="588486"/>
              <a:ext cx="1400176" cy="1400176"/>
              <a:chOff x="5394324" y="548680"/>
              <a:chExt cx="1400176" cy="1400176"/>
            </a:xfrm>
          </p:grpSpPr>
          <p:sp>
            <p:nvSpPr>
              <p:cNvPr id="724" name="Oval 723">
                <a:extLst>
                  <a:ext uri="{FF2B5EF4-FFF2-40B4-BE49-F238E27FC236}">
                    <a16:creationId xmlns:a16="http://schemas.microsoft.com/office/drawing/2014/main" id="{3489A220-E3E0-4C90-A94C-7EF9DFDA710A}"/>
                  </a:ext>
                </a:extLst>
              </p:cNvPr>
              <p:cNvSpPr/>
              <p:nvPr/>
            </p:nvSpPr>
            <p:spPr>
              <a:xfrm>
                <a:off x="5394324" y="548680"/>
                <a:ext cx="1400176" cy="1400176"/>
              </a:xfrm>
              <a:prstGeom prst="ellipse">
                <a:avLst/>
              </a:prstGeom>
              <a:solidFill>
                <a:srgbClr val="FFF05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725" name="TextBox 724">
                <a:extLst>
                  <a:ext uri="{FF2B5EF4-FFF2-40B4-BE49-F238E27FC236}">
                    <a16:creationId xmlns:a16="http://schemas.microsoft.com/office/drawing/2014/main" id="{9C24BB7C-6155-41C7-97AF-E0483D13F5D4}"/>
                  </a:ext>
                </a:extLst>
              </p:cNvPr>
              <p:cNvSpPr txBox="1"/>
              <p:nvPr/>
            </p:nvSpPr>
            <p:spPr>
              <a:xfrm>
                <a:off x="5467984" y="987158"/>
                <a:ext cx="1252856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50000"/>
                      </a:prstClr>
                    </a:solidFill>
                    <a:effectLst/>
                    <a:uLnTx/>
                    <a:uFillTx/>
                  </a:rPr>
                  <a:t>Placeholder Text</a:t>
                </a:r>
              </a:p>
            </p:txBody>
          </p:sp>
        </p:grpSp>
        <p:sp>
          <p:nvSpPr>
            <p:cNvPr id="726" name="TextBox 725">
              <a:extLst>
                <a:ext uri="{FF2B5EF4-FFF2-40B4-BE49-F238E27FC236}">
                  <a16:creationId xmlns:a16="http://schemas.microsoft.com/office/drawing/2014/main" id="{5668AE70-0AF5-4F40-AA72-B4795AE95B07}"/>
                </a:ext>
              </a:extLst>
            </p:cNvPr>
            <p:cNvSpPr txBox="1"/>
            <p:nvPr/>
          </p:nvSpPr>
          <p:spPr>
            <a:xfrm>
              <a:off x="2523385" y="1288574"/>
              <a:ext cx="773798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This is a sample text.</a:t>
              </a:r>
              <a:endParaRPr kumimoji="0" lang="en-IN" sz="3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27" name="TextBox 726">
              <a:extLst>
                <a:ext uri="{FF2B5EF4-FFF2-40B4-BE49-F238E27FC236}">
                  <a16:creationId xmlns:a16="http://schemas.microsoft.com/office/drawing/2014/main" id="{BA85D794-157A-4FED-8843-379BDEB994D4}"/>
                </a:ext>
              </a:extLst>
            </p:cNvPr>
            <p:cNvSpPr txBox="1"/>
            <p:nvPr/>
          </p:nvSpPr>
          <p:spPr>
            <a:xfrm>
              <a:off x="587543" y="108464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28" name="TextBox 727">
              <a:extLst>
                <a:ext uri="{FF2B5EF4-FFF2-40B4-BE49-F238E27FC236}">
                  <a16:creationId xmlns:a16="http://schemas.microsoft.com/office/drawing/2014/main" id="{EBFC2721-7161-4FC8-807E-F472FA57F040}"/>
                </a:ext>
              </a:extLst>
            </p:cNvPr>
            <p:cNvSpPr txBox="1"/>
            <p:nvPr/>
          </p:nvSpPr>
          <p:spPr>
            <a:xfrm>
              <a:off x="7753753" y="1288574"/>
              <a:ext cx="773798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This is a sample text.</a:t>
              </a:r>
              <a:endParaRPr kumimoji="0" lang="en-IN" sz="3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29" name="TextBox 728">
              <a:extLst>
                <a:ext uri="{FF2B5EF4-FFF2-40B4-BE49-F238E27FC236}">
                  <a16:creationId xmlns:a16="http://schemas.microsoft.com/office/drawing/2014/main" id="{4A66642F-75DB-4695-95C6-7277753177F1}"/>
                </a:ext>
              </a:extLst>
            </p:cNvPr>
            <p:cNvSpPr txBox="1"/>
            <p:nvPr/>
          </p:nvSpPr>
          <p:spPr>
            <a:xfrm>
              <a:off x="3376825" y="2629694"/>
              <a:ext cx="773798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This is a sample text.</a:t>
              </a:r>
              <a:endParaRPr kumimoji="0" lang="en-IN" sz="3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30" name="TextBox 729">
              <a:extLst>
                <a:ext uri="{FF2B5EF4-FFF2-40B4-BE49-F238E27FC236}">
                  <a16:creationId xmlns:a16="http://schemas.microsoft.com/office/drawing/2014/main" id="{C4A32F2E-CB70-42DB-9FB6-3BB8A063B4CD}"/>
                </a:ext>
              </a:extLst>
            </p:cNvPr>
            <p:cNvSpPr txBox="1"/>
            <p:nvPr/>
          </p:nvSpPr>
          <p:spPr>
            <a:xfrm>
              <a:off x="6900313" y="2629694"/>
              <a:ext cx="773798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This is a sample text.</a:t>
              </a:r>
              <a:endParaRPr kumimoji="0" lang="en-IN" sz="3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31" name="TextBox 730">
              <a:extLst>
                <a:ext uri="{FF2B5EF4-FFF2-40B4-BE49-F238E27FC236}">
                  <a16:creationId xmlns:a16="http://schemas.microsoft.com/office/drawing/2014/main" id="{D38A877D-7675-4B60-8000-AFEB37123F58}"/>
                </a:ext>
              </a:extLst>
            </p:cNvPr>
            <p:cNvSpPr txBox="1"/>
            <p:nvPr/>
          </p:nvSpPr>
          <p:spPr>
            <a:xfrm>
              <a:off x="5138569" y="3105182"/>
              <a:ext cx="773798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This is a sample text.</a:t>
              </a:r>
              <a:endParaRPr kumimoji="0" lang="en-IN" sz="3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32" name="TextBox 731">
              <a:extLst>
                <a:ext uri="{FF2B5EF4-FFF2-40B4-BE49-F238E27FC236}">
                  <a16:creationId xmlns:a16="http://schemas.microsoft.com/office/drawing/2014/main" id="{E5CCA181-4C7A-437D-8D43-FC1F50D828D5}"/>
                </a:ext>
              </a:extLst>
            </p:cNvPr>
            <p:cNvSpPr txBox="1"/>
            <p:nvPr/>
          </p:nvSpPr>
          <p:spPr>
            <a:xfrm>
              <a:off x="865003" y="2361628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33" name="TextBox 732">
              <a:extLst>
                <a:ext uri="{FF2B5EF4-FFF2-40B4-BE49-F238E27FC236}">
                  <a16:creationId xmlns:a16="http://schemas.microsoft.com/office/drawing/2014/main" id="{976783D0-F892-403C-9D7A-7C12F4102851}"/>
                </a:ext>
              </a:extLst>
            </p:cNvPr>
            <p:cNvSpPr txBox="1"/>
            <p:nvPr/>
          </p:nvSpPr>
          <p:spPr>
            <a:xfrm>
              <a:off x="1940855" y="326701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34" name="TextBox 733">
              <a:extLst>
                <a:ext uri="{FF2B5EF4-FFF2-40B4-BE49-F238E27FC236}">
                  <a16:creationId xmlns:a16="http://schemas.microsoft.com/office/drawing/2014/main" id="{D9ED0CC5-C62D-4098-9F6B-FD8ACD74E25D}"/>
                </a:ext>
              </a:extLst>
            </p:cNvPr>
            <p:cNvSpPr txBox="1"/>
            <p:nvPr/>
          </p:nvSpPr>
          <p:spPr>
            <a:xfrm>
              <a:off x="3117147" y="415369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35" name="TextBox 734">
              <a:extLst>
                <a:ext uri="{FF2B5EF4-FFF2-40B4-BE49-F238E27FC236}">
                  <a16:creationId xmlns:a16="http://schemas.microsoft.com/office/drawing/2014/main" id="{513FA5EB-23A2-4E70-AE9E-D99EC1351EEF}"/>
                </a:ext>
              </a:extLst>
            </p:cNvPr>
            <p:cNvSpPr txBox="1"/>
            <p:nvPr/>
          </p:nvSpPr>
          <p:spPr>
            <a:xfrm>
              <a:off x="4519463" y="448824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36" name="TextBox 735">
              <a:extLst>
                <a:ext uri="{FF2B5EF4-FFF2-40B4-BE49-F238E27FC236}">
                  <a16:creationId xmlns:a16="http://schemas.microsoft.com/office/drawing/2014/main" id="{F0D34EAD-D795-4F2D-8E21-43728740F6F8}"/>
                </a:ext>
              </a:extLst>
            </p:cNvPr>
            <p:cNvSpPr txBox="1"/>
            <p:nvPr/>
          </p:nvSpPr>
          <p:spPr>
            <a:xfrm>
              <a:off x="5962183" y="451872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37" name="TextBox 736">
              <a:extLst>
                <a:ext uri="{FF2B5EF4-FFF2-40B4-BE49-F238E27FC236}">
                  <a16:creationId xmlns:a16="http://schemas.microsoft.com/office/drawing/2014/main" id="{8E2F06D7-EA9C-4805-926D-3D1E2E951193}"/>
                </a:ext>
              </a:extLst>
            </p:cNvPr>
            <p:cNvSpPr txBox="1"/>
            <p:nvPr/>
          </p:nvSpPr>
          <p:spPr>
            <a:xfrm>
              <a:off x="7252503" y="427488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38" name="TextBox 737">
              <a:extLst>
                <a:ext uri="{FF2B5EF4-FFF2-40B4-BE49-F238E27FC236}">
                  <a16:creationId xmlns:a16="http://schemas.microsoft.com/office/drawing/2014/main" id="{6CAE714A-9FA0-4ADC-86B7-9683A8EBA873}"/>
                </a:ext>
              </a:extLst>
            </p:cNvPr>
            <p:cNvSpPr txBox="1"/>
            <p:nvPr/>
          </p:nvSpPr>
          <p:spPr>
            <a:xfrm>
              <a:off x="8329463" y="367544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39" name="TextBox 738">
              <a:extLst>
                <a:ext uri="{FF2B5EF4-FFF2-40B4-BE49-F238E27FC236}">
                  <a16:creationId xmlns:a16="http://schemas.microsoft.com/office/drawing/2014/main" id="{131F78D1-0684-4075-8370-4EE9A0AFCBFF}"/>
                </a:ext>
              </a:extLst>
            </p:cNvPr>
            <p:cNvSpPr txBox="1"/>
            <p:nvPr/>
          </p:nvSpPr>
          <p:spPr>
            <a:xfrm>
              <a:off x="8959383" y="254768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0" name="TextBox 739">
              <a:extLst>
                <a:ext uri="{FF2B5EF4-FFF2-40B4-BE49-F238E27FC236}">
                  <a16:creationId xmlns:a16="http://schemas.microsoft.com/office/drawing/2014/main" id="{56C4A9DA-3A36-44C3-A689-59FBD5FC0197}"/>
                </a:ext>
              </a:extLst>
            </p:cNvPr>
            <p:cNvSpPr txBox="1"/>
            <p:nvPr/>
          </p:nvSpPr>
          <p:spPr>
            <a:xfrm>
              <a:off x="9822983" y="167392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1" name="TextBox 740">
              <a:extLst>
                <a:ext uri="{FF2B5EF4-FFF2-40B4-BE49-F238E27FC236}">
                  <a16:creationId xmlns:a16="http://schemas.microsoft.com/office/drawing/2014/main" id="{B29A8459-7499-4BF1-AB5A-17416DC10915}"/>
                </a:ext>
              </a:extLst>
            </p:cNvPr>
            <p:cNvSpPr txBox="1"/>
            <p:nvPr/>
          </p:nvSpPr>
          <p:spPr>
            <a:xfrm>
              <a:off x="10270023" y="566484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2" name="TextBox 741">
              <a:extLst>
                <a:ext uri="{FF2B5EF4-FFF2-40B4-BE49-F238E27FC236}">
                  <a16:creationId xmlns:a16="http://schemas.microsoft.com/office/drawing/2014/main" id="{B93CA3A1-A5F9-40AB-A5F8-28DA25F2ACF3}"/>
                </a:ext>
              </a:extLst>
            </p:cNvPr>
            <p:cNvSpPr txBox="1"/>
            <p:nvPr/>
          </p:nvSpPr>
          <p:spPr>
            <a:xfrm>
              <a:off x="1107735" y="448621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3" name="TextBox 742">
              <a:extLst>
                <a:ext uri="{FF2B5EF4-FFF2-40B4-BE49-F238E27FC236}">
                  <a16:creationId xmlns:a16="http://schemas.microsoft.com/office/drawing/2014/main" id="{27D8664A-CAFB-485C-ACBB-22F01DB25C87}"/>
                </a:ext>
              </a:extLst>
            </p:cNvPr>
            <p:cNvSpPr txBox="1"/>
            <p:nvPr/>
          </p:nvSpPr>
          <p:spPr>
            <a:xfrm>
              <a:off x="945175" y="575621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4" name="TextBox 743">
              <a:extLst>
                <a:ext uri="{FF2B5EF4-FFF2-40B4-BE49-F238E27FC236}">
                  <a16:creationId xmlns:a16="http://schemas.microsoft.com/office/drawing/2014/main" id="{3AE0176C-8D80-4804-AA1B-0CF26199762A}"/>
                </a:ext>
              </a:extLst>
            </p:cNvPr>
            <p:cNvSpPr txBox="1"/>
            <p:nvPr/>
          </p:nvSpPr>
          <p:spPr>
            <a:xfrm>
              <a:off x="2316775" y="533965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5" name="TextBox 744">
              <a:extLst>
                <a:ext uri="{FF2B5EF4-FFF2-40B4-BE49-F238E27FC236}">
                  <a16:creationId xmlns:a16="http://schemas.microsoft.com/office/drawing/2014/main" id="{E69090F6-147D-403D-8757-EC319D48EB93}"/>
                </a:ext>
              </a:extLst>
            </p:cNvPr>
            <p:cNvSpPr txBox="1"/>
            <p:nvPr/>
          </p:nvSpPr>
          <p:spPr>
            <a:xfrm>
              <a:off x="4297975" y="577653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6" name="TextBox 745">
              <a:extLst>
                <a:ext uri="{FF2B5EF4-FFF2-40B4-BE49-F238E27FC236}">
                  <a16:creationId xmlns:a16="http://schemas.microsoft.com/office/drawing/2014/main" id="{48C468B3-ACEE-4F98-82EC-73D149677102}"/>
                </a:ext>
              </a:extLst>
            </p:cNvPr>
            <p:cNvSpPr txBox="1"/>
            <p:nvPr/>
          </p:nvSpPr>
          <p:spPr>
            <a:xfrm>
              <a:off x="6075975" y="581717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7" name="TextBox 746">
              <a:extLst>
                <a:ext uri="{FF2B5EF4-FFF2-40B4-BE49-F238E27FC236}">
                  <a16:creationId xmlns:a16="http://schemas.microsoft.com/office/drawing/2014/main" id="{046B61FF-CF01-482B-A546-4359350CC486}"/>
                </a:ext>
              </a:extLst>
            </p:cNvPr>
            <p:cNvSpPr txBox="1"/>
            <p:nvPr/>
          </p:nvSpPr>
          <p:spPr>
            <a:xfrm>
              <a:off x="7396775" y="557333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8" name="TextBox 747">
              <a:extLst>
                <a:ext uri="{FF2B5EF4-FFF2-40B4-BE49-F238E27FC236}">
                  <a16:creationId xmlns:a16="http://schemas.microsoft.com/office/drawing/2014/main" id="{04D9885C-28E1-46A7-9AC6-F85373AB1D85}"/>
                </a:ext>
              </a:extLst>
            </p:cNvPr>
            <p:cNvSpPr txBox="1"/>
            <p:nvPr/>
          </p:nvSpPr>
          <p:spPr>
            <a:xfrm>
              <a:off x="8849655" y="495357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49" name="TextBox 748">
              <a:extLst>
                <a:ext uri="{FF2B5EF4-FFF2-40B4-BE49-F238E27FC236}">
                  <a16:creationId xmlns:a16="http://schemas.microsoft.com/office/drawing/2014/main" id="{2B2401E1-8DE7-4F50-8C5F-C6DC4852905E}"/>
                </a:ext>
              </a:extLst>
            </p:cNvPr>
            <p:cNvSpPr txBox="1"/>
            <p:nvPr/>
          </p:nvSpPr>
          <p:spPr>
            <a:xfrm>
              <a:off x="9865655" y="354133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50" name="TextBox 749">
              <a:extLst>
                <a:ext uri="{FF2B5EF4-FFF2-40B4-BE49-F238E27FC236}">
                  <a16:creationId xmlns:a16="http://schemas.microsoft.com/office/drawing/2014/main" id="{6E2EC257-798F-43A9-98C4-578BFE1CA92C}"/>
                </a:ext>
              </a:extLst>
            </p:cNvPr>
            <p:cNvSpPr txBox="1"/>
            <p:nvPr/>
          </p:nvSpPr>
          <p:spPr>
            <a:xfrm>
              <a:off x="10973095" y="238309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Sample Text</a:t>
              </a:r>
            </a:p>
          </p:txBody>
        </p:sp>
        <p:sp>
          <p:nvSpPr>
            <p:cNvPr id="751" name="TextBox 750">
              <a:extLst>
                <a:ext uri="{FF2B5EF4-FFF2-40B4-BE49-F238E27FC236}">
                  <a16:creationId xmlns:a16="http://schemas.microsoft.com/office/drawing/2014/main" id="{C4810353-70D4-437C-B3EA-1C737EF2DC24}"/>
                </a:ext>
              </a:extLst>
            </p:cNvPr>
            <p:cNvSpPr txBox="1"/>
            <p:nvPr/>
          </p:nvSpPr>
          <p:spPr>
            <a:xfrm>
              <a:off x="10973095" y="4181412"/>
              <a:ext cx="67136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33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054"/>
      </a:accent1>
      <a:accent2>
        <a:srgbClr val="F68E54"/>
      </a:accent2>
      <a:accent3>
        <a:srgbClr val="1ABC9C"/>
      </a:accent3>
      <a:accent4>
        <a:srgbClr val="3498DB"/>
      </a:accent4>
      <a:accent5>
        <a:srgbClr val="ED008C"/>
      </a:accent5>
      <a:accent6>
        <a:srgbClr val="AF1F90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5526</TotalTime>
  <Words>366</Words>
  <Application>Microsoft Office PowerPoint</Application>
  <PresentationFormat>Custom</PresentationFormat>
  <Paragraphs>116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Concept Map PowerPoint Template</dc:title>
  <dc:creator>Julian</dc:creator>
  <cp:lastModifiedBy>Fatima H</cp:lastModifiedBy>
  <cp:revision>106</cp:revision>
  <dcterms:created xsi:type="dcterms:W3CDTF">2013-09-12T13:05:01Z</dcterms:created>
  <dcterms:modified xsi:type="dcterms:W3CDTF">2021-12-24T13:29:04Z</dcterms:modified>
</cp:coreProperties>
</file>