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8" r:id="rId4"/>
    <p:sldId id="281" r:id="rId5"/>
    <p:sldId id="280" r:id="rId6"/>
    <p:sldId id="279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36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98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19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53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659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3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4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68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73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57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61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1135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5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5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rrow: Right 150">
            <a:extLst>
              <a:ext uri="{FF2B5EF4-FFF2-40B4-BE49-F238E27FC236}">
                <a16:creationId xmlns:a16="http://schemas.microsoft.com/office/drawing/2014/main" id="{35376741-7BCC-8C6B-EF0A-0EC03C76ADE9}"/>
              </a:ext>
            </a:extLst>
          </p:cNvPr>
          <p:cNvSpPr/>
          <p:nvPr/>
        </p:nvSpPr>
        <p:spPr>
          <a:xfrm>
            <a:off x="621804" y="1508178"/>
            <a:ext cx="10964453" cy="2931306"/>
          </a:xfrm>
          <a:prstGeom prst="rightArrow">
            <a:avLst>
              <a:gd name="adj1" fmla="val 80972"/>
              <a:gd name="adj2" fmla="val 32470"/>
            </a:avLst>
          </a:prstGeom>
          <a:gradFill flip="none" rotWithShape="1">
            <a:gsLst>
              <a:gs pos="59000">
                <a:schemeClr val="bg1">
                  <a:alpha val="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2D58538-16FB-3C08-D82C-B1C2E662B7BD}"/>
              </a:ext>
            </a:extLst>
          </p:cNvPr>
          <p:cNvGrpSpPr/>
          <p:nvPr/>
        </p:nvGrpSpPr>
        <p:grpSpPr>
          <a:xfrm>
            <a:off x="7564616" y="1366535"/>
            <a:ext cx="1979936" cy="3214593"/>
            <a:chOff x="2784029" y="1638637"/>
            <a:chExt cx="1979936" cy="3214593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703F98B-F52E-3F17-9682-753130F9CD46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7C26432E-DECB-A427-4664-A02B69AA543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A469DFD7-03BA-D9AB-176F-C23A41024413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F0A202CE-025D-97BA-5468-346279B8AAB8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39AC7EF3-C175-C6FF-F334-09A1770959F1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3F8B83EE-6471-27CA-F56D-0E65F520A14A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A14E99F1-2DF0-3EF8-D883-EB7B723F2306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9B74E02C-6077-D259-E3AC-F41B0539572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A2337A92-CBCB-7322-37D0-A02049B5661C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E2F3B928-38D5-62F0-2274-9B049369E10B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A2E8B83-D4EC-ABB9-FF64-54AF50BE92FA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084708B5-0FDC-6EAA-D642-BA1D79CAC5FC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40F21B62-1AE6-A862-E9AA-E8482C7C8DF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B5815B8A-4221-B1F7-92FA-E1939F08637D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21562C4E-1298-B6D7-396E-47D101C1D201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69C3093D-1358-4BDA-A69E-B7918CBC75E0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8327475F-6A07-0937-7722-70AB11369B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D92D1003-BEEE-0EE8-3FEA-38A1F3C8D28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CAF17C2-A76D-3606-321C-0D38A0BB3CBB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3DCA915-0F1B-BE03-F87F-10D1D3CCB69A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459E86C-A566-EF88-5C97-8A9203A6197B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F15BFFE-54D5-C23C-338F-152BB8F392A5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A05EEA7-790A-E6EC-7789-F9F49171B47F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475B575-CC9A-C2B0-0F95-02EB78C9D705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59F388E-954D-C3B1-9480-6C24B1D5107B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A82FEA8-97F1-0254-C132-60215D6C21F2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B511B17-E6FE-51D4-15EE-8DF12965B72C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08D04DB-7282-1F1E-916D-D1B5B83F6953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52595CC-45D1-AD89-9FBF-124C8028BD9B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65D8461-156C-A8D3-66E2-ACFA325E6341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0D74DB1-8215-1993-6CD0-ADBC9C569A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FB30056-6BE6-CFBD-1C2B-C89597D9937D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3BF8538-D2DD-4EA3-1224-BFFBAFAB3256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775C9E7-F03A-4989-D768-38B7542ACBC8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23AA815-569C-BC06-3E36-3B90C18FD8FB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2B476ED-0F09-6C07-B64D-83A02D3D833F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BDB6AE1-7BB8-BA4F-8736-960FFBA519D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99FAFC7A-7091-113A-3E60-4584F022C384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2E38AA9-C07C-D948-DCD8-F3BB0B537153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8545CCD-A4FF-C82A-98EF-6C8253BD3EE2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537F234-8CC1-FA0A-0ECC-5A278434B3C5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B5A0055-A73D-9D13-4C1C-AF639F104363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132FA21-57FD-80D5-9E9F-2D547FB3B6F1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4F0EC77-042A-CD60-F72D-6955645D7EA5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0441CE0-2922-AC31-BEC0-43FA22BF3C4E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559A1C-8B69-7B26-5677-DEF7CBA4010B}"/>
              </a:ext>
            </a:extLst>
          </p:cNvPr>
          <p:cNvSpPr/>
          <p:nvPr/>
        </p:nvSpPr>
        <p:spPr>
          <a:xfrm flipH="1">
            <a:off x="6958508" y="1798583"/>
            <a:ext cx="1618333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222650E-3403-FE24-B085-0D570DD0DD30}"/>
              </a:ext>
            </a:extLst>
          </p:cNvPr>
          <p:cNvGrpSpPr/>
          <p:nvPr/>
        </p:nvGrpSpPr>
        <p:grpSpPr>
          <a:xfrm>
            <a:off x="4849294" y="1366535"/>
            <a:ext cx="1979936" cy="3214593"/>
            <a:chOff x="2784029" y="1638637"/>
            <a:chExt cx="1979936" cy="321459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2449609-1674-9F7A-21BC-3692E493BCD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AB3787BA-75CE-B9FA-06BC-34554414BAA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AFBC2CC4-3618-CF48-6D31-C645CBEA11C9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6DB0841-A55E-539B-1725-55B8AF447C6D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F17B9E7C-B0D0-2FDB-4816-C7EEE009A350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9024853F-30A5-EAE7-681D-99EC42EB09EC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DD69BC3-92CD-464B-F345-E2C29F412F0C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0CF05E82-02FF-44F5-A7D9-65B6037D8B4E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F9C68E14-6182-3C52-D53F-ED6387B74C6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015C12A3-523E-3A0E-4237-D19A58CD904A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938E5D31-E4F6-3F7C-40AE-A9CAD4030AED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3E037B6-A878-B606-82B7-75674E6D20EA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2AAAABC8-9AD8-F9DD-D4B6-F2674348F76D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7831FA9-F2C9-0BEB-067F-183C754FD08A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61C3D18-B6C8-16AF-9933-A11D9FD35BAF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4847D6E-CE00-1B38-29D8-C503A76AD7DC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A48F3D47-9114-48B8-85C9-38C0F47122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B44B5A70-714D-2DDD-5BEA-89BD70175051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5C969DD8-7FBE-79F6-3115-53D5C7A1D12A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CD03A8D-4F4F-0704-412C-3534878B129C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92B2C1E-048D-B915-8D41-867F86C22CE2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76AAD46-DFA2-694C-DBC3-46F33F6D59EF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5515C8D-1479-4CB1-9D2E-1AFD851B302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0A6D79-DEF6-317C-9681-33C3C9C8F799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109C33C-8D79-CE36-FDB0-34DA19F4F99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916A12C-3CA6-F282-A73C-51D1CCA4B9A3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D428DA3-0C3B-D817-CE3A-100B4FAAB456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281F280-BD40-93F3-0859-48EC634D28D8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CCC799-69B5-13C1-FB0B-391DFFC5A5B3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2F004F-3705-34D3-CCC2-1DC0530E1232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5157E1B-8F04-0671-2E48-198FC2E99944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B219055-30FA-9898-847C-E7958FD7AE7E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8A50CA-D9F8-AB76-E968-316FCF469161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83D2265-07CE-B106-3E7B-85882358B5F9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2CC148B-720C-F2B8-3AEB-F1455B9809D0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50D69AD-3602-BD9C-E492-C4A377F35331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287299E-C63C-E0CA-47A2-C084CBFD8DE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61E0B52-07A3-0EDC-0CEE-BD986EA1E759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CD75367-59C3-F5E6-CA87-F3254F5A0B01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3254C45-5414-B050-4678-C67CB65BE21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FAE2422-6E1A-7DF5-AB4A-0D2BA018B76C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FC069AC-D9C0-D1C0-C6BD-843418332757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3FB23E5-C206-216D-03FE-FB8EAC95AA7E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3CD78FB-8C05-F7B1-8E6D-941BFB7F85BC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B7D078A-F68C-B4FB-ACB1-063FF9F2C21F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7F22277-BBE4-164D-264C-A38BC70AE2BC}"/>
              </a:ext>
            </a:extLst>
          </p:cNvPr>
          <p:cNvSpPr/>
          <p:nvPr/>
        </p:nvSpPr>
        <p:spPr>
          <a:xfrm flipH="1">
            <a:off x="4145859" y="1798583"/>
            <a:ext cx="1722506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83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9C4DF-B1AE-602F-B32D-E9AAFF17D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Filtering Process Diagram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166B65F-00B0-E817-7FBA-8CC237798B8A}"/>
              </a:ext>
            </a:extLst>
          </p:cNvPr>
          <p:cNvGrpSpPr/>
          <p:nvPr/>
        </p:nvGrpSpPr>
        <p:grpSpPr>
          <a:xfrm>
            <a:off x="2133972" y="1366535"/>
            <a:ext cx="1979936" cy="3214593"/>
            <a:chOff x="2784029" y="1638637"/>
            <a:chExt cx="1979936" cy="321459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7E6C927-B02B-C258-0A0A-65D7754A1BF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F0F00A73-F0ED-26E3-0886-5361D6E67351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63D7EB67-6720-5183-222C-5C8A0330BB55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9EA65638-5834-A9D3-5EA8-3C931F2D35FB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D7DF9AA3-CC16-084F-88A6-A4FABE9BF1AA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2A9BCC2-6E98-512F-9D9D-755C6381BA92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F75BB3D-D3D8-E7C8-765F-74B4E36265E2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18BA9BE-9FDB-20EE-C686-210E939CC19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A5F3CB1-EA79-A564-1C85-3F1C318A07E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E6032593-B969-6424-E938-7B3CD485689D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964B03E-84AB-D334-727F-357BE68359C9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3557EB2B-F22D-A389-9326-45088016CEC0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4CCC15-A243-2730-645F-03A19F2AE89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EA68ABD-1077-C507-1D67-6AE65B86E392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42C1B40-F271-A0A7-F086-51862E851C1B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3B62A19-537C-9905-4075-85630944C25D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4FAB191-CF7F-8B7C-FC6D-43D7D86D850D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B12E483-F02D-D7FF-4254-25FA9BD42FB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B070A85-4489-9155-FF97-E562A3BFE55F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BF4BC81-B628-8853-0359-451766891B85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CC652C-6556-19AE-A24B-E2D07718B663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F6A0D9-32E0-3AEA-69AB-9A382F9CF5C1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4DFD9DE-1088-749C-07FA-C17A9B74D15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CB167DB-7E76-50BB-E731-DF24583E236A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08D245-71EB-03DD-0D96-F6A1819E29D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3C656C9-5194-FC50-0B8E-D38E28B2C5A4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5F9D731-DE7F-E639-8FF7-66FB926065F2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D54753-3A0E-3FDF-E5E4-714BA9408FD4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ED28B3-FF20-B91B-453E-7C4652C9DBAE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53E0C4-9810-1D19-6A99-076BD6E9FF8D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2BCCE5E-1514-B87D-4AEB-AD4FD1BD23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CDD06A7-E6C8-4AE0-40E1-4FC351C8D95C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C8FF14E-AE52-0F49-D088-A3716028614D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5F9DD7-D3AF-72A6-6AEF-3482E858A6CE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73D5840-C3B2-7112-931E-C6773E0C126F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D40B914-7986-7315-5BD6-3B7F34D35219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024DBD-026E-C238-0BE9-63E8FA724920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7F60788-4E47-439E-F848-3EAF8CF01375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23C452A-C2B5-8F37-FEA2-BBBF2A810EAB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44B6A0F-7ED1-0EB4-4697-D1E915D3BA3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C965F94-5B8E-F121-FCE2-9A0042A2D3E7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1EAB7E1-3191-B206-E10A-E1C731CC2A1F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86C445F-6192-D82A-F309-EA9268260895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FAC2D84-7DF2-A1A0-C316-9EA936467658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AC546-37BC-43D5-30C4-FD9FE9C233D3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8" name="Rectangle 157">
            <a:extLst>
              <a:ext uri="{FF2B5EF4-FFF2-40B4-BE49-F238E27FC236}">
                <a16:creationId xmlns:a16="http://schemas.microsoft.com/office/drawing/2014/main" id="{3F2B2E8F-982E-4092-1CE0-42F7B8CCAB69}"/>
              </a:ext>
            </a:extLst>
          </p:cNvPr>
          <p:cNvSpPr/>
          <p:nvPr/>
        </p:nvSpPr>
        <p:spPr>
          <a:xfrm flipH="1">
            <a:off x="765820" y="1798583"/>
            <a:ext cx="2370919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5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1A3BB12A-9445-FD66-D8E9-D637A361C144}"/>
              </a:ext>
            </a:extLst>
          </p:cNvPr>
          <p:cNvGrpSpPr/>
          <p:nvPr/>
        </p:nvGrpSpPr>
        <p:grpSpPr>
          <a:xfrm>
            <a:off x="7342574" y="5157192"/>
            <a:ext cx="2448272" cy="1017856"/>
            <a:chOff x="7377299" y="5157192"/>
            <a:chExt cx="2448272" cy="1017856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D6FE804-A727-BA55-7AD8-A28AD5F5CC68}"/>
                </a:ext>
              </a:extLst>
            </p:cNvPr>
            <p:cNvSpPr txBox="1"/>
            <p:nvPr/>
          </p:nvSpPr>
          <p:spPr>
            <a:xfrm>
              <a:off x="7485311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20C36913-94E4-8E97-4347-73815F1D168F}"/>
                </a:ext>
              </a:extLst>
            </p:cNvPr>
            <p:cNvSpPr txBox="1"/>
            <p:nvPr/>
          </p:nvSpPr>
          <p:spPr>
            <a:xfrm>
              <a:off x="7377299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3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89C1CFAE-B545-CF8A-E3C9-C3E55230ACF9}"/>
              </a:ext>
            </a:extLst>
          </p:cNvPr>
          <p:cNvGrpSpPr/>
          <p:nvPr/>
        </p:nvGrpSpPr>
        <p:grpSpPr>
          <a:xfrm>
            <a:off x="4616969" y="5157192"/>
            <a:ext cx="2448272" cy="1017856"/>
            <a:chOff x="4582244" y="5157192"/>
            <a:chExt cx="2448272" cy="1017856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4A44C9FA-97FE-ECB2-4C87-631C9BAE5B4D}"/>
                </a:ext>
              </a:extLst>
            </p:cNvPr>
            <p:cNvSpPr txBox="1"/>
            <p:nvPr/>
          </p:nvSpPr>
          <p:spPr>
            <a:xfrm>
              <a:off x="4690256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B9482BC-99F2-775B-AAE4-DF97C45373D9}"/>
                </a:ext>
              </a:extLst>
            </p:cNvPr>
            <p:cNvSpPr txBox="1"/>
            <p:nvPr/>
          </p:nvSpPr>
          <p:spPr>
            <a:xfrm>
              <a:off x="4582244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2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C5402CB-2F82-284E-D876-286BA13DB90B}"/>
              </a:ext>
            </a:extLst>
          </p:cNvPr>
          <p:cNvGrpSpPr/>
          <p:nvPr/>
        </p:nvGrpSpPr>
        <p:grpSpPr>
          <a:xfrm>
            <a:off x="1892596" y="5157192"/>
            <a:ext cx="2448272" cy="1017856"/>
            <a:chOff x="1753700" y="5157192"/>
            <a:chExt cx="2448272" cy="1017856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5E28F03-501F-1259-8484-33B8E829BEB8}"/>
                </a:ext>
              </a:extLst>
            </p:cNvPr>
            <p:cNvSpPr txBox="1"/>
            <p:nvPr/>
          </p:nvSpPr>
          <p:spPr>
            <a:xfrm>
              <a:off x="1861712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E30B0C00-4958-F36C-0AA5-C9F13B3C46C9}"/>
                </a:ext>
              </a:extLst>
            </p:cNvPr>
            <p:cNvSpPr txBox="1"/>
            <p:nvPr/>
          </p:nvSpPr>
          <p:spPr>
            <a:xfrm>
              <a:off x="1753700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1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B0449490-CF77-FB77-1AA7-F86C40EE2BEA}"/>
              </a:ext>
            </a:extLst>
          </p:cNvPr>
          <p:cNvGrpSpPr/>
          <p:nvPr/>
        </p:nvGrpSpPr>
        <p:grpSpPr>
          <a:xfrm>
            <a:off x="471526" y="1610024"/>
            <a:ext cx="1658266" cy="2863960"/>
            <a:chOff x="671723" y="1872686"/>
            <a:chExt cx="1245880" cy="2151736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0F1F1C6C-213A-6BB3-5306-DDDB6A4D9319}"/>
                </a:ext>
              </a:extLst>
            </p:cNvPr>
            <p:cNvSpPr/>
            <p:nvPr/>
          </p:nvSpPr>
          <p:spPr>
            <a:xfrm>
              <a:off x="1517343" y="1978334"/>
              <a:ext cx="231494" cy="23149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D6536492-8A99-EC2B-3B4F-E40F9D76A09E}"/>
                </a:ext>
              </a:extLst>
            </p:cNvPr>
            <p:cNvSpPr/>
            <p:nvPr/>
          </p:nvSpPr>
          <p:spPr>
            <a:xfrm>
              <a:off x="1629916" y="2492896"/>
              <a:ext cx="231494" cy="23149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EDC12A9E-6C6B-F9EA-0EF2-16FB0BE4FBB8}"/>
                </a:ext>
              </a:extLst>
            </p:cNvPr>
            <p:cNvSpPr/>
            <p:nvPr/>
          </p:nvSpPr>
          <p:spPr>
            <a:xfrm>
              <a:off x="1298898" y="2744069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6FABAEE2-1F97-1279-1288-7937994F5F3C}"/>
                </a:ext>
              </a:extLst>
            </p:cNvPr>
            <p:cNvSpPr/>
            <p:nvPr/>
          </p:nvSpPr>
          <p:spPr>
            <a:xfrm>
              <a:off x="1686109" y="3071242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D0CBB95B-7E56-E87C-DAD5-9FB9A77F8F5E}"/>
                </a:ext>
              </a:extLst>
            </p:cNvPr>
            <p:cNvSpPr/>
            <p:nvPr/>
          </p:nvSpPr>
          <p:spPr>
            <a:xfrm>
              <a:off x="1519402" y="3550259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35406DC-FF93-F2CA-24A8-FE814BF41BB0}"/>
                </a:ext>
              </a:extLst>
            </p:cNvPr>
            <p:cNvSpPr/>
            <p:nvPr/>
          </p:nvSpPr>
          <p:spPr>
            <a:xfrm>
              <a:off x="1125860" y="2348880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87A4EBD4-13DB-AB97-CB41-A764ACDEABA9}"/>
                </a:ext>
              </a:extLst>
            </p:cNvPr>
            <p:cNvSpPr/>
            <p:nvPr/>
          </p:nvSpPr>
          <p:spPr>
            <a:xfrm>
              <a:off x="757652" y="2724390"/>
              <a:ext cx="231494" cy="23149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3BEBF61-CD7A-1754-D52E-E16262C9C3D6}"/>
                </a:ext>
              </a:extLst>
            </p:cNvPr>
            <p:cNvSpPr/>
            <p:nvPr/>
          </p:nvSpPr>
          <p:spPr>
            <a:xfrm>
              <a:off x="1163994" y="3199767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31116DC6-128D-B5F6-041B-4C16AC4F79EA}"/>
                </a:ext>
              </a:extLst>
            </p:cNvPr>
            <p:cNvSpPr/>
            <p:nvPr/>
          </p:nvSpPr>
          <p:spPr>
            <a:xfrm>
              <a:off x="671723" y="3357792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3C7779CA-3D01-CBE9-D6CF-74E0E76A51B8}"/>
                </a:ext>
              </a:extLst>
            </p:cNvPr>
            <p:cNvSpPr/>
            <p:nvPr/>
          </p:nvSpPr>
          <p:spPr>
            <a:xfrm>
              <a:off x="1107046" y="3792928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BB9DDF83-1CE3-A9B1-BFF3-EA97F9A91A1E}"/>
                </a:ext>
              </a:extLst>
            </p:cNvPr>
            <p:cNvSpPr/>
            <p:nvPr/>
          </p:nvSpPr>
          <p:spPr>
            <a:xfrm>
              <a:off x="932501" y="1872686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4A0C974C-F524-C095-4147-2A431A99D0B9}"/>
                </a:ext>
              </a:extLst>
            </p:cNvPr>
            <p:cNvSpPr/>
            <p:nvPr/>
          </p:nvSpPr>
          <p:spPr>
            <a:xfrm>
              <a:off x="691682" y="2268860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2B476016-3501-4173-48F0-9F905B762526}"/>
              </a:ext>
            </a:extLst>
          </p:cNvPr>
          <p:cNvGrpSpPr/>
          <p:nvPr/>
        </p:nvGrpSpPr>
        <p:grpSpPr>
          <a:xfrm>
            <a:off x="4220652" y="1840601"/>
            <a:ext cx="1344919" cy="2266461"/>
            <a:chOff x="4366220" y="2204864"/>
            <a:chExt cx="1010457" cy="1702825"/>
          </a:xfrm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B0DE71B-9543-4640-1230-B73EC3D04ECF}"/>
                </a:ext>
              </a:extLst>
            </p:cNvPr>
            <p:cNvSpPr/>
            <p:nvPr/>
          </p:nvSpPr>
          <p:spPr>
            <a:xfrm>
              <a:off x="4667293" y="3164632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0A9B8861-6ABC-5EA9-C055-45D0CE9F72E2}"/>
                </a:ext>
              </a:extLst>
            </p:cNvPr>
            <p:cNvSpPr/>
            <p:nvPr/>
          </p:nvSpPr>
          <p:spPr>
            <a:xfrm>
              <a:off x="5110549" y="3152113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7C04F096-FF0A-8EA7-F01F-FDF2DEECE37C}"/>
                </a:ext>
              </a:extLst>
            </p:cNvPr>
            <p:cNvSpPr/>
            <p:nvPr/>
          </p:nvSpPr>
          <p:spPr>
            <a:xfrm>
              <a:off x="5055947" y="3623210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31511AF-07D9-73A0-E7AB-868084683C77}"/>
                </a:ext>
              </a:extLst>
            </p:cNvPr>
            <p:cNvSpPr/>
            <p:nvPr/>
          </p:nvSpPr>
          <p:spPr>
            <a:xfrm>
              <a:off x="4603846" y="2418894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1B53C315-C8F8-C62A-5B93-458FA27EB75A}"/>
                </a:ext>
              </a:extLst>
            </p:cNvPr>
            <p:cNvSpPr/>
            <p:nvPr/>
          </p:nvSpPr>
          <p:spPr>
            <a:xfrm>
              <a:off x="5145183" y="2742732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91AD30E8-4BFD-C38A-30E8-FE11FD41E2A9}"/>
                </a:ext>
              </a:extLst>
            </p:cNvPr>
            <p:cNvSpPr/>
            <p:nvPr/>
          </p:nvSpPr>
          <p:spPr>
            <a:xfrm>
              <a:off x="5014292" y="2204864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8538B18-D295-BF0B-65D7-A3AFB64D8AF2}"/>
                </a:ext>
              </a:extLst>
            </p:cNvPr>
            <p:cNvSpPr/>
            <p:nvPr/>
          </p:nvSpPr>
          <p:spPr>
            <a:xfrm>
              <a:off x="4548978" y="3676195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1ACCCA37-D1E4-28EB-3AF2-D9A6C85B471D}"/>
                </a:ext>
              </a:extLst>
            </p:cNvPr>
            <p:cNvSpPr/>
            <p:nvPr/>
          </p:nvSpPr>
          <p:spPr>
            <a:xfrm>
              <a:off x="4366220" y="2204864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E5493EC-6CF1-70D0-E57C-A0BFDB059516}"/>
                </a:ext>
              </a:extLst>
            </p:cNvPr>
            <p:cNvSpPr/>
            <p:nvPr/>
          </p:nvSpPr>
          <p:spPr>
            <a:xfrm>
              <a:off x="4483882" y="2808998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1DA3ADDC-9469-9CDF-ACCC-0EB090B00D6F}"/>
              </a:ext>
            </a:extLst>
          </p:cNvPr>
          <p:cNvGrpSpPr/>
          <p:nvPr/>
        </p:nvGrpSpPr>
        <p:grpSpPr>
          <a:xfrm>
            <a:off x="7153499" y="1796349"/>
            <a:ext cx="1247345" cy="2098282"/>
            <a:chOff x="7250191" y="2228039"/>
            <a:chExt cx="937148" cy="1576471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A0D19B9-BE28-F30A-8D48-C81DF5C9220F}"/>
                </a:ext>
              </a:extLst>
            </p:cNvPr>
            <p:cNvSpPr/>
            <p:nvPr/>
          </p:nvSpPr>
          <p:spPr>
            <a:xfrm>
              <a:off x="7796500" y="3135918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B1834F4C-FC1B-05A9-1D06-BD164A5CDF11}"/>
                </a:ext>
              </a:extLst>
            </p:cNvPr>
            <p:cNvSpPr/>
            <p:nvPr/>
          </p:nvSpPr>
          <p:spPr>
            <a:xfrm>
              <a:off x="7299524" y="3414725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1AA710BC-F537-5304-162E-071FEE1D7EE2}"/>
                </a:ext>
              </a:extLst>
            </p:cNvPr>
            <p:cNvSpPr/>
            <p:nvPr/>
          </p:nvSpPr>
          <p:spPr>
            <a:xfrm>
              <a:off x="7250191" y="2811449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34D6A853-2BB8-F308-A9C2-4C0D4DF4C2B4}"/>
                </a:ext>
              </a:extLst>
            </p:cNvPr>
            <p:cNvSpPr/>
            <p:nvPr/>
          </p:nvSpPr>
          <p:spPr>
            <a:xfrm>
              <a:off x="7678588" y="3573016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54320EAD-6198-E8C5-ED2C-7F0149788F26}"/>
                </a:ext>
              </a:extLst>
            </p:cNvPr>
            <p:cNvSpPr/>
            <p:nvPr/>
          </p:nvSpPr>
          <p:spPr>
            <a:xfrm>
              <a:off x="7286262" y="2228039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1793860-2235-D3F1-BBF6-06AAEC4F6347}"/>
                </a:ext>
              </a:extLst>
            </p:cNvPr>
            <p:cNvSpPr/>
            <p:nvPr/>
          </p:nvSpPr>
          <p:spPr>
            <a:xfrm>
              <a:off x="7955845" y="2565474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97B96F9D-B264-C5E6-390E-DE41939709ED}"/>
              </a:ext>
            </a:extLst>
          </p:cNvPr>
          <p:cNvGrpSpPr/>
          <p:nvPr/>
        </p:nvGrpSpPr>
        <p:grpSpPr>
          <a:xfrm>
            <a:off x="9786085" y="2388479"/>
            <a:ext cx="1017962" cy="1275527"/>
            <a:chOff x="862447" y="2566898"/>
            <a:chExt cx="764810" cy="958322"/>
          </a:xfrm>
        </p:grpSpPr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A3578CE1-600E-EE27-E361-58B1E60D1A1B}"/>
                </a:ext>
              </a:extLst>
            </p:cNvPr>
            <p:cNvSpPr/>
            <p:nvPr/>
          </p:nvSpPr>
          <p:spPr>
            <a:xfrm>
              <a:off x="1395763" y="2958313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AD5A50A5-58DD-0855-5E13-096B352F8B23}"/>
                </a:ext>
              </a:extLst>
            </p:cNvPr>
            <p:cNvSpPr/>
            <p:nvPr/>
          </p:nvSpPr>
          <p:spPr>
            <a:xfrm>
              <a:off x="983959" y="3293726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B79310A7-938C-DFEA-499D-97845F0C3202}"/>
                </a:ext>
              </a:extLst>
            </p:cNvPr>
            <p:cNvSpPr/>
            <p:nvPr/>
          </p:nvSpPr>
          <p:spPr>
            <a:xfrm>
              <a:off x="862447" y="2566898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rrow: Right 150">
            <a:extLst>
              <a:ext uri="{FF2B5EF4-FFF2-40B4-BE49-F238E27FC236}">
                <a16:creationId xmlns:a16="http://schemas.microsoft.com/office/drawing/2014/main" id="{35376741-7BCC-8C6B-EF0A-0EC03C76ADE9}"/>
              </a:ext>
            </a:extLst>
          </p:cNvPr>
          <p:cNvSpPr/>
          <p:nvPr/>
        </p:nvSpPr>
        <p:spPr>
          <a:xfrm>
            <a:off x="621804" y="1508178"/>
            <a:ext cx="10964453" cy="2931306"/>
          </a:xfrm>
          <a:prstGeom prst="rightArrow">
            <a:avLst>
              <a:gd name="adj1" fmla="val 80972"/>
              <a:gd name="adj2" fmla="val 32470"/>
            </a:avLst>
          </a:prstGeom>
          <a:gradFill flip="none" rotWithShape="1">
            <a:gsLst>
              <a:gs pos="59000">
                <a:schemeClr val="bg1">
                  <a:alpha val="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2D58538-16FB-3C08-D82C-B1C2E662B7BD}"/>
              </a:ext>
            </a:extLst>
          </p:cNvPr>
          <p:cNvGrpSpPr/>
          <p:nvPr/>
        </p:nvGrpSpPr>
        <p:grpSpPr>
          <a:xfrm>
            <a:off x="7564616" y="1366535"/>
            <a:ext cx="1979936" cy="3214593"/>
            <a:chOff x="2784029" y="1638637"/>
            <a:chExt cx="1979936" cy="3214593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703F98B-F52E-3F17-9682-753130F9CD46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7C26432E-DECB-A427-4664-A02B69AA543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A469DFD7-03BA-D9AB-176F-C23A41024413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F0A202CE-025D-97BA-5468-346279B8AAB8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39AC7EF3-C175-C6FF-F334-09A1770959F1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3F8B83EE-6471-27CA-F56D-0E65F520A14A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A14E99F1-2DF0-3EF8-D883-EB7B723F2306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9B74E02C-6077-D259-E3AC-F41B0539572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A2337A92-CBCB-7322-37D0-A02049B5661C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E2F3B928-38D5-62F0-2274-9B049369E10B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A2E8B83-D4EC-ABB9-FF64-54AF50BE92FA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084708B5-0FDC-6EAA-D642-BA1D79CAC5FC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40F21B62-1AE6-A862-E9AA-E8482C7C8DF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B5815B8A-4221-B1F7-92FA-E1939F08637D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21562C4E-1298-B6D7-396E-47D101C1D201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69C3093D-1358-4BDA-A69E-B7918CBC75E0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8327475F-6A07-0937-7722-70AB11369B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D92D1003-BEEE-0EE8-3FEA-38A1F3C8D28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CAF17C2-A76D-3606-321C-0D38A0BB3CBB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3DCA915-0F1B-BE03-F87F-10D1D3CCB69A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459E86C-A566-EF88-5C97-8A9203A6197B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F15BFFE-54D5-C23C-338F-152BB8F392A5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A05EEA7-790A-E6EC-7789-F9F49171B47F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475B575-CC9A-C2B0-0F95-02EB78C9D705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59F388E-954D-C3B1-9480-6C24B1D5107B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A82FEA8-97F1-0254-C132-60215D6C21F2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B511B17-E6FE-51D4-15EE-8DF12965B72C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08D04DB-7282-1F1E-916D-D1B5B83F6953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52595CC-45D1-AD89-9FBF-124C8028BD9B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65D8461-156C-A8D3-66E2-ACFA325E6341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0D74DB1-8215-1993-6CD0-ADBC9C569A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FB30056-6BE6-CFBD-1C2B-C89597D9937D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3BF8538-D2DD-4EA3-1224-BFFBAFAB3256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775C9E7-F03A-4989-D768-38B7542ACBC8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23AA815-569C-BC06-3E36-3B90C18FD8FB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2B476ED-0F09-6C07-B64D-83A02D3D833F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BDB6AE1-7BB8-BA4F-8736-960FFBA519D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99FAFC7A-7091-113A-3E60-4584F022C384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2E38AA9-C07C-D948-DCD8-F3BB0B537153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8545CCD-A4FF-C82A-98EF-6C8253BD3EE2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537F234-8CC1-FA0A-0ECC-5A278434B3C5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B5A0055-A73D-9D13-4C1C-AF639F104363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132FA21-57FD-80D5-9E9F-2D547FB3B6F1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4F0EC77-042A-CD60-F72D-6955645D7EA5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0441CE0-2922-AC31-BEC0-43FA22BF3C4E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559A1C-8B69-7B26-5677-DEF7CBA4010B}"/>
              </a:ext>
            </a:extLst>
          </p:cNvPr>
          <p:cNvSpPr/>
          <p:nvPr/>
        </p:nvSpPr>
        <p:spPr>
          <a:xfrm flipH="1">
            <a:off x="6958508" y="1798583"/>
            <a:ext cx="1618333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222650E-3403-FE24-B085-0D570DD0DD30}"/>
              </a:ext>
            </a:extLst>
          </p:cNvPr>
          <p:cNvGrpSpPr/>
          <p:nvPr/>
        </p:nvGrpSpPr>
        <p:grpSpPr>
          <a:xfrm>
            <a:off x="4849294" y="1366535"/>
            <a:ext cx="1979936" cy="3214593"/>
            <a:chOff x="2784029" y="1638637"/>
            <a:chExt cx="1979936" cy="321459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2449609-1674-9F7A-21BC-3692E493BCD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AB3787BA-75CE-B9FA-06BC-34554414BAA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AFBC2CC4-3618-CF48-6D31-C645CBEA11C9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6DB0841-A55E-539B-1725-55B8AF447C6D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F17B9E7C-B0D0-2FDB-4816-C7EEE009A350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9024853F-30A5-EAE7-681D-99EC42EB09EC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DD69BC3-92CD-464B-F345-E2C29F412F0C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0CF05E82-02FF-44F5-A7D9-65B6037D8B4E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F9C68E14-6182-3C52-D53F-ED6387B74C6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015C12A3-523E-3A0E-4237-D19A58CD904A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938E5D31-E4F6-3F7C-40AE-A9CAD4030AED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3E037B6-A878-B606-82B7-75674E6D20EA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2AAAABC8-9AD8-F9DD-D4B6-F2674348F76D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7831FA9-F2C9-0BEB-067F-183C754FD08A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61C3D18-B6C8-16AF-9933-A11D9FD35BAF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4847D6E-CE00-1B38-29D8-C503A76AD7DC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A48F3D47-9114-48B8-85C9-38C0F47122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B44B5A70-714D-2DDD-5BEA-89BD70175051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5C969DD8-7FBE-79F6-3115-53D5C7A1D12A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CD03A8D-4F4F-0704-412C-3534878B129C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92B2C1E-048D-B915-8D41-867F86C22CE2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76AAD46-DFA2-694C-DBC3-46F33F6D59EF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5515C8D-1479-4CB1-9D2E-1AFD851B302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0A6D79-DEF6-317C-9681-33C3C9C8F799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109C33C-8D79-CE36-FDB0-34DA19F4F99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916A12C-3CA6-F282-A73C-51D1CCA4B9A3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D428DA3-0C3B-D817-CE3A-100B4FAAB456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281F280-BD40-93F3-0859-48EC634D28D8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CCC799-69B5-13C1-FB0B-391DFFC5A5B3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2F004F-3705-34D3-CCC2-1DC0530E1232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5157E1B-8F04-0671-2E48-198FC2E99944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B219055-30FA-9898-847C-E7958FD7AE7E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8A50CA-D9F8-AB76-E968-316FCF469161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83D2265-07CE-B106-3E7B-85882358B5F9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2CC148B-720C-F2B8-3AEB-F1455B9809D0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50D69AD-3602-BD9C-E492-C4A377F35331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287299E-C63C-E0CA-47A2-C084CBFD8DE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61E0B52-07A3-0EDC-0CEE-BD986EA1E759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CD75367-59C3-F5E6-CA87-F3254F5A0B01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3254C45-5414-B050-4678-C67CB65BE21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FAE2422-6E1A-7DF5-AB4A-0D2BA018B76C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FC069AC-D9C0-D1C0-C6BD-843418332757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3FB23E5-C206-216D-03FE-FB8EAC95AA7E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3CD78FB-8C05-F7B1-8E6D-941BFB7F85BC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B7D078A-F68C-B4FB-ACB1-063FF9F2C21F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7F22277-BBE4-164D-264C-A38BC70AE2BC}"/>
              </a:ext>
            </a:extLst>
          </p:cNvPr>
          <p:cNvSpPr/>
          <p:nvPr/>
        </p:nvSpPr>
        <p:spPr>
          <a:xfrm flipH="1">
            <a:off x="4145859" y="1798583"/>
            <a:ext cx="1722506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83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9C4DF-B1AE-602F-B32D-E9AAFF17D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Filtering Process Diagram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166B65F-00B0-E817-7FBA-8CC237798B8A}"/>
              </a:ext>
            </a:extLst>
          </p:cNvPr>
          <p:cNvGrpSpPr/>
          <p:nvPr/>
        </p:nvGrpSpPr>
        <p:grpSpPr>
          <a:xfrm>
            <a:off x="2133972" y="1366535"/>
            <a:ext cx="1979936" cy="3214593"/>
            <a:chOff x="2784029" y="1638637"/>
            <a:chExt cx="1979936" cy="321459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7E6C927-B02B-C258-0A0A-65D7754A1BF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F0F00A73-F0ED-26E3-0886-5361D6E67351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63D7EB67-6720-5183-222C-5C8A0330BB55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9EA65638-5834-A9D3-5EA8-3C931F2D35FB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D7DF9AA3-CC16-084F-88A6-A4FABE9BF1AA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2A9BCC2-6E98-512F-9D9D-755C6381BA92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F75BB3D-D3D8-E7C8-765F-74B4E36265E2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18BA9BE-9FDB-20EE-C686-210E939CC19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A5F3CB1-EA79-A564-1C85-3F1C318A07E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E6032593-B969-6424-E938-7B3CD485689D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964B03E-84AB-D334-727F-357BE68359C9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3557EB2B-F22D-A389-9326-45088016CEC0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4CCC15-A243-2730-645F-03A19F2AE89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EA68ABD-1077-C507-1D67-6AE65B86E392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42C1B40-F271-A0A7-F086-51862E851C1B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3B62A19-537C-9905-4075-85630944C25D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4FAB191-CF7F-8B7C-FC6D-43D7D86D850D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B12E483-F02D-D7FF-4254-25FA9BD42FB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B070A85-4489-9155-FF97-E562A3BFE55F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BF4BC81-B628-8853-0359-451766891B85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CC652C-6556-19AE-A24B-E2D07718B663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F6A0D9-32E0-3AEA-69AB-9A382F9CF5C1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4DFD9DE-1088-749C-07FA-C17A9B74D15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CB167DB-7E76-50BB-E731-DF24583E236A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08D245-71EB-03DD-0D96-F6A1819E29D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3C656C9-5194-FC50-0B8E-D38E28B2C5A4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5F9D731-DE7F-E639-8FF7-66FB926065F2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D54753-3A0E-3FDF-E5E4-714BA9408FD4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ED28B3-FF20-B91B-453E-7C4652C9DBAE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53E0C4-9810-1D19-6A99-076BD6E9FF8D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2BCCE5E-1514-B87D-4AEB-AD4FD1BD23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CDD06A7-E6C8-4AE0-40E1-4FC351C8D95C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C8FF14E-AE52-0F49-D088-A3716028614D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5F9DD7-D3AF-72A6-6AEF-3482E858A6CE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73D5840-C3B2-7112-931E-C6773E0C126F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D40B914-7986-7315-5BD6-3B7F34D35219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024DBD-026E-C238-0BE9-63E8FA724920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7F60788-4E47-439E-F848-3EAF8CF01375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23C452A-C2B5-8F37-FEA2-BBBF2A810EAB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44B6A0F-7ED1-0EB4-4697-D1E915D3BA3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C965F94-5B8E-F121-FCE2-9A0042A2D3E7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1EAB7E1-3191-B206-E10A-E1C731CC2A1F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86C445F-6192-D82A-F309-EA9268260895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FAC2D84-7DF2-A1A0-C316-9EA936467658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AC546-37BC-43D5-30C4-FD9FE9C233D3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8" name="Rectangle 157">
            <a:extLst>
              <a:ext uri="{FF2B5EF4-FFF2-40B4-BE49-F238E27FC236}">
                <a16:creationId xmlns:a16="http://schemas.microsoft.com/office/drawing/2014/main" id="{3F2B2E8F-982E-4092-1CE0-42F7B8CCAB69}"/>
              </a:ext>
            </a:extLst>
          </p:cNvPr>
          <p:cNvSpPr/>
          <p:nvPr/>
        </p:nvSpPr>
        <p:spPr>
          <a:xfrm flipH="1">
            <a:off x="765820" y="1798583"/>
            <a:ext cx="2370919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5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C062DBD-9716-D6C1-2E88-0D5EF5618DED}"/>
              </a:ext>
            </a:extLst>
          </p:cNvPr>
          <p:cNvGrpSpPr/>
          <p:nvPr/>
        </p:nvGrpSpPr>
        <p:grpSpPr>
          <a:xfrm>
            <a:off x="1892596" y="5157192"/>
            <a:ext cx="2448272" cy="1017856"/>
            <a:chOff x="1753700" y="5157192"/>
            <a:chExt cx="2448272" cy="1017856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926FB2A9-E5ED-9721-3153-B545EFBE02F9}"/>
                </a:ext>
              </a:extLst>
            </p:cNvPr>
            <p:cNvSpPr txBox="1"/>
            <p:nvPr/>
          </p:nvSpPr>
          <p:spPr>
            <a:xfrm>
              <a:off x="1861712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FDEA859-139D-05D1-B7FE-C4879EC6FD8F}"/>
                </a:ext>
              </a:extLst>
            </p:cNvPr>
            <p:cNvSpPr txBox="1"/>
            <p:nvPr/>
          </p:nvSpPr>
          <p:spPr>
            <a:xfrm>
              <a:off x="1753700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1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708586FE-CACA-DDC8-BCEB-AC2928942FF6}"/>
              </a:ext>
            </a:extLst>
          </p:cNvPr>
          <p:cNvGrpSpPr/>
          <p:nvPr/>
        </p:nvGrpSpPr>
        <p:grpSpPr>
          <a:xfrm>
            <a:off x="471526" y="1610024"/>
            <a:ext cx="1658266" cy="2863960"/>
            <a:chOff x="671723" y="1872686"/>
            <a:chExt cx="1245880" cy="2151736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26F08178-A237-5092-92D8-BC344B0822CD}"/>
                </a:ext>
              </a:extLst>
            </p:cNvPr>
            <p:cNvSpPr/>
            <p:nvPr/>
          </p:nvSpPr>
          <p:spPr>
            <a:xfrm>
              <a:off x="1517343" y="1978334"/>
              <a:ext cx="231494" cy="23149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0FA287B8-7AE9-8B35-8E33-245418FA17DB}"/>
                </a:ext>
              </a:extLst>
            </p:cNvPr>
            <p:cNvSpPr/>
            <p:nvPr/>
          </p:nvSpPr>
          <p:spPr>
            <a:xfrm>
              <a:off x="1629916" y="2492896"/>
              <a:ext cx="231494" cy="23149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EF076DA-69FE-D8CC-3CC7-D7C7DB5929E3}"/>
                </a:ext>
              </a:extLst>
            </p:cNvPr>
            <p:cNvSpPr/>
            <p:nvPr/>
          </p:nvSpPr>
          <p:spPr>
            <a:xfrm>
              <a:off x="1298898" y="2744069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A4C92F9F-B8E6-3BDE-CFA2-58DA3ADFCB08}"/>
                </a:ext>
              </a:extLst>
            </p:cNvPr>
            <p:cNvSpPr/>
            <p:nvPr/>
          </p:nvSpPr>
          <p:spPr>
            <a:xfrm>
              <a:off x="1686109" y="3071242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C80534BA-A9B6-BA7D-754C-E57A26971E0E}"/>
                </a:ext>
              </a:extLst>
            </p:cNvPr>
            <p:cNvSpPr/>
            <p:nvPr/>
          </p:nvSpPr>
          <p:spPr>
            <a:xfrm>
              <a:off x="1519402" y="3550259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F6E14060-C0EA-D569-B7DE-B7EA2A016767}"/>
                </a:ext>
              </a:extLst>
            </p:cNvPr>
            <p:cNvSpPr/>
            <p:nvPr/>
          </p:nvSpPr>
          <p:spPr>
            <a:xfrm>
              <a:off x="1125860" y="2348880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2C8392E-A4CE-CEC6-25D8-2D284EB9EAB5}"/>
                </a:ext>
              </a:extLst>
            </p:cNvPr>
            <p:cNvSpPr/>
            <p:nvPr/>
          </p:nvSpPr>
          <p:spPr>
            <a:xfrm>
              <a:off x="757652" y="2724390"/>
              <a:ext cx="231494" cy="23149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CE706C83-E234-BBAC-8021-112BE3C3DA95}"/>
                </a:ext>
              </a:extLst>
            </p:cNvPr>
            <p:cNvSpPr/>
            <p:nvPr/>
          </p:nvSpPr>
          <p:spPr>
            <a:xfrm>
              <a:off x="1163994" y="3199767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1EED318C-010D-538B-DB01-54B867DF7547}"/>
                </a:ext>
              </a:extLst>
            </p:cNvPr>
            <p:cNvSpPr/>
            <p:nvPr/>
          </p:nvSpPr>
          <p:spPr>
            <a:xfrm>
              <a:off x="671723" y="3357792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B5F600FD-B5A7-9133-43DE-F03F427E6E03}"/>
                </a:ext>
              </a:extLst>
            </p:cNvPr>
            <p:cNvSpPr/>
            <p:nvPr/>
          </p:nvSpPr>
          <p:spPr>
            <a:xfrm>
              <a:off x="1107046" y="3792928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E46ADF5C-9D04-8E77-8EB4-2F0FAF2C7B7E}"/>
                </a:ext>
              </a:extLst>
            </p:cNvPr>
            <p:cNvSpPr/>
            <p:nvPr/>
          </p:nvSpPr>
          <p:spPr>
            <a:xfrm>
              <a:off x="932501" y="1872686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8F680BAD-473B-A659-74FB-577A4B9E34D4}"/>
                </a:ext>
              </a:extLst>
            </p:cNvPr>
            <p:cNvSpPr/>
            <p:nvPr/>
          </p:nvSpPr>
          <p:spPr>
            <a:xfrm>
              <a:off x="691682" y="2268860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9926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rrow: Right 150">
            <a:extLst>
              <a:ext uri="{FF2B5EF4-FFF2-40B4-BE49-F238E27FC236}">
                <a16:creationId xmlns:a16="http://schemas.microsoft.com/office/drawing/2014/main" id="{35376741-7BCC-8C6B-EF0A-0EC03C76ADE9}"/>
              </a:ext>
            </a:extLst>
          </p:cNvPr>
          <p:cNvSpPr/>
          <p:nvPr/>
        </p:nvSpPr>
        <p:spPr>
          <a:xfrm>
            <a:off x="621804" y="1508178"/>
            <a:ext cx="10964453" cy="2931306"/>
          </a:xfrm>
          <a:prstGeom prst="rightArrow">
            <a:avLst>
              <a:gd name="adj1" fmla="val 80972"/>
              <a:gd name="adj2" fmla="val 32470"/>
            </a:avLst>
          </a:prstGeom>
          <a:gradFill flip="none" rotWithShape="1">
            <a:gsLst>
              <a:gs pos="59000">
                <a:schemeClr val="bg1">
                  <a:alpha val="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2D58538-16FB-3C08-D82C-B1C2E662B7BD}"/>
              </a:ext>
            </a:extLst>
          </p:cNvPr>
          <p:cNvGrpSpPr/>
          <p:nvPr/>
        </p:nvGrpSpPr>
        <p:grpSpPr>
          <a:xfrm>
            <a:off x="7564616" y="1366535"/>
            <a:ext cx="1979936" cy="3214593"/>
            <a:chOff x="2784029" y="1638637"/>
            <a:chExt cx="1979936" cy="3214593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703F98B-F52E-3F17-9682-753130F9CD46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7C26432E-DECB-A427-4664-A02B69AA543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A469DFD7-03BA-D9AB-176F-C23A41024413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F0A202CE-025D-97BA-5468-346279B8AAB8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39AC7EF3-C175-C6FF-F334-09A1770959F1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3F8B83EE-6471-27CA-F56D-0E65F520A14A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A14E99F1-2DF0-3EF8-D883-EB7B723F2306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9B74E02C-6077-D259-E3AC-F41B0539572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A2337A92-CBCB-7322-37D0-A02049B5661C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E2F3B928-38D5-62F0-2274-9B049369E10B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A2E8B83-D4EC-ABB9-FF64-54AF50BE92FA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084708B5-0FDC-6EAA-D642-BA1D79CAC5FC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40F21B62-1AE6-A862-E9AA-E8482C7C8DF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B5815B8A-4221-B1F7-92FA-E1939F08637D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21562C4E-1298-B6D7-396E-47D101C1D201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69C3093D-1358-4BDA-A69E-B7918CBC75E0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8327475F-6A07-0937-7722-70AB11369B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D92D1003-BEEE-0EE8-3FEA-38A1F3C8D28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CAF17C2-A76D-3606-321C-0D38A0BB3CBB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3DCA915-0F1B-BE03-F87F-10D1D3CCB69A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459E86C-A566-EF88-5C97-8A9203A6197B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F15BFFE-54D5-C23C-338F-152BB8F392A5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A05EEA7-790A-E6EC-7789-F9F49171B47F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475B575-CC9A-C2B0-0F95-02EB78C9D705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59F388E-954D-C3B1-9480-6C24B1D5107B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A82FEA8-97F1-0254-C132-60215D6C21F2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B511B17-E6FE-51D4-15EE-8DF12965B72C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08D04DB-7282-1F1E-916D-D1B5B83F6953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52595CC-45D1-AD89-9FBF-124C8028BD9B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65D8461-156C-A8D3-66E2-ACFA325E6341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0D74DB1-8215-1993-6CD0-ADBC9C569A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FB30056-6BE6-CFBD-1C2B-C89597D9937D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3BF8538-D2DD-4EA3-1224-BFFBAFAB3256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775C9E7-F03A-4989-D768-38B7542ACBC8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23AA815-569C-BC06-3E36-3B90C18FD8FB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2B476ED-0F09-6C07-B64D-83A02D3D833F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BDB6AE1-7BB8-BA4F-8736-960FFBA519D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99FAFC7A-7091-113A-3E60-4584F022C384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2E38AA9-C07C-D948-DCD8-F3BB0B537153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8545CCD-A4FF-C82A-98EF-6C8253BD3EE2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537F234-8CC1-FA0A-0ECC-5A278434B3C5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B5A0055-A73D-9D13-4C1C-AF639F104363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132FA21-57FD-80D5-9E9F-2D547FB3B6F1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4F0EC77-042A-CD60-F72D-6955645D7EA5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0441CE0-2922-AC31-BEC0-43FA22BF3C4E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559A1C-8B69-7B26-5677-DEF7CBA4010B}"/>
              </a:ext>
            </a:extLst>
          </p:cNvPr>
          <p:cNvSpPr/>
          <p:nvPr/>
        </p:nvSpPr>
        <p:spPr>
          <a:xfrm flipH="1">
            <a:off x="6958508" y="1798583"/>
            <a:ext cx="1618333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222650E-3403-FE24-B085-0D570DD0DD30}"/>
              </a:ext>
            </a:extLst>
          </p:cNvPr>
          <p:cNvGrpSpPr/>
          <p:nvPr/>
        </p:nvGrpSpPr>
        <p:grpSpPr>
          <a:xfrm>
            <a:off x="4849294" y="1366535"/>
            <a:ext cx="1979936" cy="3214593"/>
            <a:chOff x="2784029" y="1638637"/>
            <a:chExt cx="1979936" cy="321459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2449609-1674-9F7A-21BC-3692E493BCD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AB3787BA-75CE-B9FA-06BC-34554414BAA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AFBC2CC4-3618-CF48-6D31-C645CBEA11C9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6DB0841-A55E-539B-1725-55B8AF447C6D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F17B9E7C-B0D0-2FDB-4816-C7EEE009A350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9024853F-30A5-EAE7-681D-99EC42EB09EC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DD69BC3-92CD-464B-F345-E2C29F412F0C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0CF05E82-02FF-44F5-A7D9-65B6037D8B4E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F9C68E14-6182-3C52-D53F-ED6387B74C6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015C12A3-523E-3A0E-4237-D19A58CD904A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938E5D31-E4F6-3F7C-40AE-A9CAD4030AED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3E037B6-A878-B606-82B7-75674E6D20EA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2AAAABC8-9AD8-F9DD-D4B6-F2674348F76D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7831FA9-F2C9-0BEB-067F-183C754FD08A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61C3D18-B6C8-16AF-9933-A11D9FD35BAF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4847D6E-CE00-1B38-29D8-C503A76AD7DC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A48F3D47-9114-48B8-85C9-38C0F47122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B44B5A70-714D-2DDD-5BEA-89BD70175051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5C969DD8-7FBE-79F6-3115-53D5C7A1D12A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CD03A8D-4F4F-0704-412C-3534878B129C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92B2C1E-048D-B915-8D41-867F86C22CE2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76AAD46-DFA2-694C-DBC3-46F33F6D59EF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5515C8D-1479-4CB1-9D2E-1AFD851B302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0A6D79-DEF6-317C-9681-33C3C9C8F799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109C33C-8D79-CE36-FDB0-34DA19F4F99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916A12C-3CA6-F282-A73C-51D1CCA4B9A3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D428DA3-0C3B-D817-CE3A-100B4FAAB456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281F280-BD40-93F3-0859-48EC634D28D8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CCC799-69B5-13C1-FB0B-391DFFC5A5B3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2F004F-3705-34D3-CCC2-1DC0530E1232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5157E1B-8F04-0671-2E48-198FC2E99944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B219055-30FA-9898-847C-E7958FD7AE7E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8A50CA-D9F8-AB76-E968-316FCF469161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83D2265-07CE-B106-3E7B-85882358B5F9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2CC148B-720C-F2B8-3AEB-F1455B9809D0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50D69AD-3602-BD9C-E492-C4A377F35331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287299E-C63C-E0CA-47A2-C084CBFD8DE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61E0B52-07A3-0EDC-0CEE-BD986EA1E759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CD75367-59C3-F5E6-CA87-F3254F5A0B01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3254C45-5414-B050-4678-C67CB65BE21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FAE2422-6E1A-7DF5-AB4A-0D2BA018B76C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FC069AC-D9C0-D1C0-C6BD-843418332757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3FB23E5-C206-216D-03FE-FB8EAC95AA7E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3CD78FB-8C05-F7B1-8E6D-941BFB7F85BC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B7D078A-F68C-B4FB-ACB1-063FF9F2C21F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7F22277-BBE4-164D-264C-A38BC70AE2BC}"/>
              </a:ext>
            </a:extLst>
          </p:cNvPr>
          <p:cNvSpPr/>
          <p:nvPr/>
        </p:nvSpPr>
        <p:spPr>
          <a:xfrm flipH="1">
            <a:off x="4145859" y="1798583"/>
            <a:ext cx="1722506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83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9C4DF-B1AE-602F-B32D-E9AAFF17D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Filtering Process Diagram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166B65F-00B0-E817-7FBA-8CC237798B8A}"/>
              </a:ext>
            </a:extLst>
          </p:cNvPr>
          <p:cNvGrpSpPr/>
          <p:nvPr/>
        </p:nvGrpSpPr>
        <p:grpSpPr>
          <a:xfrm>
            <a:off x="2133972" y="1366535"/>
            <a:ext cx="1979936" cy="3214593"/>
            <a:chOff x="2784029" y="1638637"/>
            <a:chExt cx="1979936" cy="321459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7E6C927-B02B-C258-0A0A-65D7754A1BF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F0F00A73-F0ED-26E3-0886-5361D6E67351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63D7EB67-6720-5183-222C-5C8A0330BB55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9EA65638-5834-A9D3-5EA8-3C931F2D35FB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D7DF9AA3-CC16-084F-88A6-A4FABE9BF1AA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2A9BCC2-6E98-512F-9D9D-755C6381BA92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F75BB3D-D3D8-E7C8-765F-74B4E36265E2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18BA9BE-9FDB-20EE-C686-210E939CC19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A5F3CB1-EA79-A564-1C85-3F1C318A07E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E6032593-B969-6424-E938-7B3CD485689D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964B03E-84AB-D334-727F-357BE68359C9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3557EB2B-F22D-A389-9326-45088016CEC0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4CCC15-A243-2730-645F-03A19F2AE89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EA68ABD-1077-C507-1D67-6AE65B86E392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42C1B40-F271-A0A7-F086-51862E851C1B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3B62A19-537C-9905-4075-85630944C25D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4FAB191-CF7F-8B7C-FC6D-43D7D86D850D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B12E483-F02D-D7FF-4254-25FA9BD42FB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B070A85-4489-9155-FF97-E562A3BFE55F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BF4BC81-B628-8853-0359-451766891B85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CC652C-6556-19AE-A24B-E2D07718B663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F6A0D9-32E0-3AEA-69AB-9A382F9CF5C1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4DFD9DE-1088-749C-07FA-C17A9B74D15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CB167DB-7E76-50BB-E731-DF24583E236A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08D245-71EB-03DD-0D96-F6A1819E29D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3C656C9-5194-FC50-0B8E-D38E28B2C5A4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5F9D731-DE7F-E639-8FF7-66FB926065F2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D54753-3A0E-3FDF-E5E4-714BA9408FD4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ED28B3-FF20-B91B-453E-7C4652C9DBAE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53E0C4-9810-1D19-6A99-076BD6E9FF8D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2BCCE5E-1514-B87D-4AEB-AD4FD1BD23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CDD06A7-E6C8-4AE0-40E1-4FC351C8D95C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C8FF14E-AE52-0F49-D088-A3716028614D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5F9DD7-D3AF-72A6-6AEF-3482E858A6CE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73D5840-C3B2-7112-931E-C6773E0C126F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D40B914-7986-7315-5BD6-3B7F34D35219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024DBD-026E-C238-0BE9-63E8FA724920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7F60788-4E47-439E-F848-3EAF8CF01375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23C452A-C2B5-8F37-FEA2-BBBF2A810EAB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44B6A0F-7ED1-0EB4-4697-D1E915D3BA3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C965F94-5B8E-F121-FCE2-9A0042A2D3E7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1EAB7E1-3191-B206-E10A-E1C731CC2A1F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86C445F-6192-D82A-F309-EA9268260895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FAC2D84-7DF2-A1A0-C316-9EA936467658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AC546-37BC-43D5-30C4-FD9FE9C233D3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8" name="Rectangle 157">
            <a:extLst>
              <a:ext uri="{FF2B5EF4-FFF2-40B4-BE49-F238E27FC236}">
                <a16:creationId xmlns:a16="http://schemas.microsoft.com/office/drawing/2014/main" id="{3F2B2E8F-982E-4092-1CE0-42F7B8CCAB69}"/>
              </a:ext>
            </a:extLst>
          </p:cNvPr>
          <p:cNvSpPr/>
          <p:nvPr/>
        </p:nvSpPr>
        <p:spPr>
          <a:xfrm flipH="1">
            <a:off x="765820" y="1798583"/>
            <a:ext cx="2370919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5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2B476016-3501-4173-48F0-9F905B762526}"/>
              </a:ext>
            </a:extLst>
          </p:cNvPr>
          <p:cNvGrpSpPr/>
          <p:nvPr/>
        </p:nvGrpSpPr>
        <p:grpSpPr>
          <a:xfrm>
            <a:off x="4220652" y="1840601"/>
            <a:ext cx="1170703" cy="2266461"/>
            <a:chOff x="4366220" y="2204864"/>
            <a:chExt cx="879566" cy="1702825"/>
          </a:xfrm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B0DE71B-9543-4640-1230-B73EC3D04ECF}"/>
                </a:ext>
              </a:extLst>
            </p:cNvPr>
            <p:cNvSpPr/>
            <p:nvPr/>
          </p:nvSpPr>
          <p:spPr>
            <a:xfrm>
              <a:off x="4438228" y="3212976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0A9B8861-6ABC-5EA9-C055-45D0CE9F72E2}"/>
                </a:ext>
              </a:extLst>
            </p:cNvPr>
            <p:cNvSpPr/>
            <p:nvPr/>
          </p:nvSpPr>
          <p:spPr>
            <a:xfrm>
              <a:off x="4798268" y="3068960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7C04F096-FF0A-8EA7-F01F-FDF2DEECE37C}"/>
                </a:ext>
              </a:extLst>
            </p:cNvPr>
            <p:cNvSpPr/>
            <p:nvPr/>
          </p:nvSpPr>
          <p:spPr>
            <a:xfrm>
              <a:off x="5014292" y="3429000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31511AF-07D9-73A0-E7AB-868084683C77}"/>
                </a:ext>
              </a:extLst>
            </p:cNvPr>
            <p:cNvSpPr/>
            <p:nvPr/>
          </p:nvSpPr>
          <p:spPr>
            <a:xfrm>
              <a:off x="4603846" y="2418894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1B53C315-C8F8-C62A-5B93-458FA27EB75A}"/>
                </a:ext>
              </a:extLst>
            </p:cNvPr>
            <p:cNvSpPr/>
            <p:nvPr/>
          </p:nvSpPr>
          <p:spPr>
            <a:xfrm>
              <a:off x="4942284" y="2708920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91AD30E8-4BFD-C38A-30E8-FE11FD41E2A9}"/>
                </a:ext>
              </a:extLst>
            </p:cNvPr>
            <p:cNvSpPr/>
            <p:nvPr/>
          </p:nvSpPr>
          <p:spPr>
            <a:xfrm>
              <a:off x="5014292" y="2204864"/>
              <a:ext cx="231494" cy="23149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8538B18-D295-BF0B-65D7-A3AFB64D8AF2}"/>
                </a:ext>
              </a:extLst>
            </p:cNvPr>
            <p:cNvSpPr/>
            <p:nvPr/>
          </p:nvSpPr>
          <p:spPr>
            <a:xfrm>
              <a:off x="4548978" y="3676195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1ACCCA37-D1E4-28EB-3AF2-D9A6C85B471D}"/>
                </a:ext>
              </a:extLst>
            </p:cNvPr>
            <p:cNvSpPr/>
            <p:nvPr/>
          </p:nvSpPr>
          <p:spPr>
            <a:xfrm>
              <a:off x="4366220" y="2204864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E5493EC-6CF1-70D0-E57C-A0BFDB059516}"/>
                </a:ext>
              </a:extLst>
            </p:cNvPr>
            <p:cNvSpPr/>
            <p:nvPr/>
          </p:nvSpPr>
          <p:spPr>
            <a:xfrm>
              <a:off x="4366220" y="2780928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E3194C0-7DC5-7A5E-D00E-8E181983D9EF}"/>
              </a:ext>
            </a:extLst>
          </p:cNvPr>
          <p:cNvGrpSpPr/>
          <p:nvPr/>
        </p:nvGrpSpPr>
        <p:grpSpPr>
          <a:xfrm>
            <a:off x="471526" y="1610024"/>
            <a:ext cx="1658266" cy="2863960"/>
            <a:chOff x="671723" y="1872686"/>
            <a:chExt cx="1245880" cy="2151736"/>
          </a:xfrm>
          <a:solidFill>
            <a:schemeClr val="bg1">
              <a:lumMod val="85000"/>
            </a:schemeClr>
          </a:solidFill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8C6A909-4A99-B876-70E6-B927D1C52C7A}"/>
                </a:ext>
              </a:extLst>
            </p:cNvPr>
            <p:cNvSpPr/>
            <p:nvPr/>
          </p:nvSpPr>
          <p:spPr>
            <a:xfrm>
              <a:off x="1517343" y="197833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86090B8D-C734-5334-6DBD-3BDE6B407947}"/>
                </a:ext>
              </a:extLst>
            </p:cNvPr>
            <p:cNvSpPr/>
            <p:nvPr/>
          </p:nvSpPr>
          <p:spPr>
            <a:xfrm>
              <a:off x="1629916" y="249289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D3615F1-62B7-A910-3E28-2C42AB653058}"/>
                </a:ext>
              </a:extLst>
            </p:cNvPr>
            <p:cNvSpPr/>
            <p:nvPr/>
          </p:nvSpPr>
          <p:spPr>
            <a:xfrm>
              <a:off x="1298898" y="2744069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41BBE77C-4F6D-EAD2-7E3D-708D64B7837E}"/>
                </a:ext>
              </a:extLst>
            </p:cNvPr>
            <p:cNvSpPr/>
            <p:nvPr/>
          </p:nvSpPr>
          <p:spPr>
            <a:xfrm>
              <a:off x="1686109" y="3071242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A3111882-146B-A283-7A5B-A2DD755420A1}"/>
                </a:ext>
              </a:extLst>
            </p:cNvPr>
            <p:cNvSpPr/>
            <p:nvPr/>
          </p:nvSpPr>
          <p:spPr>
            <a:xfrm>
              <a:off x="1519402" y="3550259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550CD2B-9F5F-2465-6CF7-DEE03162B274}"/>
                </a:ext>
              </a:extLst>
            </p:cNvPr>
            <p:cNvSpPr/>
            <p:nvPr/>
          </p:nvSpPr>
          <p:spPr>
            <a:xfrm>
              <a:off x="1125860" y="234888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8A5B5E7E-F693-FC9A-F343-8F86C7B0BD40}"/>
                </a:ext>
              </a:extLst>
            </p:cNvPr>
            <p:cNvSpPr/>
            <p:nvPr/>
          </p:nvSpPr>
          <p:spPr>
            <a:xfrm>
              <a:off x="757652" y="272439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A83241AF-6AEC-E5B8-1287-C70214E75901}"/>
                </a:ext>
              </a:extLst>
            </p:cNvPr>
            <p:cNvSpPr/>
            <p:nvPr/>
          </p:nvSpPr>
          <p:spPr>
            <a:xfrm>
              <a:off x="1163994" y="3199767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A8F279B4-92A2-063C-ECC8-4A6B947217E8}"/>
                </a:ext>
              </a:extLst>
            </p:cNvPr>
            <p:cNvSpPr/>
            <p:nvPr/>
          </p:nvSpPr>
          <p:spPr>
            <a:xfrm>
              <a:off x="671723" y="3357792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AFB56A01-0A5E-3B9A-4993-CCCC52601839}"/>
                </a:ext>
              </a:extLst>
            </p:cNvPr>
            <p:cNvSpPr/>
            <p:nvPr/>
          </p:nvSpPr>
          <p:spPr>
            <a:xfrm>
              <a:off x="1107046" y="3792928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519A025A-E267-F8AD-5B27-FA89C003CAEC}"/>
                </a:ext>
              </a:extLst>
            </p:cNvPr>
            <p:cNvSpPr/>
            <p:nvPr/>
          </p:nvSpPr>
          <p:spPr>
            <a:xfrm>
              <a:off x="932501" y="187268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975E2E10-403D-FA3F-1DAA-060590FD5BAE}"/>
                </a:ext>
              </a:extLst>
            </p:cNvPr>
            <p:cNvSpPr/>
            <p:nvPr/>
          </p:nvSpPr>
          <p:spPr>
            <a:xfrm>
              <a:off x="691682" y="226886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8F00735-7DEC-40F8-E28A-5BE861DD0F3B}"/>
              </a:ext>
            </a:extLst>
          </p:cNvPr>
          <p:cNvGrpSpPr/>
          <p:nvPr/>
        </p:nvGrpSpPr>
        <p:grpSpPr>
          <a:xfrm>
            <a:off x="4616969" y="5157192"/>
            <a:ext cx="2448272" cy="1017856"/>
            <a:chOff x="4582244" y="5157192"/>
            <a:chExt cx="2448272" cy="1017856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6122F8B-A319-835B-B0C1-52D30AE1DC48}"/>
                </a:ext>
              </a:extLst>
            </p:cNvPr>
            <p:cNvSpPr txBox="1"/>
            <p:nvPr/>
          </p:nvSpPr>
          <p:spPr>
            <a:xfrm>
              <a:off x="4690256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3EF6777F-161D-9173-AE1D-1446780013B6}"/>
                </a:ext>
              </a:extLst>
            </p:cNvPr>
            <p:cNvSpPr txBox="1"/>
            <p:nvPr/>
          </p:nvSpPr>
          <p:spPr>
            <a:xfrm>
              <a:off x="4582244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2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47C22380-F426-5F01-87F5-16D00FEF3090}"/>
              </a:ext>
            </a:extLst>
          </p:cNvPr>
          <p:cNvGrpSpPr/>
          <p:nvPr/>
        </p:nvGrpSpPr>
        <p:grpSpPr>
          <a:xfrm>
            <a:off x="1892596" y="5157192"/>
            <a:ext cx="2448272" cy="1017856"/>
            <a:chOff x="1753700" y="5157192"/>
            <a:chExt cx="2448272" cy="1017856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6F986351-49E8-2B82-79A3-AB2DF3518897}"/>
                </a:ext>
              </a:extLst>
            </p:cNvPr>
            <p:cNvSpPr txBox="1"/>
            <p:nvPr/>
          </p:nvSpPr>
          <p:spPr>
            <a:xfrm>
              <a:off x="1861712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D58BF79C-8343-DC8A-A3D0-9D6881E888FB}"/>
                </a:ext>
              </a:extLst>
            </p:cNvPr>
            <p:cNvSpPr txBox="1"/>
            <p:nvPr/>
          </p:nvSpPr>
          <p:spPr>
            <a:xfrm>
              <a:off x="1753700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1</a:t>
              </a:r>
              <a:endParaRPr lang="en-US" sz="2000" b="1" kern="0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3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rrow: Right 150">
            <a:extLst>
              <a:ext uri="{FF2B5EF4-FFF2-40B4-BE49-F238E27FC236}">
                <a16:creationId xmlns:a16="http://schemas.microsoft.com/office/drawing/2014/main" id="{35376741-7BCC-8C6B-EF0A-0EC03C76ADE9}"/>
              </a:ext>
            </a:extLst>
          </p:cNvPr>
          <p:cNvSpPr/>
          <p:nvPr/>
        </p:nvSpPr>
        <p:spPr>
          <a:xfrm>
            <a:off x="621804" y="1508178"/>
            <a:ext cx="10964453" cy="2931306"/>
          </a:xfrm>
          <a:prstGeom prst="rightArrow">
            <a:avLst>
              <a:gd name="adj1" fmla="val 80972"/>
              <a:gd name="adj2" fmla="val 32470"/>
            </a:avLst>
          </a:prstGeom>
          <a:gradFill flip="none" rotWithShape="1">
            <a:gsLst>
              <a:gs pos="59000">
                <a:schemeClr val="bg1">
                  <a:alpha val="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2D58538-16FB-3C08-D82C-B1C2E662B7BD}"/>
              </a:ext>
            </a:extLst>
          </p:cNvPr>
          <p:cNvGrpSpPr/>
          <p:nvPr/>
        </p:nvGrpSpPr>
        <p:grpSpPr>
          <a:xfrm>
            <a:off x="7564616" y="1366535"/>
            <a:ext cx="1979936" cy="3214593"/>
            <a:chOff x="2784029" y="1638637"/>
            <a:chExt cx="1979936" cy="3214593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703F98B-F52E-3F17-9682-753130F9CD46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7C26432E-DECB-A427-4664-A02B69AA543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A469DFD7-03BA-D9AB-176F-C23A41024413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F0A202CE-025D-97BA-5468-346279B8AAB8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39AC7EF3-C175-C6FF-F334-09A1770959F1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3F8B83EE-6471-27CA-F56D-0E65F520A14A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A14E99F1-2DF0-3EF8-D883-EB7B723F2306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9B74E02C-6077-D259-E3AC-F41B0539572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A2337A92-CBCB-7322-37D0-A02049B5661C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E2F3B928-38D5-62F0-2274-9B049369E10B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A2E8B83-D4EC-ABB9-FF64-54AF50BE92FA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084708B5-0FDC-6EAA-D642-BA1D79CAC5FC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40F21B62-1AE6-A862-E9AA-E8482C7C8DF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B5815B8A-4221-B1F7-92FA-E1939F08637D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21562C4E-1298-B6D7-396E-47D101C1D201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69C3093D-1358-4BDA-A69E-B7918CBC75E0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8327475F-6A07-0937-7722-70AB11369B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D92D1003-BEEE-0EE8-3FEA-38A1F3C8D28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CAF17C2-A76D-3606-321C-0D38A0BB3CBB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3DCA915-0F1B-BE03-F87F-10D1D3CCB69A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459E86C-A566-EF88-5C97-8A9203A6197B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F15BFFE-54D5-C23C-338F-152BB8F392A5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A05EEA7-790A-E6EC-7789-F9F49171B47F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475B575-CC9A-C2B0-0F95-02EB78C9D705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59F388E-954D-C3B1-9480-6C24B1D5107B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A82FEA8-97F1-0254-C132-60215D6C21F2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B511B17-E6FE-51D4-15EE-8DF12965B72C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08D04DB-7282-1F1E-916D-D1B5B83F6953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52595CC-45D1-AD89-9FBF-124C8028BD9B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65D8461-156C-A8D3-66E2-ACFA325E6341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0D74DB1-8215-1993-6CD0-ADBC9C569A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FB30056-6BE6-CFBD-1C2B-C89597D9937D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3BF8538-D2DD-4EA3-1224-BFFBAFAB3256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775C9E7-F03A-4989-D768-38B7542ACBC8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23AA815-569C-BC06-3E36-3B90C18FD8FB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2B476ED-0F09-6C07-B64D-83A02D3D833F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BDB6AE1-7BB8-BA4F-8736-960FFBA519D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99FAFC7A-7091-113A-3E60-4584F022C384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2E38AA9-C07C-D948-DCD8-F3BB0B537153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8545CCD-A4FF-C82A-98EF-6C8253BD3EE2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537F234-8CC1-FA0A-0ECC-5A278434B3C5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B5A0055-A73D-9D13-4C1C-AF639F104363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132FA21-57FD-80D5-9E9F-2D547FB3B6F1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4F0EC77-042A-CD60-F72D-6955645D7EA5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0441CE0-2922-AC31-BEC0-43FA22BF3C4E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559A1C-8B69-7B26-5677-DEF7CBA4010B}"/>
              </a:ext>
            </a:extLst>
          </p:cNvPr>
          <p:cNvSpPr/>
          <p:nvPr/>
        </p:nvSpPr>
        <p:spPr>
          <a:xfrm flipH="1">
            <a:off x="6958508" y="1798583"/>
            <a:ext cx="1618333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222650E-3403-FE24-B085-0D570DD0DD30}"/>
              </a:ext>
            </a:extLst>
          </p:cNvPr>
          <p:cNvGrpSpPr/>
          <p:nvPr/>
        </p:nvGrpSpPr>
        <p:grpSpPr>
          <a:xfrm>
            <a:off x="4849294" y="1366535"/>
            <a:ext cx="1979936" cy="3214593"/>
            <a:chOff x="2784029" y="1638637"/>
            <a:chExt cx="1979936" cy="321459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2449609-1674-9F7A-21BC-3692E493BCD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AB3787BA-75CE-B9FA-06BC-34554414BAA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AFBC2CC4-3618-CF48-6D31-C645CBEA11C9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6DB0841-A55E-539B-1725-55B8AF447C6D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F17B9E7C-B0D0-2FDB-4816-C7EEE009A350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9024853F-30A5-EAE7-681D-99EC42EB09EC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DD69BC3-92CD-464B-F345-E2C29F412F0C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0CF05E82-02FF-44F5-A7D9-65B6037D8B4E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F9C68E14-6182-3C52-D53F-ED6387B74C6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015C12A3-523E-3A0E-4237-D19A58CD904A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938E5D31-E4F6-3F7C-40AE-A9CAD4030AED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3E037B6-A878-B606-82B7-75674E6D20EA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2AAAABC8-9AD8-F9DD-D4B6-F2674348F76D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7831FA9-F2C9-0BEB-067F-183C754FD08A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61C3D18-B6C8-16AF-9933-A11D9FD35BAF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4847D6E-CE00-1B38-29D8-C503A76AD7DC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A48F3D47-9114-48B8-85C9-38C0F47122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B44B5A70-714D-2DDD-5BEA-89BD70175051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5C969DD8-7FBE-79F6-3115-53D5C7A1D12A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CD03A8D-4F4F-0704-412C-3534878B129C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92B2C1E-048D-B915-8D41-867F86C22CE2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76AAD46-DFA2-694C-DBC3-46F33F6D59EF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5515C8D-1479-4CB1-9D2E-1AFD851B302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0A6D79-DEF6-317C-9681-33C3C9C8F799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109C33C-8D79-CE36-FDB0-34DA19F4F99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916A12C-3CA6-F282-A73C-51D1CCA4B9A3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D428DA3-0C3B-D817-CE3A-100B4FAAB456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281F280-BD40-93F3-0859-48EC634D28D8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CCC799-69B5-13C1-FB0B-391DFFC5A5B3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2F004F-3705-34D3-CCC2-1DC0530E1232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5157E1B-8F04-0671-2E48-198FC2E99944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B219055-30FA-9898-847C-E7958FD7AE7E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8A50CA-D9F8-AB76-E968-316FCF469161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83D2265-07CE-B106-3E7B-85882358B5F9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2CC148B-720C-F2B8-3AEB-F1455B9809D0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50D69AD-3602-BD9C-E492-C4A377F35331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287299E-C63C-E0CA-47A2-C084CBFD8DE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61E0B52-07A3-0EDC-0CEE-BD986EA1E759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CD75367-59C3-F5E6-CA87-F3254F5A0B01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3254C45-5414-B050-4678-C67CB65BE21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FAE2422-6E1A-7DF5-AB4A-0D2BA018B76C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FC069AC-D9C0-D1C0-C6BD-843418332757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3FB23E5-C206-216D-03FE-FB8EAC95AA7E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3CD78FB-8C05-F7B1-8E6D-941BFB7F85BC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B7D078A-F68C-B4FB-ACB1-063FF9F2C21F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7F22277-BBE4-164D-264C-A38BC70AE2BC}"/>
              </a:ext>
            </a:extLst>
          </p:cNvPr>
          <p:cNvSpPr/>
          <p:nvPr/>
        </p:nvSpPr>
        <p:spPr>
          <a:xfrm flipH="1">
            <a:off x="4145859" y="1798583"/>
            <a:ext cx="1722506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83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9C4DF-B1AE-602F-B32D-E9AAFF17D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Filtering Process Diagram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166B65F-00B0-E817-7FBA-8CC237798B8A}"/>
              </a:ext>
            </a:extLst>
          </p:cNvPr>
          <p:cNvGrpSpPr/>
          <p:nvPr/>
        </p:nvGrpSpPr>
        <p:grpSpPr>
          <a:xfrm>
            <a:off x="2133972" y="1366535"/>
            <a:ext cx="1979936" cy="3214593"/>
            <a:chOff x="2784029" y="1638637"/>
            <a:chExt cx="1979936" cy="321459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7E6C927-B02B-C258-0A0A-65D7754A1BF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F0F00A73-F0ED-26E3-0886-5361D6E67351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63D7EB67-6720-5183-222C-5C8A0330BB55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9EA65638-5834-A9D3-5EA8-3C931F2D35FB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D7DF9AA3-CC16-084F-88A6-A4FABE9BF1AA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2A9BCC2-6E98-512F-9D9D-755C6381BA92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F75BB3D-D3D8-E7C8-765F-74B4E36265E2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18BA9BE-9FDB-20EE-C686-210E939CC19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A5F3CB1-EA79-A564-1C85-3F1C318A07E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E6032593-B969-6424-E938-7B3CD485689D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964B03E-84AB-D334-727F-357BE68359C9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3557EB2B-F22D-A389-9326-45088016CEC0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4CCC15-A243-2730-645F-03A19F2AE89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EA68ABD-1077-C507-1D67-6AE65B86E392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42C1B40-F271-A0A7-F086-51862E851C1B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3B62A19-537C-9905-4075-85630944C25D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4FAB191-CF7F-8B7C-FC6D-43D7D86D850D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B12E483-F02D-D7FF-4254-25FA9BD42FB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B070A85-4489-9155-FF97-E562A3BFE55F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BF4BC81-B628-8853-0359-451766891B85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CC652C-6556-19AE-A24B-E2D07718B663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F6A0D9-32E0-3AEA-69AB-9A382F9CF5C1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4DFD9DE-1088-749C-07FA-C17A9B74D15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CB167DB-7E76-50BB-E731-DF24583E236A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08D245-71EB-03DD-0D96-F6A1819E29D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3C656C9-5194-FC50-0B8E-D38E28B2C5A4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5F9D731-DE7F-E639-8FF7-66FB926065F2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D54753-3A0E-3FDF-E5E4-714BA9408FD4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ED28B3-FF20-B91B-453E-7C4652C9DBAE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53E0C4-9810-1D19-6A99-076BD6E9FF8D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2BCCE5E-1514-B87D-4AEB-AD4FD1BD23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CDD06A7-E6C8-4AE0-40E1-4FC351C8D95C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C8FF14E-AE52-0F49-D088-A3716028614D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5F9DD7-D3AF-72A6-6AEF-3482E858A6CE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73D5840-C3B2-7112-931E-C6773E0C126F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D40B914-7986-7315-5BD6-3B7F34D35219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024DBD-026E-C238-0BE9-63E8FA724920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7F60788-4E47-439E-F848-3EAF8CF01375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23C452A-C2B5-8F37-FEA2-BBBF2A810EAB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44B6A0F-7ED1-0EB4-4697-D1E915D3BA3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C965F94-5B8E-F121-FCE2-9A0042A2D3E7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1EAB7E1-3191-B206-E10A-E1C731CC2A1F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86C445F-6192-D82A-F309-EA9268260895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FAC2D84-7DF2-A1A0-C316-9EA936467658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AC546-37BC-43D5-30C4-FD9FE9C233D3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8" name="Rectangle 157">
            <a:extLst>
              <a:ext uri="{FF2B5EF4-FFF2-40B4-BE49-F238E27FC236}">
                <a16:creationId xmlns:a16="http://schemas.microsoft.com/office/drawing/2014/main" id="{3F2B2E8F-982E-4092-1CE0-42F7B8CCAB69}"/>
              </a:ext>
            </a:extLst>
          </p:cNvPr>
          <p:cNvSpPr/>
          <p:nvPr/>
        </p:nvSpPr>
        <p:spPr>
          <a:xfrm flipH="1">
            <a:off x="765820" y="1798583"/>
            <a:ext cx="2370919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5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1DA3ADDC-9469-9CDF-ACCC-0EB090B00D6F}"/>
              </a:ext>
            </a:extLst>
          </p:cNvPr>
          <p:cNvGrpSpPr/>
          <p:nvPr/>
        </p:nvGrpSpPr>
        <p:grpSpPr>
          <a:xfrm>
            <a:off x="7052798" y="2053031"/>
            <a:ext cx="979018" cy="1841600"/>
            <a:chOff x="7174532" y="2420888"/>
            <a:chExt cx="735550" cy="1383622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A0D19B9-BE28-F30A-8D48-C81DF5C9220F}"/>
                </a:ext>
              </a:extLst>
            </p:cNvPr>
            <p:cNvSpPr/>
            <p:nvPr/>
          </p:nvSpPr>
          <p:spPr>
            <a:xfrm>
              <a:off x="7678588" y="2996952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B1834F4C-FC1B-05A9-1D06-BD164A5CDF11}"/>
                </a:ext>
              </a:extLst>
            </p:cNvPr>
            <p:cNvSpPr/>
            <p:nvPr/>
          </p:nvSpPr>
          <p:spPr>
            <a:xfrm>
              <a:off x="7174532" y="3573016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1AA710BC-F537-5304-162E-071FEE1D7EE2}"/>
                </a:ext>
              </a:extLst>
            </p:cNvPr>
            <p:cNvSpPr/>
            <p:nvPr/>
          </p:nvSpPr>
          <p:spPr>
            <a:xfrm>
              <a:off x="7318548" y="3140968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34D6A853-2BB8-F308-A9C2-4C0D4DF4C2B4}"/>
                </a:ext>
              </a:extLst>
            </p:cNvPr>
            <p:cNvSpPr/>
            <p:nvPr/>
          </p:nvSpPr>
          <p:spPr>
            <a:xfrm>
              <a:off x="7678588" y="3573016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54320EAD-6198-E8C5-ED2C-7F0149788F26}"/>
                </a:ext>
              </a:extLst>
            </p:cNvPr>
            <p:cNvSpPr/>
            <p:nvPr/>
          </p:nvSpPr>
          <p:spPr>
            <a:xfrm>
              <a:off x="7318548" y="2420888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1793860-2235-D3F1-BBF6-06AAEC4F6347}"/>
                </a:ext>
              </a:extLst>
            </p:cNvPr>
            <p:cNvSpPr/>
            <p:nvPr/>
          </p:nvSpPr>
          <p:spPr>
            <a:xfrm>
              <a:off x="7678588" y="2564904"/>
              <a:ext cx="231494" cy="23149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CEA19DE-CB69-CAC2-D1C5-061211E1AFA3}"/>
              </a:ext>
            </a:extLst>
          </p:cNvPr>
          <p:cNvGrpSpPr/>
          <p:nvPr/>
        </p:nvGrpSpPr>
        <p:grpSpPr>
          <a:xfrm>
            <a:off x="471526" y="1610024"/>
            <a:ext cx="1658266" cy="2863960"/>
            <a:chOff x="671723" y="1872686"/>
            <a:chExt cx="1245880" cy="2151736"/>
          </a:xfrm>
          <a:solidFill>
            <a:schemeClr val="bg1">
              <a:lumMod val="85000"/>
            </a:schemeClr>
          </a:solidFill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9B0CF19-64B3-4A82-0E9F-FE383F7AA218}"/>
                </a:ext>
              </a:extLst>
            </p:cNvPr>
            <p:cNvSpPr/>
            <p:nvPr/>
          </p:nvSpPr>
          <p:spPr>
            <a:xfrm>
              <a:off x="1517343" y="197833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B862948-A632-A7B6-ABA7-2E5454F6F9DE}"/>
                </a:ext>
              </a:extLst>
            </p:cNvPr>
            <p:cNvSpPr/>
            <p:nvPr/>
          </p:nvSpPr>
          <p:spPr>
            <a:xfrm>
              <a:off x="1629916" y="249289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55C0D91-3ECC-B0A4-7467-78C5C1D6C9D3}"/>
                </a:ext>
              </a:extLst>
            </p:cNvPr>
            <p:cNvSpPr/>
            <p:nvPr/>
          </p:nvSpPr>
          <p:spPr>
            <a:xfrm>
              <a:off x="1298898" y="2744069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FEBF3F3-B032-EA8A-03F2-DF163D9761BB}"/>
                </a:ext>
              </a:extLst>
            </p:cNvPr>
            <p:cNvSpPr/>
            <p:nvPr/>
          </p:nvSpPr>
          <p:spPr>
            <a:xfrm>
              <a:off x="1686109" y="3071242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C490B67-89DF-2E0C-3B89-D7F1650CAC8B}"/>
                </a:ext>
              </a:extLst>
            </p:cNvPr>
            <p:cNvSpPr/>
            <p:nvPr/>
          </p:nvSpPr>
          <p:spPr>
            <a:xfrm>
              <a:off x="1519402" y="3550259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FEF74BF-96DD-DD83-2F87-A8C354C53A0D}"/>
                </a:ext>
              </a:extLst>
            </p:cNvPr>
            <p:cNvSpPr/>
            <p:nvPr/>
          </p:nvSpPr>
          <p:spPr>
            <a:xfrm>
              <a:off x="1125860" y="234888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1B31F681-DB0A-CF29-D17B-41E95CFC4C7F}"/>
                </a:ext>
              </a:extLst>
            </p:cNvPr>
            <p:cNvSpPr/>
            <p:nvPr/>
          </p:nvSpPr>
          <p:spPr>
            <a:xfrm>
              <a:off x="757652" y="272439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06F42A42-0576-041B-F520-8C5D64394747}"/>
                </a:ext>
              </a:extLst>
            </p:cNvPr>
            <p:cNvSpPr/>
            <p:nvPr/>
          </p:nvSpPr>
          <p:spPr>
            <a:xfrm>
              <a:off x="1163994" y="3199767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9D3E8582-826A-1050-C90E-F0361ADA4AA3}"/>
                </a:ext>
              </a:extLst>
            </p:cNvPr>
            <p:cNvSpPr/>
            <p:nvPr/>
          </p:nvSpPr>
          <p:spPr>
            <a:xfrm>
              <a:off x="671723" y="3357792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5CB5EFAD-0108-C4D2-3FE8-2D6D570D807F}"/>
                </a:ext>
              </a:extLst>
            </p:cNvPr>
            <p:cNvSpPr/>
            <p:nvPr/>
          </p:nvSpPr>
          <p:spPr>
            <a:xfrm>
              <a:off x="1107046" y="3792928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B76363E7-16DF-76C1-C373-13641048F23F}"/>
                </a:ext>
              </a:extLst>
            </p:cNvPr>
            <p:cNvSpPr/>
            <p:nvPr/>
          </p:nvSpPr>
          <p:spPr>
            <a:xfrm>
              <a:off x="932501" y="187268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6571647B-7CED-3755-607E-96C18486B4C4}"/>
                </a:ext>
              </a:extLst>
            </p:cNvPr>
            <p:cNvSpPr/>
            <p:nvPr/>
          </p:nvSpPr>
          <p:spPr>
            <a:xfrm>
              <a:off x="691682" y="226886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27ADD103-B633-B37A-79AC-F123D59EBDC9}"/>
              </a:ext>
            </a:extLst>
          </p:cNvPr>
          <p:cNvGrpSpPr/>
          <p:nvPr/>
        </p:nvGrpSpPr>
        <p:grpSpPr>
          <a:xfrm>
            <a:off x="4220652" y="1840601"/>
            <a:ext cx="1170703" cy="2266461"/>
            <a:chOff x="4366220" y="2204864"/>
            <a:chExt cx="879566" cy="1702825"/>
          </a:xfrm>
          <a:solidFill>
            <a:schemeClr val="bg1">
              <a:lumMod val="85000"/>
            </a:schemeClr>
          </a:solidFill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2F087F1D-9AEF-88AC-330B-F1E645E892B4}"/>
                </a:ext>
              </a:extLst>
            </p:cNvPr>
            <p:cNvSpPr/>
            <p:nvPr/>
          </p:nvSpPr>
          <p:spPr>
            <a:xfrm>
              <a:off x="4438228" y="321297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82E6BF7E-B72F-08EF-66CA-EB2568E64BA1}"/>
                </a:ext>
              </a:extLst>
            </p:cNvPr>
            <p:cNvSpPr/>
            <p:nvPr/>
          </p:nvSpPr>
          <p:spPr>
            <a:xfrm>
              <a:off x="4798268" y="306896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23BE8616-032E-7E91-C4EB-346A8CBA8C12}"/>
                </a:ext>
              </a:extLst>
            </p:cNvPr>
            <p:cNvSpPr/>
            <p:nvPr/>
          </p:nvSpPr>
          <p:spPr>
            <a:xfrm>
              <a:off x="5014292" y="342900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AB828566-201B-0900-B949-5D9F6CF94D1A}"/>
                </a:ext>
              </a:extLst>
            </p:cNvPr>
            <p:cNvSpPr/>
            <p:nvPr/>
          </p:nvSpPr>
          <p:spPr>
            <a:xfrm>
              <a:off x="4603846" y="241889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E9C2924A-AFB8-1790-540F-C4A5083D42D6}"/>
                </a:ext>
              </a:extLst>
            </p:cNvPr>
            <p:cNvSpPr/>
            <p:nvPr/>
          </p:nvSpPr>
          <p:spPr>
            <a:xfrm>
              <a:off x="4942284" y="270892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F47BE03-2DF9-1A54-48D1-F693F750539C}"/>
                </a:ext>
              </a:extLst>
            </p:cNvPr>
            <p:cNvSpPr/>
            <p:nvPr/>
          </p:nvSpPr>
          <p:spPr>
            <a:xfrm>
              <a:off x="5014292" y="220486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9C3CE89D-A4EE-1132-BE5A-FA5B1603F8CB}"/>
                </a:ext>
              </a:extLst>
            </p:cNvPr>
            <p:cNvSpPr/>
            <p:nvPr/>
          </p:nvSpPr>
          <p:spPr>
            <a:xfrm>
              <a:off x="4548978" y="3676195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09878B7-A9C7-D34F-C5F3-7247587B14DB}"/>
                </a:ext>
              </a:extLst>
            </p:cNvPr>
            <p:cNvSpPr/>
            <p:nvPr/>
          </p:nvSpPr>
          <p:spPr>
            <a:xfrm>
              <a:off x="4366220" y="220486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67EE107C-31FE-83A0-5474-65A656998613}"/>
                </a:ext>
              </a:extLst>
            </p:cNvPr>
            <p:cNvSpPr/>
            <p:nvPr/>
          </p:nvSpPr>
          <p:spPr>
            <a:xfrm>
              <a:off x="4366220" y="2780928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61DDE64B-ECA4-7627-6D4B-85D9B3B58ED5}"/>
              </a:ext>
            </a:extLst>
          </p:cNvPr>
          <p:cNvGrpSpPr/>
          <p:nvPr/>
        </p:nvGrpSpPr>
        <p:grpSpPr>
          <a:xfrm>
            <a:off x="7342574" y="5157192"/>
            <a:ext cx="2448272" cy="1017856"/>
            <a:chOff x="7377299" y="5157192"/>
            <a:chExt cx="2448272" cy="1017856"/>
          </a:xfrm>
        </p:grpSpPr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7E4C7C70-32E0-E0FC-7CF0-30810C84FCE7}"/>
                </a:ext>
              </a:extLst>
            </p:cNvPr>
            <p:cNvSpPr txBox="1"/>
            <p:nvPr/>
          </p:nvSpPr>
          <p:spPr>
            <a:xfrm>
              <a:off x="7485311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C2374171-4DF3-66FA-FDBC-8CD8BD55BF7B}"/>
                </a:ext>
              </a:extLst>
            </p:cNvPr>
            <p:cNvSpPr txBox="1"/>
            <p:nvPr/>
          </p:nvSpPr>
          <p:spPr>
            <a:xfrm>
              <a:off x="7377299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3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A8BC668E-8F28-0B25-C324-78B715E5B2A6}"/>
              </a:ext>
            </a:extLst>
          </p:cNvPr>
          <p:cNvGrpSpPr/>
          <p:nvPr/>
        </p:nvGrpSpPr>
        <p:grpSpPr>
          <a:xfrm>
            <a:off x="4616969" y="5157192"/>
            <a:ext cx="2448272" cy="1017856"/>
            <a:chOff x="4582244" y="5157192"/>
            <a:chExt cx="2448272" cy="1017856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6E13FFFD-D6C9-ED41-06D2-C5C99C196B0E}"/>
                </a:ext>
              </a:extLst>
            </p:cNvPr>
            <p:cNvSpPr txBox="1"/>
            <p:nvPr/>
          </p:nvSpPr>
          <p:spPr>
            <a:xfrm>
              <a:off x="4690256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7A6DFD1C-A1D9-0A35-6B0C-8DF8F5223FC2}"/>
                </a:ext>
              </a:extLst>
            </p:cNvPr>
            <p:cNvSpPr txBox="1"/>
            <p:nvPr/>
          </p:nvSpPr>
          <p:spPr>
            <a:xfrm>
              <a:off x="4582244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2</a:t>
              </a:r>
              <a:endParaRPr lang="en-US" sz="2000" b="1" kern="0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8A8E80CE-5D88-B26E-EF22-6F1593208541}"/>
              </a:ext>
            </a:extLst>
          </p:cNvPr>
          <p:cNvGrpSpPr/>
          <p:nvPr/>
        </p:nvGrpSpPr>
        <p:grpSpPr>
          <a:xfrm>
            <a:off x="1892596" y="5157192"/>
            <a:ext cx="2448272" cy="1017856"/>
            <a:chOff x="1753700" y="5157192"/>
            <a:chExt cx="2448272" cy="1017856"/>
          </a:xfrm>
        </p:grpSpPr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2D13A591-FB46-24E0-1A3C-9CD476136E16}"/>
                </a:ext>
              </a:extLst>
            </p:cNvPr>
            <p:cNvSpPr txBox="1"/>
            <p:nvPr/>
          </p:nvSpPr>
          <p:spPr>
            <a:xfrm>
              <a:off x="1861712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05C2209E-CEFD-6532-3A7E-8199D7FE6B45}"/>
                </a:ext>
              </a:extLst>
            </p:cNvPr>
            <p:cNvSpPr txBox="1"/>
            <p:nvPr/>
          </p:nvSpPr>
          <p:spPr>
            <a:xfrm>
              <a:off x="1753700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1</a:t>
              </a:r>
              <a:endParaRPr lang="en-US" sz="2000" b="1" kern="0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4353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rrow: Right 150">
            <a:extLst>
              <a:ext uri="{FF2B5EF4-FFF2-40B4-BE49-F238E27FC236}">
                <a16:creationId xmlns:a16="http://schemas.microsoft.com/office/drawing/2014/main" id="{35376741-7BCC-8C6B-EF0A-0EC03C76ADE9}"/>
              </a:ext>
            </a:extLst>
          </p:cNvPr>
          <p:cNvSpPr/>
          <p:nvPr/>
        </p:nvSpPr>
        <p:spPr>
          <a:xfrm>
            <a:off x="621804" y="1508178"/>
            <a:ext cx="10964453" cy="2931306"/>
          </a:xfrm>
          <a:prstGeom prst="rightArrow">
            <a:avLst>
              <a:gd name="adj1" fmla="val 80972"/>
              <a:gd name="adj2" fmla="val 32470"/>
            </a:avLst>
          </a:prstGeom>
          <a:gradFill flip="none" rotWithShape="1">
            <a:gsLst>
              <a:gs pos="59000">
                <a:schemeClr val="bg1">
                  <a:alpha val="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2D58538-16FB-3C08-D82C-B1C2E662B7BD}"/>
              </a:ext>
            </a:extLst>
          </p:cNvPr>
          <p:cNvGrpSpPr/>
          <p:nvPr/>
        </p:nvGrpSpPr>
        <p:grpSpPr>
          <a:xfrm>
            <a:off x="7564616" y="1366535"/>
            <a:ext cx="1979936" cy="3214593"/>
            <a:chOff x="2784029" y="1638637"/>
            <a:chExt cx="1979936" cy="3214593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703F98B-F52E-3F17-9682-753130F9CD46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7C26432E-DECB-A427-4664-A02B69AA543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A469DFD7-03BA-D9AB-176F-C23A41024413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F0A202CE-025D-97BA-5468-346279B8AAB8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39AC7EF3-C175-C6FF-F334-09A1770959F1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3F8B83EE-6471-27CA-F56D-0E65F520A14A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A14E99F1-2DF0-3EF8-D883-EB7B723F2306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9B74E02C-6077-D259-E3AC-F41B0539572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A2337A92-CBCB-7322-37D0-A02049B5661C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E2F3B928-38D5-62F0-2274-9B049369E10B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A2E8B83-D4EC-ABB9-FF64-54AF50BE92FA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084708B5-0FDC-6EAA-D642-BA1D79CAC5FC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40F21B62-1AE6-A862-E9AA-E8482C7C8DF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B5815B8A-4221-B1F7-92FA-E1939F08637D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21562C4E-1298-B6D7-396E-47D101C1D201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69C3093D-1358-4BDA-A69E-B7918CBC75E0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8327475F-6A07-0937-7722-70AB11369B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D92D1003-BEEE-0EE8-3FEA-38A1F3C8D28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CAF17C2-A76D-3606-321C-0D38A0BB3CBB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3DCA915-0F1B-BE03-F87F-10D1D3CCB69A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459E86C-A566-EF88-5C97-8A9203A6197B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F15BFFE-54D5-C23C-338F-152BB8F392A5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A05EEA7-790A-E6EC-7789-F9F49171B47F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475B575-CC9A-C2B0-0F95-02EB78C9D705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59F388E-954D-C3B1-9480-6C24B1D5107B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A82FEA8-97F1-0254-C132-60215D6C21F2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B511B17-E6FE-51D4-15EE-8DF12965B72C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08D04DB-7282-1F1E-916D-D1B5B83F6953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52595CC-45D1-AD89-9FBF-124C8028BD9B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65D8461-156C-A8D3-66E2-ACFA325E6341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0D74DB1-8215-1993-6CD0-ADBC9C569A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FB30056-6BE6-CFBD-1C2B-C89597D9937D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3BF8538-D2DD-4EA3-1224-BFFBAFAB3256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775C9E7-F03A-4989-D768-38B7542ACBC8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23AA815-569C-BC06-3E36-3B90C18FD8FB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2B476ED-0F09-6C07-B64D-83A02D3D833F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BDB6AE1-7BB8-BA4F-8736-960FFBA519D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99FAFC7A-7091-113A-3E60-4584F022C384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2E38AA9-C07C-D948-DCD8-F3BB0B537153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8545CCD-A4FF-C82A-98EF-6C8253BD3EE2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537F234-8CC1-FA0A-0ECC-5A278434B3C5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B5A0055-A73D-9D13-4C1C-AF639F104363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132FA21-57FD-80D5-9E9F-2D547FB3B6F1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4F0EC77-042A-CD60-F72D-6955645D7EA5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0441CE0-2922-AC31-BEC0-43FA22BF3C4E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1559A1C-8B69-7B26-5677-DEF7CBA4010B}"/>
              </a:ext>
            </a:extLst>
          </p:cNvPr>
          <p:cNvSpPr/>
          <p:nvPr/>
        </p:nvSpPr>
        <p:spPr>
          <a:xfrm flipH="1">
            <a:off x="6958508" y="1798583"/>
            <a:ext cx="1618333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222650E-3403-FE24-B085-0D570DD0DD30}"/>
              </a:ext>
            </a:extLst>
          </p:cNvPr>
          <p:cNvGrpSpPr/>
          <p:nvPr/>
        </p:nvGrpSpPr>
        <p:grpSpPr>
          <a:xfrm>
            <a:off x="4849294" y="1366535"/>
            <a:ext cx="1979936" cy="3214593"/>
            <a:chOff x="2784029" y="1638637"/>
            <a:chExt cx="1979936" cy="321459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2449609-1674-9F7A-21BC-3692E493BCD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AB3787BA-75CE-B9FA-06BC-34554414BAA0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AFBC2CC4-3618-CF48-6D31-C645CBEA11C9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6DB0841-A55E-539B-1725-55B8AF447C6D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F17B9E7C-B0D0-2FDB-4816-C7EEE009A350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9024853F-30A5-EAE7-681D-99EC42EB09EC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DD69BC3-92CD-464B-F345-E2C29F412F0C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0CF05E82-02FF-44F5-A7D9-65B6037D8B4E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F9C68E14-6182-3C52-D53F-ED6387B74C6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015C12A3-523E-3A0E-4237-D19A58CD904A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938E5D31-E4F6-3F7C-40AE-A9CAD4030AED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3E037B6-A878-B606-82B7-75674E6D20EA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2AAAABC8-9AD8-F9DD-D4B6-F2674348F76D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7831FA9-F2C9-0BEB-067F-183C754FD08A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61C3D18-B6C8-16AF-9933-A11D9FD35BAF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4847D6E-CE00-1B38-29D8-C503A76AD7DC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A48F3D47-9114-48B8-85C9-38C0F471228B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B44B5A70-714D-2DDD-5BEA-89BD70175051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5C969DD8-7FBE-79F6-3115-53D5C7A1D12A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CD03A8D-4F4F-0704-412C-3534878B129C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92B2C1E-048D-B915-8D41-867F86C22CE2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76AAD46-DFA2-694C-DBC3-46F33F6D59EF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5515C8D-1479-4CB1-9D2E-1AFD851B302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0A6D79-DEF6-317C-9681-33C3C9C8F799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109C33C-8D79-CE36-FDB0-34DA19F4F99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916A12C-3CA6-F282-A73C-51D1CCA4B9A3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D428DA3-0C3B-D817-CE3A-100B4FAAB456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281F280-BD40-93F3-0859-48EC634D28D8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CCC799-69B5-13C1-FB0B-391DFFC5A5B3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2F004F-3705-34D3-CCC2-1DC0530E1232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5157E1B-8F04-0671-2E48-198FC2E99944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B219055-30FA-9898-847C-E7958FD7AE7E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8A50CA-D9F8-AB76-E968-316FCF469161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83D2265-07CE-B106-3E7B-85882358B5F9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2CC148B-720C-F2B8-3AEB-F1455B9809D0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50D69AD-3602-BD9C-E492-C4A377F35331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287299E-C63C-E0CA-47A2-C084CBFD8DE8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61E0B52-07A3-0EDC-0CEE-BD986EA1E759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CD75367-59C3-F5E6-CA87-F3254F5A0B01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3254C45-5414-B050-4678-C67CB65BE21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FAE2422-6E1A-7DF5-AB4A-0D2BA018B76C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FC069AC-D9C0-D1C0-C6BD-843418332757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3FB23E5-C206-216D-03FE-FB8EAC95AA7E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3CD78FB-8C05-F7B1-8E6D-941BFB7F85BC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B7D078A-F68C-B4FB-ACB1-063FF9F2C21F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7F22277-BBE4-164D-264C-A38BC70AE2BC}"/>
              </a:ext>
            </a:extLst>
          </p:cNvPr>
          <p:cNvSpPr/>
          <p:nvPr/>
        </p:nvSpPr>
        <p:spPr>
          <a:xfrm flipH="1">
            <a:off x="4145859" y="1798583"/>
            <a:ext cx="1722506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83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9C4DF-B1AE-602F-B32D-E9AAFF17D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Filtering Process Diagram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166B65F-00B0-E817-7FBA-8CC237798B8A}"/>
              </a:ext>
            </a:extLst>
          </p:cNvPr>
          <p:cNvGrpSpPr/>
          <p:nvPr/>
        </p:nvGrpSpPr>
        <p:grpSpPr>
          <a:xfrm>
            <a:off x="2133972" y="1366535"/>
            <a:ext cx="1979936" cy="3214593"/>
            <a:chOff x="2784029" y="1638637"/>
            <a:chExt cx="1979936" cy="321459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7E6C927-B02B-C258-0A0A-65D7754A1BFE}"/>
                </a:ext>
              </a:extLst>
            </p:cNvPr>
            <p:cNvGrpSpPr/>
            <p:nvPr/>
          </p:nvGrpSpPr>
          <p:grpSpPr>
            <a:xfrm>
              <a:off x="2786015" y="1638637"/>
              <a:ext cx="1977950" cy="3206300"/>
              <a:chOff x="2786015" y="1638637"/>
              <a:chExt cx="1977950" cy="320630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F0F00A73-F0ED-26E3-0886-5361D6E67351}"/>
                  </a:ext>
                </a:extLst>
              </p:cNvPr>
              <p:cNvSpPr/>
              <p:nvPr/>
            </p:nvSpPr>
            <p:spPr>
              <a:xfrm>
                <a:off x="4756022" y="175947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63D7EB67-6720-5183-222C-5C8A0330BB55}"/>
                  </a:ext>
                </a:extLst>
              </p:cNvPr>
              <p:cNvSpPr/>
              <p:nvPr/>
            </p:nvSpPr>
            <p:spPr>
              <a:xfrm>
                <a:off x="4640143" y="175959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9EA65638-5834-A9D3-5EA8-3C931F2D35FB}"/>
                  </a:ext>
                </a:extLst>
              </p:cNvPr>
              <p:cNvSpPr/>
              <p:nvPr/>
            </p:nvSpPr>
            <p:spPr>
              <a:xfrm>
                <a:off x="4524260" y="175390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D7DF9AA3-CC16-084F-88A6-A4FABE9BF1AA}"/>
                  </a:ext>
                </a:extLst>
              </p:cNvPr>
              <p:cNvSpPr/>
              <p:nvPr/>
            </p:nvSpPr>
            <p:spPr>
              <a:xfrm>
                <a:off x="4408377" y="174433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2A9BCC2-6E98-512F-9D9D-755C6381BA92}"/>
                  </a:ext>
                </a:extLst>
              </p:cNvPr>
              <p:cNvSpPr/>
              <p:nvPr/>
            </p:nvSpPr>
            <p:spPr>
              <a:xfrm>
                <a:off x="4292494" y="173769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F75BB3D-D3D8-E7C8-765F-74B4E36265E2}"/>
                  </a:ext>
                </a:extLst>
              </p:cNvPr>
              <p:cNvSpPr/>
              <p:nvPr/>
            </p:nvSpPr>
            <p:spPr>
              <a:xfrm>
                <a:off x="4176611" y="173416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18BA9BE-9FDB-20EE-C686-210E939CC19D}"/>
                  </a:ext>
                </a:extLst>
              </p:cNvPr>
              <p:cNvSpPr/>
              <p:nvPr/>
            </p:nvSpPr>
            <p:spPr>
              <a:xfrm>
                <a:off x="4060728" y="171780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A5F3CB1-EA79-A564-1C85-3F1C318A07EA}"/>
                  </a:ext>
                </a:extLst>
              </p:cNvPr>
              <p:cNvSpPr/>
              <p:nvPr/>
            </p:nvSpPr>
            <p:spPr>
              <a:xfrm>
                <a:off x="3944845" y="171426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E6032593-B969-6424-E938-7B3CD485689D}"/>
                  </a:ext>
                </a:extLst>
              </p:cNvPr>
              <p:cNvSpPr/>
              <p:nvPr/>
            </p:nvSpPr>
            <p:spPr>
              <a:xfrm>
                <a:off x="3828962" y="1704534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964B03E-84AB-D334-727F-357BE68359C9}"/>
                  </a:ext>
                </a:extLst>
              </p:cNvPr>
              <p:cNvSpPr/>
              <p:nvPr/>
            </p:nvSpPr>
            <p:spPr>
              <a:xfrm>
                <a:off x="3713079" y="1701001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3557EB2B-F22D-A389-9326-45088016CEC0}"/>
                  </a:ext>
                </a:extLst>
              </p:cNvPr>
              <p:cNvSpPr/>
              <p:nvPr/>
            </p:nvSpPr>
            <p:spPr>
              <a:xfrm>
                <a:off x="3597196" y="1691268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4CCC15-A243-2730-645F-03A19F2AE891}"/>
                  </a:ext>
                </a:extLst>
              </p:cNvPr>
              <p:cNvSpPr/>
              <p:nvPr/>
            </p:nvSpPr>
            <p:spPr>
              <a:xfrm>
                <a:off x="3481313" y="1684635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EA68ABD-1077-C507-1D67-6AE65B86E392}"/>
                  </a:ext>
                </a:extLst>
              </p:cNvPr>
              <p:cNvSpPr/>
              <p:nvPr/>
            </p:nvSpPr>
            <p:spPr>
              <a:xfrm>
                <a:off x="3365430" y="1678002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42C1B40-F271-A0A7-F086-51862E851C1B}"/>
                  </a:ext>
                </a:extLst>
              </p:cNvPr>
              <p:cNvSpPr/>
              <p:nvPr/>
            </p:nvSpPr>
            <p:spPr>
              <a:xfrm>
                <a:off x="3249547" y="1671369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3B62A19-537C-9905-4075-85630944C25D}"/>
                  </a:ext>
                </a:extLst>
              </p:cNvPr>
              <p:cNvSpPr/>
              <p:nvPr/>
            </p:nvSpPr>
            <p:spPr>
              <a:xfrm>
                <a:off x="3133664" y="1664736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4FAB191-CF7F-8B7C-FC6D-43D7D86D850D}"/>
                  </a:ext>
                </a:extLst>
              </p:cNvPr>
              <p:cNvSpPr/>
              <p:nvPr/>
            </p:nvSpPr>
            <p:spPr>
              <a:xfrm>
                <a:off x="3017781" y="1658103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B12E483-F02D-D7FF-4254-25FA9BD42FB5}"/>
                  </a:ext>
                </a:extLst>
              </p:cNvPr>
              <p:cNvSpPr/>
              <p:nvPr/>
            </p:nvSpPr>
            <p:spPr>
              <a:xfrm>
                <a:off x="2901898" y="1648370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B070A85-4489-9155-FF97-E562A3BFE55F}"/>
                  </a:ext>
                </a:extLst>
              </p:cNvPr>
              <p:cNvSpPr/>
              <p:nvPr/>
            </p:nvSpPr>
            <p:spPr>
              <a:xfrm>
                <a:off x="2786015" y="1638637"/>
                <a:ext cx="7943" cy="3085343"/>
              </a:xfrm>
              <a:custGeom>
                <a:avLst/>
                <a:gdLst>
                  <a:gd name="connsiteX0" fmla="*/ 0 w 7943"/>
                  <a:gd name="connsiteY0" fmla="*/ 0 h 2257425"/>
                  <a:gd name="connsiteX1" fmla="*/ 0 w 7943"/>
                  <a:gd name="connsiteY1" fmla="*/ 2257425 h 225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943" h="2257425">
                    <a:moveTo>
                      <a:pt x="0" y="0"/>
                    </a:moveTo>
                    <a:lnTo>
                      <a:pt x="0" y="2257425"/>
                    </a:lnTo>
                  </a:path>
                </a:pathLst>
              </a:custGeom>
              <a:ln w="12700" cap="flat">
                <a:solidFill>
                  <a:schemeClr val="bg1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BF4BC81-B628-8853-0359-451766891B85}"/>
                </a:ext>
              </a:extLst>
            </p:cNvPr>
            <p:cNvSpPr/>
            <p:nvPr/>
          </p:nvSpPr>
          <p:spPr>
            <a:xfrm>
              <a:off x="2784029" y="47294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CC652C-6556-19AE-A24B-E2D07718B663}"/>
                </a:ext>
              </a:extLst>
            </p:cNvPr>
            <p:cNvSpPr/>
            <p:nvPr/>
          </p:nvSpPr>
          <p:spPr>
            <a:xfrm>
              <a:off x="2784029" y="460580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F6A0D9-32E0-3AEA-69AB-9A382F9CF5C1}"/>
                </a:ext>
              </a:extLst>
            </p:cNvPr>
            <p:cNvSpPr/>
            <p:nvPr/>
          </p:nvSpPr>
          <p:spPr>
            <a:xfrm>
              <a:off x="2784029" y="448220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4DFD9DE-1088-749C-07FA-C17A9B74D15E}"/>
                </a:ext>
              </a:extLst>
            </p:cNvPr>
            <p:cNvSpPr/>
            <p:nvPr/>
          </p:nvSpPr>
          <p:spPr>
            <a:xfrm>
              <a:off x="2784029" y="435860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CB167DB-7E76-50BB-E731-DF24583E236A}"/>
                </a:ext>
              </a:extLst>
            </p:cNvPr>
            <p:cNvSpPr/>
            <p:nvPr/>
          </p:nvSpPr>
          <p:spPr>
            <a:xfrm>
              <a:off x="2784029" y="423500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08D245-71EB-03DD-0D96-F6A1819E29D1}"/>
                </a:ext>
              </a:extLst>
            </p:cNvPr>
            <p:cNvSpPr/>
            <p:nvPr/>
          </p:nvSpPr>
          <p:spPr>
            <a:xfrm>
              <a:off x="2784029" y="411141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3C656C9-5194-FC50-0B8E-D38E28B2C5A4}"/>
                </a:ext>
              </a:extLst>
            </p:cNvPr>
            <p:cNvSpPr/>
            <p:nvPr/>
          </p:nvSpPr>
          <p:spPr>
            <a:xfrm>
              <a:off x="2784029" y="398781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5F9D731-DE7F-E639-8FF7-66FB926065F2}"/>
                </a:ext>
              </a:extLst>
            </p:cNvPr>
            <p:cNvSpPr/>
            <p:nvPr/>
          </p:nvSpPr>
          <p:spPr>
            <a:xfrm>
              <a:off x="2784029" y="386421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D54753-3A0E-3FDF-E5E4-714BA9408FD4}"/>
                </a:ext>
              </a:extLst>
            </p:cNvPr>
            <p:cNvSpPr/>
            <p:nvPr/>
          </p:nvSpPr>
          <p:spPr>
            <a:xfrm>
              <a:off x="2784029" y="374061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ED28B3-FF20-B91B-453E-7C4652C9DBAE}"/>
                </a:ext>
              </a:extLst>
            </p:cNvPr>
            <p:cNvSpPr/>
            <p:nvPr/>
          </p:nvSpPr>
          <p:spPr>
            <a:xfrm>
              <a:off x="2784029" y="361701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53E0C4-9810-1D19-6A99-076BD6E9FF8D}"/>
                </a:ext>
              </a:extLst>
            </p:cNvPr>
            <p:cNvSpPr/>
            <p:nvPr/>
          </p:nvSpPr>
          <p:spPr>
            <a:xfrm>
              <a:off x="2784029" y="349342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2BCCE5E-1514-B87D-4AEB-AD4FD1BD23CE}"/>
                </a:ext>
              </a:extLst>
            </p:cNvPr>
            <p:cNvSpPr/>
            <p:nvPr/>
          </p:nvSpPr>
          <p:spPr>
            <a:xfrm>
              <a:off x="2784029" y="336982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CDD06A7-E6C8-4AE0-40E1-4FC351C8D95C}"/>
                </a:ext>
              </a:extLst>
            </p:cNvPr>
            <p:cNvSpPr/>
            <p:nvPr/>
          </p:nvSpPr>
          <p:spPr>
            <a:xfrm>
              <a:off x="2784029" y="324622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C8FF14E-AE52-0F49-D088-A3716028614D}"/>
                </a:ext>
              </a:extLst>
            </p:cNvPr>
            <p:cNvSpPr/>
            <p:nvPr/>
          </p:nvSpPr>
          <p:spPr>
            <a:xfrm>
              <a:off x="2784029" y="312262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5F9DD7-D3AF-72A6-6AEF-3482E858A6CE}"/>
                </a:ext>
              </a:extLst>
            </p:cNvPr>
            <p:cNvSpPr/>
            <p:nvPr/>
          </p:nvSpPr>
          <p:spPr>
            <a:xfrm>
              <a:off x="2784029" y="299902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73D5840-C3B2-7112-931E-C6773E0C126F}"/>
                </a:ext>
              </a:extLst>
            </p:cNvPr>
            <p:cNvSpPr/>
            <p:nvPr/>
          </p:nvSpPr>
          <p:spPr>
            <a:xfrm>
              <a:off x="2784029" y="287543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D40B914-7986-7315-5BD6-3B7F34D35219}"/>
                </a:ext>
              </a:extLst>
            </p:cNvPr>
            <p:cNvSpPr/>
            <p:nvPr/>
          </p:nvSpPr>
          <p:spPr>
            <a:xfrm>
              <a:off x="2784029" y="275183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024DBD-026E-C238-0BE9-63E8FA724920}"/>
                </a:ext>
              </a:extLst>
            </p:cNvPr>
            <p:cNvSpPr/>
            <p:nvPr/>
          </p:nvSpPr>
          <p:spPr>
            <a:xfrm>
              <a:off x="2784029" y="262823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7F60788-4E47-439E-F848-3EAF8CF01375}"/>
                </a:ext>
              </a:extLst>
            </p:cNvPr>
            <p:cNvSpPr/>
            <p:nvPr/>
          </p:nvSpPr>
          <p:spPr>
            <a:xfrm>
              <a:off x="2784029" y="250463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23C452A-C2B5-8F37-FEA2-BBBF2A810EAB}"/>
                </a:ext>
              </a:extLst>
            </p:cNvPr>
            <p:cNvSpPr/>
            <p:nvPr/>
          </p:nvSpPr>
          <p:spPr>
            <a:xfrm>
              <a:off x="2784029" y="238103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44B6A0F-7ED1-0EB4-4697-D1E915D3BA3B}"/>
                </a:ext>
              </a:extLst>
            </p:cNvPr>
            <p:cNvSpPr/>
            <p:nvPr/>
          </p:nvSpPr>
          <p:spPr>
            <a:xfrm>
              <a:off x="2784029" y="225744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C965F94-5B8E-F121-FCE2-9A0042A2D3E7}"/>
                </a:ext>
              </a:extLst>
            </p:cNvPr>
            <p:cNvSpPr/>
            <p:nvPr/>
          </p:nvSpPr>
          <p:spPr>
            <a:xfrm>
              <a:off x="2784029" y="2133843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1EAB7E1-3191-B206-E10A-E1C731CC2A1F}"/>
                </a:ext>
              </a:extLst>
            </p:cNvPr>
            <p:cNvSpPr/>
            <p:nvPr/>
          </p:nvSpPr>
          <p:spPr>
            <a:xfrm>
              <a:off x="2784029" y="2010245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86C445F-6192-D82A-F309-EA9268260895}"/>
                </a:ext>
              </a:extLst>
            </p:cNvPr>
            <p:cNvSpPr/>
            <p:nvPr/>
          </p:nvSpPr>
          <p:spPr>
            <a:xfrm>
              <a:off x="2784029" y="1886647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FAC2D84-7DF2-A1A0-C316-9EA936467658}"/>
                </a:ext>
              </a:extLst>
            </p:cNvPr>
            <p:cNvSpPr/>
            <p:nvPr/>
          </p:nvSpPr>
          <p:spPr>
            <a:xfrm>
              <a:off x="2784029" y="1763049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AC546-37BC-43D5-30C4-FD9FE9C233D3}"/>
                </a:ext>
              </a:extLst>
            </p:cNvPr>
            <p:cNvSpPr/>
            <p:nvPr/>
          </p:nvSpPr>
          <p:spPr>
            <a:xfrm>
              <a:off x="2784029" y="1639451"/>
              <a:ext cx="1970006" cy="123825"/>
            </a:xfrm>
            <a:custGeom>
              <a:avLst/>
              <a:gdLst>
                <a:gd name="connsiteX0" fmla="*/ 1970006 w 1970006"/>
                <a:gd name="connsiteY0" fmla="*/ 123825 h 123825"/>
                <a:gd name="connsiteX1" fmla="*/ 0 w 1970006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0006" h="123825">
                  <a:moveTo>
                    <a:pt x="1970006" y="1238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8" name="Rectangle 157">
            <a:extLst>
              <a:ext uri="{FF2B5EF4-FFF2-40B4-BE49-F238E27FC236}">
                <a16:creationId xmlns:a16="http://schemas.microsoft.com/office/drawing/2014/main" id="{3F2B2E8F-982E-4092-1CE0-42F7B8CCAB69}"/>
              </a:ext>
            </a:extLst>
          </p:cNvPr>
          <p:cNvSpPr/>
          <p:nvPr/>
        </p:nvSpPr>
        <p:spPr>
          <a:xfrm flipH="1">
            <a:off x="765820" y="1798583"/>
            <a:ext cx="2370919" cy="23375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5000">
                <a:schemeClr val="accent4">
                  <a:lumMod val="60000"/>
                  <a:lumOff val="40000"/>
                  <a:alpha val="5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97B96F9D-B264-C5E6-390E-DE41939709ED}"/>
              </a:ext>
            </a:extLst>
          </p:cNvPr>
          <p:cNvGrpSpPr/>
          <p:nvPr/>
        </p:nvGrpSpPr>
        <p:grpSpPr>
          <a:xfrm>
            <a:off x="9786085" y="2388480"/>
            <a:ext cx="787332" cy="1170703"/>
            <a:chOff x="862447" y="2566898"/>
            <a:chExt cx="591534" cy="879566"/>
          </a:xfrm>
        </p:grpSpPr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A3578CE1-600E-EE27-E361-58B1E60D1A1B}"/>
                </a:ext>
              </a:extLst>
            </p:cNvPr>
            <p:cNvSpPr/>
            <p:nvPr/>
          </p:nvSpPr>
          <p:spPr>
            <a:xfrm>
              <a:off x="1222487" y="2854930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AD5A50A5-58DD-0855-5E13-096B352F8B23}"/>
                </a:ext>
              </a:extLst>
            </p:cNvPr>
            <p:cNvSpPr/>
            <p:nvPr/>
          </p:nvSpPr>
          <p:spPr>
            <a:xfrm>
              <a:off x="934455" y="3214970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B79310A7-938C-DFEA-499D-97845F0C3202}"/>
                </a:ext>
              </a:extLst>
            </p:cNvPr>
            <p:cNvSpPr/>
            <p:nvPr/>
          </p:nvSpPr>
          <p:spPr>
            <a:xfrm>
              <a:off x="862447" y="2566898"/>
              <a:ext cx="231494" cy="23149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00785FB-7F1A-BA99-4841-2E020FC486BB}"/>
              </a:ext>
            </a:extLst>
          </p:cNvPr>
          <p:cNvGrpSpPr/>
          <p:nvPr/>
        </p:nvGrpSpPr>
        <p:grpSpPr>
          <a:xfrm>
            <a:off x="471526" y="1610024"/>
            <a:ext cx="1658266" cy="2863960"/>
            <a:chOff x="671723" y="1872686"/>
            <a:chExt cx="1245880" cy="2151736"/>
          </a:xfrm>
          <a:solidFill>
            <a:schemeClr val="bg1">
              <a:lumMod val="85000"/>
            </a:schemeClr>
          </a:solidFill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BCDE688-FC39-414E-9EE0-3DC5968C66FC}"/>
                </a:ext>
              </a:extLst>
            </p:cNvPr>
            <p:cNvSpPr/>
            <p:nvPr/>
          </p:nvSpPr>
          <p:spPr>
            <a:xfrm>
              <a:off x="1517343" y="197833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C06FB73-E0FF-4421-F889-26BD116352E1}"/>
                </a:ext>
              </a:extLst>
            </p:cNvPr>
            <p:cNvSpPr/>
            <p:nvPr/>
          </p:nvSpPr>
          <p:spPr>
            <a:xfrm>
              <a:off x="1629916" y="249289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5CAEE9A-A95F-058A-7353-34FAD35253BF}"/>
                </a:ext>
              </a:extLst>
            </p:cNvPr>
            <p:cNvSpPr/>
            <p:nvPr/>
          </p:nvSpPr>
          <p:spPr>
            <a:xfrm>
              <a:off x="1298898" y="2744069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0501A83-F4FF-9C68-9818-539E3F7135D3}"/>
                </a:ext>
              </a:extLst>
            </p:cNvPr>
            <p:cNvSpPr/>
            <p:nvPr/>
          </p:nvSpPr>
          <p:spPr>
            <a:xfrm>
              <a:off x="1686109" y="3071242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997FFD7-B914-9664-20E4-E7C6AED8C759}"/>
                </a:ext>
              </a:extLst>
            </p:cNvPr>
            <p:cNvSpPr/>
            <p:nvPr/>
          </p:nvSpPr>
          <p:spPr>
            <a:xfrm>
              <a:off x="1519402" y="3550259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0314CD3-F486-B984-137D-4713692AEE40}"/>
                </a:ext>
              </a:extLst>
            </p:cNvPr>
            <p:cNvSpPr/>
            <p:nvPr/>
          </p:nvSpPr>
          <p:spPr>
            <a:xfrm>
              <a:off x="1125860" y="234888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606E8D5-72E0-384B-6888-C1598A95CB9A}"/>
                </a:ext>
              </a:extLst>
            </p:cNvPr>
            <p:cNvSpPr/>
            <p:nvPr/>
          </p:nvSpPr>
          <p:spPr>
            <a:xfrm>
              <a:off x="757652" y="272439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DD31B6A-95D9-D620-BEF7-DA627099AFC3}"/>
                </a:ext>
              </a:extLst>
            </p:cNvPr>
            <p:cNvSpPr/>
            <p:nvPr/>
          </p:nvSpPr>
          <p:spPr>
            <a:xfrm>
              <a:off x="1163994" y="3199767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469DA48D-4B36-E952-3A8B-9F0D5D0B9B04}"/>
                </a:ext>
              </a:extLst>
            </p:cNvPr>
            <p:cNvSpPr/>
            <p:nvPr/>
          </p:nvSpPr>
          <p:spPr>
            <a:xfrm>
              <a:off x="671723" y="3357792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0345A373-3EC2-DB7F-6499-CFC82E748840}"/>
                </a:ext>
              </a:extLst>
            </p:cNvPr>
            <p:cNvSpPr/>
            <p:nvPr/>
          </p:nvSpPr>
          <p:spPr>
            <a:xfrm>
              <a:off x="1107046" y="3792928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6C835BB9-D998-979B-15CC-36F95ACD93CC}"/>
                </a:ext>
              </a:extLst>
            </p:cNvPr>
            <p:cNvSpPr/>
            <p:nvPr/>
          </p:nvSpPr>
          <p:spPr>
            <a:xfrm>
              <a:off x="932501" y="187268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2DAC7FA3-F56A-6101-4621-86F78F814D5C}"/>
                </a:ext>
              </a:extLst>
            </p:cNvPr>
            <p:cNvSpPr/>
            <p:nvPr/>
          </p:nvSpPr>
          <p:spPr>
            <a:xfrm>
              <a:off x="691682" y="226886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C0B143DD-E6A6-0C20-7639-30A401457F80}"/>
              </a:ext>
            </a:extLst>
          </p:cNvPr>
          <p:cNvGrpSpPr/>
          <p:nvPr/>
        </p:nvGrpSpPr>
        <p:grpSpPr>
          <a:xfrm>
            <a:off x="4220652" y="1840601"/>
            <a:ext cx="1170703" cy="2266461"/>
            <a:chOff x="4366220" y="2204864"/>
            <a:chExt cx="879566" cy="1702825"/>
          </a:xfrm>
          <a:solidFill>
            <a:schemeClr val="bg1">
              <a:lumMod val="85000"/>
            </a:schemeClr>
          </a:solidFill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D157F759-3830-0C6B-E768-D9312D33A15F}"/>
                </a:ext>
              </a:extLst>
            </p:cNvPr>
            <p:cNvSpPr/>
            <p:nvPr/>
          </p:nvSpPr>
          <p:spPr>
            <a:xfrm>
              <a:off x="4438228" y="321297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572FA3A0-23FE-A3F8-CD90-02B407BC3F6D}"/>
                </a:ext>
              </a:extLst>
            </p:cNvPr>
            <p:cNvSpPr/>
            <p:nvPr/>
          </p:nvSpPr>
          <p:spPr>
            <a:xfrm>
              <a:off x="4798268" y="306896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BB4D87B4-95DF-8ECA-734A-9F0F0F16654C}"/>
                </a:ext>
              </a:extLst>
            </p:cNvPr>
            <p:cNvSpPr/>
            <p:nvPr/>
          </p:nvSpPr>
          <p:spPr>
            <a:xfrm>
              <a:off x="5014292" y="342900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E2C7C707-9DF2-B157-2E80-2CD6A023F713}"/>
                </a:ext>
              </a:extLst>
            </p:cNvPr>
            <p:cNvSpPr/>
            <p:nvPr/>
          </p:nvSpPr>
          <p:spPr>
            <a:xfrm>
              <a:off x="4603846" y="241889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F7EF1813-D9DE-7CA0-6415-7A2835D44574}"/>
                </a:ext>
              </a:extLst>
            </p:cNvPr>
            <p:cNvSpPr/>
            <p:nvPr/>
          </p:nvSpPr>
          <p:spPr>
            <a:xfrm>
              <a:off x="4942284" y="2708920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B12BE091-230B-0FDB-B726-C4954ACA8E75}"/>
                </a:ext>
              </a:extLst>
            </p:cNvPr>
            <p:cNvSpPr/>
            <p:nvPr/>
          </p:nvSpPr>
          <p:spPr>
            <a:xfrm>
              <a:off x="5014292" y="220486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AC26B4F5-7C56-BC15-FCEE-F971ECD962B5}"/>
                </a:ext>
              </a:extLst>
            </p:cNvPr>
            <p:cNvSpPr/>
            <p:nvPr/>
          </p:nvSpPr>
          <p:spPr>
            <a:xfrm>
              <a:off x="4548978" y="3676195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4E389AB1-B80B-CC9D-E1EE-455B328F5346}"/>
                </a:ext>
              </a:extLst>
            </p:cNvPr>
            <p:cNvSpPr/>
            <p:nvPr/>
          </p:nvSpPr>
          <p:spPr>
            <a:xfrm>
              <a:off x="4366220" y="220486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A3E6BF9E-5E4F-BD0B-345A-1FE23D950E4B}"/>
                </a:ext>
              </a:extLst>
            </p:cNvPr>
            <p:cNvSpPr/>
            <p:nvPr/>
          </p:nvSpPr>
          <p:spPr>
            <a:xfrm>
              <a:off x="4366220" y="2780928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61A2588A-07B1-0C62-B440-A25EDF00D530}"/>
              </a:ext>
            </a:extLst>
          </p:cNvPr>
          <p:cNvGrpSpPr/>
          <p:nvPr/>
        </p:nvGrpSpPr>
        <p:grpSpPr>
          <a:xfrm>
            <a:off x="7052798" y="2053031"/>
            <a:ext cx="979018" cy="1841600"/>
            <a:chOff x="7174532" y="2420888"/>
            <a:chExt cx="735550" cy="1383622"/>
          </a:xfrm>
          <a:solidFill>
            <a:schemeClr val="bg1">
              <a:lumMod val="85000"/>
            </a:schemeClr>
          </a:solidFill>
        </p:grpSpPr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A9A1B63D-EDE7-C2EB-3E5C-512EF1D25629}"/>
                </a:ext>
              </a:extLst>
            </p:cNvPr>
            <p:cNvSpPr/>
            <p:nvPr/>
          </p:nvSpPr>
          <p:spPr>
            <a:xfrm>
              <a:off x="7678588" y="2996952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828BDC1C-ADF6-AD66-CA3C-B0BCE63A7A87}"/>
                </a:ext>
              </a:extLst>
            </p:cNvPr>
            <p:cNvSpPr/>
            <p:nvPr/>
          </p:nvSpPr>
          <p:spPr>
            <a:xfrm>
              <a:off x="7174532" y="357301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46BA4EA8-C16B-EE7B-0799-4A0043D19C4B}"/>
                </a:ext>
              </a:extLst>
            </p:cNvPr>
            <p:cNvSpPr/>
            <p:nvPr/>
          </p:nvSpPr>
          <p:spPr>
            <a:xfrm>
              <a:off x="7318548" y="3140968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06871FEA-AC26-6945-E2D2-84A86C9A9516}"/>
                </a:ext>
              </a:extLst>
            </p:cNvPr>
            <p:cNvSpPr/>
            <p:nvPr/>
          </p:nvSpPr>
          <p:spPr>
            <a:xfrm>
              <a:off x="7678588" y="3573016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84AED73D-CC6A-EE6C-C981-DF80D810222D}"/>
                </a:ext>
              </a:extLst>
            </p:cNvPr>
            <p:cNvSpPr/>
            <p:nvPr/>
          </p:nvSpPr>
          <p:spPr>
            <a:xfrm>
              <a:off x="7318548" y="2420888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DE7E5E45-B7F5-613A-D2D5-93E56B0524DE}"/>
                </a:ext>
              </a:extLst>
            </p:cNvPr>
            <p:cNvSpPr/>
            <p:nvPr/>
          </p:nvSpPr>
          <p:spPr>
            <a:xfrm>
              <a:off x="7678588" y="2564904"/>
              <a:ext cx="231494" cy="231494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C72DC1BF-8803-554C-00D7-9B8472563867}"/>
              </a:ext>
            </a:extLst>
          </p:cNvPr>
          <p:cNvGrpSpPr/>
          <p:nvPr/>
        </p:nvGrpSpPr>
        <p:grpSpPr>
          <a:xfrm>
            <a:off x="7342574" y="5157192"/>
            <a:ext cx="2448272" cy="1017856"/>
            <a:chOff x="7377299" y="5157192"/>
            <a:chExt cx="2448272" cy="1017856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205F93E-DAE2-2281-F99C-04F0689559AC}"/>
                </a:ext>
              </a:extLst>
            </p:cNvPr>
            <p:cNvSpPr txBox="1"/>
            <p:nvPr/>
          </p:nvSpPr>
          <p:spPr>
            <a:xfrm>
              <a:off x="7485311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0839D47E-E61A-864E-9601-4B2EA9F44272}"/>
                </a:ext>
              </a:extLst>
            </p:cNvPr>
            <p:cNvSpPr txBox="1"/>
            <p:nvPr/>
          </p:nvSpPr>
          <p:spPr>
            <a:xfrm>
              <a:off x="7377299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3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83F3063D-5B7F-63A8-1697-673887AB6598}"/>
              </a:ext>
            </a:extLst>
          </p:cNvPr>
          <p:cNvGrpSpPr/>
          <p:nvPr/>
        </p:nvGrpSpPr>
        <p:grpSpPr>
          <a:xfrm>
            <a:off x="4616969" y="5157192"/>
            <a:ext cx="2448272" cy="1017856"/>
            <a:chOff x="4582244" y="5157192"/>
            <a:chExt cx="2448272" cy="1017856"/>
          </a:xfrm>
        </p:grpSpPr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36B8A55D-7182-5FB2-4BF9-083A4E61C4D0}"/>
                </a:ext>
              </a:extLst>
            </p:cNvPr>
            <p:cNvSpPr txBox="1"/>
            <p:nvPr/>
          </p:nvSpPr>
          <p:spPr>
            <a:xfrm>
              <a:off x="4690256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DC9BDE01-98CE-F20C-375C-BE57B41BC3D0}"/>
                </a:ext>
              </a:extLst>
            </p:cNvPr>
            <p:cNvSpPr txBox="1"/>
            <p:nvPr/>
          </p:nvSpPr>
          <p:spPr>
            <a:xfrm>
              <a:off x="4582244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2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C877672F-0A6F-0CF9-106E-9593E43E80D3}"/>
              </a:ext>
            </a:extLst>
          </p:cNvPr>
          <p:cNvGrpSpPr/>
          <p:nvPr/>
        </p:nvGrpSpPr>
        <p:grpSpPr>
          <a:xfrm>
            <a:off x="1892596" y="5157192"/>
            <a:ext cx="2448272" cy="1017856"/>
            <a:chOff x="1753700" y="5157192"/>
            <a:chExt cx="2448272" cy="1017856"/>
          </a:xfrm>
        </p:grpSpPr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F7EB03A1-3DD4-2939-D54B-56F5527A5920}"/>
                </a:ext>
              </a:extLst>
            </p:cNvPr>
            <p:cNvSpPr txBox="1"/>
            <p:nvPr/>
          </p:nvSpPr>
          <p:spPr>
            <a:xfrm>
              <a:off x="1861712" y="5589240"/>
              <a:ext cx="2232248" cy="5858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EB0693EB-2FE7-D6FA-59EE-847FCF07F102}"/>
                </a:ext>
              </a:extLst>
            </p:cNvPr>
            <p:cNvSpPr txBox="1"/>
            <p:nvPr/>
          </p:nvSpPr>
          <p:spPr>
            <a:xfrm>
              <a:off x="1753700" y="5157192"/>
              <a:ext cx="2448272" cy="2620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Filter Text 1</a:t>
              </a:r>
              <a:endParaRPr lang="en-US"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540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9C4B3D-7445-4300-B4C5-AD3A7F9F14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125" y="925034"/>
            <a:ext cx="3817323" cy="217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5529</TotalTime>
  <Words>333</Words>
  <Application>Microsoft Office PowerPoint</Application>
  <PresentationFormat>Custom</PresentationFormat>
  <Paragraphs>50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Filtering Process Diagram Slide Template</vt:lpstr>
      <vt:lpstr>Filtering Process Diagram Slide Template</vt:lpstr>
      <vt:lpstr>Filtering Process Diagram Slide Template</vt:lpstr>
      <vt:lpstr>Filtering Process Diagram Slide Template</vt:lpstr>
      <vt:lpstr>Filtering Process Diagram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124</cp:revision>
  <dcterms:created xsi:type="dcterms:W3CDTF">2013-09-12T13:05:01Z</dcterms:created>
  <dcterms:modified xsi:type="dcterms:W3CDTF">2024-01-23T15:50:30Z</dcterms:modified>
</cp:coreProperties>
</file>