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9"/>
  </p:notesMasterIdLst>
  <p:sldIdLst>
    <p:sldId id="276" r:id="rId3"/>
    <p:sldId id="277" r:id="rId4"/>
    <p:sldId id="278" r:id="rId5"/>
    <p:sldId id="279" r:id="rId6"/>
    <p:sldId id="280" r:id="rId7"/>
    <p:sldId id="268" r:id="rId8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4624"/>
  </p:normalViewPr>
  <p:slideViewPr>
    <p:cSldViewPr>
      <p:cViewPr varScale="1">
        <p:scale>
          <a:sx n="67" d="100"/>
          <a:sy n="67" d="100"/>
        </p:scale>
        <p:origin x="460" y="5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12/14/2020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4605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5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12/14/2020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7EE256B-2E4D-4FCC-87EB-804ECC91B1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604" y="1122363"/>
            <a:ext cx="9141619" cy="2387600"/>
          </a:xfrm>
        </p:spPr>
        <p:txBody>
          <a:bodyPr anchor="b"/>
          <a:lstStyle>
            <a:lvl1pPr algn="ctr">
              <a:defRPr sz="59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BF96FCC0-F096-4658-B346-2EB056D8C3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604" y="3602038"/>
            <a:ext cx="9141619" cy="1655762"/>
          </a:xfrm>
        </p:spPr>
        <p:txBody>
          <a:bodyPr/>
          <a:lstStyle>
            <a:lvl1pPr marL="0" indent="0" algn="ctr">
              <a:buNone/>
              <a:defRPr sz="2398"/>
            </a:lvl1pPr>
            <a:lvl2pPr marL="456926" indent="0" algn="ctr">
              <a:buNone/>
              <a:defRPr sz="1998"/>
            </a:lvl2pPr>
            <a:lvl3pPr marL="913852" indent="0" algn="ctr">
              <a:buNone/>
              <a:defRPr sz="1798"/>
            </a:lvl3pPr>
            <a:lvl4pPr marL="1370778" indent="0" algn="ctr">
              <a:buNone/>
              <a:defRPr sz="1600"/>
            </a:lvl4pPr>
            <a:lvl5pPr marL="1827703" indent="0" algn="ctr">
              <a:buNone/>
              <a:defRPr sz="1600"/>
            </a:lvl5pPr>
            <a:lvl6pPr marL="2284628" indent="0" algn="ctr">
              <a:buNone/>
              <a:defRPr sz="1600"/>
            </a:lvl6pPr>
            <a:lvl7pPr marL="2741554" indent="0" algn="ctr">
              <a:buNone/>
              <a:defRPr sz="1600"/>
            </a:lvl7pPr>
            <a:lvl8pPr marL="3198480" indent="0" algn="ctr">
              <a:buNone/>
              <a:defRPr sz="1600"/>
            </a:lvl8pPr>
            <a:lvl9pPr marL="365540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F7644FA-B955-4620-9C6B-F7BB3AAC6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882428A-F327-4146-A522-EA3042258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82B4B23-E33B-461E-B87F-A134C2BC1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805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ADE5584-DA31-4C00-B77A-A352A4417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42F807B-B930-4A1E-9FA5-47CC356A36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A3781D6-FA8B-4999-A113-8402F2211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CF97272-598F-480C-82AF-03C896C3F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6766F03-683F-4CB2-8CAB-88B74316D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2163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EF8B1B1-BD87-4108-913A-90EFE2172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633" y="1709741"/>
            <a:ext cx="10512862" cy="2852737"/>
          </a:xfrm>
        </p:spPr>
        <p:txBody>
          <a:bodyPr anchor="b"/>
          <a:lstStyle>
            <a:lvl1pPr>
              <a:defRPr sz="59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3790A941-CD84-4E74-A779-D33D6832E6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633" y="4589466"/>
            <a:ext cx="10512862" cy="1500187"/>
          </a:xfrm>
        </p:spPr>
        <p:txBody>
          <a:bodyPr/>
          <a:lstStyle>
            <a:lvl1pPr marL="0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1pPr>
            <a:lvl2pPr marL="456926" indent="0">
              <a:buNone/>
              <a:defRPr sz="1998">
                <a:solidFill>
                  <a:schemeClr val="tx1">
                    <a:tint val="75000"/>
                  </a:schemeClr>
                </a:solidFill>
              </a:defRPr>
            </a:lvl2pPr>
            <a:lvl3pPr marL="913852" indent="0">
              <a:buNone/>
              <a:defRPr sz="1798">
                <a:solidFill>
                  <a:schemeClr val="tx1">
                    <a:tint val="75000"/>
                  </a:schemeClr>
                </a:solidFill>
              </a:defRPr>
            </a:lvl3pPr>
            <a:lvl4pPr marL="13707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77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462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15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8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540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B433380-44C3-41E6-A376-FDA7148EF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CC18A5B-FB74-41B5-86AA-5543A417A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16381C0-2BED-4025-BDA5-8D01889A3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1027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75FE56F-7289-4215-AD78-861CA582C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C211E59-F19E-4482-862C-1A03FA1222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7983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EEA6B069-850B-46A2-BDB9-DA3ECB1171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1BBEF474-316D-4A08-9CCA-4C91EEF8F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581729B3-127D-41A9-9EF7-61C7D401C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01EF8391-6630-4E3F-BA21-A4E2007C2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5496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FA4F2FF-CE29-48F8-824C-50F0CFCB4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69" y="365128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9E6C8B10-C9EC-4E86-8053-9105D196A1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571" y="1681163"/>
            <a:ext cx="5156444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3DDF47DA-FE8A-482A-BC0C-8249F6576F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571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1986EC45-6529-4716-8892-9AA1691F8A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A76B65AA-034D-4007-B2C8-4D4369ECAA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ADE83D03-9C96-44F4-932F-4E2B7A4BA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BF6DFF97-FED7-4AC3-B1AA-224FF2D33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FB7176D6-AB37-4E73-81F6-FE2A34AC5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7215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D8135DB-1500-4C00-9E96-68D8E5ECE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58C2CEED-EA5E-423C-B102-F89EB4A76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CEA3A2C9-BC27-4D81-8E72-A57FE3733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99D2273B-303E-4910-BB75-66EECFCAA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40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3F00B12A-DD29-42C7-B1F6-DF71245A1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98F65BE7-88B3-4DA8-893A-74E89547A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ED35ECD-943F-4D89-B33E-C21DCB0E1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242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F3F7462-5F3F-4645-B232-01F9338FB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1" y="457200"/>
            <a:ext cx="393121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D7395A4-D89F-4EC7-84ED-F4B91EBD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838" y="987428"/>
            <a:ext cx="6170593" cy="4873625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8"/>
            </a:lvl4pPr>
            <a:lvl5pPr>
              <a:defRPr sz="1998"/>
            </a:lvl5pPr>
            <a:lvl6pPr>
              <a:defRPr sz="1998"/>
            </a:lvl6pPr>
            <a:lvl7pPr>
              <a:defRPr sz="1998"/>
            </a:lvl7pPr>
            <a:lvl8pPr>
              <a:defRPr sz="1998"/>
            </a:lvl8pPr>
            <a:lvl9pPr>
              <a:defRPr sz="19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A79B9F65-6EF0-4BC1-A824-5271D1537B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1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69B9FA2F-67CA-4AAC-8014-D39F890F1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2B56C372-C291-4B5A-B848-31F3C9472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E9275DAB-F697-44CB-BCB9-45E2AE7DA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4776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8ADEF41-1AC5-417F-9CA6-0B7186228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1" y="457200"/>
            <a:ext cx="393121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A8446DA0-29F4-47C9-AE84-A8E740160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1838" y="987428"/>
            <a:ext cx="6170593" cy="4873625"/>
          </a:xfrm>
        </p:spPr>
        <p:txBody>
          <a:bodyPr/>
          <a:lstStyle>
            <a:lvl1pPr marL="0" indent="0">
              <a:buNone/>
              <a:defRPr sz="3198"/>
            </a:lvl1pPr>
            <a:lvl2pPr marL="456926" indent="0">
              <a:buNone/>
              <a:defRPr sz="2798"/>
            </a:lvl2pPr>
            <a:lvl3pPr marL="913852" indent="0">
              <a:buNone/>
              <a:defRPr sz="2398"/>
            </a:lvl3pPr>
            <a:lvl4pPr marL="1370778" indent="0">
              <a:buNone/>
              <a:defRPr sz="1998"/>
            </a:lvl4pPr>
            <a:lvl5pPr marL="1827703" indent="0">
              <a:buNone/>
              <a:defRPr sz="1998"/>
            </a:lvl5pPr>
            <a:lvl6pPr marL="2284628" indent="0">
              <a:buNone/>
              <a:defRPr sz="1998"/>
            </a:lvl6pPr>
            <a:lvl7pPr marL="2741554" indent="0">
              <a:buNone/>
              <a:defRPr sz="1998"/>
            </a:lvl7pPr>
            <a:lvl8pPr marL="3198480" indent="0">
              <a:buNone/>
              <a:defRPr sz="1998"/>
            </a:lvl8pPr>
            <a:lvl9pPr marL="3655406" indent="0">
              <a:buNone/>
              <a:defRPr sz="1998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BC8D7810-281A-4BCC-A7C0-680537C95C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1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A09FCC58-8E0C-4AD7-B859-F5888FBC2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3E7C69AD-991B-4A20-8A79-149300D6C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8052BB7D-E3D4-4A36-A271-2FC557DB7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7122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8986E53-760F-4379-A391-15EABDFAF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0AAAEFC9-D677-455B-B088-47B1C6C933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382E7A0-6961-4D75-90AA-DA8580A89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B9FE2DE-6A77-432D-B654-834287128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0904486-4B62-4CE7-86F5-D035E4208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7845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BFE5EE93-23C4-4E50-99D9-06D9E1AE7E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50005CCE-A3EC-4D4B-BF63-BF6295E3B6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7722BB6-F0D6-476E-A6AD-9FDBECD57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EF5F9F2-CEEA-4D38-BF7F-7CC4C82AE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C1843B8-4338-4D05-8135-117FB2659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1712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98468" y="6356355"/>
            <a:ext cx="2844059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592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12/14/2020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42247C74-A192-41A1-8CE5-902775CAC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982" y="365128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66A37E12-113D-429D-A09C-EAB52CFFD4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9C2A2DA-D769-4880-A64B-AF1A5E92F0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7982" y="635635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3852"/>
              <a:t>12/14/2020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029B9A5-3C09-4C7B-96B8-DAE3AB8C6C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7549" y="6356353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10F1418-72D2-4D6C-B22B-D8CCB01F25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8357" y="635635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3852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789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913852" rtl="0" eaLnBrk="1" latinLnBrk="0" hangingPunct="1">
        <a:lnSpc>
          <a:spcPct val="90000"/>
        </a:lnSpc>
        <a:spcBef>
          <a:spcPct val="0"/>
        </a:spcBef>
        <a:buNone/>
        <a:defRPr sz="43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62" indent="-228462" algn="l" defTabSz="91385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8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314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40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2056166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513092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970017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426943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88386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92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852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77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7703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462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1554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848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540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/>
            </a:gs>
            <a:gs pos="100000">
              <a:schemeClr val="accent5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04BA30F8-4B16-4400-9072-663898EF47DC}"/>
              </a:ext>
            </a:extLst>
          </p:cNvPr>
          <p:cNvGrpSpPr/>
          <p:nvPr/>
        </p:nvGrpSpPr>
        <p:grpSpPr>
          <a:xfrm>
            <a:off x="2926060" y="1574027"/>
            <a:ext cx="1596406" cy="1854973"/>
            <a:chOff x="2133600" y="2205038"/>
            <a:chExt cx="1684256" cy="1957052"/>
          </a:xfrm>
        </p:grpSpPr>
        <p:sp>
          <p:nvSpPr>
            <p:cNvPr id="6" name="Freeform 5">
              <a:extLst>
                <a:ext uri="{FF2B5EF4-FFF2-40B4-BE49-F238E27FC236}">
                  <a16:creationId xmlns="" xmlns:a16="http://schemas.microsoft.com/office/drawing/2014/main" id="{036461A6-1AC7-4B54-9261-BEF2612612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600" y="2205038"/>
              <a:ext cx="1684256" cy="969674"/>
            </a:xfrm>
            <a:custGeom>
              <a:avLst/>
              <a:gdLst>
                <a:gd name="T0" fmla="*/ 1046 w 2093"/>
                <a:gd name="T1" fmla="*/ 1205 h 1205"/>
                <a:gd name="T2" fmla="*/ 0 w 2093"/>
                <a:gd name="T3" fmla="*/ 602 h 1205"/>
                <a:gd name="T4" fmla="*/ 1046 w 2093"/>
                <a:gd name="T5" fmla="*/ 0 h 1205"/>
                <a:gd name="T6" fmla="*/ 2093 w 2093"/>
                <a:gd name="T7" fmla="*/ 604 h 1205"/>
                <a:gd name="T8" fmla="*/ 1046 w 2093"/>
                <a:gd name="T9" fmla="*/ 1205 h 1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3" h="1205">
                  <a:moveTo>
                    <a:pt x="1046" y="1205"/>
                  </a:moveTo>
                  <a:lnTo>
                    <a:pt x="0" y="602"/>
                  </a:lnTo>
                  <a:lnTo>
                    <a:pt x="1046" y="0"/>
                  </a:lnTo>
                  <a:lnTo>
                    <a:pt x="2093" y="604"/>
                  </a:lnTo>
                  <a:lnTo>
                    <a:pt x="1046" y="120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" name="Freeform 6">
              <a:extLst>
                <a:ext uri="{FF2B5EF4-FFF2-40B4-BE49-F238E27FC236}">
                  <a16:creationId xmlns="" xmlns:a16="http://schemas.microsoft.com/office/drawing/2014/main" id="{EB58E289-8E01-4996-860C-A0E9158215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5326" y="2689473"/>
              <a:ext cx="842530" cy="1472617"/>
            </a:xfrm>
            <a:custGeom>
              <a:avLst/>
              <a:gdLst>
                <a:gd name="T0" fmla="*/ 0 w 1047"/>
                <a:gd name="T1" fmla="*/ 1830 h 1830"/>
                <a:gd name="T2" fmla="*/ 0 w 1047"/>
                <a:gd name="T3" fmla="*/ 602 h 1830"/>
                <a:gd name="T4" fmla="*/ 1047 w 1047"/>
                <a:gd name="T5" fmla="*/ 0 h 1830"/>
                <a:gd name="T6" fmla="*/ 1047 w 1047"/>
                <a:gd name="T7" fmla="*/ 1229 h 1830"/>
                <a:gd name="T8" fmla="*/ 0 w 1047"/>
                <a:gd name="T9" fmla="*/ 1830 h 1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7" h="1830">
                  <a:moveTo>
                    <a:pt x="0" y="1830"/>
                  </a:moveTo>
                  <a:lnTo>
                    <a:pt x="0" y="602"/>
                  </a:lnTo>
                  <a:lnTo>
                    <a:pt x="1047" y="0"/>
                  </a:lnTo>
                  <a:lnTo>
                    <a:pt x="1047" y="1229"/>
                  </a:lnTo>
                  <a:lnTo>
                    <a:pt x="0" y="183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7">
              <a:extLst>
                <a:ext uri="{FF2B5EF4-FFF2-40B4-BE49-F238E27FC236}">
                  <a16:creationId xmlns="" xmlns:a16="http://schemas.microsoft.com/office/drawing/2014/main" id="{C522D47F-EFEE-4485-9704-2C8C343FA1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600" y="2689473"/>
              <a:ext cx="841726" cy="1472617"/>
            </a:xfrm>
            <a:custGeom>
              <a:avLst/>
              <a:gdLst>
                <a:gd name="T0" fmla="*/ 1046 w 1046"/>
                <a:gd name="T1" fmla="*/ 1830 h 1830"/>
                <a:gd name="T2" fmla="*/ 1046 w 1046"/>
                <a:gd name="T3" fmla="*/ 603 h 1830"/>
                <a:gd name="T4" fmla="*/ 0 w 1046"/>
                <a:gd name="T5" fmla="*/ 0 h 1830"/>
                <a:gd name="T6" fmla="*/ 0 w 1046"/>
                <a:gd name="T7" fmla="*/ 1229 h 1830"/>
                <a:gd name="T8" fmla="*/ 1046 w 1046"/>
                <a:gd name="T9" fmla="*/ 1830 h 1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6" h="1830">
                  <a:moveTo>
                    <a:pt x="1046" y="1830"/>
                  </a:moveTo>
                  <a:lnTo>
                    <a:pt x="1046" y="603"/>
                  </a:lnTo>
                  <a:lnTo>
                    <a:pt x="0" y="0"/>
                  </a:lnTo>
                  <a:lnTo>
                    <a:pt x="0" y="1229"/>
                  </a:lnTo>
                  <a:lnTo>
                    <a:pt x="1046" y="183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="" xmlns:a16="http://schemas.microsoft.com/office/drawing/2014/main" id="{A9FA5CCD-C15F-477F-AA65-42C173E6270A}"/>
              </a:ext>
            </a:extLst>
          </p:cNvPr>
          <p:cNvSpPr txBox="1"/>
          <p:nvPr/>
        </p:nvSpPr>
        <p:spPr>
          <a:xfrm>
            <a:off x="753931" y="1141908"/>
            <a:ext cx="41357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01</a:t>
            </a:r>
            <a:endParaRPr lang="en-IN" sz="2800" b="1" dirty="0">
              <a:solidFill>
                <a:schemeClr val="bg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="" xmlns:a16="http://schemas.microsoft.com/office/drawing/2014/main" id="{B735FCE3-E23D-4F2F-9C3D-BB869C8FD6EC}"/>
              </a:ext>
            </a:extLst>
          </p:cNvPr>
          <p:cNvGrpSpPr/>
          <p:nvPr/>
        </p:nvGrpSpPr>
        <p:grpSpPr>
          <a:xfrm>
            <a:off x="3727583" y="2971111"/>
            <a:ext cx="1596406" cy="1854973"/>
            <a:chOff x="2133600" y="2205038"/>
            <a:chExt cx="1684256" cy="1957052"/>
          </a:xfrm>
        </p:grpSpPr>
        <p:sp>
          <p:nvSpPr>
            <p:cNvPr id="40" name="Freeform 5">
              <a:extLst>
                <a:ext uri="{FF2B5EF4-FFF2-40B4-BE49-F238E27FC236}">
                  <a16:creationId xmlns="" xmlns:a16="http://schemas.microsoft.com/office/drawing/2014/main" id="{63D8E994-6D25-4D60-93DF-3F90F0709F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600" y="2205038"/>
              <a:ext cx="1684256" cy="969674"/>
            </a:xfrm>
            <a:custGeom>
              <a:avLst/>
              <a:gdLst>
                <a:gd name="T0" fmla="*/ 1046 w 2093"/>
                <a:gd name="T1" fmla="*/ 1205 h 1205"/>
                <a:gd name="T2" fmla="*/ 0 w 2093"/>
                <a:gd name="T3" fmla="*/ 602 h 1205"/>
                <a:gd name="T4" fmla="*/ 1046 w 2093"/>
                <a:gd name="T5" fmla="*/ 0 h 1205"/>
                <a:gd name="T6" fmla="*/ 2093 w 2093"/>
                <a:gd name="T7" fmla="*/ 604 h 1205"/>
                <a:gd name="T8" fmla="*/ 1046 w 2093"/>
                <a:gd name="T9" fmla="*/ 1205 h 1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3" h="1205">
                  <a:moveTo>
                    <a:pt x="1046" y="1205"/>
                  </a:moveTo>
                  <a:lnTo>
                    <a:pt x="0" y="602"/>
                  </a:lnTo>
                  <a:lnTo>
                    <a:pt x="1046" y="0"/>
                  </a:lnTo>
                  <a:lnTo>
                    <a:pt x="2093" y="604"/>
                  </a:lnTo>
                  <a:lnTo>
                    <a:pt x="1046" y="120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" name="Freeform 6">
              <a:extLst>
                <a:ext uri="{FF2B5EF4-FFF2-40B4-BE49-F238E27FC236}">
                  <a16:creationId xmlns="" xmlns:a16="http://schemas.microsoft.com/office/drawing/2014/main" id="{44B1E54B-86E6-46B4-8346-5BAE4088F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5326" y="2689473"/>
              <a:ext cx="842530" cy="1472617"/>
            </a:xfrm>
            <a:custGeom>
              <a:avLst/>
              <a:gdLst>
                <a:gd name="T0" fmla="*/ 0 w 1047"/>
                <a:gd name="T1" fmla="*/ 1830 h 1830"/>
                <a:gd name="T2" fmla="*/ 0 w 1047"/>
                <a:gd name="T3" fmla="*/ 602 h 1830"/>
                <a:gd name="T4" fmla="*/ 1047 w 1047"/>
                <a:gd name="T5" fmla="*/ 0 h 1830"/>
                <a:gd name="T6" fmla="*/ 1047 w 1047"/>
                <a:gd name="T7" fmla="*/ 1229 h 1830"/>
                <a:gd name="T8" fmla="*/ 0 w 1047"/>
                <a:gd name="T9" fmla="*/ 1830 h 1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7" h="1830">
                  <a:moveTo>
                    <a:pt x="0" y="1830"/>
                  </a:moveTo>
                  <a:lnTo>
                    <a:pt x="0" y="602"/>
                  </a:lnTo>
                  <a:lnTo>
                    <a:pt x="1047" y="0"/>
                  </a:lnTo>
                  <a:lnTo>
                    <a:pt x="1047" y="1229"/>
                  </a:lnTo>
                  <a:lnTo>
                    <a:pt x="0" y="183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" name="Freeform 7">
              <a:extLst>
                <a:ext uri="{FF2B5EF4-FFF2-40B4-BE49-F238E27FC236}">
                  <a16:creationId xmlns="" xmlns:a16="http://schemas.microsoft.com/office/drawing/2014/main" id="{C846277D-0DB6-4F8E-B374-F99A67FA9C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600" y="2689473"/>
              <a:ext cx="841726" cy="1472617"/>
            </a:xfrm>
            <a:custGeom>
              <a:avLst/>
              <a:gdLst>
                <a:gd name="T0" fmla="*/ 1046 w 1046"/>
                <a:gd name="T1" fmla="*/ 1830 h 1830"/>
                <a:gd name="T2" fmla="*/ 1046 w 1046"/>
                <a:gd name="T3" fmla="*/ 603 h 1830"/>
                <a:gd name="T4" fmla="*/ 0 w 1046"/>
                <a:gd name="T5" fmla="*/ 0 h 1830"/>
                <a:gd name="T6" fmla="*/ 0 w 1046"/>
                <a:gd name="T7" fmla="*/ 1229 h 1830"/>
                <a:gd name="T8" fmla="*/ 1046 w 1046"/>
                <a:gd name="T9" fmla="*/ 1830 h 1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6" h="1830">
                  <a:moveTo>
                    <a:pt x="1046" y="1830"/>
                  </a:moveTo>
                  <a:lnTo>
                    <a:pt x="1046" y="603"/>
                  </a:lnTo>
                  <a:lnTo>
                    <a:pt x="0" y="0"/>
                  </a:lnTo>
                  <a:lnTo>
                    <a:pt x="0" y="1229"/>
                  </a:lnTo>
                  <a:lnTo>
                    <a:pt x="1046" y="183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="" xmlns:a16="http://schemas.microsoft.com/office/drawing/2014/main" id="{5AFBD87F-B431-40C9-A085-149891A9F379}"/>
              </a:ext>
            </a:extLst>
          </p:cNvPr>
          <p:cNvSpPr txBox="1"/>
          <p:nvPr/>
        </p:nvSpPr>
        <p:spPr>
          <a:xfrm>
            <a:off x="753931" y="3923400"/>
            <a:ext cx="41357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02</a:t>
            </a:r>
            <a:endParaRPr lang="en-IN" sz="2800" b="1" dirty="0">
              <a:solidFill>
                <a:schemeClr val="bg1"/>
              </a:solidFill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="" xmlns:a16="http://schemas.microsoft.com/office/drawing/2014/main" id="{5E4EB44D-3D96-4671-9E8F-9321F328A83E}"/>
              </a:ext>
            </a:extLst>
          </p:cNvPr>
          <p:cNvGrpSpPr/>
          <p:nvPr/>
        </p:nvGrpSpPr>
        <p:grpSpPr>
          <a:xfrm>
            <a:off x="5332222" y="2971403"/>
            <a:ext cx="1596406" cy="1854973"/>
            <a:chOff x="2133600" y="2205038"/>
            <a:chExt cx="1684256" cy="1957052"/>
          </a:xfrm>
        </p:grpSpPr>
        <p:sp>
          <p:nvSpPr>
            <p:cNvPr id="69" name="Freeform 5">
              <a:extLst>
                <a:ext uri="{FF2B5EF4-FFF2-40B4-BE49-F238E27FC236}">
                  <a16:creationId xmlns="" xmlns:a16="http://schemas.microsoft.com/office/drawing/2014/main" id="{747F4E8A-1708-4561-8A78-6A943CC710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600" y="2205038"/>
              <a:ext cx="1684256" cy="969674"/>
            </a:xfrm>
            <a:custGeom>
              <a:avLst/>
              <a:gdLst>
                <a:gd name="T0" fmla="*/ 1046 w 2093"/>
                <a:gd name="T1" fmla="*/ 1205 h 1205"/>
                <a:gd name="T2" fmla="*/ 0 w 2093"/>
                <a:gd name="T3" fmla="*/ 602 h 1205"/>
                <a:gd name="T4" fmla="*/ 1046 w 2093"/>
                <a:gd name="T5" fmla="*/ 0 h 1205"/>
                <a:gd name="T6" fmla="*/ 2093 w 2093"/>
                <a:gd name="T7" fmla="*/ 604 h 1205"/>
                <a:gd name="T8" fmla="*/ 1046 w 2093"/>
                <a:gd name="T9" fmla="*/ 1205 h 1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3" h="1205">
                  <a:moveTo>
                    <a:pt x="1046" y="1205"/>
                  </a:moveTo>
                  <a:lnTo>
                    <a:pt x="0" y="602"/>
                  </a:lnTo>
                  <a:lnTo>
                    <a:pt x="1046" y="0"/>
                  </a:lnTo>
                  <a:lnTo>
                    <a:pt x="2093" y="604"/>
                  </a:lnTo>
                  <a:lnTo>
                    <a:pt x="1046" y="120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" name="Freeform 6">
              <a:extLst>
                <a:ext uri="{FF2B5EF4-FFF2-40B4-BE49-F238E27FC236}">
                  <a16:creationId xmlns="" xmlns:a16="http://schemas.microsoft.com/office/drawing/2014/main" id="{A8EB4F6C-CAE1-459D-8DFC-4453D5CBFF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5326" y="2689473"/>
              <a:ext cx="842530" cy="1472617"/>
            </a:xfrm>
            <a:custGeom>
              <a:avLst/>
              <a:gdLst>
                <a:gd name="T0" fmla="*/ 0 w 1047"/>
                <a:gd name="T1" fmla="*/ 1830 h 1830"/>
                <a:gd name="T2" fmla="*/ 0 w 1047"/>
                <a:gd name="T3" fmla="*/ 602 h 1830"/>
                <a:gd name="T4" fmla="*/ 1047 w 1047"/>
                <a:gd name="T5" fmla="*/ 0 h 1830"/>
                <a:gd name="T6" fmla="*/ 1047 w 1047"/>
                <a:gd name="T7" fmla="*/ 1229 h 1830"/>
                <a:gd name="T8" fmla="*/ 0 w 1047"/>
                <a:gd name="T9" fmla="*/ 1830 h 1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7" h="1830">
                  <a:moveTo>
                    <a:pt x="0" y="1830"/>
                  </a:moveTo>
                  <a:lnTo>
                    <a:pt x="0" y="602"/>
                  </a:lnTo>
                  <a:lnTo>
                    <a:pt x="1047" y="0"/>
                  </a:lnTo>
                  <a:lnTo>
                    <a:pt x="1047" y="1229"/>
                  </a:lnTo>
                  <a:lnTo>
                    <a:pt x="0" y="183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" name="Freeform 7">
              <a:extLst>
                <a:ext uri="{FF2B5EF4-FFF2-40B4-BE49-F238E27FC236}">
                  <a16:creationId xmlns="" xmlns:a16="http://schemas.microsoft.com/office/drawing/2014/main" id="{F3AE8FAD-475C-4655-A40B-746725D468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600" y="2689473"/>
              <a:ext cx="841726" cy="1472617"/>
            </a:xfrm>
            <a:custGeom>
              <a:avLst/>
              <a:gdLst>
                <a:gd name="T0" fmla="*/ 1046 w 1046"/>
                <a:gd name="T1" fmla="*/ 1830 h 1830"/>
                <a:gd name="T2" fmla="*/ 1046 w 1046"/>
                <a:gd name="T3" fmla="*/ 603 h 1830"/>
                <a:gd name="T4" fmla="*/ 0 w 1046"/>
                <a:gd name="T5" fmla="*/ 0 h 1830"/>
                <a:gd name="T6" fmla="*/ 0 w 1046"/>
                <a:gd name="T7" fmla="*/ 1229 h 1830"/>
                <a:gd name="T8" fmla="*/ 1046 w 1046"/>
                <a:gd name="T9" fmla="*/ 1830 h 1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6" h="1830">
                  <a:moveTo>
                    <a:pt x="1046" y="1830"/>
                  </a:moveTo>
                  <a:lnTo>
                    <a:pt x="1046" y="603"/>
                  </a:lnTo>
                  <a:lnTo>
                    <a:pt x="0" y="0"/>
                  </a:lnTo>
                  <a:lnTo>
                    <a:pt x="0" y="1229"/>
                  </a:lnTo>
                  <a:lnTo>
                    <a:pt x="1046" y="183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="" xmlns:a16="http://schemas.microsoft.com/office/drawing/2014/main" id="{7D1CB350-CFFB-4197-A25D-586921D71804}"/>
              </a:ext>
            </a:extLst>
          </p:cNvPr>
          <p:cNvSpPr txBox="1"/>
          <p:nvPr/>
        </p:nvSpPr>
        <p:spPr>
          <a:xfrm>
            <a:off x="7200019" y="2507731"/>
            <a:ext cx="41357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03</a:t>
            </a:r>
            <a:endParaRPr lang="en-IN" sz="2800" b="1" dirty="0">
              <a:solidFill>
                <a:schemeClr val="bg1"/>
              </a:solidFill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="" xmlns:a16="http://schemas.microsoft.com/office/drawing/2014/main" id="{293DDD9A-3BD6-46EF-B3D1-6E3742AF3CE8}"/>
              </a:ext>
            </a:extLst>
          </p:cNvPr>
          <p:cNvGrpSpPr/>
          <p:nvPr/>
        </p:nvGrpSpPr>
        <p:grpSpPr>
          <a:xfrm>
            <a:off x="6133745" y="4368487"/>
            <a:ext cx="1596406" cy="1854973"/>
            <a:chOff x="2133600" y="2205038"/>
            <a:chExt cx="1684256" cy="1957052"/>
          </a:xfrm>
        </p:grpSpPr>
        <p:sp>
          <p:nvSpPr>
            <p:cNvPr id="66" name="Freeform 5">
              <a:extLst>
                <a:ext uri="{FF2B5EF4-FFF2-40B4-BE49-F238E27FC236}">
                  <a16:creationId xmlns="" xmlns:a16="http://schemas.microsoft.com/office/drawing/2014/main" id="{66CFDC92-5666-40DA-A9A3-1F49BCD6E7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600" y="2205038"/>
              <a:ext cx="1684256" cy="969674"/>
            </a:xfrm>
            <a:custGeom>
              <a:avLst/>
              <a:gdLst>
                <a:gd name="T0" fmla="*/ 1046 w 2093"/>
                <a:gd name="T1" fmla="*/ 1205 h 1205"/>
                <a:gd name="T2" fmla="*/ 0 w 2093"/>
                <a:gd name="T3" fmla="*/ 602 h 1205"/>
                <a:gd name="T4" fmla="*/ 1046 w 2093"/>
                <a:gd name="T5" fmla="*/ 0 h 1205"/>
                <a:gd name="T6" fmla="*/ 2093 w 2093"/>
                <a:gd name="T7" fmla="*/ 604 h 1205"/>
                <a:gd name="T8" fmla="*/ 1046 w 2093"/>
                <a:gd name="T9" fmla="*/ 1205 h 1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3" h="1205">
                  <a:moveTo>
                    <a:pt x="1046" y="1205"/>
                  </a:moveTo>
                  <a:lnTo>
                    <a:pt x="0" y="602"/>
                  </a:lnTo>
                  <a:lnTo>
                    <a:pt x="1046" y="0"/>
                  </a:lnTo>
                  <a:lnTo>
                    <a:pt x="2093" y="604"/>
                  </a:lnTo>
                  <a:lnTo>
                    <a:pt x="1046" y="120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6">
              <a:extLst>
                <a:ext uri="{FF2B5EF4-FFF2-40B4-BE49-F238E27FC236}">
                  <a16:creationId xmlns="" xmlns:a16="http://schemas.microsoft.com/office/drawing/2014/main" id="{D094104C-E76D-4A5F-B9D6-0571C8CE6E5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5326" y="2689473"/>
              <a:ext cx="842530" cy="1472617"/>
            </a:xfrm>
            <a:custGeom>
              <a:avLst/>
              <a:gdLst>
                <a:gd name="T0" fmla="*/ 0 w 1047"/>
                <a:gd name="T1" fmla="*/ 1830 h 1830"/>
                <a:gd name="T2" fmla="*/ 0 w 1047"/>
                <a:gd name="T3" fmla="*/ 602 h 1830"/>
                <a:gd name="T4" fmla="*/ 1047 w 1047"/>
                <a:gd name="T5" fmla="*/ 0 h 1830"/>
                <a:gd name="T6" fmla="*/ 1047 w 1047"/>
                <a:gd name="T7" fmla="*/ 1229 h 1830"/>
                <a:gd name="T8" fmla="*/ 0 w 1047"/>
                <a:gd name="T9" fmla="*/ 1830 h 1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7" h="1830">
                  <a:moveTo>
                    <a:pt x="0" y="1830"/>
                  </a:moveTo>
                  <a:lnTo>
                    <a:pt x="0" y="602"/>
                  </a:lnTo>
                  <a:lnTo>
                    <a:pt x="1047" y="0"/>
                  </a:lnTo>
                  <a:lnTo>
                    <a:pt x="1047" y="1229"/>
                  </a:lnTo>
                  <a:lnTo>
                    <a:pt x="0" y="183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" name="Freeform 7">
              <a:extLst>
                <a:ext uri="{FF2B5EF4-FFF2-40B4-BE49-F238E27FC236}">
                  <a16:creationId xmlns="" xmlns:a16="http://schemas.microsoft.com/office/drawing/2014/main" id="{E341EC70-5874-4A4E-B243-C66C7D4B6E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600" y="2689473"/>
              <a:ext cx="841726" cy="1472617"/>
            </a:xfrm>
            <a:custGeom>
              <a:avLst/>
              <a:gdLst>
                <a:gd name="T0" fmla="*/ 1046 w 1046"/>
                <a:gd name="T1" fmla="*/ 1830 h 1830"/>
                <a:gd name="T2" fmla="*/ 1046 w 1046"/>
                <a:gd name="T3" fmla="*/ 603 h 1830"/>
                <a:gd name="T4" fmla="*/ 0 w 1046"/>
                <a:gd name="T5" fmla="*/ 0 h 1830"/>
                <a:gd name="T6" fmla="*/ 0 w 1046"/>
                <a:gd name="T7" fmla="*/ 1229 h 1830"/>
                <a:gd name="T8" fmla="*/ 1046 w 1046"/>
                <a:gd name="T9" fmla="*/ 1830 h 1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6" h="1830">
                  <a:moveTo>
                    <a:pt x="1046" y="1830"/>
                  </a:moveTo>
                  <a:lnTo>
                    <a:pt x="1046" y="603"/>
                  </a:lnTo>
                  <a:lnTo>
                    <a:pt x="0" y="0"/>
                  </a:lnTo>
                  <a:lnTo>
                    <a:pt x="0" y="1229"/>
                  </a:lnTo>
                  <a:lnTo>
                    <a:pt x="1046" y="183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="" xmlns:a16="http://schemas.microsoft.com/office/drawing/2014/main" id="{0163CF23-C2DB-4C02-AE01-96C33A128FC6}"/>
              </a:ext>
            </a:extLst>
          </p:cNvPr>
          <p:cNvSpPr txBox="1"/>
          <p:nvPr/>
        </p:nvSpPr>
        <p:spPr>
          <a:xfrm>
            <a:off x="3158175" y="5314618"/>
            <a:ext cx="41357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04</a:t>
            </a:r>
            <a:endParaRPr lang="en-IN" sz="2800" b="1" dirty="0">
              <a:solidFill>
                <a:schemeClr val="bg1"/>
              </a:solidFill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="" xmlns:a16="http://schemas.microsoft.com/office/drawing/2014/main" id="{0FAAF741-E788-4D97-B8B4-3E112BE4D1F3}"/>
              </a:ext>
            </a:extLst>
          </p:cNvPr>
          <p:cNvGrpSpPr/>
          <p:nvPr/>
        </p:nvGrpSpPr>
        <p:grpSpPr>
          <a:xfrm>
            <a:off x="7734246" y="4368487"/>
            <a:ext cx="1596406" cy="1854973"/>
            <a:chOff x="2133600" y="2205038"/>
            <a:chExt cx="1684256" cy="1957052"/>
          </a:xfrm>
        </p:grpSpPr>
        <p:sp>
          <p:nvSpPr>
            <p:cNvPr id="83" name="Freeform 5">
              <a:extLst>
                <a:ext uri="{FF2B5EF4-FFF2-40B4-BE49-F238E27FC236}">
                  <a16:creationId xmlns="" xmlns:a16="http://schemas.microsoft.com/office/drawing/2014/main" id="{6FCE0AD9-7385-40AE-AF85-2D9B45EA14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600" y="2205038"/>
              <a:ext cx="1684256" cy="969674"/>
            </a:xfrm>
            <a:custGeom>
              <a:avLst/>
              <a:gdLst>
                <a:gd name="T0" fmla="*/ 1046 w 2093"/>
                <a:gd name="T1" fmla="*/ 1205 h 1205"/>
                <a:gd name="T2" fmla="*/ 0 w 2093"/>
                <a:gd name="T3" fmla="*/ 602 h 1205"/>
                <a:gd name="T4" fmla="*/ 1046 w 2093"/>
                <a:gd name="T5" fmla="*/ 0 h 1205"/>
                <a:gd name="T6" fmla="*/ 2093 w 2093"/>
                <a:gd name="T7" fmla="*/ 604 h 1205"/>
                <a:gd name="T8" fmla="*/ 1046 w 2093"/>
                <a:gd name="T9" fmla="*/ 1205 h 1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3" h="1205">
                  <a:moveTo>
                    <a:pt x="1046" y="1205"/>
                  </a:moveTo>
                  <a:lnTo>
                    <a:pt x="0" y="602"/>
                  </a:lnTo>
                  <a:lnTo>
                    <a:pt x="1046" y="0"/>
                  </a:lnTo>
                  <a:lnTo>
                    <a:pt x="2093" y="604"/>
                  </a:lnTo>
                  <a:lnTo>
                    <a:pt x="1046" y="120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Freeform 6">
              <a:extLst>
                <a:ext uri="{FF2B5EF4-FFF2-40B4-BE49-F238E27FC236}">
                  <a16:creationId xmlns="" xmlns:a16="http://schemas.microsoft.com/office/drawing/2014/main" id="{406EC94A-1B5C-4A15-832B-8424B74D81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5326" y="2689473"/>
              <a:ext cx="842530" cy="1472617"/>
            </a:xfrm>
            <a:custGeom>
              <a:avLst/>
              <a:gdLst>
                <a:gd name="T0" fmla="*/ 0 w 1047"/>
                <a:gd name="T1" fmla="*/ 1830 h 1830"/>
                <a:gd name="T2" fmla="*/ 0 w 1047"/>
                <a:gd name="T3" fmla="*/ 602 h 1830"/>
                <a:gd name="T4" fmla="*/ 1047 w 1047"/>
                <a:gd name="T5" fmla="*/ 0 h 1830"/>
                <a:gd name="T6" fmla="*/ 1047 w 1047"/>
                <a:gd name="T7" fmla="*/ 1229 h 1830"/>
                <a:gd name="T8" fmla="*/ 0 w 1047"/>
                <a:gd name="T9" fmla="*/ 1830 h 1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7" h="1830">
                  <a:moveTo>
                    <a:pt x="0" y="1830"/>
                  </a:moveTo>
                  <a:lnTo>
                    <a:pt x="0" y="602"/>
                  </a:lnTo>
                  <a:lnTo>
                    <a:pt x="1047" y="0"/>
                  </a:lnTo>
                  <a:lnTo>
                    <a:pt x="1047" y="1229"/>
                  </a:lnTo>
                  <a:lnTo>
                    <a:pt x="0" y="183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" name="Freeform 7">
              <a:extLst>
                <a:ext uri="{FF2B5EF4-FFF2-40B4-BE49-F238E27FC236}">
                  <a16:creationId xmlns="" xmlns:a16="http://schemas.microsoft.com/office/drawing/2014/main" id="{D4E5929E-ED3C-413E-A3AA-1155CB45C9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600" y="2689473"/>
              <a:ext cx="841726" cy="1472617"/>
            </a:xfrm>
            <a:custGeom>
              <a:avLst/>
              <a:gdLst>
                <a:gd name="T0" fmla="*/ 1046 w 1046"/>
                <a:gd name="T1" fmla="*/ 1830 h 1830"/>
                <a:gd name="T2" fmla="*/ 1046 w 1046"/>
                <a:gd name="T3" fmla="*/ 603 h 1830"/>
                <a:gd name="T4" fmla="*/ 0 w 1046"/>
                <a:gd name="T5" fmla="*/ 0 h 1830"/>
                <a:gd name="T6" fmla="*/ 0 w 1046"/>
                <a:gd name="T7" fmla="*/ 1229 h 1830"/>
                <a:gd name="T8" fmla="*/ 1046 w 1046"/>
                <a:gd name="T9" fmla="*/ 1830 h 1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6" h="1830">
                  <a:moveTo>
                    <a:pt x="1046" y="1830"/>
                  </a:moveTo>
                  <a:lnTo>
                    <a:pt x="1046" y="603"/>
                  </a:lnTo>
                  <a:lnTo>
                    <a:pt x="0" y="0"/>
                  </a:lnTo>
                  <a:lnTo>
                    <a:pt x="0" y="1229"/>
                  </a:lnTo>
                  <a:lnTo>
                    <a:pt x="1046" y="183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82" name="TextBox 81">
            <a:extLst>
              <a:ext uri="{FF2B5EF4-FFF2-40B4-BE49-F238E27FC236}">
                <a16:creationId xmlns="" xmlns:a16="http://schemas.microsoft.com/office/drawing/2014/main" id="{8849AD2D-8170-45C5-B112-7A7C246897B1}"/>
              </a:ext>
            </a:extLst>
          </p:cNvPr>
          <p:cNvSpPr txBox="1"/>
          <p:nvPr/>
        </p:nvSpPr>
        <p:spPr>
          <a:xfrm>
            <a:off x="9977234" y="4358963"/>
            <a:ext cx="41357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05</a:t>
            </a:r>
            <a:endParaRPr lang="en-IN" sz="2800" b="1" dirty="0">
              <a:solidFill>
                <a:schemeClr val="bg1"/>
              </a:solidFill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="" xmlns:a16="http://schemas.microsoft.com/office/drawing/2014/main" id="{9D5DC0AE-0A9D-4628-8B8E-3E0DD20C24DA}"/>
              </a:ext>
            </a:extLst>
          </p:cNvPr>
          <p:cNvSpPr/>
          <p:nvPr/>
        </p:nvSpPr>
        <p:spPr>
          <a:xfrm>
            <a:off x="6074914" y="2901162"/>
            <a:ext cx="105066" cy="10506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6" name="Rectangle 105">
            <a:extLst>
              <a:ext uri="{FF2B5EF4-FFF2-40B4-BE49-F238E27FC236}">
                <a16:creationId xmlns="" xmlns:a16="http://schemas.microsoft.com/office/drawing/2014/main" id="{F6EC40F5-9723-49A3-88AD-16BEF5755DEA}"/>
              </a:ext>
            </a:extLst>
          </p:cNvPr>
          <p:cNvSpPr/>
          <p:nvPr/>
        </p:nvSpPr>
        <p:spPr>
          <a:xfrm>
            <a:off x="7254249" y="2946465"/>
            <a:ext cx="2356193" cy="43088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="" xmlns:a16="http://schemas.microsoft.com/office/drawing/2014/main" id="{1B4E5B68-CBF2-4A18-945C-C59543FF0120}"/>
              </a:ext>
            </a:extLst>
          </p:cNvPr>
          <p:cNvSpPr/>
          <p:nvPr/>
        </p:nvSpPr>
        <p:spPr>
          <a:xfrm>
            <a:off x="7730151" y="2557145"/>
            <a:ext cx="1880291" cy="30777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r>
              <a:rPr lang="en-IN" sz="2000" dirty="0">
                <a:solidFill>
                  <a:schemeClr val="bg1"/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cxnSp>
        <p:nvCxnSpPr>
          <p:cNvPr id="105" name="Straight Connector 104">
            <a:extLst>
              <a:ext uri="{FF2B5EF4-FFF2-40B4-BE49-F238E27FC236}">
                <a16:creationId xmlns="" xmlns:a16="http://schemas.microsoft.com/office/drawing/2014/main" id="{90ECE138-6D19-4AE3-95DE-A534F1E24EA2}"/>
              </a:ext>
            </a:extLst>
          </p:cNvPr>
          <p:cNvCxnSpPr>
            <a:cxnSpLocks/>
          </p:cNvCxnSpPr>
          <p:nvPr/>
        </p:nvCxnSpPr>
        <p:spPr>
          <a:xfrm>
            <a:off x="6317571" y="2953695"/>
            <a:ext cx="799088" cy="0"/>
          </a:xfrm>
          <a:prstGeom prst="line">
            <a:avLst/>
          </a:prstGeom>
          <a:ln w="1905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Oval 108">
            <a:extLst>
              <a:ext uri="{FF2B5EF4-FFF2-40B4-BE49-F238E27FC236}">
                <a16:creationId xmlns="" xmlns:a16="http://schemas.microsoft.com/office/drawing/2014/main" id="{CE18D9CD-508C-407A-A36B-E580EC052223}"/>
              </a:ext>
            </a:extLst>
          </p:cNvPr>
          <p:cNvSpPr/>
          <p:nvPr/>
        </p:nvSpPr>
        <p:spPr>
          <a:xfrm>
            <a:off x="9255311" y="4763038"/>
            <a:ext cx="105066" cy="10506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2" name="Rectangle 111">
            <a:extLst>
              <a:ext uri="{FF2B5EF4-FFF2-40B4-BE49-F238E27FC236}">
                <a16:creationId xmlns="" xmlns:a16="http://schemas.microsoft.com/office/drawing/2014/main" id="{657F960B-9D69-49F7-9C1F-DE489FF0321D}"/>
              </a:ext>
            </a:extLst>
          </p:cNvPr>
          <p:cNvSpPr/>
          <p:nvPr/>
        </p:nvSpPr>
        <p:spPr>
          <a:xfrm>
            <a:off x="9978093" y="4808341"/>
            <a:ext cx="2356193" cy="43088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="" xmlns:a16="http://schemas.microsoft.com/office/drawing/2014/main" id="{6B428C56-7DC6-4CA3-B39C-B717E487FD8A}"/>
              </a:ext>
            </a:extLst>
          </p:cNvPr>
          <p:cNvSpPr/>
          <p:nvPr/>
        </p:nvSpPr>
        <p:spPr>
          <a:xfrm>
            <a:off x="10492881" y="4419021"/>
            <a:ext cx="1506188" cy="30777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r>
              <a:rPr lang="en-IN" sz="2000" dirty="0">
                <a:solidFill>
                  <a:schemeClr val="bg1"/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cxnSp>
        <p:nvCxnSpPr>
          <p:cNvPr id="111" name="Straight Connector 110">
            <a:extLst>
              <a:ext uri="{FF2B5EF4-FFF2-40B4-BE49-F238E27FC236}">
                <a16:creationId xmlns="" xmlns:a16="http://schemas.microsoft.com/office/drawing/2014/main" id="{E99880FE-FAD9-4F12-9987-AD7FE31944FB}"/>
              </a:ext>
            </a:extLst>
          </p:cNvPr>
          <p:cNvCxnSpPr>
            <a:cxnSpLocks/>
          </p:cNvCxnSpPr>
          <p:nvPr/>
        </p:nvCxnSpPr>
        <p:spPr>
          <a:xfrm>
            <a:off x="9497968" y="4815571"/>
            <a:ext cx="340860" cy="0"/>
          </a:xfrm>
          <a:prstGeom prst="line">
            <a:avLst/>
          </a:prstGeom>
          <a:ln w="1905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4" name="Group 113">
            <a:extLst>
              <a:ext uri="{FF2B5EF4-FFF2-40B4-BE49-F238E27FC236}">
                <a16:creationId xmlns="" xmlns:a16="http://schemas.microsoft.com/office/drawing/2014/main" id="{263A2E67-321A-4A02-82C8-C3E3A86C4E85}"/>
              </a:ext>
            </a:extLst>
          </p:cNvPr>
          <p:cNvGrpSpPr/>
          <p:nvPr/>
        </p:nvGrpSpPr>
        <p:grpSpPr>
          <a:xfrm flipH="1">
            <a:off x="241160" y="3984956"/>
            <a:ext cx="3535528" cy="820207"/>
            <a:chOff x="2675325" y="698459"/>
            <a:chExt cx="3535528" cy="820207"/>
          </a:xfrm>
        </p:grpSpPr>
        <p:sp>
          <p:nvSpPr>
            <p:cNvPr id="115" name="Oval 114">
              <a:extLst>
                <a:ext uri="{FF2B5EF4-FFF2-40B4-BE49-F238E27FC236}">
                  <a16:creationId xmlns="" xmlns:a16="http://schemas.microsoft.com/office/drawing/2014/main" id="{CEF04F65-DE8C-4353-AEBB-408BC068633D}"/>
                </a:ext>
              </a:extLst>
            </p:cNvPr>
            <p:cNvSpPr/>
            <p:nvPr/>
          </p:nvSpPr>
          <p:spPr>
            <a:xfrm>
              <a:off x="2675325" y="1042476"/>
              <a:ext cx="105066" cy="10506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116" name="Group 115">
              <a:extLst>
                <a:ext uri="{FF2B5EF4-FFF2-40B4-BE49-F238E27FC236}">
                  <a16:creationId xmlns="" xmlns:a16="http://schemas.microsoft.com/office/drawing/2014/main" id="{0F54A017-8A28-4E29-BA2B-69F81401EDE8}"/>
                </a:ext>
              </a:extLst>
            </p:cNvPr>
            <p:cNvGrpSpPr/>
            <p:nvPr/>
          </p:nvGrpSpPr>
          <p:grpSpPr>
            <a:xfrm>
              <a:off x="3854660" y="698459"/>
              <a:ext cx="2356193" cy="820207"/>
              <a:chOff x="5986908" y="650604"/>
              <a:chExt cx="2356193" cy="820207"/>
            </a:xfrm>
          </p:grpSpPr>
          <p:sp>
            <p:nvSpPr>
              <p:cNvPr id="118" name="Rectangle 117">
                <a:extLst>
                  <a:ext uri="{FF2B5EF4-FFF2-40B4-BE49-F238E27FC236}">
                    <a16:creationId xmlns="" xmlns:a16="http://schemas.microsoft.com/office/drawing/2014/main" id="{F832F799-76BF-47BD-8A88-E54DF857AA93}"/>
                  </a:ext>
                </a:extLst>
              </p:cNvPr>
              <p:cNvSpPr/>
              <p:nvPr/>
            </p:nvSpPr>
            <p:spPr>
              <a:xfrm>
                <a:off x="5986908" y="1039924"/>
                <a:ext cx="2356193" cy="430887"/>
              </a:xfrm>
              <a:prstGeom prst="rect">
                <a:avLst/>
              </a:prstGeom>
            </p:spPr>
            <p:txBody>
              <a:bodyPr wrap="square" lIns="0" tIns="0" rIns="0" bIns="0" anchor="t">
                <a:spAutoFit/>
              </a:bodyPr>
              <a:lstStyle/>
              <a:p>
                <a:pPr algn="r"/>
                <a:r>
                  <a:rPr lang="en-IN" sz="1400" dirty="0">
                    <a:solidFill>
                      <a:schemeClr val="bg1"/>
                    </a:solidFill>
                    <a:latin typeface="Segoe UI Light" panose="020B0502040204020203" pitchFamily="34" charset="0"/>
                    <a:ea typeface="Open Sans" panose="020B0606030504020204" pitchFamily="34" charset="0"/>
                    <a:cs typeface="Segoe UI Light" panose="020B0502040204020203" pitchFamily="34" charset="0"/>
                  </a:rPr>
                  <a:t>This is a sample text. Insert your desired text here. </a:t>
                </a:r>
              </a:p>
            </p:txBody>
          </p:sp>
          <p:sp>
            <p:nvSpPr>
              <p:cNvPr id="119" name="Rectangle 118">
                <a:extLst>
                  <a:ext uri="{FF2B5EF4-FFF2-40B4-BE49-F238E27FC236}">
                    <a16:creationId xmlns="" xmlns:a16="http://schemas.microsoft.com/office/drawing/2014/main" id="{C55A0FC0-38EA-4265-8763-8E8BC4B07D1B}"/>
                  </a:ext>
                </a:extLst>
              </p:cNvPr>
              <p:cNvSpPr/>
              <p:nvPr/>
            </p:nvSpPr>
            <p:spPr>
              <a:xfrm>
                <a:off x="5986908" y="650604"/>
                <a:ext cx="2356193" cy="307777"/>
              </a:xfrm>
              <a:prstGeom prst="rect">
                <a:avLst/>
              </a:prstGeom>
            </p:spPr>
            <p:txBody>
              <a:bodyPr wrap="square" lIns="0" tIns="0" rIns="0" bIns="0" anchor="b">
                <a:spAutoFit/>
              </a:bodyPr>
              <a:lstStyle/>
              <a:p>
                <a:pPr algn="r"/>
                <a:r>
                  <a:rPr lang="en-IN" sz="2000" dirty="0">
                    <a:solidFill>
                      <a:schemeClr val="bg1"/>
                    </a:solidFill>
                    <a:ea typeface="Open Sans" panose="020B0606030504020204" pitchFamily="34" charset="0"/>
                    <a:cs typeface="Segoe UI Light" panose="020B0502040204020203" pitchFamily="34" charset="0"/>
                  </a:rPr>
                  <a:t>Placeholder</a:t>
                </a:r>
              </a:p>
            </p:txBody>
          </p:sp>
        </p:grpSp>
        <p:cxnSp>
          <p:nvCxnSpPr>
            <p:cNvPr id="117" name="Straight Connector 116">
              <a:extLst>
                <a:ext uri="{FF2B5EF4-FFF2-40B4-BE49-F238E27FC236}">
                  <a16:creationId xmlns="" xmlns:a16="http://schemas.microsoft.com/office/drawing/2014/main" id="{B9188BCE-74D9-4C93-9C73-EE8496072EE7}"/>
                </a:ext>
              </a:extLst>
            </p:cNvPr>
            <p:cNvCxnSpPr>
              <a:cxnSpLocks/>
            </p:cNvCxnSpPr>
            <p:nvPr/>
          </p:nvCxnSpPr>
          <p:spPr>
            <a:xfrm>
              <a:off x="2917982" y="1095009"/>
              <a:ext cx="799088" cy="0"/>
            </a:xfrm>
            <a:prstGeom prst="line">
              <a:avLst/>
            </a:prstGeom>
            <a:ln w="19050" cap="rnd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0" name="Group 119">
            <a:extLst>
              <a:ext uri="{FF2B5EF4-FFF2-40B4-BE49-F238E27FC236}">
                <a16:creationId xmlns="" xmlns:a16="http://schemas.microsoft.com/office/drawing/2014/main" id="{0A950ACD-1B24-4BEE-95C4-1FF1AC7642D7}"/>
              </a:ext>
            </a:extLst>
          </p:cNvPr>
          <p:cNvGrpSpPr/>
          <p:nvPr/>
        </p:nvGrpSpPr>
        <p:grpSpPr>
          <a:xfrm flipH="1">
            <a:off x="2633805" y="5388627"/>
            <a:ext cx="3535528" cy="820207"/>
            <a:chOff x="2675325" y="698459"/>
            <a:chExt cx="3535528" cy="820207"/>
          </a:xfrm>
        </p:grpSpPr>
        <p:sp>
          <p:nvSpPr>
            <p:cNvPr id="121" name="Oval 120">
              <a:extLst>
                <a:ext uri="{FF2B5EF4-FFF2-40B4-BE49-F238E27FC236}">
                  <a16:creationId xmlns="" xmlns:a16="http://schemas.microsoft.com/office/drawing/2014/main" id="{865AC0E2-61DE-4989-99AB-34E640C8F617}"/>
                </a:ext>
              </a:extLst>
            </p:cNvPr>
            <p:cNvSpPr/>
            <p:nvPr/>
          </p:nvSpPr>
          <p:spPr>
            <a:xfrm>
              <a:off x="2675325" y="1042476"/>
              <a:ext cx="105066" cy="10506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122" name="Group 121">
              <a:extLst>
                <a:ext uri="{FF2B5EF4-FFF2-40B4-BE49-F238E27FC236}">
                  <a16:creationId xmlns="" xmlns:a16="http://schemas.microsoft.com/office/drawing/2014/main" id="{DEFCC416-198C-4B9A-8A74-01B1868D4153}"/>
                </a:ext>
              </a:extLst>
            </p:cNvPr>
            <p:cNvGrpSpPr/>
            <p:nvPr/>
          </p:nvGrpSpPr>
          <p:grpSpPr>
            <a:xfrm>
              <a:off x="3854660" y="698459"/>
              <a:ext cx="2356193" cy="820207"/>
              <a:chOff x="5986908" y="650604"/>
              <a:chExt cx="2356193" cy="820207"/>
            </a:xfrm>
          </p:grpSpPr>
          <p:sp>
            <p:nvSpPr>
              <p:cNvPr id="124" name="Rectangle 123">
                <a:extLst>
                  <a:ext uri="{FF2B5EF4-FFF2-40B4-BE49-F238E27FC236}">
                    <a16:creationId xmlns="" xmlns:a16="http://schemas.microsoft.com/office/drawing/2014/main" id="{5147746A-25B6-4C15-B816-50BF8D9BAAF0}"/>
                  </a:ext>
                </a:extLst>
              </p:cNvPr>
              <p:cNvSpPr/>
              <p:nvPr/>
            </p:nvSpPr>
            <p:spPr>
              <a:xfrm>
                <a:off x="5986908" y="1039924"/>
                <a:ext cx="2356193" cy="430887"/>
              </a:xfrm>
              <a:prstGeom prst="rect">
                <a:avLst/>
              </a:prstGeom>
            </p:spPr>
            <p:txBody>
              <a:bodyPr wrap="square" lIns="0" tIns="0" rIns="0" bIns="0" anchor="t">
                <a:spAutoFit/>
              </a:bodyPr>
              <a:lstStyle/>
              <a:p>
                <a:pPr algn="r"/>
                <a:r>
                  <a:rPr lang="en-IN" sz="1400" dirty="0">
                    <a:solidFill>
                      <a:schemeClr val="bg1"/>
                    </a:solidFill>
                    <a:latin typeface="Segoe UI Light" panose="020B0502040204020203" pitchFamily="34" charset="0"/>
                    <a:ea typeface="Open Sans" panose="020B0606030504020204" pitchFamily="34" charset="0"/>
                    <a:cs typeface="Segoe UI Light" panose="020B0502040204020203" pitchFamily="34" charset="0"/>
                  </a:rPr>
                  <a:t>This is a sample text. Insert your desired text here. </a:t>
                </a:r>
              </a:p>
            </p:txBody>
          </p:sp>
          <p:sp>
            <p:nvSpPr>
              <p:cNvPr id="125" name="Rectangle 124">
                <a:extLst>
                  <a:ext uri="{FF2B5EF4-FFF2-40B4-BE49-F238E27FC236}">
                    <a16:creationId xmlns="" xmlns:a16="http://schemas.microsoft.com/office/drawing/2014/main" id="{28181042-4EA7-4E0F-B494-0946DBEEA7EC}"/>
                  </a:ext>
                </a:extLst>
              </p:cNvPr>
              <p:cNvSpPr/>
              <p:nvPr/>
            </p:nvSpPr>
            <p:spPr>
              <a:xfrm>
                <a:off x="5986908" y="650604"/>
                <a:ext cx="2356193" cy="307777"/>
              </a:xfrm>
              <a:prstGeom prst="rect">
                <a:avLst/>
              </a:prstGeom>
            </p:spPr>
            <p:txBody>
              <a:bodyPr wrap="square" lIns="0" tIns="0" rIns="0" bIns="0" anchor="b">
                <a:spAutoFit/>
              </a:bodyPr>
              <a:lstStyle/>
              <a:p>
                <a:pPr algn="r"/>
                <a:r>
                  <a:rPr lang="en-IN" sz="2000" dirty="0">
                    <a:solidFill>
                      <a:schemeClr val="bg1"/>
                    </a:solidFill>
                    <a:ea typeface="Open Sans" panose="020B0606030504020204" pitchFamily="34" charset="0"/>
                    <a:cs typeface="Segoe UI Light" panose="020B0502040204020203" pitchFamily="34" charset="0"/>
                  </a:rPr>
                  <a:t>Placeholder</a:t>
                </a:r>
              </a:p>
            </p:txBody>
          </p:sp>
        </p:grpSp>
        <p:cxnSp>
          <p:nvCxnSpPr>
            <p:cNvPr id="123" name="Straight Connector 122">
              <a:extLst>
                <a:ext uri="{FF2B5EF4-FFF2-40B4-BE49-F238E27FC236}">
                  <a16:creationId xmlns="" xmlns:a16="http://schemas.microsoft.com/office/drawing/2014/main" id="{5763AD86-B7DA-4A9F-96B4-16861E5B3E7D}"/>
                </a:ext>
              </a:extLst>
            </p:cNvPr>
            <p:cNvCxnSpPr>
              <a:cxnSpLocks/>
            </p:cNvCxnSpPr>
            <p:nvPr/>
          </p:nvCxnSpPr>
          <p:spPr>
            <a:xfrm>
              <a:off x="2917982" y="1095009"/>
              <a:ext cx="799088" cy="0"/>
            </a:xfrm>
            <a:prstGeom prst="line">
              <a:avLst/>
            </a:prstGeom>
            <a:ln w="19050" cap="rnd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E9AA601B-7938-44C7-831F-096A017B9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Box Timeline Concept</a:t>
            </a:r>
            <a:endParaRPr lang="en-US"/>
          </a:p>
        </p:txBody>
      </p:sp>
      <p:grpSp>
        <p:nvGrpSpPr>
          <p:cNvPr id="72" name="Group 71">
            <a:extLst>
              <a:ext uri="{FF2B5EF4-FFF2-40B4-BE49-F238E27FC236}">
                <a16:creationId xmlns="" xmlns:a16="http://schemas.microsoft.com/office/drawing/2014/main" id="{B21A71B2-1125-4C10-B2E3-310434A54528}"/>
              </a:ext>
            </a:extLst>
          </p:cNvPr>
          <p:cNvGrpSpPr/>
          <p:nvPr/>
        </p:nvGrpSpPr>
        <p:grpSpPr>
          <a:xfrm flipH="1">
            <a:off x="262432" y="1198247"/>
            <a:ext cx="3535528" cy="820207"/>
            <a:chOff x="2675325" y="698459"/>
            <a:chExt cx="3535528" cy="820207"/>
          </a:xfrm>
        </p:grpSpPr>
        <p:sp>
          <p:nvSpPr>
            <p:cNvPr id="73" name="Oval 72">
              <a:extLst>
                <a:ext uri="{FF2B5EF4-FFF2-40B4-BE49-F238E27FC236}">
                  <a16:creationId xmlns="" xmlns:a16="http://schemas.microsoft.com/office/drawing/2014/main" id="{2E13F786-66E7-426D-B1CA-12AB383A9C29}"/>
                </a:ext>
              </a:extLst>
            </p:cNvPr>
            <p:cNvSpPr/>
            <p:nvPr/>
          </p:nvSpPr>
          <p:spPr>
            <a:xfrm>
              <a:off x="2675325" y="1042476"/>
              <a:ext cx="105066" cy="10506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74" name="Group 73">
              <a:extLst>
                <a:ext uri="{FF2B5EF4-FFF2-40B4-BE49-F238E27FC236}">
                  <a16:creationId xmlns="" xmlns:a16="http://schemas.microsoft.com/office/drawing/2014/main" id="{C84F2D49-189B-46CE-AF66-6979AA21A40A}"/>
                </a:ext>
              </a:extLst>
            </p:cNvPr>
            <p:cNvGrpSpPr/>
            <p:nvPr/>
          </p:nvGrpSpPr>
          <p:grpSpPr>
            <a:xfrm>
              <a:off x="3854660" y="698459"/>
              <a:ext cx="2356193" cy="820207"/>
              <a:chOff x="5986908" y="650604"/>
              <a:chExt cx="2356193" cy="820207"/>
            </a:xfrm>
          </p:grpSpPr>
          <p:sp>
            <p:nvSpPr>
              <p:cNvPr id="86" name="Rectangle 85">
                <a:extLst>
                  <a:ext uri="{FF2B5EF4-FFF2-40B4-BE49-F238E27FC236}">
                    <a16:creationId xmlns="" xmlns:a16="http://schemas.microsoft.com/office/drawing/2014/main" id="{0DB5E9C6-435F-4D86-A89C-77D7607F686B}"/>
                  </a:ext>
                </a:extLst>
              </p:cNvPr>
              <p:cNvSpPr/>
              <p:nvPr/>
            </p:nvSpPr>
            <p:spPr>
              <a:xfrm>
                <a:off x="5986908" y="1039924"/>
                <a:ext cx="2356193" cy="430887"/>
              </a:xfrm>
              <a:prstGeom prst="rect">
                <a:avLst/>
              </a:prstGeom>
            </p:spPr>
            <p:txBody>
              <a:bodyPr wrap="square" lIns="0" tIns="0" rIns="0" bIns="0" anchor="t">
                <a:spAutoFit/>
              </a:bodyPr>
              <a:lstStyle/>
              <a:p>
                <a:pPr algn="r"/>
                <a:r>
                  <a:rPr lang="en-IN" sz="1400" dirty="0">
                    <a:solidFill>
                      <a:schemeClr val="bg1"/>
                    </a:solidFill>
                    <a:latin typeface="Segoe UI Light" panose="020B0502040204020203" pitchFamily="34" charset="0"/>
                    <a:ea typeface="Open Sans" panose="020B0606030504020204" pitchFamily="34" charset="0"/>
                    <a:cs typeface="Segoe UI Light" panose="020B0502040204020203" pitchFamily="34" charset="0"/>
                  </a:rPr>
                  <a:t>This is a sample text. Insert your desired text here. </a:t>
                </a:r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="" xmlns:a16="http://schemas.microsoft.com/office/drawing/2014/main" id="{9A28B69F-EF88-4FDF-A3DF-AA829BCF2DBC}"/>
                  </a:ext>
                </a:extLst>
              </p:cNvPr>
              <p:cNvSpPr/>
              <p:nvPr/>
            </p:nvSpPr>
            <p:spPr>
              <a:xfrm>
                <a:off x="5986908" y="650604"/>
                <a:ext cx="2356193" cy="307777"/>
              </a:xfrm>
              <a:prstGeom prst="rect">
                <a:avLst/>
              </a:prstGeom>
            </p:spPr>
            <p:txBody>
              <a:bodyPr wrap="square" lIns="0" tIns="0" rIns="0" bIns="0" anchor="b">
                <a:spAutoFit/>
              </a:bodyPr>
              <a:lstStyle/>
              <a:p>
                <a:pPr algn="r"/>
                <a:r>
                  <a:rPr lang="en-IN" sz="2000" dirty="0">
                    <a:solidFill>
                      <a:schemeClr val="bg1"/>
                    </a:solidFill>
                    <a:ea typeface="Open Sans" panose="020B0606030504020204" pitchFamily="34" charset="0"/>
                    <a:cs typeface="Segoe UI Light" panose="020B0502040204020203" pitchFamily="34" charset="0"/>
                  </a:rPr>
                  <a:t>Placeholder</a:t>
                </a:r>
              </a:p>
            </p:txBody>
          </p:sp>
        </p:grpSp>
        <p:cxnSp>
          <p:nvCxnSpPr>
            <p:cNvPr id="75" name="Straight Connector 74">
              <a:extLst>
                <a:ext uri="{FF2B5EF4-FFF2-40B4-BE49-F238E27FC236}">
                  <a16:creationId xmlns="" xmlns:a16="http://schemas.microsoft.com/office/drawing/2014/main" id="{547D4BCF-0BFE-42B7-AE1B-770AE87F8853}"/>
                </a:ext>
              </a:extLst>
            </p:cNvPr>
            <p:cNvCxnSpPr>
              <a:cxnSpLocks/>
            </p:cNvCxnSpPr>
            <p:nvPr/>
          </p:nvCxnSpPr>
          <p:spPr>
            <a:xfrm>
              <a:off x="2917982" y="1095009"/>
              <a:ext cx="799088" cy="0"/>
            </a:xfrm>
            <a:prstGeom prst="line">
              <a:avLst/>
            </a:prstGeom>
            <a:ln w="19050" cap="rnd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/>
            </a:gs>
            <a:gs pos="100000">
              <a:schemeClr val="accent5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04BA30F8-4B16-4400-9072-663898EF47DC}"/>
              </a:ext>
            </a:extLst>
          </p:cNvPr>
          <p:cNvGrpSpPr/>
          <p:nvPr/>
        </p:nvGrpSpPr>
        <p:grpSpPr>
          <a:xfrm>
            <a:off x="2926060" y="1574027"/>
            <a:ext cx="1596406" cy="1854973"/>
            <a:chOff x="2133600" y="2205038"/>
            <a:chExt cx="1684256" cy="1957052"/>
          </a:xfrm>
        </p:grpSpPr>
        <p:sp>
          <p:nvSpPr>
            <p:cNvPr id="6" name="Freeform 5">
              <a:extLst>
                <a:ext uri="{FF2B5EF4-FFF2-40B4-BE49-F238E27FC236}">
                  <a16:creationId xmlns="" xmlns:a16="http://schemas.microsoft.com/office/drawing/2014/main" id="{036461A6-1AC7-4B54-9261-BEF2612612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600" y="2205038"/>
              <a:ext cx="1684256" cy="969674"/>
            </a:xfrm>
            <a:custGeom>
              <a:avLst/>
              <a:gdLst>
                <a:gd name="T0" fmla="*/ 1046 w 2093"/>
                <a:gd name="T1" fmla="*/ 1205 h 1205"/>
                <a:gd name="T2" fmla="*/ 0 w 2093"/>
                <a:gd name="T3" fmla="*/ 602 h 1205"/>
                <a:gd name="T4" fmla="*/ 1046 w 2093"/>
                <a:gd name="T5" fmla="*/ 0 h 1205"/>
                <a:gd name="T6" fmla="*/ 2093 w 2093"/>
                <a:gd name="T7" fmla="*/ 604 h 1205"/>
                <a:gd name="T8" fmla="*/ 1046 w 2093"/>
                <a:gd name="T9" fmla="*/ 1205 h 1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3" h="1205">
                  <a:moveTo>
                    <a:pt x="1046" y="1205"/>
                  </a:moveTo>
                  <a:lnTo>
                    <a:pt x="0" y="602"/>
                  </a:lnTo>
                  <a:lnTo>
                    <a:pt x="1046" y="0"/>
                  </a:lnTo>
                  <a:lnTo>
                    <a:pt x="2093" y="604"/>
                  </a:lnTo>
                  <a:lnTo>
                    <a:pt x="1046" y="120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" name="Freeform 6">
              <a:extLst>
                <a:ext uri="{FF2B5EF4-FFF2-40B4-BE49-F238E27FC236}">
                  <a16:creationId xmlns="" xmlns:a16="http://schemas.microsoft.com/office/drawing/2014/main" id="{EB58E289-8E01-4996-860C-A0E9158215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5326" y="2689473"/>
              <a:ext cx="842530" cy="1472617"/>
            </a:xfrm>
            <a:custGeom>
              <a:avLst/>
              <a:gdLst>
                <a:gd name="T0" fmla="*/ 0 w 1047"/>
                <a:gd name="T1" fmla="*/ 1830 h 1830"/>
                <a:gd name="T2" fmla="*/ 0 w 1047"/>
                <a:gd name="T3" fmla="*/ 602 h 1830"/>
                <a:gd name="T4" fmla="*/ 1047 w 1047"/>
                <a:gd name="T5" fmla="*/ 0 h 1830"/>
                <a:gd name="T6" fmla="*/ 1047 w 1047"/>
                <a:gd name="T7" fmla="*/ 1229 h 1830"/>
                <a:gd name="T8" fmla="*/ 0 w 1047"/>
                <a:gd name="T9" fmla="*/ 1830 h 1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7" h="1830">
                  <a:moveTo>
                    <a:pt x="0" y="1830"/>
                  </a:moveTo>
                  <a:lnTo>
                    <a:pt x="0" y="602"/>
                  </a:lnTo>
                  <a:lnTo>
                    <a:pt x="1047" y="0"/>
                  </a:lnTo>
                  <a:lnTo>
                    <a:pt x="1047" y="1229"/>
                  </a:lnTo>
                  <a:lnTo>
                    <a:pt x="0" y="183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7">
              <a:extLst>
                <a:ext uri="{FF2B5EF4-FFF2-40B4-BE49-F238E27FC236}">
                  <a16:creationId xmlns="" xmlns:a16="http://schemas.microsoft.com/office/drawing/2014/main" id="{C522D47F-EFEE-4485-9704-2C8C343FA1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600" y="2689473"/>
              <a:ext cx="841726" cy="1472617"/>
            </a:xfrm>
            <a:custGeom>
              <a:avLst/>
              <a:gdLst>
                <a:gd name="T0" fmla="*/ 1046 w 1046"/>
                <a:gd name="T1" fmla="*/ 1830 h 1830"/>
                <a:gd name="T2" fmla="*/ 1046 w 1046"/>
                <a:gd name="T3" fmla="*/ 603 h 1830"/>
                <a:gd name="T4" fmla="*/ 0 w 1046"/>
                <a:gd name="T5" fmla="*/ 0 h 1830"/>
                <a:gd name="T6" fmla="*/ 0 w 1046"/>
                <a:gd name="T7" fmla="*/ 1229 h 1830"/>
                <a:gd name="T8" fmla="*/ 1046 w 1046"/>
                <a:gd name="T9" fmla="*/ 1830 h 1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6" h="1830">
                  <a:moveTo>
                    <a:pt x="1046" y="1830"/>
                  </a:moveTo>
                  <a:lnTo>
                    <a:pt x="1046" y="603"/>
                  </a:lnTo>
                  <a:lnTo>
                    <a:pt x="0" y="0"/>
                  </a:lnTo>
                  <a:lnTo>
                    <a:pt x="0" y="1229"/>
                  </a:lnTo>
                  <a:lnTo>
                    <a:pt x="1046" y="183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="" xmlns:a16="http://schemas.microsoft.com/office/drawing/2014/main" id="{B735FCE3-E23D-4F2F-9C3D-BB869C8FD6EC}"/>
              </a:ext>
            </a:extLst>
          </p:cNvPr>
          <p:cNvGrpSpPr/>
          <p:nvPr/>
        </p:nvGrpSpPr>
        <p:grpSpPr>
          <a:xfrm>
            <a:off x="3727583" y="2971111"/>
            <a:ext cx="1596406" cy="1854973"/>
            <a:chOff x="2133600" y="2205038"/>
            <a:chExt cx="1684256" cy="1957052"/>
          </a:xfrm>
        </p:grpSpPr>
        <p:sp>
          <p:nvSpPr>
            <p:cNvPr id="40" name="Freeform 5">
              <a:extLst>
                <a:ext uri="{FF2B5EF4-FFF2-40B4-BE49-F238E27FC236}">
                  <a16:creationId xmlns="" xmlns:a16="http://schemas.microsoft.com/office/drawing/2014/main" id="{63D8E994-6D25-4D60-93DF-3F90F0709F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600" y="2205038"/>
              <a:ext cx="1684256" cy="969674"/>
            </a:xfrm>
            <a:custGeom>
              <a:avLst/>
              <a:gdLst>
                <a:gd name="T0" fmla="*/ 1046 w 2093"/>
                <a:gd name="T1" fmla="*/ 1205 h 1205"/>
                <a:gd name="T2" fmla="*/ 0 w 2093"/>
                <a:gd name="T3" fmla="*/ 602 h 1205"/>
                <a:gd name="T4" fmla="*/ 1046 w 2093"/>
                <a:gd name="T5" fmla="*/ 0 h 1205"/>
                <a:gd name="T6" fmla="*/ 2093 w 2093"/>
                <a:gd name="T7" fmla="*/ 604 h 1205"/>
                <a:gd name="T8" fmla="*/ 1046 w 2093"/>
                <a:gd name="T9" fmla="*/ 1205 h 1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3" h="1205">
                  <a:moveTo>
                    <a:pt x="1046" y="1205"/>
                  </a:moveTo>
                  <a:lnTo>
                    <a:pt x="0" y="602"/>
                  </a:lnTo>
                  <a:lnTo>
                    <a:pt x="1046" y="0"/>
                  </a:lnTo>
                  <a:lnTo>
                    <a:pt x="2093" y="604"/>
                  </a:lnTo>
                  <a:lnTo>
                    <a:pt x="1046" y="120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" name="Freeform 6">
              <a:extLst>
                <a:ext uri="{FF2B5EF4-FFF2-40B4-BE49-F238E27FC236}">
                  <a16:creationId xmlns="" xmlns:a16="http://schemas.microsoft.com/office/drawing/2014/main" id="{44B1E54B-86E6-46B4-8346-5BAE4088F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5326" y="2689473"/>
              <a:ext cx="842530" cy="1472617"/>
            </a:xfrm>
            <a:custGeom>
              <a:avLst/>
              <a:gdLst>
                <a:gd name="T0" fmla="*/ 0 w 1047"/>
                <a:gd name="T1" fmla="*/ 1830 h 1830"/>
                <a:gd name="T2" fmla="*/ 0 w 1047"/>
                <a:gd name="T3" fmla="*/ 602 h 1830"/>
                <a:gd name="T4" fmla="*/ 1047 w 1047"/>
                <a:gd name="T5" fmla="*/ 0 h 1830"/>
                <a:gd name="T6" fmla="*/ 1047 w 1047"/>
                <a:gd name="T7" fmla="*/ 1229 h 1830"/>
                <a:gd name="T8" fmla="*/ 0 w 1047"/>
                <a:gd name="T9" fmla="*/ 1830 h 1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7" h="1830">
                  <a:moveTo>
                    <a:pt x="0" y="1830"/>
                  </a:moveTo>
                  <a:lnTo>
                    <a:pt x="0" y="602"/>
                  </a:lnTo>
                  <a:lnTo>
                    <a:pt x="1047" y="0"/>
                  </a:lnTo>
                  <a:lnTo>
                    <a:pt x="1047" y="1229"/>
                  </a:lnTo>
                  <a:lnTo>
                    <a:pt x="0" y="183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" name="Freeform 7">
              <a:extLst>
                <a:ext uri="{FF2B5EF4-FFF2-40B4-BE49-F238E27FC236}">
                  <a16:creationId xmlns="" xmlns:a16="http://schemas.microsoft.com/office/drawing/2014/main" id="{C846277D-0DB6-4F8E-B374-F99A67FA9C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600" y="2689473"/>
              <a:ext cx="841726" cy="1472617"/>
            </a:xfrm>
            <a:custGeom>
              <a:avLst/>
              <a:gdLst>
                <a:gd name="T0" fmla="*/ 1046 w 1046"/>
                <a:gd name="T1" fmla="*/ 1830 h 1830"/>
                <a:gd name="T2" fmla="*/ 1046 w 1046"/>
                <a:gd name="T3" fmla="*/ 603 h 1830"/>
                <a:gd name="T4" fmla="*/ 0 w 1046"/>
                <a:gd name="T5" fmla="*/ 0 h 1830"/>
                <a:gd name="T6" fmla="*/ 0 w 1046"/>
                <a:gd name="T7" fmla="*/ 1229 h 1830"/>
                <a:gd name="T8" fmla="*/ 1046 w 1046"/>
                <a:gd name="T9" fmla="*/ 1830 h 1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6" h="1830">
                  <a:moveTo>
                    <a:pt x="1046" y="1830"/>
                  </a:moveTo>
                  <a:lnTo>
                    <a:pt x="1046" y="603"/>
                  </a:lnTo>
                  <a:lnTo>
                    <a:pt x="0" y="0"/>
                  </a:lnTo>
                  <a:lnTo>
                    <a:pt x="0" y="1229"/>
                  </a:lnTo>
                  <a:lnTo>
                    <a:pt x="1046" y="183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="" xmlns:a16="http://schemas.microsoft.com/office/drawing/2014/main" id="{5AFBD87F-B431-40C9-A085-149891A9F379}"/>
              </a:ext>
            </a:extLst>
          </p:cNvPr>
          <p:cNvSpPr txBox="1"/>
          <p:nvPr/>
        </p:nvSpPr>
        <p:spPr>
          <a:xfrm>
            <a:off x="753931" y="3923400"/>
            <a:ext cx="41357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02</a:t>
            </a:r>
            <a:endParaRPr lang="en-IN" sz="2800" b="1" dirty="0">
              <a:solidFill>
                <a:schemeClr val="bg1"/>
              </a:solidFill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="" xmlns:a16="http://schemas.microsoft.com/office/drawing/2014/main" id="{5E4EB44D-3D96-4671-9E8F-9321F328A83E}"/>
              </a:ext>
            </a:extLst>
          </p:cNvPr>
          <p:cNvGrpSpPr/>
          <p:nvPr/>
        </p:nvGrpSpPr>
        <p:grpSpPr>
          <a:xfrm>
            <a:off x="5332222" y="2971403"/>
            <a:ext cx="1596406" cy="1854973"/>
            <a:chOff x="2133600" y="2205038"/>
            <a:chExt cx="1684256" cy="1957052"/>
          </a:xfrm>
        </p:grpSpPr>
        <p:sp>
          <p:nvSpPr>
            <p:cNvPr id="69" name="Freeform 5">
              <a:extLst>
                <a:ext uri="{FF2B5EF4-FFF2-40B4-BE49-F238E27FC236}">
                  <a16:creationId xmlns="" xmlns:a16="http://schemas.microsoft.com/office/drawing/2014/main" id="{747F4E8A-1708-4561-8A78-6A943CC710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600" y="2205038"/>
              <a:ext cx="1684256" cy="969674"/>
            </a:xfrm>
            <a:custGeom>
              <a:avLst/>
              <a:gdLst>
                <a:gd name="T0" fmla="*/ 1046 w 2093"/>
                <a:gd name="T1" fmla="*/ 1205 h 1205"/>
                <a:gd name="T2" fmla="*/ 0 w 2093"/>
                <a:gd name="T3" fmla="*/ 602 h 1205"/>
                <a:gd name="T4" fmla="*/ 1046 w 2093"/>
                <a:gd name="T5" fmla="*/ 0 h 1205"/>
                <a:gd name="T6" fmla="*/ 2093 w 2093"/>
                <a:gd name="T7" fmla="*/ 604 h 1205"/>
                <a:gd name="T8" fmla="*/ 1046 w 2093"/>
                <a:gd name="T9" fmla="*/ 1205 h 1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3" h="1205">
                  <a:moveTo>
                    <a:pt x="1046" y="1205"/>
                  </a:moveTo>
                  <a:lnTo>
                    <a:pt x="0" y="602"/>
                  </a:lnTo>
                  <a:lnTo>
                    <a:pt x="1046" y="0"/>
                  </a:lnTo>
                  <a:lnTo>
                    <a:pt x="2093" y="604"/>
                  </a:lnTo>
                  <a:lnTo>
                    <a:pt x="1046" y="120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" name="Freeform 6">
              <a:extLst>
                <a:ext uri="{FF2B5EF4-FFF2-40B4-BE49-F238E27FC236}">
                  <a16:creationId xmlns="" xmlns:a16="http://schemas.microsoft.com/office/drawing/2014/main" id="{A8EB4F6C-CAE1-459D-8DFC-4453D5CBFF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5326" y="2689473"/>
              <a:ext cx="842530" cy="1472617"/>
            </a:xfrm>
            <a:custGeom>
              <a:avLst/>
              <a:gdLst>
                <a:gd name="T0" fmla="*/ 0 w 1047"/>
                <a:gd name="T1" fmla="*/ 1830 h 1830"/>
                <a:gd name="T2" fmla="*/ 0 w 1047"/>
                <a:gd name="T3" fmla="*/ 602 h 1830"/>
                <a:gd name="T4" fmla="*/ 1047 w 1047"/>
                <a:gd name="T5" fmla="*/ 0 h 1830"/>
                <a:gd name="T6" fmla="*/ 1047 w 1047"/>
                <a:gd name="T7" fmla="*/ 1229 h 1830"/>
                <a:gd name="T8" fmla="*/ 0 w 1047"/>
                <a:gd name="T9" fmla="*/ 1830 h 1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7" h="1830">
                  <a:moveTo>
                    <a:pt x="0" y="1830"/>
                  </a:moveTo>
                  <a:lnTo>
                    <a:pt x="0" y="602"/>
                  </a:lnTo>
                  <a:lnTo>
                    <a:pt x="1047" y="0"/>
                  </a:lnTo>
                  <a:lnTo>
                    <a:pt x="1047" y="1229"/>
                  </a:lnTo>
                  <a:lnTo>
                    <a:pt x="0" y="183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" name="Freeform 7">
              <a:extLst>
                <a:ext uri="{FF2B5EF4-FFF2-40B4-BE49-F238E27FC236}">
                  <a16:creationId xmlns="" xmlns:a16="http://schemas.microsoft.com/office/drawing/2014/main" id="{F3AE8FAD-475C-4655-A40B-746725D468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600" y="2689473"/>
              <a:ext cx="841726" cy="1472617"/>
            </a:xfrm>
            <a:custGeom>
              <a:avLst/>
              <a:gdLst>
                <a:gd name="T0" fmla="*/ 1046 w 1046"/>
                <a:gd name="T1" fmla="*/ 1830 h 1830"/>
                <a:gd name="T2" fmla="*/ 1046 w 1046"/>
                <a:gd name="T3" fmla="*/ 603 h 1830"/>
                <a:gd name="T4" fmla="*/ 0 w 1046"/>
                <a:gd name="T5" fmla="*/ 0 h 1830"/>
                <a:gd name="T6" fmla="*/ 0 w 1046"/>
                <a:gd name="T7" fmla="*/ 1229 h 1830"/>
                <a:gd name="T8" fmla="*/ 1046 w 1046"/>
                <a:gd name="T9" fmla="*/ 1830 h 1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6" h="1830">
                  <a:moveTo>
                    <a:pt x="1046" y="1830"/>
                  </a:moveTo>
                  <a:lnTo>
                    <a:pt x="1046" y="603"/>
                  </a:lnTo>
                  <a:lnTo>
                    <a:pt x="0" y="0"/>
                  </a:lnTo>
                  <a:lnTo>
                    <a:pt x="0" y="1229"/>
                  </a:lnTo>
                  <a:lnTo>
                    <a:pt x="1046" y="183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="" xmlns:a16="http://schemas.microsoft.com/office/drawing/2014/main" id="{293DDD9A-3BD6-46EF-B3D1-6E3742AF3CE8}"/>
              </a:ext>
            </a:extLst>
          </p:cNvPr>
          <p:cNvGrpSpPr/>
          <p:nvPr/>
        </p:nvGrpSpPr>
        <p:grpSpPr>
          <a:xfrm>
            <a:off x="6133745" y="4368487"/>
            <a:ext cx="1596406" cy="1854973"/>
            <a:chOff x="2133600" y="2205038"/>
            <a:chExt cx="1684256" cy="1957052"/>
          </a:xfrm>
        </p:grpSpPr>
        <p:sp>
          <p:nvSpPr>
            <p:cNvPr id="66" name="Freeform 5">
              <a:extLst>
                <a:ext uri="{FF2B5EF4-FFF2-40B4-BE49-F238E27FC236}">
                  <a16:creationId xmlns="" xmlns:a16="http://schemas.microsoft.com/office/drawing/2014/main" id="{66CFDC92-5666-40DA-A9A3-1F49BCD6E7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600" y="2205038"/>
              <a:ext cx="1684256" cy="969674"/>
            </a:xfrm>
            <a:custGeom>
              <a:avLst/>
              <a:gdLst>
                <a:gd name="T0" fmla="*/ 1046 w 2093"/>
                <a:gd name="T1" fmla="*/ 1205 h 1205"/>
                <a:gd name="T2" fmla="*/ 0 w 2093"/>
                <a:gd name="T3" fmla="*/ 602 h 1205"/>
                <a:gd name="T4" fmla="*/ 1046 w 2093"/>
                <a:gd name="T5" fmla="*/ 0 h 1205"/>
                <a:gd name="T6" fmla="*/ 2093 w 2093"/>
                <a:gd name="T7" fmla="*/ 604 h 1205"/>
                <a:gd name="T8" fmla="*/ 1046 w 2093"/>
                <a:gd name="T9" fmla="*/ 1205 h 1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3" h="1205">
                  <a:moveTo>
                    <a:pt x="1046" y="1205"/>
                  </a:moveTo>
                  <a:lnTo>
                    <a:pt x="0" y="602"/>
                  </a:lnTo>
                  <a:lnTo>
                    <a:pt x="1046" y="0"/>
                  </a:lnTo>
                  <a:lnTo>
                    <a:pt x="2093" y="604"/>
                  </a:lnTo>
                  <a:lnTo>
                    <a:pt x="1046" y="120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6">
              <a:extLst>
                <a:ext uri="{FF2B5EF4-FFF2-40B4-BE49-F238E27FC236}">
                  <a16:creationId xmlns="" xmlns:a16="http://schemas.microsoft.com/office/drawing/2014/main" id="{D094104C-E76D-4A5F-B9D6-0571C8CE6E5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5326" y="2689473"/>
              <a:ext cx="842530" cy="1472617"/>
            </a:xfrm>
            <a:custGeom>
              <a:avLst/>
              <a:gdLst>
                <a:gd name="T0" fmla="*/ 0 w 1047"/>
                <a:gd name="T1" fmla="*/ 1830 h 1830"/>
                <a:gd name="T2" fmla="*/ 0 w 1047"/>
                <a:gd name="T3" fmla="*/ 602 h 1830"/>
                <a:gd name="T4" fmla="*/ 1047 w 1047"/>
                <a:gd name="T5" fmla="*/ 0 h 1830"/>
                <a:gd name="T6" fmla="*/ 1047 w 1047"/>
                <a:gd name="T7" fmla="*/ 1229 h 1830"/>
                <a:gd name="T8" fmla="*/ 0 w 1047"/>
                <a:gd name="T9" fmla="*/ 1830 h 1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7" h="1830">
                  <a:moveTo>
                    <a:pt x="0" y="1830"/>
                  </a:moveTo>
                  <a:lnTo>
                    <a:pt x="0" y="602"/>
                  </a:lnTo>
                  <a:lnTo>
                    <a:pt x="1047" y="0"/>
                  </a:lnTo>
                  <a:lnTo>
                    <a:pt x="1047" y="1229"/>
                  </a:lnTo>
                  <a:lnTo>
                    <a:pt x="0" y="183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" name="Freeform 7">
              <a:extLst>
                <a:ext uri="{FF2B5EF4-FFF2-40B4-BE49-F238E27FC236}">
                  <a16:creationId xmlns="" xmlns:a16="http://schemas.microsoft.com/office/drawing/2014/main" id="{E341EC70-5874-4A4E-B243-C66C7D4B6E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600" y="2689473"/>
              <a:ext cx="841726" cy="1472617"/>
            </a:xfrm>
            <a:custGeom>
              <a:avLst/>
              <a:gdLst>
                <a:gd name="T0" fmla="*/ 1046 w 1046"/>
                <a:gd name="T1" fmla="*/ 1830 h 1830"/>
                <a:gd name="T2" fmla="*/ 1046 w 1046"/>
                <a:gd name="T3" fmla="*/ 603 h 1830"/>
                <a:gd name="T4" fmla="*/ 0 w 1046"/>
                <a:gd name="T5" fmla="*/ 0 h 1830"/>
                <a:gd name="T6" fmla="*/ 0 w 1046"/>
                <a:gd name="T7" fmla="*/ 1229 h 1830"/>
                <a:gd name="T8" fmla="*/ 1046 w 1046"/>
                <a:gd name="T9" fmla="*/ 1830 h 1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6" h="1830">
                  <a:moveTo>
                    <a:pt x="1046" y="1830"/>
                  </a:moveTo>
                  <a:lnTo>
                    <a:pt x="1046" y="603"/>
                  </a:lnTo>
                  <a:lnTo>
                    <a:pt x="0" y="0"/>
                  </a:lnTo>
                  <a:lnTo>
                    <a:pt x="0" y="1229"/>
                  </a:lnTo>
                  <a:lnTo>
                    <a:pt x="1046" y="183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="" xmlns:a16="http://schemas.microsoft.com/office/drawing/2014/main" id="{0FAAF741-E788-4D97-B8B4-3E112BE4D1F3}"/>
              </a:ext>
            </a:extLst>
          </p:cNvPr>
          <p:cNvGrpSpPr/>
          <p:nvPr/>
        </p:nvGrpSpPr>
        <p:grpSpPr>
          <a:xfrm>
            <a:off x="7734246" y="4368487"/>
            <a:ext cx="1596406" cy="1854973"/>
            <a:chOff x="2133600" y="2205038"/>
            <a:chExt cx="1684256" cy="1957052"/>
          </a:xfrm>
        </p:grpSpPr>
        <p:sp>
          <p:nvSpPr>
            <p:cNvPr id="83" name="Freeform 5">
              <a:extLst>
                <a:ext uri="{FF2B5EF4-FFF2-40B4-BE49-F238E27FC236}">
                  <a16:creationId xmlns="" xmlns:a16="http://schemas.microsoft.com/office/drawing/2014/main" id="{6FCE0AD9-7385-40AE-AF85-2D9B45EA14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600" y="2205038"/>
              <a:ext cx="1684256" cy="969674"/>
            </a:xfrm>
            <a:custGeom>
              <a:avLst/>
              <a:gdLst>
                <a:gd name="T0" fmla="*/ 1046 w 2093"/>
                <a:gd name="T1" fmla="*/ 1205 h 1205"/>
                <a:gd name="T2" fmla="*/ 0 w 2093"/>
                <a:gd name="T3" fmla="*/ 602 h 1205"/>
                <a:gd name="T4" fmla="*/ 1046 w 2093"/>
                <a:gd name="T5" fmla="*/ 0 h 1205"/>
                <a:gd name="T6" fmla="*/ 2093 w 2093"/>
                <a:gd name="T7" fmla="*/ 604 h 1205"/>
                <a:gd name="T8" fmla="*/ 1046 w 2093"/>
                <a:gd name="T9" fmla="*/ 1205 h 1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3" h="1205">
                  <a:moveTo>
                    <a:pt x="1046" y="1205"/>
                  </a:moveTo>
                  <a:lnTo>
                    <a:pt x="0" y="602"/>
                  </a:lnTo>
                  <a:lnTo>
                    <a:pt x="1046" y="0"/>
                  </a:lnTo>
                  <a:lnTo>
                    <a:pt x="2093" y="604"/>
                  </a:lnTo>
                  <a:lnTo>
                    <a:pt x="1046" y="120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Freeform 6">
              <a:extLst>
                <a:ext uri="{FF2B5EF4-FFF2-40B4-BE49-F238E27FC236}">
                  <a16:creationId xmlns="" xmlns:a16="http://schemas.microsoft.com/office/drawing/2014/main" id="{406EC94A-1B5C-4A15-832B-8424B74D81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5326" y="2689473"/>
              <a:ext cx="842530" cy="1472617"/>
            </a:xfrm>
            <a:custGeom>
              <a:avLst/>
              <a:gdLst>
                <a:gd name="T0" fmla="*/ 0 w 1047"/>
                <a:gd name="T1" fmla="*/ 1830 h 1830"/>
                <a:gd name="T2" fmla="*/ 0 w 1047"/>
                <a:gd name="T3" fmla="*/ 602 h 1830"/>
                <a:gd name="T4" fmla="*/ 1047 w 1047"/>
                <a:gd name="T5" fmla="*/ 0 h 1830"/>
                <a:gd name="T6" fmla="*/ 1047 w 1047"/>
                <a:gd name="T7" fmla="*/ 1229 h 1830"/>
                <a:gd name="T8" fmla="*/ 0 w 1047"/>
                <a:gd name="T9" fmla="*/ 1830 h 1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7" h="1830">
                  <a:moveTo>
                    <a:pt x="0" y="1830"/>
                  </a:moveTo>
                  <a:lnTo>
                    <a:pt x="0" y="602"/>
                  </a:lnTo>
                  <a:lnTo>
                    <a:pt x="1047" y="0"/>
                  </a:lnTo>
                  <a:lnTo>
                    <a:pt x="1047" y="1229"/>
                  </a:lnTo>
                  <a:lnTo>
                    <a:pt x="0" y="183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" name="Freeform 7">
              <a:extLst>
                <a:ext uri="{FF2B5EF4-FFF2-40B4-BE49-F238E27FC236}">
                  <a16:creationId xmlns="" xmlns:a16="http://schemas.microsoft.com/office/drawing/2014/main" id="{D4E5929E-ED3C-413E-A3AA-1155CB45C9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600" y="2689473"/>
              <a:ext cx="841726" cy="1472617"/>
            </a:xfrm>
            <a:custGeom>
              <a:avLst/>
              <a:gdLst>
                <a:gd name="T0" fmla="*/ 1046 w 1046"/>
                <a:gd name="T1" fmla="*/ 1830 h 1830"/>
                <a:gd name="T2" fmla="*/ 1046 w 1046"/>
                <a:gd name="T3" fmla="*/ 603 h 1830"/>
                <a:gd name="T4" fmla="*/ 0 w 1046"/>
                <a:gd name="T5" fmla="*/ 0 h 1830"/>
                <a:gd name="T6" fmla="*/ 0 w 1046"/>
                <a:gd name="T7" fmla="*/ 1229 h 1830"/>
                <a:gd name="T8" fmla="*/ 1046 w 1046"/>
                <a:gd name="T9" fmla="*/ 1830 h 1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6" h="1830">
                  <a:moveTo>
                    <a:pt x="1046" y="1830"/>
                  </a:moveTo>
                  <a:lnTo>
                    <a:pt x="1046" y="603"/>
                  </a:lnTo>
                  <a:lnTo>
                    <a:pt x="0" y="0"/>
                  </a:lnTo>
                  <a:lnTo>
                    <a:pt x="0" y="1229"/>
                  </a:lnTo>
                  <a:lnTo>
                    <a:pt x="1046" y="183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="" xmlns:a16="http://schemas.microsoft.com/office/drawing/2014/main" id="{263A2E67-321A-4A02-82C8-C3E3A86C4E85}"/>
              </a:ext>
            </a:extLst>
          </p:cNvPr>
          <p:cNvGrpSpPr/>
          <p:nvPr/>
        </p:nvGrpSpPr>
        <p:grpSpPr>
          <a:xfrm flipH="1">
            <a:off x="241160" y="3984956"/>
            <a:ext cx="3535528" cy="820207"/>
            <a:chOff x="2675325" y="698459"/>
            <a:chExt cx="3535528" cy="820207"/>
          </a:xfrm>
        </p:grpSpPr>
        <p:sp>
          <p:nvSpPr>
            <p:cNvPr id="115" name="Oval 114">
              <a:extLst>
                <a:ext uri="{FF2B5EF4-FFF2-40B4-BE49-F238E27FC236}">
                  <a16:creationId xmlns="" xmlns:a16="http://schemas.microsoft.com/office/drawing/2014/main" id="{CEF04F65-DE8C-4353-AEBB-408BC068633D}"/>
                </a:ext>
              </a:extLst>
            </p:cNvPr>
            <p:cNvSpPr/>
            <p:nvPr/>
          </p:nvSpPr>
          <p:spPr>
            <a:xfrm>
              <a:off x="2675325" y="1042476"/>
              <a:ext cx="105066" cy="10506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116" name="Group 115">
              <a:extLst>
                <a:ext uri="{FF2B5EF4-FFF2-40B4-BE49-F238E27FC236}">
                  <a16:creationId xmlns="" xmlns:a16="http://schemas.microsoft.com/office/drawing/2014/main" id="{0F54A017-8A28-4E29-BA2B-69F81401EDE8}"/>
                </a:ext>
              </a:extLst>
            </p:cNvPr>
            <p:cNvGrpSpPr/>
            <p:nvPr/>
          </p:nvGrpSpPr>
          <p:grpSpPr>
            <a:xfrm>
              <a:off x="3854660" y="698459"/>
              <a:ext cx="2356193" cy="820207"/>
              <a:chOff x="5986908" y="650604"/>
              <a:chExt cx="2356193" cy="820207"/>
            </a:xfrm>
          </p:grpSpPr>
          <p:sp>
            <p:nvSpPr>
              <p:cNvPr id="118" name="Rectangle 117">
                <a:extLst>
                  <a:ext uri="{FF2B5EF4-FFF2-40B4-BE49-F238E27FC236}">
                    <a16:creationId xmlns="" xmlns:a16="http://schemas.microsoft.com/office/drawing/2014/main" id="{F832F799-76BF-47BD-8A88-E54DF857AA93}"/>
                  </a:ext>
                </a:extLst>
              </p:cNvPr>
              <p:cNvSpPr/>
              <p:nvPr/>
            </p:nvSpPr>
            <p:spPr>
              <a:xfrm>
                <a:off x="5986908" y="1039924"/>
                <a:ext cx="2356193" cy="430887"/>
              </a:xfrm>
              <a:prstGeom prst="rect">
                <a:avLst/>
              </a:prstGeom>
            </p:spPr>
            <p:txBody>
              <a:bodyPr wrap="square" lIns="0" tIns="0" rIns="0" bIns="0" anchor="t">
                <a:spAutoFit/>
              </a:bodyPr>
              <a:lstStyle/>
              <a:p>
                <a:pPr algn="r"/>
                <a:r>
                  <a:rPr lang="en-IN" sz="1400" dirty="0">
                    <a:solidFill>
                      <a:schemeClr val="bg1"/>
                    </a:solidFill>
                    <a:latin typeface="Segoe UI Light" panose="020B0502040204020203" pitchFamily="34" charset="0"/>
                    <a:ea typeface="Open Sans" panose="020B0606030504020204" pitchFamily="34" charset="0"/>
                    <a:cs typeface="Segoe UI Light" panose="020B0502040204020203" pitchFamily="34" charset="0"/>
                  </a:rPr>
                  <a:t>This is a sample text. Insert your desired text here. </a:t>
                </a:r>
              </a:p>
            </p:txBody>
          </p:sp>
          <p:sp>
            <p:nvSpPr>
              <p:cNvPr id="119" name="Rectangle 118">
                <a:extLst>
                  <a:ext uri="{FF2B5EF4-FFF2-40B4-BE49-F238E27FC236}">
                    <a16:creationId xmlns="" xmlns:a16="http://schemas.microsoft.com/office/drawing/2014/main" id="{C55A0FC0-38EA-4265-8763-8E8BC4B07D1B}"/>
                  </a:ext>
                </a:extLst>
              </p:cNvPr>
              <p:cNvSpPr/>
              <p:nvPr/>
            </p:nvSpPr>
            <p:spPr>
              <a:xfrm>
                <a:off x="5986908" y="650604"/>
                <a:ext cx="2356193" cy="307777"/>
              </a:xfrm>
              <a:prstGeom prst="rect">
                <a:avLst/>
              </a:prstGeom>
            </p:spPr>
            <p:txBody>
              <a:bodyPr wrap="square" lIns="0" tIns="0" rIns="0" bIns="0" anchor="b">
                <a:spAutoFit/>
              </a:bodyPr>
              <a:lstStyle/>
              <a:p>
                <a:pPr algn="r"/>
                <a:r>
                  <a:rPr lang="en-IN" sz="2000" dirty="0">
                    <a:solidFill>
                      <a:schemeClr val="bg1"/>
                    </a:solidFill>
                    <a:ea typeface="Open Sans" panose="020B0606030504020204" pitchFamily="34" charset="0"/>
                    <a:cs typeface="Segoe UI Light" panose="020B0502040204020203" pitchFamily="34" charset="0"/>
                  </a:rPr>
                  <a:t>Placeholder</a:t>
                </a:r>
              </a:p>
            </p:txBody>
          </p:sp>
        </p:grpSp>
        <p:cxnSp>
          <p:nvCxnSpPr>
            <p:cNvPr id="117" name="Straight Connector 116">
              <a:extLst>
                <a:ext uri="{FF2B5EF4-FFF2-40B4-BE49-F238E27FC236}">
                  <a16:creationId xmlns="" xmlns:a16="http://schemas.microsoft.com/office/drawing/2014/main" id="{B9188BCE-74D9-4C93-9C73-EE8496072EE7}"/>
                </a:ext>
              </a:extLst>
            </p:cNvPr>
            <p:cNvCxnSpPr>
              <a:cxnSpLocks/>
            </p:cNvCxnSpPr>
            <p:nvPr/>
          </p:nvCxnSpPr>
          <p:spPr>
            <a:xfrm>
              <a:off x="2917982" y="1095009"/>
              <a:ext cx="799088" cy="0"/>
            </a:xfrm>
            <a:prstGeom prst="line">
              <a:avLst/>
            </a:prstGeom>
            <a:ln w="19050" cap="rnd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E9AA601B-7938-44C7-831F-096A017B9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Box Timeline Concept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114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/>
            </a:gs>
            <a:gs pos="100000">
              <a:schemeClr val="accent5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04BA30F8-4B16-4400-9072-663898EF47DC}"/>
              </a:ext>
            </a:extLst>
          </p:cNvPr>
          <p:cNvGrpSpPr/>
          <p:nvPr/>
        </p:nvGrpSpPr>
        <p:grpSpPr>
          <a:xfrm>
            <a:off x="2926060" y="1574027"/>
            <a:ext cx="1596406" cy="1854973"/>
            <a:chOff x="2133600" y="2205038"/>
            <a:chExt cx="1684256" cy="1957052"/>
          </a:xfrm>
        </p:grpSpPr>
        <p:sp>
          <p:nvSpPr>
            <p:cNvPr id="6" name="Freeform 5">
              <a:extLst>
                <a:ext uri="{FF2B5EF4-FFF2-40B4-BE49-F238E27FC236}">
                  <a16:creationId xmlns="" xmlns:a16="http://schemas.microsoft.com/office/drawing/2014/main" id="{036461A6-1AC7-4B54-9261-BEF2612612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600" y="2205038"/>
              <a:ext cx="1684256" cy="969674"/>
            </a:xfrm>
            <a:custGeom>
              <a:avLst/>
              <a:gdLst>
                <a:gd name="T0" fmla="*/ 1046 w 2093"/>
                <a:gd name="T1" fmla="*/ 1205 h 1205"/>
                <a:gd name="T2" fmla="*/ 0 w 2093"/>
                <a:gd name="T3" fmla="*/ 602 h 1205"/>
                <a:gd name="T4" fmla="*/ 1046 w 2093"/>
                <a:gd name="T5" fmla="*/ 0 h 1205"/>
                <a:gd name="T6" fmla="*/ 2093 w 2093"/>
                <a:gd name="T7" fmla="*/ 604 h 1205"/>
                <a:gd name="T8" fmla="*/ 1046 w 2093"/>
                <a:gd name="T9" fmla="*/ 1205 h 1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3" h="1205">
                  <a:moveTo>
                    <a:pt x="1046" y="1205"/>
                  </a:moveTo>
                  <a:lnTo>
                    <a:pt x="0" y="602"/>
                  </a:lnTo>
                  <a:lnTo>
                    <a:pt x="1046" y="0"/>
                  </a:lnTo>
                  <a:lnTo>
                    <a:pt x="2093" y="604"/>
                  </a:lnTo>
                  <a:lnTo>
                    <a:pt x="1046" y="120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" name="Freeform 6">
              <a:extLst>
                <a:ext uri="{FF2B5EF4-FFF2-40B4-BE49-F238E27FC236}">
                  <a16:creationId xmlns="" xmlns:a16="http://schemas.microsoft.com/office/drawing/2014/main" id="{EB58E289-8E01-4996-860C-A0E9158215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5326" y="2689473"/>
              <a:ext cx="842530" cy="1472617"/>
            </a:xfrm>
            <a:custGeom>
              <a:avLst/>
              <a:gdLst>
                <a:gd name="T0" fmla="*/ 0 w 1047"/>
                <a:gd name="T1" fmla="*/ 1830 h 1830"/>
                <a:gd name="T2" fmla="*/ 0 w 1047"/>
                <a:gd name="T3" fmla="*/ 602 h 1830"/>
                <a:gd name="T4" fmla="*/ 1047 w 1047"/>
                <a:gd name="T5" fmla="*/ 0 h 1830"/>
                <a:gd name="T6" fmla="*/ 1047 w 1047"/>
                <a:gd name="T7" fmla="*/ 1229 h 1830"/>
                <a:gd name="T8" fmla="*/ 0 w 1047"/>
                <a:gd name="T9" fmla="*/ 1830 h 1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7" h="1830">
                  <a:moveTo>
                    <a:pt x="0" y="1830"/>
                  </a:moveTo>
                  <a:lnTo>
                    <a:pt x="0" y="602"/>
                  </a:lnTo>
                  <a:lnTo>
                    <a:pt x="1047" y="0"/>
                  </a:lnTo>
                  <a:lnTo>
                    <a:pt x="1047" y="1229"/>
                  </a:lnTo>
                  <a:lnTo>
                    <a:pt x="0" y="183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7">
              <a:extLst>
                <a:ext uri="{FF2B5EF4-FFF2-40B4-BE49-F238E27FC236}">
                  <a16:creationId xmlns="" xmlns:a16="http://schemas.microsoft.com/office/drawing/2014/main" id="{C522D47F-EFEE-4485-9704-2C8C343FA1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600" y="2689473"/>
              <a:ext cx="841726" cy="1472617"/>
            </a:xfrm>
            <a:custGeom>
              <a:avLst/>
              <a:gdLst>
                <a:gd name="T0" fmla="*/ 1046 w 1046"/>
                <a:gd name="T1" fmla="*/ 1830 h 1830"/>
                <a:gd name="T2" fmla="*/ 1046 w 1046"/>
                <a:gd name="T3" fmla="*/ 603 h 1830"/>
                <a:gd name="T4" fmla="*/ 0 w 1046"/>
                <a:gd name="T5" fmla="*/ 0 h 1830"/>
                <a:gd name="T6" fmla="*/ 0 w 1046"/>
                <a:gd name="T7" fmla="*/ 1229 h 1830"/>
                <a:gd name="T8" fmla="*/ 1046 w 1046"/>
                <a:gd name="T9" fmla="*/ 1830 h 1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6" h="1830">
                  <a:moveTo>
                    <a:pt x="1046" y="1830"/>
                  </a:moveTo>
                  <a:lnTo>
                    <a:pt x="1046" y="603"/>
                  </a:lnTo>
                  <a:lnTo>
                    <a:pt x="0" y="0"/>
                  </a:lnTo>
                  <a:lnTo>
                    <a:pt x="0" y="1229"/>
                  </a:lnTo>
                  <a:lnTo>
                    <a:pt x="1046" y="183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="" xmlns:a16="http://schemas.microsoft.com/office/drawing/2014/main" id="{B735FCE3-E23D-4F2F-9C3D-BB869C8FD6EC}"/>
              </a:ext>
            </a:extLst>
          </p:cNvPr>
          <p:cNvGrpSpPr/>
          <p:nvPr/>
        </p:nvGrpSpPr>
        <p:grpSpPr>
          <a:xfrm>
            <a:off x="3727583" y="2971111"/>
            <a:ext cx="1596406" cy="1854973"/>
            <a:chOff x="2133600" y="2205038"/>
            <a:chExt cx="1684256" cy="1957052"/>
          </a:xfrm>
        </p:grpSpPr>
        <p:sp>
          <p:nvSpPr>
            <p:cNvPr id="40" name="Freeform 5">
              <a:extLst>
                <a:ext uri="{FF2B5EF4-FFF2-40B4-BE49-F238E27FC236}">
                  <a16:creationId xmlns="" xmlns:a16="http://schemas.microsoft.com/office/drawing/2014/main" id="{63D8E994-6D25-4D60-93DF-3F90F0709F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600" y="2205038"/>
              <a:ext cx="1684256" cy="969674"/>
            </a:xfrm>
            <a:custGeom>
              <a:avLst/>
              <a:gdLst>
                <a:gd name="T0" fmla="*/ 1046 w 2093"/>
                <a:gd name="T1" fmla="*/ 1205 h 1205"/>
                <a:gd name="T2" fmla="*/ 0 w 2093"/>
                <a:gd name="T3" fmla="*/ 602 h 1205"/>
                <a:gd name="T4" fmla="*/ 1046 w 2093"/>
                <a:gd name="T5" fmla="*/ 0 h 1205"/>
                <a:gd name="T6" fmla="*/ 2093 w 2093"/>
                <a:gd name="T7" fmla="*/ 604 h 1205"/>
                <a:gd name="T8" fmla="*/ 1046 w 2093"/>
                <a:gd name="T9" fmla="*/ 1205 h 1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3" h="1205">
                  <a:moveTo>
                    <a:pt x="1046" y="1205"/>
                  </a:moveTo>
                  <a:lnTo>
                    <a:pt x="0" y="602"/>
                  </a:lnTo>
                  <a:lnTo>
                    <a:pt x="1046" y="0"/>
                  </a:lnTo>
                  <a:lnTo>
                    <a:pt x="2093" y="604"/>
                  </a:lnTo>
                  <a:lnTo>
                    <a:pt x="1046" y="120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" name="Freeform 6">
              <a:extLst>
                <a:ext uri="{FF2B5EF4-FFF2-40B4-BE49-F238E27FC236}">
                  <a16:creationId xmlns="" xmlns:a16="http://schemas.microsoft.com/office/drawing/2014/main" id="{44B1E54B-86E6-46B4-8346-5BAE4088F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5326" y="2689473"/>
              <a:ext cx="842530" cy="1472617"/>
            </a:xfrm>
            <a:custGeom>
              <a:avLst/>
              <a:gdLst>
                <a:gd name="T0" fmla="*/ 0 w 1047"/>
                <a:gd name="T1" fmla="*/ 1830 h 1830"/>
                <a:gd name="T2" fmla="*/ 0 w 1047"/>
                <a:gd name="T3" fmla="*/ 602 h 1830"/>
                <a:gd name="T4" fmla="*/ 1047 w 1047"/>
                <a:gd name="T5" fmla="*/ 0 h 1830"/>
                <a:gd name="T6" fmla="*/ 1047 w 1047"/>
                <a:gd name="T7" fmla="*/ 1229 h 1830"/>
                <a:gd name="T8" fmla="*/ 0 w 1047"/>
                <a:gd name="T9" fmla="*/ 1830 h 1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7" h="1830">
                  <a:moveTo>
                    <a:pt x="0" y="1830"/>
                  </a:moveTo>
                  <a:lnTo>
                    <a:pt x="0" y="602"/>
                  </a:lnTo>
                  <a:lnTo>
                    <a:pt x="1047" y="0"/>
                  </a:lnTo>
                  <a:lnTo>
                    <a:pt x="1047" y="1229"/>
                  </a:lnTo>
                  <a:lnTo>
                    <a:pt x="0" y="183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" name="Freeform 7">
              <a:extLst>
                <a:ext uri="{FF2B5EF4-FFF2-40B4-BE49-F238E27FC236}">
                  <a16:creationId xmlns="" xmlns:a16="http://schemas.microsoft.com/office/drawing/2014/main" id="{C846277D-0DB6-4F8E-B374-F99A67FA9C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600" y="2689473"/>
              <a:ext cx="841726" cy="1472617"/>
            </a:xfrm>
            <a:custGeom>
              <a:avLst/>
              <a:gdLst>
                <a:gd name="T0" fmla="*/ 1046 w 1046"/>
                <a:gd name="T1" fmla="*/ 1830 h 1830"/>
                <a:gd name="T2" fmla="*/ 1046 w 1046"/>
                <a:gd name="T3" fmla="*/ 603 h 1830"/>
                <a:gd name="T4" fmla="*/ 0 w 1046"/>
                <a:gd name="T5" fmla="*/ 0 h 1830"/>
                <a:gd name="T6" fmla="*/ 0 w 1046"/>
                <a:gd name="T7" fmla="*/ 1229 h 1830"/>
                <a:gd name="T8" fmla="*/ 1046 w 1046"/>
                <a:gd name="T9" fmla="*/ 1830 h 1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6" h="1830">
                  <a:moveTo>
                    <a:pt x="1046" y="1830"/>
                  </a:moveTo>
                  <a:lnTo>
                    <a:pt x="1046" y="603"/>
                  </a:lnTo>
                  <a:lnTo>
                    <a:pt x="0" y="0"/>
                  </a:lnTo>
                  <a:lnTo>
                    <a:pt x="0" y="1229"/>
                  </a:lnTo>
                  <a:lnTo>
                    <a:pt x="1046" y="183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="" xmlns:a16="http://schemas.microsoft.com/office/drawing/2014/main" id="{5E4EB44D-3D96-4671-9E8F-9321F328A83E}"/>
              </a:ext>
            </a:extLst>
          </p:cNvPr>
          <p:cNvGrpSpPr/>
          <p:nvPr/>
        </p:nvGrpSpPr>
        <p:grpSpPr>
          <a:xfrm>
            <a:off x="5332222" y="2971403"/>
            <a:ext cx="1596406" cy="1854973"/>
            <a:chOff x="2133600" y="2205038"/>
            <a:chExt cx="1684256" cy="1957052"/>
          </a:xfrm>
        </p:grpSpPr>
        <p:sp>
          <p:nvSpPr>
            <p:cNvPr id="69" name="Freeform 5">
              <a:extLst>
                <a:ext uri="{FF2B5EF4-FFF2-40B4-BE49-F238E27FC236}">
                  <a16:creationId xmlns="" xmlns:a16="http://schemas.microsoft.com/office/drawing/2014/main" id="{747F4E8A-1708-4561-8A78-6A943CC710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600" y="2205038"/>
              <a:ext cx="1684256" cy="969674"/>
            </a:xfrm>
            <a:custGeom>
              <a:avLst/>
              <a:gdLst>
                <a:gd name="T0" fmla="*/ 1046 w 2093"/>
                <a:gd name="T1" fmla="*/ 1205 h 1205"/>
                <a:gd name="T2" fmla="*/ 0 w 2093"/>
                <a:gd name="T3" fmla="*/ 602 h 1205"/>
                <a:gd name="T4" fmla="*/ 1046 w 2093"/>
                <a:gd name="T5" fmla="*/ 0 h 1205"/>
                <a:gd name="T6" fmla="*/ 2093 w 2093"/>
                <a:gd name="T7" fmla="*/ 604 h 1205"/>
                <a:gd name="T8" fmla="*/ 1046 w 2093"/>
                <a:gd name="T9" fmla="*/ 1205 h 1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3" h="1205">
                  <a:moveTo>
                    <a:pt x="1046" y="1205"/>
                  </a:moveTo>
                  <a:lnTo>
                    <a:pt x="0" y="602"/>
                  </a:lnTo>
                  <a:lnTo>
                    <a:pt x="1046" y="0"/>
                  </a:lnTo>
                  <a:lnTo>
                    <a:pt x="2093" y="604"/>
                  </a:lnTo>
                  <a:lnTo>
                    <a:pt x="1046" y="120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" name="Freeform 6">
              <a:extLst>
                <a:ext uri="{FF2B5EF4-FFF2-40B4-BE49-F238E27FC236}">
                  <a16:creationId xmlns="" xmlns:a16="http://schemas.microsoft.com/office/drawing/2014/main" id="{A8EB4F6C-CAE1-459D-8DFC-4453D5CBFF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5326" y="2689473"/>
              <a:ext cx="842530" cy="1472617"/>
            </a:xfrm>
            <a:custGeom>
              <a:avLst/>
              <a:gdLst>
                <a:gd name="T0" fmla="*/ 0 w 1047"/>
                <a:gd name="T1" fmla="*/ 1830 h 1830"/>
                <a:gd name="T2" fmla="*/ 0 w 1047"/>
                <a:gd name="T3" fmla="*/ 602 h 1830"/>
                <a:gd name="T4" fmla="*/ 1047 w 1047"/>
                <a:gd name="T5" fmla="*/ 0 h 1830"/>
                <a:gd name="T6" fmla="*/ 1047 w 1047"/>
                <a:gd name="T7" fmla="*/ 1229 h 1830"/>
                <a:gd name="T8" fmla="*/ 0 w 1047"/>
                <a:gd name="T9" fmla="*/ 1830 h 1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7" h="1830">
                  <a:moveTo>
                    <a:pt x="0" y="1830"/>
                  </a:moveTo>
                  <a:lnTo>
                    <a:pt x="0" y="602"/>
                  </a:lnTo>
                  <a:lnTo>
                    <a:pt x="1047" y="0"/>
                  </a:lnTo>
                  <a:lnTo>
                    <a:pt x="1047" y="1229"/>
                  </a:lnTo>
                  <a:lnTo>
                    <a:pt x="0" y="183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" name="Freeform 7">
              <a:extLst>
                <a:ext uri="{FF2B5EF4-FFF2-40B4-BE49-F238E27FC236}">
                  <a16:creationId xmlns="" xmlns:a16="http://schemas.microsoft.com/office/drawing/2014/main" id="{F3AE8FAD-475C-4655-A40B-746725D468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600" y="2689473"/>
              <a:ext cx="841726" cy="1472617"/>
            </a:xfrm>
            <a:custGeom>
              <a:avLst/>
              <a:gdLst>
                <a:gd name="T0" fmla="*/ 1046 w 1046"/>
                <a:gd name="T1" fmla="*/ 1830 h 1830"/>
                <a:gd name="T2" fmla="*/ 1046 w 1046"/>
                <a:gd name="T3" fmla="*/ 603 h 1830"/>
                <a:gd name="T4" fmla="*/ 0 w 1046"/>
                <a:gd name="T5" fmla="*/ 0 h 1830"/>
                <a:gd name="T6" fmla="*/ 0 w 1046"/>
                <a:gd name="T7" fmla="*/ 1229 h 1830"/>
                <a:gd name="T8" fmla="*/ 1046 w 1046"/>
                <a:gd name="T9" fmla="*/ 1830 h 1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6" h="1830">
                  <a:moveTo>
                    <a:pt x="1046" y="1830"/>
                  </a:moveTo>
                  <a:lnTo>
                    <a:pt x="1046" y="603"/>
                  </a:lnTo>
                  <a:lnTo>
                    <a:pt x="0" y="0"/>
                  </a:lnTo>
                  <a:lnTo>
                    <a:pt x="0" y="1229"/>
                  </a:lnTo>
                  <a:lnTo>
                    <a:pt x="1046" y="183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="" xmlns:a16="http://schemas.microsoft.com/office/drawing/2014/main" id="{7D1CB350-CFFB-4197-A25D-586921D71804}"/>
              </a:ext>
            </a:extLst>
          </p:cNvPr>
          <p:cNvSpPr txBox="1"/>
          <p:nvPr/>
        </p:nvSpPr>
        <p:spPr>
          <a:xfrm>
            <a:off x="7200019" y="2507731"/>
            <a:ext cx="41357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03</a:t>
            </a:r>
            <a:endParaRPr lang="en-IN" sz="2800" b="1" dirty="0">
              <a:solidFill>
                <a:schemeClr val="bg1"/>
              </a:solidFill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="" xmlns:a16="http://schemas.microsoft.com/office/drawing/2014/main" id="{293DDD9A-3BD6-46EF-B3D1-6E3742AF3CE8}"/>
              </a:ext>
            </a:extLst>
          </p:cNvPr>
          <p:cNvGrpSpPr/>
          <p:nvPr/>
        </p:nvGrpSpPr>
        <p:grpSpPr>
          <a:xfrm>
            <a:off x="6133745" y="4368487"/>
            <a:ext cx="1596406" cy="1854973"/>
            <a:chOff x="2133600" y="2205038"/>
            <a:chExt cx="1684256" cy="1957052"/>
          </a:xfrm>
        </p:grpSpPr>
        <p:sp>
          <p:nvSpPr>
            <p:cNvPr id="66" name="Freeform 5">
              <a:extLst>
                <a:ext uri="{FF2B5EF4-FFF2-40B4-BE49-F238E27FC236}">
                  <a16:creationId xmlns="" xmlns:a16="http://schemas.microsoft.com/office/drawing/2014/main" id="{66CFDC92-5666-40DA-A9A3-1F49BCD6E7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600" y="2205038"/>
              <a:ext cx="1684256" cy="969674"/>
            </a:xfrm>
            <a:custGeom>
              <a:avLst/>
              <a:gdLst>
                <a:gd name="T0" fmla="*/ 1046 w 2093"/>
                <a:gd name="T1" fmla="*/ 1205 h 1205"/>
                <a:gd name="T2" fmla="*/ 0 w 2093"/>
                <a:gd name="T3" fmla="*/ 602 h 1205"/>
                <a:gd name="T4" fmla="*/ 1046 w 2093"/>
                <a:gd name="T5" fmla="*/ 0 h 1205"/>
                <a:gd name="T6" fmla="*/ 2093 w 2093"/>
                <a:gd name="T7" fmla="*/ 604 h 1205"/>
                <a:gd name="T8" fmla="*/ 1046 w 2093"/>
                <a:gd name="T9" fmla="*/ 1205 h 1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3" h="1205">
                  <a:moveTo>
                    <a:pt x="1046" y="1205"/>
                  </a:moveTo>
                  <a:lnTo>
                    <a:pt x="0" y="602"/>
                  </a:lnTo>
                  <a:lnTo>
                    <a:pt x="1046" y="0"/>
                  </a:lnTo>
                  <a:lnTo>
                    <a:pt x="2093" y="604"/>
                  </a:lnTo>
                  <a:lnTo>
                    <a:pt x="1046" y="120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6">
              <a:extLst>
                <a:ext uri="{FF2B5EF4-FFF2-40B4-BE49-F238E27FC236}">
                  <a16:creationId xmlns="" xmlns:a16="http://schemas.microsoft.com/office/drawing/2014/main" id="{D094104C-E76D-4A5F-B9D6-0571C8CE6E5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5326" y="2689473"/>
              <a:ext cx="842530" cy="1472617"/>
            </a:xfrm>
            <a:custGeom>
              <a:avLst/>
              <a:gdLst>
                <a:gd name="T0" fmla="*/ 0 w 1047"/>
                <a:gd name="T1" fmla="*/ 1830 h 1830"/>
                <a:gd name="T2" fmla="*/ 0 w 1047"/>
                <a:gd name="T3" fmla="*/ 602 h 1830"/>
                <a:gd name="T4" fmla="*/ 1047 w 1047"/>
                <a:gd name="T5" fmla="*/ 0 h 1830"/>
                <a:gd name="T6" fmla="*/ 1047 w 1047"/>
                <a:gd name="T7" fmla="*/ 1229 h 1830"/>
                <a:gd name="T8" fmla="*/ 0 w 1047"/>
                <a:gd name="T9" fmla="*/ 1830 h 1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7" h="1830">
                  <a:moveTo>
                    <a:pt x="0" y="1830"/>
                  </a:moveTo>
                  <a:lnTo>
                    <a:pt x="0" y="602"/>
                  </a:lnTo>
                  <a:lnTo>
                    <a:pt x="1047" y="0"/>
                  </a:lnTo>
                  <a:lnTo>
                    <a:pt x="1047" y="1229"/>
                  </a:lnTo>
                  <a:lnTo>
                    <a:pt x="0" y="183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" name="Freeform 7">
              <a:extLst>
                <a:ext uri="{FF2B5EF4-FFF2-40B4-BE49-F238E27FC236}">
                  <a16:creationId xmlns="" xmlns:a16="http://schemas.microsoft.com/office/drawing/2014/main" id="{E341EC70-5874-4A4E-B243-C66C7D4B6E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600" y="2689473"/>
              <a:ext cx="841726" cy="1472617"/>
            </a:xfrm>
            <a:custGeom>
              <a:avLst/>
              <a:gdLst>
                <a:gd name="T0" fmla="*/ 1046 w 1046"/>
                <a:gd name="T1" fmla="*/ 1830 h 1830"/>
                <a:gd name="T2" fmla="*/ 1046 w 1046"/>
                <a:gd name="T3" fmla="*/ 603 h 1830"/>
                <a:gd name="T4" fmla="*/ 0 w 1046"/>
                <a:gd name="T5" fmla="*/ 0 h 1830"/>
                <a:gd name="T6" fmla="*/ 0 w 1046"/>
                <a:gd name="T7" fmla="*/ 1229 h 1830"/>
                <a:gd name="T8" fmla="*/ 1046 w 1046"/>
                <a:gd name="T9" fmla="*/ 1830 h 1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6" h="1830">
                  <a:moveTo>
                    <a:pt x="1046" y="1830"/>
                  </a:moveTo>
                  <a:lnTo>
                    <a:pt x="1046" y="603"/>
                  </a:lnTo>
                  <a:lnTo>
                    <a:pt x="0" y="0"/>
                  </a:lnTo>
                  <a:lnTo>
                    <a:pt x="0" y="1229"/>
                  </a:lnTo>
                  <a:lnTo>
                    <a:pt x="1046" y="183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="" xmlns:a16="http://schemas.microsoft.com/office/drawing/2014/main" id="{0FAAF741-E788-4D97-B8B4-3E112BE4D1F3}"/>
              </a:ext>
            </a:extLst>
          </p:cNvPr>
          <p:cNvGrpSpPr/>
          <p:nvPr/>
        </p:nvGrpSpPr>
        <p:grpSpPr>
          <a:xfrm>
            <a:off x="7734246" y="4368487"/>
            <a:ext cx="1596406" cy="1854973"/>
            <a:chOff x="2133600" y="2205038"/>
            <a:chExt cx="1684256" cy="1957052"/>
          </a:xfrm>
        </p:grpSpPr>
        <p:sp>
          <p:nvSpPr>
            <p:cNvPr id="83" name="Freeform 5">
              <a:extLst>
                <a:ext uri="{FF2B5EF4-FFF2-40B4-BE49-F238E27FC236}">
                  <a16:creationId xmlns="" xmlns:a16="http://schemas.microsoft.com/office/drawing/2014/main" id="{6FCE0AD9-7385-40AE-AF85-2D9B45EA14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600" y="2205038"/>
              <a:ext cx="1684256" cy="969674"/>
            </a:xfrm>
            <a:custGeom>
              <a:avLst/>
              <a:gdLst>
                <a:gd name="T0" fmla="*/ 1046 w 2093"/>
                <a:gd name="T1" fmla="*/ 1205 h 1205"/>
                <a:gd name="T2" fmla="*/ 0 w 2093"/>
                <a:gd name="T3" fmla="*/ 602 h 1205"/>
                <a:gd name="T4" fmla="*/ 1046 w 2093"/>
                <a:gd name="T5" fmla="*/ 0 h 1205"/>
                <a:gd name="T6" fmla="*/ 2093 w 2093"/>
                <a:gd name="T7" fmla="*/ 604 h 1205"/>
                <a:gd name="T8" fmla="*/ 1046 w 2093"/>
                <a:gd name="T9" fmla="*/ 1205 h 1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3" h="1205">
                  <a:moveTo>
                    <a:pt x="1046" y="1205"/>
                  </a:moveTo>
                  <a:lnTo>
                    <a:pt x="0" y="602"/>
                  </a:lnTo>
                  <a:lnTo>
                    <a:pt x="1046" y="0"/>
                  </a:lnTo>
                  <a:lnTo>
                    <a:pt x="2093" y="604"/>
                  </a:lnTo>
                  <a:lnTo>
                    <a:pt x="1046" y="120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Freeform 6">
              <a:extLst>
                <a:ext uri="{FF2B5EF4-FFF2-40B4-BE49-F238E27FC236}">
                  <a16:creationId xmlns="" xmlns:a16="http://schemas.microsoft.com/office/drawing/2014/main" id="{406EC94A-1B5C-4A15-832B-8424B74D81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5326" y="2689473"/>
              <a:ext cx="842530" cy="1472617"/>
            </a:xfrm>
            <a:custGeom>
              <a:avLst/>
              <a:gdLst>
                <a:gd name="T0" fmla="*/ 0 w 1047"/>
                <a:gd name="T1" fmla="*/ 1830 h 1830"/>
                <a:gd name="T2" fmla="*/ 0 w 1047"/>
                <a:gd name="T3" fmla="*/ 602 h 1830"/>
                <a:gd name="T4" fmla="*/ 1047 w 1047"/>
                <a:gd name="T5" fmla="*/ 0 h 1830"/>
                <a:gd name="T6" fmla="*/ 1047 w 1047"/>
                <a:gd name="T7" fmla="*/ 1229 h 1830"/>
                <a:gd name="T8" fmla="*/ 0 w 1047"/>
                <a:gd name="T9" fmla="*/ 1830 h 1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7" h="1830">
                  <a:moveTo>
                    <a:pt x="0" y="1830"/>
                  </a:moveTo>
                  <a:lnTo>
                    <a:pt x="0" y="602"/>
                  </a:lnTo>
                  <a:lnTo>
                    <a:pt x="1047" y="0"/>
                  </a:lnTo>
                  <a:lnTo>
                    <a:pt x="1047" y="1229"/>
                  </a:lnTo>
                  <a:lnTo>
                    <a:pt x="0" y="183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" name="Freeform 7">
              <a:extLst>
                <a:ext uri="{FF2B5EF4-FFF2-40B4-BE49-F238E27FC236}">
                  <a16:creationId xmlns="" xmlns:a16="http://schemas.microsoft.com/office/drawing/2014/main" id="{D4E5929E-ED3C-413E-A3AA-1155CB45C9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600" y="2689473"/>
              <a:ext cx="841726" cy="1472617"/>
            </a:xfrm>
            <a:custGeom>
              <a:avLst/>
              <a:gdLst>
                <a:gd name="T0" fmla="*/ 1046 w 1046"/>
                <a:gd name="T1" fmla="*/ 1830 h 1830"/>
                <a:gd name="T2" fmla="*/ 1046 w 1046"/>
                <a:gd name="T3" fmla="*/ 603 h 1830"/>
                <a:gd name="T4" fmla="*/ 0 w 1046"/>
                <a:gd name="T5" fmla="*/ 0 h 1830"/>
                <a:gd name="T6" fmla="*/ 0 w 1046"/>
                <a:gd name="T7" fmla="*/ 1229 h 1830"/>
                <a:gd name="T8" fmla="*/ 1046 w 1046"/>
                <a:gd name="T9" fmla="*/ 1830 h 1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6" h="1830">
                  <a:moveTo>
                    <a:pt x="1046" y="1830"/>
                  </a:moveTo>
                  <a:lnTo>
                    <a:pt x="1046" y="603"/>
                  </a:lnTo>
                  <a:lnTo>
                    <a:pt x="0" y="0"/>
                  </a:lnTo>
                  <a:lnTo>
                    <a:pt x="0" y="1229"/>
                  </a:lnTo>
                  <a:lnTo>
                    <a:pt x="1046" y="183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03" name="Oval 102">
            <a:extLst>
              <a:ext uri="{FF2B5EF4-FFF2-40B4-BE49-F238E27FC236}">
                <a16:creationId xmlns="" xmlns:a16="http://schemas.microsoft.com/office/drawing/2014/main" id="{9D5DC0AE-0A9D-4628-8B8E-3E0DD20C24DA}"/>
              </a:ext>
            </a:extLst>
          </p:cNvPr>
          <p:cNvSpPr/>
          <p:nvPr/>
        </p:nvSpPr>
        <p:spPr>
          <a:xfrm>
            <a:off x="6074914" y="2901162"/>
            <a:ext cx="105066" cy="10506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6" name="Rectangle 105">
            <a:extLst>
              <a:ext uri="{FF2B5EF4-FFF2-40B4-BE49-F238E27FC236}">
                <a16:creationId xmlns="" xmlns:a16="http://schemas.microsoft.com/office/drawing/2014/main" id="{F6EC40F5-9723-49A3-88AD-16BEF5755DEA}"/>
              </a:ext>
            </a:extLst>
          </p:cNvPr>
          <p:cNvSpPr/>
          <p:nvPr/>
        </p:nvSpPr>
        <p:spPr>
          <a:xfrm>
            <a:off x="7254249" y="2946465"/>
            <a:ext cx="2356193" cy="43088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="" xmlns:a16="http://schemas.microsoft.com/office/drawing/2014/main" id="{1B4E5B68-CBF2-4A18-945C-C59543FF0120}"/>
              </a:ext>
            </a:extLst>
          </p:cNvPr>
          <p:cNvSpPr/>
          <p:nvPr/>
        </p:nvSpPr>
        <p:spPr>
          <a:xfrm>
            <a:off x="7730151" y="2557145"/>
            <a:ext cx="1880291" cy="30777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r>
              <a:rPr lang="en-IN" sz="2000" dirty="0">
                <a:solidFill>
                  <a:schemeClr val="bg1"/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cxnSp>
        <p:nvCxnSpPr>
          <p:cNvPr id="105" name="Straight Connector 104">
            <a:extLst>
              <a:ext uri="{FF2B5EF4-FFF2-40B4-BE49-F238E27FC236}">
                <a16:creationId xmlns="" xmlns:a16="http://schemas.microsoft.com/office/drawing/2014/main" id="{90ECE138-6D19-4AE3-95DE-A534F1E24EA2}"/>
              </a:ext>
            </a:extLst>
          </p:cNvPr>
          <p:cNvCxnSpPr>
            <a:cxnSpLocks/>
          </p:cNvCxnSpPr>
          <p:nvPr/>
        </p:nvCxnSpPr>
        <p:spPr>
          <a:xfrm>
            <a:off x="6317571" y="2953695"/>
            <a:ext cx="799088" cy="0"/>
          </a:xfrm>
          <a:prstGeom prst="line">
            <a:avLst/>
          </a:prstGeom>
          <a:ln w="1905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E9AA601B-7938-44C7-831F-096A017B9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Box Timeline Concept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724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/>
            </a:gs>
            <a:gs pos="100000">
              <a:schemeClr val="accent5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04BA30F8-4B16-4400-9072-663898EF47DC}"/>
              </a:ext>
            </a:extLst>
          </p:cNvPr>
          <p:cNvGrpSpPr/>
          <p:nvPr/>
        </p:nvGrpSpPr>
        <p:grpSpPr>
          <a:xfrm>
            <a:off x="2926060" y="1574027"/>
            <a:ext cx="1596406" cy="1854973"/>
            <a:chOff x="2133600" y="2205038"/>
            <a:chExt cx="1684256" cy="1957052"/>
          </a:xfrm>
        </p:grpSpPr>
        <p:sp>
          <p:nvSpPr>
            <p:cNvPr id="6" name="Freeform 5">
              <a:extLst>
                <a:ext uri="{FF2B5EF4-FFF2-40B4-BE49-F238E27FC236}">
                  <a16:creationId xmlns="" xmlns:a16="http://schemas.microsoft.com/office/drawing/2014/main" id="{036461A6-1AC7-4B54-9261-BEF2612612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600" y="2205038"/>
              <a:ext cx="1684256" cy="969674"/>
            </a:xfrm>
            <a:custGeom>
              <a:avLst/>
              <a:gdLst>
                <a:gd name="T0" fmla="*/ 1046 w 2093"/>
                <a:gd name="T1" fmla="*/ 1205 h 1205"/>
                <a:gd name="T2" fmla="*/ 0 w 2093"/>
                <a:gd name="T3" fmla="*/ 602 h 1205"/>
                <a:gd name="T4" fmla="*/ 1046 w 2093"/>
                <a:gd name="T5" fmla="*/ 0 h 1205"/>
                <a:gd name="T6" fmla="*/ 2093 w 2093"/>
                <a:gd name="T7" fmla="*/ 604 h 1205"/>
                <a:gd name="T8" fmla="*/ 1046 w 2093"/>
                <a:gd name="T9" fmla="*/ 1205 h 1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3" h="1205">
                  <a:moveTo>
                    <a:pt x="1046" y="1205"/>
                  </a:moveTo>
                  <a:lnTo>
                    <a:pt x="0" y="602"/>
                  </a:lnTo>
                  <a:lnTo>
                    <a:pt x="1046" y="0"/>
                  </a:lnTo>
                  <a:lnTo>
                    <a:pt x="2093" y="604"/>
                  </a:lnTo>
                  <a:lnTo>
                    <a:pt x="1046" y="120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" name="Freeform 6">
              <a:extLst>
                <a:ext uri="{FF2B5EF4-FFF2-40B4-BE49-F238E27FC236}">
                  <a16:creationId xmlns="" xmlns:a16="http://schemas.microsoft.com/office/drawing/2014/main" id="{EB58E289-8E01-4996-860C-A0E9158215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5326" y="2689473"/>
              <a:ext cx="842530" cy="1472617"/>
            </a:xfrm>
            <a:custGeom>
              <a:avLst/>
              <a:gdLst>
                <a:gd name="T0" fmla="*/ 0 w 1047"/>
                <a:gd name="T1" fmla="*/ 1830 h 1830"/>
                <a:gd name="T2" fmla="*/ 0 w 1047"/>
                <a:gd name="T3" fmla="*/ 602 h 1830"/>
                <a:gd name="T4" fmla="*/ 1047 w 1047"/>
                <a:gd name="T5" fmla="*/ 0 h 1830"/>
                <a:gd name="T6" fmla="*/ 1047 w 1047"/>
                <a:gd name="T7" fmla="*/ 1229 h 1830"/>
                <a:gd name="T8" fmla="*/ 0 w 1047"/>
                <a:gd name="T9" fmla="*/ 1830 h 1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7" h="1830">
                  <a:moveTo>
                    <a:pt x="0" y="1830"/>
                  </a:moveTo>
                  <a:lnTo>
                    <a:pt x="0" y="602"/>
                  </a:lnTo>
                  <a:lnTo>
                    <a:pt x="1047" y="0"/>
                  </a:lnTo>
                  <a:lnTo>
                    <a:pt x="1047" y="1229"/>
                  </a:lnTo>
                  <a:lnTo>
                    <a:pt x="0" y="183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7">
              <a:extLst>
                <a:ext uri="{FF2B5EF4-FFF2-40B4-BE49-F238E27FC236}">
                  <a16:creationId xmlns="" xmlns:a16="http://schemas.microsoft.com/office/drawing/2014/main" id="{C522D47F-EFEE-4485-9704-2C8C343FA1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600" y="2689473"/>
              <a:ext cx="841726" cy="1472617"/>
            </a:xfrm>
            <a:custGeom>
              <a:avLst/>
              <a:gdLst>
                <a:gd name="T0" fmla="*/ 1046 w 1046"/>
                <a:gd name="T1" fmla="*/ 1830 h 1830"/>
                <a:gd name="T2" fmla="*/ 1046 w 1046"/>
                <a:gd name="T3" fmla="*/ 603 h 1830"/>
                <a:gd name="T4" fmla="*/ 0 w 1046"/>
                <a:gd name="T5" fmla="*/ 0 h 1830"/>
                <a:gd name="T6" fmla="*/ 0 w 1046"/>
                <a:gd name="T7" fmla="*/ 1229 h 1830"/>
                <a:gd name="T8" fmla="*/ 1046 w 1046"/>
                <a:gd name="T9" fmla="*/ 1830 h 1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6" h="1830">
                  <a:moveTo>
                    <a:pt x="1046" y="1830"/>
                  </a:moveTo>
                  <a:lnTo>
                    <a:pt x="1046" y="603"/>
                  </a:lnTo>
                  <a:lnTo>
                    <a:pt x="0" y="0"/>
                  </a:lnTo>
                  <a:lnTo>
                    <a:pt x="0" y="1229"/>
                  </a:lnTo>
                  <a:lnTo>
                    <a:pt x="1046" y="183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="" xmlns:a16="http://schemas.microsoft.com/office/drawing/2014/main" id="{B735FCE3-E23D-4F2F-9C3D-BB869C8FD6EC}"/>
              </a:ext>
            </a:extLst>
          </p:cNvPr>
          <p:cNvGrpSpPr/>
          <p:nvPr/>
        </p:nvGrpSpPr>
        <p:grpSpPr>
          <a:xfrm>
            <a:off x="3727583" y="2971111"/>
            <a:ext cx="1596406" cy="1854973"/>
            <a:chOff x="2133600" y="2205038"/>
            <a:chExt cx="1684256" cy="1957052"/>
          </a:xfrm>
        </p:grpSpPr>
        <p:sp>
          <p:nvSpPr>
            <p:cNvPr id="40" name="Freeform 5">
              <a:extLst>
                <a:ext uri="{FF2B5EF4-FFF2-40B4-BE49-F238E27FC236}">
                  <a16:creationId xmlns="" xmlns:a16="http://schemas.microsoft.com/office/drawing/2014/main" id="{63D8E994-6D25-4D60-93DF-3F90F0709F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600" y="2205038"/>
              <a:ext cx="1684256" cy="969674"/>
            </a:xfrm>
            <a:custGeom>
              <a:avLst/>
              <a:gdLst>
                <a:gd name="T0" fmla="*/ 1046 w 2093"/>
                <a:gd name="T1" fmla="*/ 1205 h 1205"/>
                <a:gd name="T2" fmla="*/ 0 w 2093"/>
                <a:gd name="T3" fmla="*/ 602 h 1205"/>
                <a:gd name="T4" fmla="*/ 1046 w 2093"/>
                <a:gd name="T5" fmla="*/ 0 h 1205"/>
                <a:gd name="T6" fmla="*/ 2093 w 2093"/>
                <a:gd name="T7" fmla="*/ 604 h 1205"/>
                <a:gd name="T8" fmla="*/ 1046 w 2093"/>
                <a:gd name="T9" fmla="*/ 1205 h 1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3" h="1205">
                  <a:moveTo>
                    <a:pt x="1046" y="1205"/>
                  </a:moveTo>
                  <a:lnTo>
                    <a:pt x="0" y="602"/>
                  </a:lnTo>
                  <a:lnTo>
                    <a:pt x="1046" y="0"/>
                  </a:lnTo>
                  <a:lnTo>
                    <a:pt x="2093" y="604"/>
                  </a:lnTo>
                  <a:lnTo>
                    <a:pt x="1046" y="120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" name="Freeform 6">
              <a:extLst>
                <a:ext uri="{FF2B5EF4-FFF2-40B4-BE49-F238E27FC236}">
                  <a16:creationId xmlns="" xmlns:a16="http://schemas.microsoft.com/office/drawing/2014/main" id="{44B1E54B-86E6-46B4-8346-5BAE4088F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5326" y="2689473"/>
              <a:ext cx="842530" cy="1472617"/>
            </a:xfrm>
            <a:custGeom>
              <a:avLst/>
              <a:gdLst>
                <a:gd name="T0" fmla="*/ 0 w 1047"/>
                <a:gd name="T1" fmla="*/ 1830 h 1830"/>
                <a:gd name="T2" fmla="*/ 0 w 1047"/>
                <a:gd name="T3" fmla="*/ 602 h 1830"/>
                <a:gd name="T4" fmla="*/ 1047 w 1047"/>
                <a:gd name="T5" fmla="*/ 0 h 1830"/>
                <a:gd name="T6" fmla="*/ 1047 w 1047"/>
                <a:gd name="T7" fmla="*/ 1229 h 1830"/>
                <a:gd name="T8" fmla="*/ 0 w 1047"/>
                <a:gd name="T9" fmla="*/ 1830 h 1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7" h="1830">
                  <a:moveTo>
                    <a:pt x="0" y="1830"/>
                  </a:moveTo>
                  <a:lnTo>
                    <a:pt x="0" y="602"/>
                  </a:lnTo>
                  <a:lnTo>
                    <a:pt x="1047" y="0"/>
                  </a:lnTo>
                  <a:lnTo>
                    <a:pt x="1047" y="1229"/>
                  </a:lnTo>
                  <a:lnTo>
                    <a:pt x="0" y="183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" name="Freeform 7">
              <a:extLst>
                <a:ext uri="{FF2B5EF4-FFF2-40B4-BE49-F238E27FC236}">
                  <a16:creationId xmlns="" xmlns:a16="http://schemas.microsoft.com/office/drawing/2014/main" id="{C846277D-0DB6-4F8E-B374-F99A67FA9C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600" y="2689473"/>
              <a:ext cx="841726" cy="1472617"/>
            </a:xfrm>
            <a:custGeom>
              <a:avLst/>
              <a:gdLst>
                <a:gd name="T0" fmla="*/ 1046 w 1046"/>
                <a:gd name="T1" fmla="*/ 1830 h 1830"/>
                <a:gd name="T2" fmla="*/ 1046 w 1046"/>
                <a:gd name="T3" fmla="*/ 603 h 1830"/>
                <a:gd name="T4" fmla="*/ 0 w 1046"/>
                <a:gd name="T5" fmla="*/ 0 h 1830"/>
                <a:gd name="T6" fmla="*/ 0 w 1046"/>
                <a:gd name="T7" fmla="*/ 1229 h 1830"/>
                <a:gd name="T8" fmla="*/ 1046 w 1046"/>
                <a:gd name="T9" fmla="*/ 1830 h 1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6" h="1830">
                  <a:moveTo>
                    <a:pt x="1046" y="1830"/>
                  </a:moveTo>
                  <a:lnTo>
                    <a:pt x="1046" y="603"/>
                  </a:lnTo>
                  <a:lnTo>
                    <a:pt x="0" y="0"/>
                  </a:lnTo>
                  <a:lnTo>
                    <a:pt x="0" y="1229"/>
                  </a:lnTo>
                  <a:lnTo>
                    <a:pt x="1046" y="183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="" xmlns:a16="http://schemas.microsoft.com/office/drawing/2014/main" id="{293DDD9A-3BD6-46EF-B3D1-6E3742AF3CE8}"/>
              </a:ext>
            </a:extLst>
          </p:cNvPr>
          <p:cNvGrpSpPr/>
          <p:nvPr/>
        </p:nvGrpSpPr>
        <p:grpSpPr>
          <a:xfrm>
            <a:off x="6133745" y="4368487"/>
            <a:ext cx="1596406" cy="1854973"/>
            <a:chOff x="2133600" y="2205038"/>
            <a:chExt cx="1684256" cy="1957052"/>
          </a:xfrm>
        </p:grpSpPr>
        <p:sp>
          <p:nvSpPr>
            <p:cNvPr id="66" name="Freeform 5">
              <a:extLst>
                <a:ext uri="{FF2B5EF4-FFF2-40B4-BE49-F238E27FC236}">
                  <a16:creationId xmlns="" xmlns:a16="http://schemas.microsoft.com/office/drawing/2014/main" id="{66CFDC92-5666-40DA-A9A3-1F49BCD6E7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600" y="2205038"/>
              <a:ext cx="1684256" cy="969674"/>
            </a:xfrm>
            <a:custGeom>
              <a:avLst/>
              <a:gdLst>
                <a:gd name="T0" fmla="*/ 1046 w 2093"/>
                <a:gd name="T1" fmla="*/ 1205 h 1205"/>
                <a:gd name="T2" fmla="*/ 0 w 2093"/>
                <a:gd name="T3" fmla="*/ 602 h 1205"/>
                <a:gd name="T4" fmla="*/ 1046 w 2093"/>
                <a:gd name="T5" fmla="*/ 0 h 1205"/>
                <a:gd name="T6" fmla="*/ 2093 w 2093"/>
                <a:gd name="T7" fmla="*/ 604 h 1205"/>
                <a:gd name="T8" fmla="*/ 1046 w 2093"/>
                <a:gd name="T9" fmla="*/ 1205 h 1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3" h="1205">
                  <a:moveTo>
                    <a:pt x="1046" y="1205"/>
                  </a:moveTo>
                  <a:lnTo>
                    <a:pt x="0" y="602"/>
                  </a:lnTo>
                  <a:lnTo>
                    <a:pt x="1046" y="0"/>
                  </a:lnTo>
                  <a:lnTo>
                    <a:pt x="2093" y="604"/>
                  </a:lnTo>
                  <a:lnTo>
                    <a:pt x="1046" y="120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6">
              <a:extLst>
                <a:ext uri="{FF2B5EF4-FFF2-40B4-BE49-F238E27FC236}">
                  <a16:creationId xmlns="" xmlns:a16="http://schemas.microsoft.com/office/drawing/2014/main" id="{D094104C-E76D-4A5F-B9D6-0571C8CE6E5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5326" y="2689473"/>
              <a:ext cx="842530" cy="1472617"/>
            </a:xfrm>
            <a:custGeom>
              <a:avLst/>
              <a:gdLst>
                <a:gd name="T0" fmla="*/ 0 w 1047"/>
                <a:gd name="T1" fmla="*/ 1830 h 1830"/>
                <a:gd name="T2" fmla="*/ 0 w 1047"/>
                <a:gd name="T3" fmla="*/ 602 h 1830"/>
                <a:gd name="T4" fmla="*/ 1047 w 1047"/>
                <a:gd name="T5" fmla="*/ 0 h 1830"/>
                <a:gd name="T6" fmla="*/ 1047 w 1047"/>
                <a:gd name="T7" fmla="*/ 1229 h 1830"/>
                <a:gd name="T8" fmla="*/ 0 w 1047"/>
                <a:gd name="T9" fmla="*/ 1830 h 1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7" h="1830">
                  <a:moveTo>
                    <a:pt x="0" y="1830"/>
                  </a:moveTo>
                  <a:lnTo>
                    <a:pt x="0" y="602"/>
                  </a:lnTo>
                  <a:lnTo>
                    <a:pt x="1047" y="0"/>
                  </a:lnTo>
                  <a:lnTo>
                    <a:pt x="1047" y="1229"/>
                  </a:lnTo>
                  <a:lnTo>
                    <a:pt x="0" y="183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" name="Freeform 7">
              <a:extLst>
                <a:ext uri="{FF2B5EF4-FFF2-40B4-BE49-F238E27FC236}">
                  <a16:creationId xmlns="" xmlns:a16="http://schemas.microsoft.com/office/drawing/2014/main" id="{E341EC70-5874-4A4E-B243-C66C7D4B6E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600" y="2689473"/>
              <a:ext cx="841726" cy="1472617"/>
            </a:xfrm>
            <a:custGeom>
              <a:avLst/>
              <a:gdLst>
                <a:gd name="T0" fmla="*/ 1046 w 1046"/>
                <a:gd name="T1" fmla="*/ 1830 h 1830"/>
                <a:gd name="T2" fmla="*/ 1046 w 1046"/>
                <a:gd name="T3" fmla="*/ 603 h 1830"/>
                <a:gd name="T4" fmla="*/ 0 w 1046"/>
                <a:gd name="T5" fmla="*/ 0 h 1830"/>
                <a:gd name="T6" fmla="*/ 0 w 1046"/>
                <a:gd name="T7" fmla="*/ 1229 h 1830"/>
                <a:gd name="T8" fmla="*/ 1046 w 1046"/>
                <a:gd name="T9" fmla="*/ 1830 h 1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6" h="1830">
                  <a:moveTo>
                    <a:pt x="1046" y="1830"/>
                  </a:moveTo>
                  <a:lnTo>
                    <a:pt x="1046" y="603"/>
                  </a:lnTo>
                  <a:lnTo>
                    <a:pt x="0" y="0"/>
                  </a:lnTo>
                  <a:lnTo>
                    <a:pt x="0" y="1229"/>
                  </a:lnTo>
                  <a:lnTo>
                    <a:pt x="1046" y="183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="" xmlns:a16="http://schemas.microsoft.com/office/drawing/2014/main" id="{0FAAF741-E788-4D97-B8B4-3E112BE4D1F3}"/>
              </a:ext>
            </a:extLst>
          </p:cNvPr>
          <p:cNvGrpSpPr/>
          <p:nvPr/>
        </p:nvGrpSpPr>
        <p:grpSpPr>
          <a:xfrm>
            <a:off x="7734246" y="4368487"/>
            <a:ext cx="1596406" cy="1854973"/>
            <a:chOff x="2133600" y="2205038"/>
            <a:chExt cx="1684256" cy="1957052"/>
          </a:xfrm>
        </p:grpSpPr>
        <p:sp>
          <p:nvSpPr>
            <p:cNvPr id="83" name="Freeform 5">
              <a:extLst>
                <a:ext uri="{FF2B5EF4-FFF2-40B4-BE49-F238E27FC236}">
                  <a16:creationId xmlns="" xmlns:a16="http://schemas.microsoft.com/office/drawing/2014/main" id="{6FCE0AD9-7385-40AE-AF85-2D9B45EA14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600" y="2205038"/>
              <a:ext cx="1684256" cy="969674"/>
            </a:xfrm>
            <a:custGeom>
              <a:avLst/>
              <a:gdLst>
                <a:gd name="T0" fmla="*/ 1046 w 2093"/>
                <a:gd name="T1" fmla="*/ 1205 h 1205"/>
                <a:gd name="T2" fmla="*/ 0 w 2093"/>
                <a:gd name="T3" fmla="*/ 602 h 1205"/>
                <a:gd name="T4" fmla="*/ 1046 w 2093"/>
                <a:gd name="T5" fmla="*/ 0 h 1205"/>
                <a:gd name="T6" fmla="*/ 2093 w 2093"/>
                <a:gd name="T7" fmla="*/ 604 h 1205"/>
                <a:gd name="T8" fmla="*/ 1046 w 2093"/>
                <a:gd name="T9" fmla="*/ 1205 h 1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3" h="1205">
                  <a:moveTo>
                    <a:pt x="1046" y="1205"/>
                  </a:moveTo>
                  <a:lnTo>
                    <a:pt x="0" y="602"/>
                  </a:lnTo>
                  <a:lnTo>
                    <a:pt x="1046" y="0"/>
                  </a:lnTo>
                  <a:lnTo>
                    <a:pt x="2093" y="604"/>
                  </a:lnTo>
                  <a:lnTo>
                    <a:pt x="1046" y="120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Freeform 6">
              <a:extLst>
                <a:ext uri="{FF2B5EF4-FFF2-40B4-BE49-F238E27FC236}">
                  <a16:creationId xmlns="" xmlns:a16="http://schemas.microsoft.com/office/drawing/2014/main" id="{406EC94A-1B5C-4A15-832B-8424B74D81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5326" y="2689473"/>
              <a:ext cx="842530" cy="1472617"/>
            </a:xfrm>
            <a:custGeom>
              <a:avLst/>
              <a:gdLst>
                <a:gd name="T0" fmla="*/ 0 w 1047"/>
                <a:gd name="T1" fmla="*/ 1830 h 1830"/>
                <a:gd name="T2" fmla="*/ 0 w 1047"/>
                <a:gd name="T3" fmla="*/ 602 h 1830"/>
                <a:gd name="T4" fmla="*/ 1047 w 1047"/>
                <a:gd name="T5" fmla="*/ 0 h 1830"/>
                <a:gd name="T6" fmla="*/ 1047 w 1047"/>
                <a:gd name="T7" fmla="*/ 1229 h 1830"/>
                <a:gd name="T8" fmla="*/ 0 w 1047"/>
                <a:gd name="T9" fmla="*/ 1830 h 1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7" h="1830">
                  <a:moveTo>
                    <a:pt x="0" y="1830"/>
                  </a:moveTo>
                  <a:lnTo>
                    <a:pt x="0" y="602"/>
                  </a:lnTo>
                  <a:lnTo>
                    <a:pt x="1047" y="0"/>
                  </a:lnTo>
                  <a:lnTo>
                    <a:pt x="1047" y="1229"/>
                  </a:lnTo>
                  <a:lnTo>
                    <a:pt x="0" y="183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" name="Freeform 7">
              <a:extLst>
                <a:ext uri="{FF2B5EF4-FFF2-40B4-BE49-F238E27FC236}">
                  <a16:creationId xmlns="" xmlns:a16="http://schemas.microsoft.com/office/drawing/2014/main" id="{D4E5929E-ED3C-413E-A3AA-1155CB45C9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600" y="2689473"/>
              <a:ext cx="841726" cy="1472617"/>
            </a:xfrm>
            <a:custGeom>
              <a:avLst/>
              <a:gdLst>
                <a:gd name="T0" fmla="*/ 1046 w 1046"/>
                <a:gd name="T1" fmla="*/ 1830 h 1830"/>
                <a:gd name="T2" fmla="*/ 1046 w 1046"/>
                <a:gd name="T3" fmla="*/ 603 h 1830"/>
                <a:gd name="T4" fmla="*/ 0 w 1046"/>
                <a:gd name="T5" fmla="*/ 0 h 1830"/>
                <a:gd name="T6" fmla="*/ 0 w 1046"/>
                <a:gd name="T7" fmla="*/ 1229 h 1830"/>
                <a:gd name="T8" fmla="*/ 1046 w 1046"/>
                <a:gd name="T9" fmla="*/ 1830 h 1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6" h="1830">
                  <a:moveTo>
                    <a:pt x="1046" y="1830"/>
                  </a:moveTo>
                  <a:lnTo>
                    <a:pt x="1046" y="603"/>
                  </a:lnTo>
                  <a:lnTo>
                    <a:pt x="0" y="0"/>
                  </a:lnTo>
                  <a:lnTo>
                    <a:pt x="0" y="1229"/>
                  </a:lnTo>
                  <a:lnTo>
                    <a:pt x="1046" y="183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E9AA601B-7938-44C7-831F-096A017B9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Box Timeline Concept</a:t>
            </a:r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B66E6D32-6C64-4286-BDE4-A95EA8D40A84}"/>
              </a:ext>
            </a:extLst>
          </p:cNvPr>
          <p:cNvSpPr txBox="1"/>
          <p:nvPr/>
        </p:nvSpPr>
        <p:spPr>
          <a:xfrm>
            <a:off x="9977234" y="4358963"/>
            <a:ext cx="41357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05</a:t>
            </a:r>
            <a:endParaRPr lang="en-IN" sz="2800" b="1" dirty="0">
              <a:solidFill>
                <a:schemeClr val="bg1"/>
              </a:solidFill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="" xmlns:a16="http://schemas.microsoft.com/office/drawing/2014/main" id="{42D4C0E2-F9AE-4ADC-BF30-5D024FC17BFE}"/>
              </a:ext>
            </a:extLst>
          </p:cNvPr>
          <p:cNvSpPr/>
          <p:nvPr/>
        </p:nvSpPr>
        <p:spPr>
          <a:xfrm>
            <a:off x="9255311" y="4763038"/>
            <a:ext cx="105066" cy="10506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Rectangle 29">
            <a:extLst>
              <a:ext uri="{FF2B5EF4-FFF2-40B4-BE49-F238E27FC236}">
                <a16:creationId xmlns="" xmlns:a16="http://schemas.microsoft.com/office/drawing/2014/main" id="{9673934E-38D2-4F27-9E82-5552F8E7BAAA}"/>
              </a:ext>
            </a:extLst>
          </p:cNvPr>
          <p:cNvSpPr/>
          <p:nvPr/>
        </p:nvSpPr>
        <p:spPr>
          <a:xfrm>
            <a:off x="9978093" y="4808341"/>
            <a:ext cx="2356193" cy="43088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="" xmlns:a16="http://schemas.microsoft.com/office/drawing/2014/main" id="{083EFA26-FF5B-459D-99BF-74B3B82A374D}"/>
              </a:ext>
            </a:extLst>
          </p:cNvPr>
          <p:cNvSpPr/>
          <p:nvPr/>
        </p:nvSpPr>
        <p:spPr>
          <a:xfrm>
            <a:off x="10492881" y="4419021"/>
            <a:ext cx="1506188" cy="30777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r>
              <a:rPr lang="en-IN" sz="2000" dirty="0">
                <a:solidFill>
                  <a:schemeClr val="bg1"/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="" xmlns:a16="http://schemas.microsoft.com/office/drawing/2014/main" id="{BDEB688D-7E80-48D4-BFFD-5EE8A2391BE9}"/>
              </a:ext>
            </a:extLst>
          </p:cNvPr>
          <p:cNvCxnSpPr>
            <a:cxnSpLocks/>
          </p:cNvCxnSpPr>
          <p:nvPr/>
        </p:nvCxnSpPr>
        <p:spPr>
          <a:xfrm>
            <a:off x="9497968" y="4815571"/>
            <a:ext cx="340860" cy="0"/>
          </a:xfrm>
          <a:prstGeom prst="line">
            <a:avLst/>
          </a:prstGeom>
          <a:ln w="1905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 32">
            <a:extLst>
              <a:ext uri="{FF2B5EF4-FFF2-40B4-BE49-F238E27FC236}">
                <a16:creationId xmlns="" xmlns:a16="http://schemas.microsoft.com/office/drawing/2014/main" id="{DB187D6C-A5ED-48D4-A05A-1A16C8810147}"/>
              </a:ext>
            </a:extLst>
          </p:cNvPr>
          <p:cNvGrpSpPr/>
          <p:nvPr/>
        </p:nvGrpSpPr>
        <p:grpSpPr>
          <a:xfrm>
            <a:off x="5332222" y="2971403"/>
            <a:ext cx="1596406" cy="1854973"/>
            <a:chOff x="2133600" y="2205038"/>
            <a:chExt cx="1684256" cy="1957052"/>
          </a:xfrm>
        </p:grpSpPr>
        <p:sp>
          <p:nvSpPr>
            <p:cNvPr id="34" name="Freeform 5">
              <a:extLst>
                <a:ext uri="{FF2B5EF4-FFF2-40B4-BE49-F238E27FC236}">
                  <a16:creationId xmlns="" xmlns:a16="http://schemas.microsoft.com/office/drawing/2014/main" id="{2F620364-6684-41F1-A585-6AC71F50DD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600" y="2205038"/>
              <a:ext cx="1684256" cy="969674"/>
            </a:xfrm>
            <a:custGeom>
              <a:avLst/>
              <a:gdLst>
                <a:gd name="T0" fmla="*/ 1046 w 2093"/>
                <a:gd name="T1" fmla="*/ 1205 h 1205"/>
                <a:gd name="T2" fmla="*/ 0 w 2093"/>
                <a:gd name="T3" fmla="*/ 602 h 1205"/>
                <a:gd name="T4" fmla="*/ 1046 w 2093"/>
                <a:gd name="T5" fmla="*/ 0 h 1205"/>
                <a:gd name="T6" fmla="*/ 2093 w 2093"/>
                <a:gd name="T7" fmla="*/ 604 h 1205"/>
                <a:gd name="T8" fmla="*/ 1046 w 2093"/>
                <a:gd name="T9" fmla="*/ 1205 h 1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3" h="1205">
                  <a:moveTo>
                    <a:pt x="1046" y="1205"/>
                  </a:moveTo>
                  <a:lnTo>
                    <a:pt x="0" y="602"/>
                  </a:lnTo>
                  <a:lnTo>
                    <a:pt x="1046" y="0"/>
                  </a:lnTo>
                  <a:lnTo>
                    <a:pt x="2093" y="604"/>
                  </a:lnTo>
                  <a:lnTo>
                    <a:pt x="1046" y="120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" name="Freeform 6">
              <a:extLst>
                <a:ext uri="{FF2B5EF4-FFF2-40B4-BE49-F238E27FC236}">
                  <a16:creationId xmlns="" xmlns:a16="http://schemas.microsoft.com/office/drawing/2014/main" id="{7D99D3D9-B68E-4D3D-9C0E-4138AF5AF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5326" y="2689473"/>
              <a:ext cx="842530" cy="1472617"/>
            </a:xfrm>
            <a:custGeom>
              <a:avLst/>
              <a:gdLst>
                <a:gd name="T0" fmla="*/ 0 w 1047"/>
                <a:gd name="T1" fmla="*/ 1830 h 1830"/>
                <a:gd name="T2" fmla="*/ 0 w 1047"/>
                <a:gd name="T3" fmla="*/ 602 h 1830"/>
                <a:gd name="T4" fmla="*/ 1047 w 1047"/>
                <a:gd name="T5" fmla="*/ 0 h 1830"/>
                <a:gd name="T6" fmla="*/ 1047 w 1047"/>
                <a:gd name="T7" fmla="*/ 1229 h 1830"/>
                <a:gd name="T8" fmla="*/ 0 w 1047"/>
                <a:gd name="T9" fmla="*/ 1830 h 1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7" h="1830">
                  <a:moveTo>
                    <a:pt x="0" y="1830"/>
                  </a:moveTo>
                  <a:lnTo>
                    <a:pt x="0" y="602"/>
                  </a:lnTo>
                  <a:lnTo>
                    <a:pt x="1047" y="0"/>
                  </a:lnTo>
                  <a:lnTo>
                    <a:pt x="1047" y="1229"/>
                  </a:lnTo>
                  <a:lnTo>
                    <a:pt x="0" y="183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" name="Freeform 7">
              <a:extLst>
                <a:ext uri="{FF2B5EF4-FFF2-40B4-BE49-F238E27FC236}">
                  <a16:creationId xmlns="" xmlns:a16="http://schemas.microsoft.com/office/drawing/2014/main" id="{7AA089CE-B143-4B84-984D-A9CDE06C5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600" y="2689473"/>
              <a:ext cx="841726" cy="1472617"/>
            </a:xfrm>
            <a:custGeom>
              <a:avLst/>
              <a:gdLst>
                <a:gd name="T0" fmla="*/ 1046 w 1046"/>
                <a:gd name="T1" fmla="*/ 1830 h 1830"/>
                <a:gd name="T2" fmla="*/ 1046 w 1046"/>
                <a:gd name="T3" fmla="*/ 603 h 1830"/>
                <a:gd name="T4" fmla="*/ 0 w 1046"/>
                <a:gd name="T5" fmla="*/ 0 h 1830"/>
                <a:gd name="T6" fmla="*/ 0 w 1046"/>
                <a:gd name="T7" fmla="*/ 1229 h 1830"/>
                <a:gd name="T8" fmla="*/ 1046 w 1046"/>
                <a:gd name="T9" fmla="*/ 1830 h 1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6" h="1830">
                  <a:moveTo>
                    <a:pt x="1046" y="1830"/>
                  </a:moveTo>
                  <a:lnTo>
                    <a:pt x="1046" y="603"/>
                  </a:lnTo>
                  <a:lnTo>
                    <a:pt x="0" y="0"/>
                  </a:lnTo>
                  <a:lnTo>
                    <a:pt x="0" y="1229"/>
                  </a:lnTo>
                  <a:lnTo>
                    <a:pt x="1046" y="183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23023354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3" y="-8219"/>
            <a:ext cx="12176133" cy="686265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endParaRPr lang="es-UY" sz="2395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230" y="4649462"/>
            <a:ext cx="2836126" cy="60880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2395" b="1" dirty="0">
                <a:solidFill>
                  <a:prstClr val="white"/>
                </a:solidFill>
              </a:rPr>
              <a:t>SUBSCRIBE NOW</a:t>
            </a:r>
            <a:endParaRPr lang="es-UY" sz="2395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2960" y="4034212"/>
            <a:ext cx="1842275" cy="741985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2395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406" y="3362351"/>
            <a:ext cx="4150955" cy="3381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578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4518" y="711908"/>
            <a:ext cx="4318918" cy="3574179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6830" y="5341424"/>
            <a:ext cx="2545879" cy="3036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1449" y="4849802"/>
            <a:ext cx="4715639" cy="906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1453" y="4467932"/>
            <a:ext cx="5909110" cy="368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578">
              <a:defRPr/>
            </a:pPr>
            <a:r>
              <a:rPr lang="en-US" sz="1796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" y="6120499"/>
            <a:ext cx="12176133" cy="675045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949" y="1843150"/>
            <a:ext cx="5583871" cy="1367155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304">
              <a:defRPr/>
            </a:pPr>
            <a:endParaRPr lang="es-UY" sz="2395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306" y="764783"/>
            <a:ext cx="2788212" cy="52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1681" y="2005651"/>
            <a:ext cx="3620417" cy="82991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304">
              <a:defRPr/>
            </a:pPr>
            <a:r>
              <a:rPr lang="en-US" sz="3195" b="1" kern="0" dirty="0">
                <a:solidFill>
                  <a:prstClr val="white"/>
                </a:solidFill>
              </a:rPr>
              <a:t>FREEBUNDLE15</a:t>
            </a:r>
            <a:endParaRPr lang="es-UY" sz="2395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559" y="1373840"/>
            <a:ext cx="5022657" cy="3382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8443" y="877471"/>
            <a:ext cx="3941369" cy="231056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815061" y="1304779"/>
            <a:ext cx="2442471" cy="1458071"/>
            <a:chOff x="2926060" y="1574027"/>
            <a:chExt cx="6434317" cy="4649433"/>
          </a:xfrm>
        </p:grpSpPr>
        <p:grpSp>
          <p:nvGrpSpPr>
            <p:cNvPr id="94" name="Group 93">
              <a:extLst>
                <a:ext uri="{FF2B5EF4-FFF2-40B4-BE49-F238E27FC236}">
                  <a16:creationId xmlns="" xmlns:a16="http://schemas.microsoft.com/office/drawing/2014/main" id="{04BA30F8-4B16-4400-9072-663898EF47DC}"/>
                </a:ext>
              </a:extLst>
            </p:cNvPr>
            <p:cNvGrpSpPr/>
            <p:nvPr/>
          </p:nvGrpSpPr>
          <p:grpSpPr>
            <a:xfrm>
              <a:off x="2926060" y="1574027"/>
              <a:ext cx="1596406" cy="1854973"/>
              <a:chOff x="2133600" y="2205038"/>
              <a:chExt cx="1684256" cy="1957052"/>
            </a:xfrm>
          </p:grpSpPr>
          <p:sp>
            <p:nvSpPr>
              <p:cNvPr id="95" name="Freeform 94">
                <a:extLst>
                  <a:ext uri="{FF2B5EF4-FFF2-40B4-BE49-F238E27FC236}">
                    <a16:creationId xmlns="" xmlns:a16="http://schemas.microsoft.com/office/drawing/2014/main" id="{036461A6-1AC7-4B54-9261-BEF261261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3600" y="2205038"/>
                <a:ext cx="1684256" cy="969674"/>
              </a:xfrm>
              <a:custGeom>
                <a:avLst/>
                <a:gdLst>
                  <a:gd name="T0" fmla="*/ 1046 w 2093"/>
                  <a:gd name="T1" fmla="*/ 1205 h 1205"/>
                  <a:gd name="T2" fmla="*/ 0 w 2093"/>
                  <a:gd name="T3" fmla="*/ 602 h 1205"/>
                  <a:gd name="T4" fmla="*/ 1046 w 2093"/>
                  <a:gd name="T5" fmla="*/ 0 h 1205"/>
                  <a:gd name="T6" fmla="*/ 2093 w 2093"/>
                  <a:gd name="T7" fmla="*/ 604 h 1205"/>
                  <a:gd name="T8" fmla="*/ 1046 w 2093"/>
                  <a:gd name="T9" fmla="*/ 1205 h 1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93" h="1205">
                    <a:moveTo>
                      <a:pt x="1046" y="1205"/>
                    </a:moveTo>
                    <a:lnTo>
                      <a:pt x="0" y="602"/>
                    </a:lnTo>
                    <a:lnTo>
                      <a:pt x="1046" y="0"/>
                    </a:lnTo>
                    <a:lnTo>
                      <a:pt x="2093" y="604"/>
                    </a:lnTo>
                    <a:lnTo>
                      <a:pt x="1046" y="120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/>
                  </a:gs>
                </a:gsLst>
                <a:lin ang="5400000" scaled="1"/>
                <a:tileRect/>
              </a:gradFill>
              <a:ln w="6350">
                <a:solidFill>
                  <a:sysClr val="window" lastClr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96" name="Freeform 95">
                <a:extLst>
                  <a:ext uri="{FF2B5EF4-FFF2-40B4-BE49-F238E27FC236}">
                    <a16:creationId xmlns="" xmlns:a16="http://schemas.microsoft.com/office/drawing/2014/main" id="{EB58E289-8E01-4996-860C-A0E9158215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5326" y="2689473"/>
                <a:ext cx="842530" cy="1472617"/>
              </a:xfrm>
              <a:custGeom>
                <a:avLst/>
                <a:gdLst>
                  <a:gd name="T0" fmla="*/ 0 w 1047"/>
                  <a:gd name="T1" fmla="*/ 1830 h 1830"/>
                  <a:gd name="T2" fmla="*/ 0 w 1047"/>
                  <a:gd name="T3" fmla="*/ 602 h 1830"/>
                  <a:gd name="T4" fmla="*/ 1047 w 1047"/>
                  <a:gd name="T5" fmla="*/ 0 h 1830"/>
                  <a:gd name="T6" fmla="*/ 1047 w 1047"/>
                  <a:gd name="T7" fmla="*/ 1229 h 1830"/>
                  <a:gd name="T8" fmla="*/ 0 w 1047"/>
                  <a:gd name="T9" fmla="*/ 1830 h 18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7" h="1830">
                    <a:moveTo>
                      <a:pt x="0" y="1830"/>
                    </a:moveTo>
                    <a:lnTo>
                      <a:pt x="0" y="602"/>
                    </a:lnTo>
                    <a:lnTo>
                      <a:pt x="1047" y="0"/>
                    </a:lnTo>
                    <a:lnTo>
                      <a:pt x="1047" y="1229"/>
                    </a:lnTo>
                    <a:lnTo>
                      <a:pt x="0" y="183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/>
                  </a:gs>
                </a:gsLst>
                <a:lin ang="2700000" scaled="1"/>
                <a:tileRect/>
              </a:gradFill>
              <a:ln w="6350">
                <a:solidFill>
                  <a:sysClr val="window" lastClr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97" name="Freeform 96">
                <a:extLst>
                  <a:ext uri="{FF2B5EF4-FFF2-40B4-BE49-F238E27FC236}">
                    <a16:creationId xmlns="" xmlns:a16="http://schemas.microsoft.com/office/drawing/2014/main" id="{C522D47F-EFEE-4485-9704-2C8C343FA1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3600" y="2689473"/>
                <a:ext cx="841726" cy="1472617"/>
              </a:xfrm>
              <a:custGeom>
                <a:avLst/>
                <a:gdLst>
                  <a:gd name="T0" fmla="*/ 1046 w 1046"/>
                  <a:gd name="T1" fmla="*/ 1830 h 1830"/>
                  <a:gd name="T2" fmla="*/ 1046 w 1046"/>
                  <a:gd name="T3" fmla="*/ 603 h 1830"/>
                  <a:gd name="T4" fmla="*/ 0 w 1046"/>
                  <a:gd name="T5" fmla="*/ 0 h 1830"/>
                  <a:gd name="T6" fmla="*/ 0 w 1046"/>
                  <a:gd name="T7" fmla="*/ 1229 h 1830"/>
                  <a:gd name="T8" fmla="*/ 1046 w 1046"/>
                  <a:gd name="T9" fmla="*/ 1830 h 18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6" h="1830">
                    <a:moveTo>
                      <a:pt x="1046" y="1830"/>
                    </a:moveTo>
                    <a:lnTo>
                      <a:pt x="1046" y="603"/>
                    </a:lnTo>
                    <a:lnTo>
                      <a:pt x="0" y="0"/>
                    </a:lnTo>
                    <a:lnTo>
                      <a:pt x="0" y="1229"/>
                    </a:lnTo>
                    <a:lnTo>
                      <a:pt x="1046" y="183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/>
                  </a:gs>
                </a:gsLst>
                <a:lin ang="0" scaled="1"/>
                <a:tileRect/>
              </a:gradFill>
              <a:ln w="6350">
                <a:solidFill>
                  <a:sysClr val="window" lastClr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</p:grpSp>
        <p:grpSp>
          <p:nvGrpSpPr>
            <p:cNvPr id="98" name="Group 97">
              <a:extLst>
                <a:ext uri="{FF2B5EF4-FFF2-40B4-BE49-F238E27FC236}">
                  <a16:creationId xmlns="" xmlns:a16="http://schemas.microsoft.com/office/drawing/2014/main" id="{B735FCE3-E23D-4F2F-9C3D-BB869C8FD6EC}"/>
                </a:ext>
              </a:extLst>
            </p:cNvPr>
            <p:cNvGrpSpPr/>
            <p:nvPr/>
          </p:nvGrpSpPr>
          <p:grpSpPr>
            <a:xfrm>
              <a:off x="3727583" y="2971111"/>
              <a:ext cx="1596406" cy="1854973"/>
              <a:chOff x="2133600" y="2205038"/>
              <a:chExt cx="1684256" cy="1957052"/>
            </a:xfrm>
          </p:grpSpPr>
          <p:sp>
            <p:nvSpPr>
              <p:cNvPr id="99" name="Freeform 5">
                <a:extLst>
                  <a:ext uri="{FF2B5EF4-FFF2-40B4-BE49-F238E27FC236}">
                    <a16:creationId xmlns="" xmlns:a16="http://schemas.microsoft.com/office/drawing/2014/main" id="{63D8E994-6D25-4D60-93DF-3F90F0709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3600" y="2205038"/>
                <a:ext cx="1684256" cy="969674"/>
              </a:xfrm>
              <a:custGeom>
                <a:avLst/>
                <a:gdLst>
                  <a:gd name="T0" fmla="*/ 1046 w 2093"/>
                  <a:gd name="T1" fmla="*/ 1205 h 1205"/>
                  <a:gd name="T2" fmla="*/ 0 w 2093"/>
                  <a:gd name="T3" fmla="*/ 602 h 1205"/>
                  <a:gd name="T4" fmla="*/ 1046 w 2093"/>
                  <a:gd name="T5" fmla="*/ 0 h 1205"/>
                  <a:gd name="T6" fmla="*/ 2093 w 2093"/>
                  <a:gd name="T7" fmla="*/ 604 h 1205"/>
                  <a:gd name="T8" fmla="*/ 1046 w 2093"/>
                  <a:gd name="T9" fmla="*/ 1205 h 1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93" h="1205">
                    <a:moveTo>
                      <a:pt x="1046" y="1205"/>
                    </a:moveTo>
                    <a:lnTo>
                      <a:pt x="0" y="602"/>
                    </a:lnTo>
                    <a:lnTo>
                      <a:pt x="1046" y="0"/>
                    </a:lnTo>
                    <a:lnTo>
                      <a:pt x="2093" y="604"/>
                    </a:lnTo>
                    <a:lnTo>
                      <a:pt x="1046" y="120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/>
                  </a:gs>
                </a:gsLst>
                <a:lin ang="5400000" scaled="1"/>
                <a:tileRect/>
              </a:gradFill>
              <a:ln w="6350">
                <a:solidFill>
                  <a:sysClr val="window" lastClr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00" name="Freeform 6">
                <a:extLst>
                  <a:ext uri="{FF2B5EF4-FFF2-40B4-BE49-F238E27FC236}">
                    <a16:creationId xmlns="" xmlns:a16="http://schemas.microsoft.com/office/drawing/2014/main" id="{44B1E54B-86E6-46B4-8346-5BAE4088F1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5326" y="2689473"/>
                <a:ext cx="842530" cy="1472617"/>
              </a:xfrm>
              <a:custGeom>
                <a:avLst/>
                <a:gdLst>
                  <a:gd name="T0" fmla="*/ 0 w 1047"/>
                  <a:gd name="T1" fmla="*/ 1830 h 1830"/>
                  <a:gd name="T2" fmla="*/ 0 w 1047"/>
                  <a:gd name="T3" fmla="*/ 602 h 1830"/>
                  <a:gd name="T4" fmla="*/ 1047 w 1047"/>
                  <a:gd name="T5" fmla="*/ 0 h 1830"/>
                  <a:gd name="T6" fmla="*/ 1047 w 1047"/>
                  <a:gd name="T7" fmla="*/ 1229 h 1830"/>
                  <a:gd name="T8" fmla="*/ 0 w 1047"/>
                  <a:gd name="T9" fmla="*/ 1830 h 18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7" h="1830">
                    <a:moveTo>
                      <a:pt x="0" y="1830"/>
                    </a:moveTo>
                    <a:lnTo>
                      <a:pt x="0" y="602"/>
                    </a:lnTo>
                    <a:lnTo>
                      <a:pt x="1047" y="0"/>
                    </a:lnTo>
                    <a:lnTo>
                      <a:pt x="1047" y="1229"/>
                    </a:lnTo>
                    <a:lnTo>
                      <a:pt x="0" y="183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/>
                  </a:gs>
                </a:gsLst>
                <a:lin ang="2700000" scaled="1"/>
                <a:tileRect/>
              </a:gradFill>
              <a:ln w="6350">
                <a:solidFill>
                  <a:sysClr val="window" lastClr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01" name="Freeform 7">
                <a:extLst>
                  <a:ext uri="{FF2B5EF4-FFF2-40B4-BE49-F238E27FC236}">
                    <a16:creationId xmlns="" xmlns:a16="http://schemas.microsoft.com/office/drawing/2014/main" id="{C846277D-0DB6-4F8E-B374-F99A67FA9C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3600" y="2689473"/>
                <a:ext cx="841726" cy="1472617"/>
              </a:xfrm>
              <a:custGeom>
                <a:avLst/>
                <a:gdLst>
                  <a:gd name="T0" fmla="*/ 1046 w 1046"/>
                  <a:gd name="T1" fmla="*/ 1830 h 1830"/>
                  <a:gd name="T2" fmla="*/ 1046 w 1046"/>
                  <a:gd name="T3" fmla="*/ 603 h 1830"/>
                  <a:gd name="T4" fmla="*/ 0 w 1046"/>
                  <a:gd name="T5" fmla="*/ 0 h 1830"/>
                  <a:gd name="T6" fmla="*/ 0 w 1046"/>
                  <a:gd name="T7" fmla="*/ 1229 h 1830"/>
                  <a:gd name="T8" fmla="*/ 1046 w 1046"/>
                  <a:gd name="T9" fmla="*/ 1830 h 18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6" h="1830">
                    <a:moveTo>
                      <a:pt x="1046" y="1830"/>
                    </a:moveTo>
                    <a:lnTo>
                      <a:pt x="1046" y="603"/>
                    </a:lnTo>
                    <a:lnTo>
                      <a:pt x="0" y="0"/>
                    </a:lnTo>
                    <a:lnTo>
                      <a:pt x="0" y="1229"/>
                    </a:lnTo>
                    <a:lnTo>
                      <a:pt x="1046" y="183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/>
                  </a:gs>
                </a:gsLst>
                <a:lin ang="0" scaled="1"/>
                <a:tileRect/>
              </a:gradFill>
              <a:ln w="6350">
                <a:solidFill>
                  <a:sysClr val="window" lastClr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="" xmlns:a16="http://schemas.microsoft.com/office/drawing/2014/main" id="{5E4EB44D-3D96-4671-9E8F-9321F328A83E}"/>
                </a:ext>
              </a:extLst>
            </p:cNvPr>
            <p:cNvGrpSpPr/>
            <p:nvPr/>
          </p:nvGrpSpPr>
          <p:grpSpPr>
            <a:xfrm>
              <a:off x="5332222" y="2971403"/>
              <a:ext cx="1596406" cy="1854973"/>
              <a:chOff x="2133600" y="2205038"/>
              <a:chExt cx="1684256" cy="1957052"/>
            </a:xfrm>
          </p:grpSpPr>
          <p:sp>
            <p:nvSpPr>
              <p:cNvPr id="103" name="Freeform 5">
                <a:extLst>
                  <a:ext uri="{FF2B5EF4-FFF2-40B4-BE49-F238E27FC236}">
                    <a16:creationId xmlns="" xmlns:a16="http://schemas.microsoft.com/office/drawing/2014/main" id="{747F4E8A-1708-4561-8A78-6A943CC710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3600" y="2205038"/>
                <a:ext cx="1684256" cy="969674"/>
              </a:xfrm>
              <a:custGeom>
                <a:avLst/>
                <a:gdLst>
                  <a:gd name="T0" fmla="*/ 1046 w 2093"/>
                  <a:gd name="T1" fmla="*/ 1205 h 1205"/>
                  <a:gd name="T2" fmla="*/ 0 w 2093"/>
                  <a:gd name="T3" fmla="*/ 602 h 1205"/>
                  <a:gd name="T4" fmla="*/ 1046 w 2093"/>
                  <a:gd name="T5" fmla="*/ 0 h 1205"/>
                  <a:gd name="T6" fmla="*/ 2093 w 2093"/>
                  <a:gd name="T7" fmla="*/ 604 h 1205"/>
                  <a:gd name="T8" fmla="*/ 1046 w 2093"/>
                  <a:gd name="T9" fmla="*/ 1205 h 1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93" h="1205">
                    <a:moveTo>
                      <a:pt x="1046" y="1205"/>
                    </a:moveTo>
                    <a:lnTo>
                      <a:pt x="0" y="602"/>
                    </a:lnTo>
                    <a:lnTo>
                      <a:pt x="1046" y="0"/>
                    </a:lnTo>
                    <a:lnTo>
                      <a:pt x="2093" y="604"/>
                    </a:lnTo>
                    <a:lnTo>
                      <a:pt x="1046" y="120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/>
                  </a:gs>
                </a:gsLst>
                <a:lin ang="5400000" scaled="1"/>
                <a:tileRect/>
              </a:gradFill>
              <a:ln w="6350">
                <a:solidFill>
                  <a:sysClr val="window" lastClr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04" name="Freeform 6">
                <a:extLst>
                  <a:ext uri="{FF2B5EF4-FFF2-40B4-BE49-F238E27FC236}">
                    <a16:creationId xmlns="" xmlns:a16="http://schemas.microsoft.com/office/drawing/2014/main" id="{A8EB4F6C-CAE1-459D-8DFC-4453D5CBFF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5326" y="2689473"/>
                <a:ext cx="842530" cy="1472617"/>
              </a:xfrm>
              <a:custGeom>
                <a:avLst/>
                <a:gdLst>
                  <a:gd name="T0" fmla="*/ 0 w 1047"/>
                  <a:gd name="T1" fmla="*/ 1830 h 1830"/>
                  <a:gd name="T2" fmla="*/ 0 w 1047"/>
                  <a:gd name="T3" fmla="*/ 602 h 1830"/>
                  <a:gd name="T4" fmla="*/ 1047 w 1047"/>
                  <a:gd name="T5" fmla="*/ 0 h 1830"/>
                  <a:gd name="T6" fmla="*/ 1047 w 1047"/>
                  <a:gd name="T7" fmla="*/ 1229 h 1830"/>
                  <a:gd name="T8" fmla="*/ 0 w 1047"/>
                  <a:gd name="T9" fmla="*/ 1830 h 18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7" h="1830">
                    <a:moveTo>
                      <a:pt x="0" y="1830"/>
                    </a:moveTo>
                    <a:lnTo>
                      <a:pt x="0" y="602"/>
                    </a:lnTo>
                    <a:lnTo>
                      <a:pt x="1047" y="0"/>
                    </a:lnTo>
                    <a:lnTo>
                      <a:pt x="1047" y="1229"/>
                    </a:lnTo>
                    <a:lnTo>
                      <a:pt x="0" y="183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/>
                  </a:gs>
                </a:gsLst>
                <a:lin ang="2700000" scaled="1"/>
                <a:tileRect/>
              </a:gradFill>
              <a:ln w="6350">
                <a:solidFill>
                  <a:sysClr val="window" lastClr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05" name="Freeform 7">
                <a:extLst>
                  <a:ext uri="{FF2B5EF4-FFF2-40B4-BE49-F238E27FC236}">
                    <a16:creationId xmlns="" xmlns:a16="http://schemas.microsoft.com/office/drawing/2014/main" id="{F3AE8FAD-475C-4655-A40B-746725D468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3600" y="2689473"/>
                <a:ext cx="841726" cy="1472617"/>
              </a:xfrm>
              <a:custGeom>
                <a:avLst/>
                <a:gdLst>
                  <a:gd name="T0" fmla="*/ 1046 w 1046"/>
                  <a:gd name="T1" fmla="*/ 1830 h 1830"/>
                  <a:gd name="T2" fmla="*/ 1046 w 1046"/>
                  <a:gd name="T3" fmla="*/ 603 h 1830"/>
                  <a:gd name="T4" fmla="*/ 0 w 1046"/>
                  <a:gd name="T5" fmla="*/ 0 h 1830"/>
                  <a:gd name="T6" fmla="*/ 0 w 1046"/>
                  <a:gd name="T7" fmla="*/ 1229 h 1830"/>
                  <a:gd name="T8" fmla="*/ 1046 w 1046"/>
                  <a:gd name="T9" fmla="*/ 1830 h 18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6" h="1830">
                    <a:moveTo>
                      <a:pt x="1046" y="1830"/>
                    </a:moveTo>
                    <a:lnTo>
                      <a:pt x="1046" y="603"/>
                    </a:lnTo>
                    <a:lnTo>
                      <a:pt x="0" y="0"/>
                    </a:lnTo>
                    <a:lnTo>
                      <a:pt x="0" y="1229"/>
                    </a:lnTo>
                    <a:lnTo>
                      <a:pt x="1046" y="183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/>
                  </a:gs>
                </a:gsLst>
                <a:lin ang="0" scaled="1"/>
                <a:tileRect/>
              </a:gradFill>
              <a:ln w="6350">
                <a:solidFill>
                  <a:sysClr val="window" lastClr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="" xmlns:a16="http://schemas.microsoft.com/office/drawing/2014/main" id="{293DDD9A-3BD6-46EF-B3D1-6E3742AF3CE8}"/>
                </a:ext>
              </a:extLst>
            </p:cNvPr>
            <p:cNvGrpSpPr/>
            <p:nvPr/>
          </p:nvGrpSpPr>
          <p:grpSpPr>
            <a:xfrm>
              <a:off x="6133745" y="4368487"/>
              <a:ext cx="1596406" cy="1854973"/>
              <a:chOff x="2133600" y="2205038"/>
              <a:chExt cx="1684256" cy="1957052"/>
            </a:xfrm>
          </p:grpSpPr>
          <p:sp>
            <p:nvSpPr>
              <p:cNvPr id="107" name="Freeform 5">
                <a:extLst>
                  <a:ext uri="{FF2B5EF4-FFF2-40B4-BE49-F238E27FC236}">
                    <a16:creationId xmlns="" xmlns:a16="http://schemas.microsoft.com/office/drawing/2014/main" id="{66CFDC92-5666-40DA-A9A3-1F49BCD6E7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3600" y="2205038"/>
                <a:ext cx="1684256" cy="969674"/>
              </a:xfrm>
              <a:custGeom>
                <a:avLst/>
                <a:gdLst>
                  <a:gd name="T0" fmla="*/ 1046 w 2093"/>
                  <a:gd name="T1" fmla="*/ 1205 h 1205"/>
                  <a:gd name="T2" fmla="*/ 0 w 2093"/>
                  <a:gd name="T3" fmla="*/ 602 h 1205"/>
                  <a:gd name="T4" fmla="*/ 1046 w 2093"/>
                  <a:gd name="T5" fmla="*/ 0 h 1205"/>
                  <a:gd name="T6" fmla="*/ 2093 w 2093"/>
                  <a:gd name="T7" fmla="*/ 604 h 1205"/>
                  <a:gd name="T8" fmla="*/ 1046 w 2093"/>
                  <a:gd name="T9" fmla="*/ 1205 h 1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93" h="1205">
                    <a:moveTo>
                      <a:pt x="1046" y="1205"/>
                    </a:moveTo>
                    <a:lnTo>
                      <a:pt x="0" y="602"/>
                    </a:lnTo>
                    <a:lnTo>
                      <a:pt x="1046" y="0"/>
                    </a:lnTo>
                    <a:lnTo>
                      <a:pt x="2093" y="604"/>
                    </a:lnTo>
                    <a:lnTo>
                      <a:pt x="1046" y="120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/>
                  </a:gs>
                </a:gsLst>
                <a:lin ang="5400000" scaled="1"/>
                <a:tileRect/>
              </a:gradFill>
              <a:ln w="6350">
                <a:solidFill>
                  <a:sysClr val="window" lastClr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08" name="Freeform 6">
                <a:extLst>
                  <a:ext uri="{FF2B5EF4-FFF2-40B4-BE49-F238E27FC236}">
                    <a16:creationId xmlns="" xmlns:a16="http://schemas.microsoft.com/office/drawing/2014/main" id="{D094104C-E76D-4A5F-B9D6-0571C8CE6E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5326" y="2689473"/>
                <a:ext cx="842530" cy="1472617"/>
              </a:xfrm>
              <a:custGeom>
                <a:avLst/>
                <a:gdLst>
                  <a:gd name="T0" fmla="*/ 0 w 1047"/>
                  <a:gd name="T1" fmla="*/ 1830 h 1830"/>
                  <a:gd name="T2" fmla="*/ 0 w 1047"/>
                  <a:gd name="T3" fmla="*/ 602 h 1830"/>
                  <a:gd name="T4" fmla="*/ 1047 w 1047"/>
                  <a:gd name="T5" fmla="*/ 0 h 1830"/>
                  <a:gd name="T6" fmla="*/ 1047 w 1047"/>
                  <a:gd name="T7" fmla="*/ 1229 h 1830"/>
                  <a:gd name="T8" fmla="*/ 0 w 1047"/>
                  <a:gd name="T9" fmla="*/ 1830 h 18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7" h="1830">
                    <a:moveTo>
                      <a:pt x="0" y="1830"/>
                    </a:moveTo>
                    <a:lnTo>
                      <a:pt x="0" y="602"/>
                    </a:lnTo>
                    <a:lnTo>
                      <a:pt x="1047" y="0"/>
                    </a:lnTo>
                    <a:lnTo>
                      <a:pt x="1047" y="1229"/>
                    </a:lnTo>
                    <a:lnTo>
                      <a:pt x="0" y="183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/>
                  </a:gs>
                </a:gsLst>
                <a:lin ang="2700000" scaled="1"/>
                <a:tileRect/>
              </a:gradFill>
              <a:ln w="6350">
                <a:solidFill>
                  <a:sysClr val="window" lastClr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09" name="Freeform 7">
                <a:extLst>
                  <a:ext uri="{FF2B5EF4-FFF2-40B4-BE49-F238E27FC236}">
                    <a16:creationId xmlns="" xmlns:a16="http://schemas.microsoft.com/office/drawing/2014/main" id="{E341EC70-5874-4A4E-B243-C66C7D4B6E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3600" y="2689473"/>
                <a:ext cx="841726" cy="1472617"/>
              </a:xfrm>
              <a:custGeom>
                <a:avLst/>
                <a:gdLst>
                  <a:gd name="T0" fmla="*/ 1046 w 1046"/>
                  <a:gd name="T1" fmla="*/ 1830 h 1830"/>
                  <a:gd name="T2" fmla="*/ 1046 w 1046"/>
                  <a:gd name="T3" fmla="*/ 603 h 1830"/>
                  <a:gd name="T4" fmla="*/ 0 w 1046"/>
                  <a:gd name="T5" fmla="*/ 0 h 1830"/>
                  <a:gd name="T6" fmla="*/ 0 w 1046"/>
                  <a:gd name="T7" fmla="*/ 1229 h 1830"/>
                  <a:gd name="T8" fmla="*/ 1046 w 1046"/>
                  <a:gd name="T9" fmla="*/ 1830 h 18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6" h="1830">
                    <a:moveTo>
                      <a:pt x="1046" y="1830"/>
                    </a:moveTo>
                    <a:lnTo>
                      <a:pt x="1046" y="603"/>
                    </a:lnTo>
                    <a:lnTo>
                      <a:pt x="0" y="0"/>
                    </a:lnTo>
                    <a:lnTo>
                      <a:pt x="0" y="1229"/>
                    </a:lnTo>
                    <a:lnTo>
                      <a:pt x="1046" y="183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/>
                  </a:gs>
                </a:gsLst>
                <a:lin ang="0" scaled="1"/>
                <a:tileRect/>
              </a:gradFill>
              <a:ln w="6350">
                <a:solidFill>
                  <a:sysClr val="window" lastClr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</p:grpSp>
        <p:grpSp>
          <p:nvGrpSpPr>
            <p:cNvPr id="110" name="Group 109">
              <a:extLst>
                <a:ext uri="{FF2B5EF4-FFF2-40B4-BE49-F238E27FC236}">
                  <a16:creationId xmlns="" xmlns:a16="http://schemas.microsoft.com/office/drawing/2014/main" id="{0FAAF741-E788-4D97-B8B4-3E112BE4D1F3}"/>
                </a:ext>
              </a:extLst>
            </p:cNvPr>
            <p:cNvGrpSpPr/>
            <p:nvPr/>
          </p:nvGrpSpPr>
          <p:grpSpPr>
            <a:xfrm>
              <a:off x="7734246" y="4368487"/>
              <a:ext cx="1596406" cy="1854973"/>
              <a:chOff x="2133600" y="2205038"/>
              <a:chExt cx="1684256" cy="1957052"/>
            </a:xfrm>
          </p:grpSpPr>
          <p:sp>
            <p:nvSpPr>
              <p:cNvPr id="111" name="Freeform 5">
                <a:extLst>
                  <a:ext uri="{FF2B5EF4-FFF2-40B4-BE49-F238E27FC236}">
                    <a16:creationId xmlns="" xmlns:a16="http://schemas.microsoft.com/office/drawing/2014/main" id="{6FCE0AD9-7385-40AE-AF85-2D9B45EA14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3600" y="2205038"/>
                <a:ext cx="1684256" cy="969674"/>
              </a:xfrm>
              <a:custGeom>
                <a:avLst/>
                <a:gdLst>
                  <a:gd name="T0" fmla="*/ 1046 w 2093"/>
                  <a:gd name="T1" fmla="*/ 1205 h 1205"/>
                  <a:gd name="T2" fmla="*/ 0 w 2093"/>
                  <a:gd name="T3" fmla="*/ 602 h 1205"/>
                  <a:gd name="T4" fmla="*/ 1046 w 2093"/>
                  <a:gd name="T5" fmla="*/ 0 h 1205"/>
                  <a:gd name="T6" fmla="*/ 2093 w 2093"/>
                  <a:gd name="T7" fmla="*/ 604 h 1205"/>
                  <a:gd name="T8" fmla="*/ 1046 w 2093"/>
                  <a:gd name="T9" fmla="*/ 1205 h 1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93" h="1205">
                    <a:moveTo>
                      <a:pt x="1046" y="1205"/>
                    </a:moveTo>
                    <a:lnTo>
                      <a:pt x="0" y="602"/>
                    </a:lnTo>
                    <a:lnTo>
                      <a:pt x="1046" y="0"/>
                    </a:lnTo>
                    <a:lnTo>
                      <a:pt x="2093" y="604"/>
                    </a:lnTo>
                    <a:lnTo>
                      <a:pt x="1046" y="120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/>
                  </a:gs>
                </a:gsLst>
                <a:lin ang="5400000" scaled="1"/>
                <a:tileRect/>
              </a:gradFill>
              <a:ln w="6350">
                <a:solidFill>
                  <a:sysClr val="window" lastClr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12" name="Freeform 6">
                <a:extLst>
                  <a:ext uri="{FF2B5EF4-FFF2-40B4-BE49-F238E27FC236}">
                    <a16:creationId xmlns="" xmlns:a16="http://schemas.microsoft.com/office/drawing/2014/main" id="{406EC94A-1B5C-4A15-832B-8424B74D8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5326" y="2689473"/>
                <a:ext cx="842530" cy="1472617"/>
              </a:xfrm>
              <a:custGeom>
                <a:avLst/>
                <a:gdLst>
                  <a:gd name="T0" fmla="*/ 0 w 1047"/>
                  <a:gd name="T1" fmla="*/ 1830 h 1830"/>
                  <a:gd name="T2" fmla="*/ 0 w 1047"/>
                  <a:gd name="T3" fmla="*/ 602 h 1830"/>
                  <a:gd name="T4" fmla="*/ 1047 w 1047"/>
                  <a:gd name="T5" fmla="*/ 0 h 1830"/>
                  <a:gd name="T6" fmla="*/ 1047 w 1047"/>
                  <a:gd name="T7" fmla="*/ 1229 h 1830"/>
                  <a:gd name="T8" fmla="*/ 0 w 1047"/>
                  <a:gd name="T9" fmla="*/ 1830 h 18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7" h="1830">
                    <a:moveTo>
                      <a:pt x="0" y="1830"/>
                    </a:moveTo>
                    <a:lnTo>
                      <a:pt x="0" y="602"/>
                    </a:lnTo>
                    <a:lnTo>
                      <a:pt x="1047" y="0"/>
                    </a:lnTo>
                    <a:lnTo>
                      <a:pt x="1047" y="1229"/>
                    </a:lnTo>
                    <a:lnTo>
                      <a:pt x="0" y="183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/>
                  </a:gs>
                </a:gsLst>
                <a:lin ang="2700000" scaled="1"/>
                <a:tileRect/>
              </a:gradFill>
              <a:ln w="6350">
                <a:solidFill>
                  <a:sysClr val="window" lastClr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13" name="Freeform 7">
                <a:extLst>
                  <a:ext uri="{FF2B5EF4-FFF2-40B4-BE49-F238E27FC236}">
                    <a16:creationId xmlns="" xmlns:a16="http://schemas.microsoft.com/office/drawing/2014/main" id="{D4E5929E-ED3C-413E-A3AA-1155CB45C9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3600" y="2689473"/>
                <a:ext cx="841726" cy="1472617"/>
              </a:xfrm>
              <a:custGeom>
                <a:avLst/>
                <a:gdLst>
                  <a:gd name="T0" fmla="*/ 1046 w 1046"/>
                  <a:gd name="T1" fmla="*/ 1830 h 1830"/>
                  <a:gd name="T2" fmla="*/ 1046 w 1046"/>
                  <a:gd name="T3" fmla="*/ 603 h 1830"/>
                  <a:gd name="T4" fmla="*/ 0 w 1046"/>
                  <a:gd name="T5" fmla="*/ 0 h 1830"/>
                  <a:gd name="T6" fmla="*/ 0 w 1046"/>
                  <a:gd name="T7" fmla="*/ 1229 h 1830"/>
                  <a:gd name="T8" fmla="*/ 1046 w 1046"/>
                  <a:gd name="T9" fmla="*/ 1830 h 18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6" h="1830">
                    <a:moveTo>
                      <a:pt x="1046" y="1830"/>
                    </a:moveTo>
                    <a:lnTo>
                      <a:pt x="1046" y="603"/>
                    </a:lnTo>
                    <a:lnTo>
                      <a:pt x="0" y="0"/>
                    </a:lnTo>
                    <a:lnTo>
                      <a:pt x="0" y="1229"/>
                    </a:lnTo>
                    <a:lnTo>
                      <a:pt x="1046" y="183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/>
                  </a:gs>
                </a:gsLst>
                <a:lin ang="0" scaled="1"/>
                <a:tileRect/>
              </a:gradFill>
              <a:ln w="6350">
                <a:solidFill>
                  <a:sysClr val="window" lastClr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</p:grpSp>
        <p:sp>
          <p:nvSpPr>
            <p:cNvPr id="114" name="Oval 113">
              <a:extLst>
                <a:ext uri="{FF2B5EF4-FFF2-40B4-BE49-F238E27FC236}">
                  <a16:creationId xmlns="" xmlns:a16="http://schemas.microsoft.com/office/drawing/2014/main" id="{9D5DC0AE-0A9D-4628-8B8E-3E0DD20C24DA}"/>
                </a:ext>
              </a:extLst>
            </p:cNvPr>
            <p:cNvSpPr/>
            <p:nvPr/>
          </p:nvSpPr>
          <p:spPr>
            <a:xfrm>
              <a:off x="6074914" y="2901162"/>
              <a:ext cx="105066" cy="105066"/>
            </a:xfrm>
            <a:prstGeom prst="ellipse">
              <a:avLst/>
            </a:prstGeom>
            <a:solidFill>
              <a:srgbClr val="ED7D31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15" name="Oval 114">
              <a:extLst>
                <a:ext uri="{FF2B5EF4-FFF2-40B4-BE49-F238E27FC236}">
                  <a16:creationId xmlns="" xmlns:a16="http://schemas.microsoft.com/office/drawing/2014/main" id="{CE18D9CD-508C-407A-A36B-E580EC052223}"/>
                </a:ext>
              </a:extLst>
            </p:cNvPr>
            <p:cNvSpPr/>
            <p:nvPr/>
          </p:nvSpPr>
          <p:spPr>
            <a:xfrm>
              <a:off x="9255311" y="4763038"/>
              <a:ext cx="105066" cy="105066"/>
            </a:xfrm>
            <a:prstGeom prst="ellipse">
              <a:avLst/>
            </a:prstGeom>
            <a:solidFill>
              <a:srgbClr val="ED7D31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73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C000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5559</TotalTime>
  <Words>226</Words>
  <Application>Microsoft Office PowerPoint</Application>
  <PresentationFormat>Custom</PresentationFormat>
  <Paragraphs>42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Calibri</vt:lpstr>
      <vt:lpstr>Calibri Light</vt:lpstr>
      <vt:lpstr>Open Sans</vt:lpstr>
      <vt:lpstr>Segoe UI</vt:lpstr>
      <vt:lpstr>Segoe UI Light</vt:lpstr>
      <vt:lpstr>Office Theme</vt:lpstr>
      <vt:lpstr>1_Office Theme</vt:lpstr>
      <vt:lpstr>Box Timeline Concept</vt:lpstr>
      <vt:lpstr>Box Timeline Concept</vt:lpstr>
      <vt:lpstr>Box Timeline Concept</vt:lpstr>
      <vt:lpstr>Box Timeline Concept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Strategy and Tactics PowerPoint template</dc:title>
  <dc:creator>Julian</dc:creator>
  <cp:lastModifiedBy>Fatima Hafeez</cp:lastModifiedBy>
  <cp:revision>103</cp:revision>
  <dcterms:created xsi:type="dcterms:W3CDTF">2013-09-12T13:05:01Z</dcterms:created>
  <dcterms:modified xsi:type="dcterms:W3CDTF">2020-12-14T16:00:56Z</dcterms:modified>
</cp:coreProperties>
</file>