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7"/>
  </p:notesMasterIdLst>
  <p:sldIdLst>
    <p:sldId id="276" r:id="rId3"/>
    <p:sldId id="277" r:id="rId4"/>
    <p:sldId id="278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2282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5684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040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161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4363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947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56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226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5101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6519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3441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5341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18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7002F-F9B5-4A5E-A203-D8A540F0CB5B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16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/>
          <p:cNvSpPr/>
          <p:nvPr/>
        </p:nvSpPr>
        <p:spPr>
          <a:xfrm>
            <a:off x="0" y="5198434"/>
            <a:ext cx="12188825" cy="165956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8" name="Oval 537"/>
          <p:cNvSpPr/>
          <p:nvPr/>
        </p:nvSpPr>
        <p:spPr>
          <a:xfrm>
            <a:off x="1845940" y="5223944"/>
            <a:ext cx="2232248" cy="112333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9" name="Oval 538"/>
          <p:cNvSpPr/>
          <p:nvPr/>
        </p:nvSpPr>
        <p:spPr>
          <a:xfrm>
            <a:off x="5137780" y="5276196"/>
            <a:ext cx="2232248" cy="112333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0" name="Oval 539"/>
          <p:cNvSpPr/>
          <p:nvPr/>
        </p:nvSpPr>
        <p:spPr>
          <a:xfrm>
            <a:off x="8207551" y="5302322"/>
            <a:ext cx="2232248" cy="112333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Growth </a:t>
            </a:r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Metaphor for PowerPoint</a:t>
            </a:r>
          </a:p>
        </p:txBody>
      </p:sp>
      <p:grpSp>
        <p:nvGrpSpPr>
          <p:cNvPr id="535" name="Group 534"/>
          <p:cNvGrpSpPr/>
          <p:nvPr/>
        </p:nvGrpSpPr>
        <p:grpSpPr>
          <a:xfrm>
            <a:off x="2079119" y="4038134"/>
            <a:ext cx="1747283" cy="2093119"/>
            <a:chOff x="1286126" y="4001511"/>
            <a:chExt cx="1747283" cy="2093119"/>
          </a:xfrm>
        </p:grpSpPr>
        <p:grpSp>
          <p:nvGrpSpPr>
            <p:cNvPr id="36" name="Group 35"/>
            <p:cNvGrpSpPr/>
            <p:nvPr/>
          </p:nvGrpSpPr>
          <p:grpSpPr>
            <a:xfrm>
              <a:off x="1292691" y="5096210"/>
              <a:ext cx="1577601" cy="998420"/>
              <a:chOff x="6338645" y="2741246"/>
              <a:chExt cx="9070975" cy="5740767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6338645" y="4813300"/>
                <a:ext cx="9070975" cy="3668713"/>
                <a:chOff x="3235325" y="4724400"/>
                <a:chExt cx="9070975" cy="3668713"/>
              </a:xfrm>
            </p:grpSpPr>
            <p:sp>
              <p:nvSpPr>
                <p:cNvPr id="42" name="Freeform 15"/>
                <p:cNvSpPr>
                  <a:spLocks/>
                </p:cNvSpPr>
                <p:nvPr/>
              </p:nvSpPr>
              <p:spPr bwMode="auto">
                <a:xfrm>
                  <a:off x="3235325" y="4724400"/>
                  <a:ext cx="9070975" cy="3668713"/>
                </a:xfrm>
                <a:custGeom>
                  <a:avLst/>
                  <a:gdLst>
                    <a:gd name="T0" fmla="*/ 7 w 5714"/>
                    <a:gd name="T1" fmla="*/ 91 h 2311"/>
                    <a:gd name="T2" fmla="*/ 54 w 5714"/>
                    <a:gd name="T3" fmla="*/ 270 h 2311"/>
                    <a:gd name="T4" fmla="*/ 146 w 5714"/>
                    <a:gd name="T5" fmla="*/ 442 h 2311"/>
                    <a:gd name="T6" fmla="*/ 279 w 5714"/>
                    <a:gd name="T7" fmla="*/ 605 h 2311"/>
                    <a:gd name="T8" fmla="*/ 451 w 5714"/>
                    <a:gd name="T9" fmla="*/ 760 h 2311"/>
                    <a:gd name="T10" fmla="*/ 659 w 5714"/>
                    <a:gd name="T11" fmla="*/ 902 h 2311"/>
                    <a:gd name="T12" fmla="*/ 900 w 5714"/>
                    <a:gd name="T13" fmla="*/ 1032 h 2311"/>
                    <a:gd name="T14" fmla="*/ 1169 w 5714"/>
                    <a:gd name="T15" fmla="*/ 1147 h 2311"/>
                    <a:gd name="T16" fmla="*/ 1466 w 5714"/>
                    <a:gd name="T17" fmla="*/ 1244 h 2311"/>
                    <a:gd name="T18" fmla="*/ 1787 w 5714"/>
                    <a:gd name="T19" fmla="*/ 1322 h 2311"/>
                    <a:gd name="T20" fmla="*/ 2127 w 5714"/>
                    <a:gd name="T21" fmla="*/ 1382 h 2311"/>
                    <a:gd name="T22" fmla="*/ 2484 w 5714"/>
                    <a:gd name="T23" fmla="*/ 1418 h 2311"/>
                    <a:gd name="T24" fmla="*/ 2857 w 5714"/>
                    <a:gd name="T25" fmla="*/ 1430 h 2311"/>
                    <a:gd name="T26" fmla="*/ 3230 w 5714"/>
                    <a:gd name="T27" fmla="*/ 1418 h 2311"/>
                    <a:gd name="T28" fmla="*/ 3588 w 5714"/>
                    <a:gd name="T29" fmla="*/ 1382 h 2311"/>
                    <a:gd name="T30" fmla="*/ 3929 w 5714"/>
                    <a:gd name="T31" fmla="*/ 1322 h 2311"/>
                    <a:gd name="T32" fmla="*/ 4248 w 5714"/>
                    <a:gd name="T33" fmla="*/ 1244 h 2311"/>
                    <a:gd name="T34" fmla="*/ 4545 w 5714"/>
                    <a:gd name="T35" fmla="*/ 1147 h 2311"/>
                    <a:gd name="T36" fmla="*/ 4816 w 5714"/>
                    <a:gd name="T37" fmla="*/ 1032 h 2311"/>
                    <a:gd name="T38" fmla="*/ 5055 w 5714"/>
                    <a:gd name="T39" fmla="*/ 902 h 2311"/>
                    <a:gd name="T40" fmla="*/ 5263 w 5714"/>
                    <a:gd name="T41" fmla="*/ 760 h 2311"/>
                    <a:gd name="T42" fmla="*/ 5435 w 5714"/>
                    <a:gd name="T43" fmla="*/ 605 h 2311"/>
                    <a:gd name="T44" fmla="*/ 5569 w 5714"/>
                    <a:gd name="T45" fmla="*/ 442 h 2311"/>
                    <a:gd name="T46" fmla="*/ 5662 w 5714"/>
                    <a:gd name="T47" fmla="*/ 270 h 2311"/>
                    <a:gd name="T48" fmla="*/ 5709 w 5714"/>
                    <a:gd name="T49" fmla="*/ 91 h 2311"/>
                    <a:gd name="T50" fmla="*/ 5714 w 5714"/>
                    <a:gd name="T51" fmla="*/ 930 h 2311"/>
                    <a:gd name="T52" fmla="*/ 5692 w 5714"/>
                    <a:gd name="T53" fmla="*/ 1109 h 2311"/>
                    <a:gd name="T54" fmla="*/ 5621 w 5714"/>
                    <a:gd name="T55" fmla="*/ 1283 h 2311"/>
                    <a:gd name="T56" fmla="*/ 5508 w 5714"/>
                    <a:gd name="T57" fmla="*/ 1448 h 2311"/>
                    <a:gd name="T58" fmla="*/ 5353 w 5714"/>
                    <a:gd name="T59" fmla="*/ 1602 h 2311"/>
                    <a:gd name="T60" fmla="*/ 5164 w 5714"/>
                    <a:gd name="T61" fmla="*/ 1745 h 2311"/>
                    <a:gd name="T62" fmla="*/ 4939 w 5714"/>
                    <a:gd name="T63" fmla="*/ 1877 h 2311"/>
                    <a:gd name="T64" fmla="*/ 4684 w 5714"/>
                    <a:gd name="T65" fmla="*/ 1991 h 2311"/>
                    <a:gd name="T66" fmla="*/ 4399 w 5714"/>
                    <a:gd name="T67" fmla="*/ 2092 h 2311"/>
                    <a:gd name="T68" fmla="*/ 4091 w 5714"/>
                    <a:gd name="T69" fmla="*/ 2175 h 2311"/>
                    <a:gd name="T70" fmla="*/ 3761 w 5714"/>
                    <a:gd name="T71" fmla="*/ 2240 h 2311"/>
                    <a:gd name="T72" fmla="*/ 3411 w 5714"/>
                    <a:gd name="T73" fmla="*/ 2285 h 2311"/>
                    <a:gd name="T74" fmla="*/ 3046 w 5714"/>
                    <a:gd name="T75" fmla="*/ 2308 h 2311"/>
                    <a:gd name="T76" fmla="*/ 2670 w 5714"/>
                    <a:gd name="T77" fmla="*/ 2308 h 2311"/>
                    <a:gd name="T78" fmla="*/ 2304 w 5714"/>
                    <a:gd name="T79" fmla="*/ 2285 h 2311"/>
                    <a:gd name="T80" fmla="*/ 1955 w 5714"/>
                    <a:gd name="T81" fmla="*/ 2240 h 2311"/>
                    <a:gd name="T82" fmla="*/ 1624 w 5714"/>
                    <a:gd name="T83" fmla="*/ 2175 h 2311"/>
                    <a:gd name="T84" fmla="*/ 1315 w 5714"/>
                    <a:gd name="T85" fmla="*/ 2092 h 2311"/>
                    <a:gd name="T86" fmla="*/ 1032 w 5714"/>
                    <a:gd name="T87" fmla="*/ 1991 h 2311"/>
                    <a:gd name="T88" fmla="*/ 775 w 5714"/>
                    <a:gd name="T89" fmla="*/ 1877 h 2311"/>
                    <a:gd name="T90" fmla="*/ 552 w 5714"/>
                    <a:gd name="T91" fmla="*/ 1745 h 2311"/>
                    <a:gd name="T92" fmla="*/ 361 w 5714"/>
                    <a:gd name="T93" fmla="*/ 1602 h 2311"/>
                    <a:gd name="T94" fmla="*/ 208 w 5714"/>
                    <a:gd name="T95" fmla="*/ 1448 h 2311"/>
                    <a:gd name="T96" fmla="*/ 94 w 5714"/>
                    <a:gd name="T97" fmla="*/ 1283 h 2311"/>
                    <a:gd name="T98" fmla="*/ 24 w 5714"/>
                    <a:gd name="T99" fmla="*/ 1109 h 2311"/>
                    <a:gd name="T100" fmla="*/ 0 w 5714"/>
                    <a:gd name="T101" fmla="*/ 930 h 2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311">
                      <a:moveTo>
                        <a:pt x="0" y="0"/>
                      </a:moveTo>
                      <a:lnTo>
                        <a:pt x="7" y="91"/>
                      </a:lnTo>
                      <a:lnTo>
                        <a:pt x="24" y="181"/>
                      </a:lnTo>
                      <a:lnTo>
                        <a:pt x="54" y="270"/>
                      </a:lnTo>
                      <a:lnTo>
                        <a:pt x="94" y="357"/>
                      </a:lnTo>
                      <a:lnTo>
                        <a:pt x="146" y="442"/>
                      </a:lnTo>
                      <a:lnTo>
                        <a:pt x="208" y="525"/>
                      </a:lnTo>
                      <a:lnTo>
                        <a:pt x="279" y="605"/>
                      </a:lnTo>
                      <a:lnTo>
                        <a:pt x="361" y="685"/>
                      </a:lnTo>
                      <a:lnTo>
                        <a:pt x="451" y="760"/>
                      </a:lnTo>
                      <a:lnTo>
                        <a:pt x="552" y="833"/>
                      </a:lnTo>
                      <a:lnTo>
                        <a:pt x="659" y="902"/>
                      </a:lnTo>
                      <a:lnTo>
                        <a:pt x="775" y="970"/>
                      </a:lnTo>
                      <a:lnTo>
                        <a:pt x="900" y="1032"/>
                      </a:lnTo>
                      <a:lnTo>
                        <a:pt x="1032" y="1091"/>
                      </a:lnTo>
                      <a:lnTo>
                        <a:pt x="1169" y="1147"/>
                      </a:lnTo>
                      <a:lnTo>
                        <a:pt x="1315" y="1197"/>
                      </a:lnTo>
                      <a:lnTo>
                        <a:pt x="1466" y="1244"/>
                      </a:lnTo>
                      <a:lnTo>
                        <a:pt x="1624" y="1286"/>
                      </a:lnTo>
                      <a:lnTo>
                        <a:pt x="1787" y="1322"/>
                      </a:lnTo>
                      <a:lnTo>
                        <a:pt x="1955" y="1355"/>
                      </a:lnTo>
                      <a:lnTo>
                        <a:pt x="2127" y="1382"/>
                      </a:lnTo>
                      <a:lnTo>
                        <a:pt x="2304" y="1402"/>
                      </a:lnTo>
                      <a:lnTo>
                        <a:pt x="2484" y="1418"/>
                      </a:lnTo>
                      <a:lnTo>
                        <a:pt x="2670" y="1427"/>
                      </a:lnTo>
                      <a:lnTo>
                        <a:pt x="2857" y="1430"/>
                      </a:lnTo>
                      <a:lnTo>
                        <a:pt x="3046" y="1427"/>
                      </a:lnTo>
                      <a:lnTo>
                        <a:pt x="3230" y="1418"/>
                      </a:lnTo>
                      <a:lnTo>
                        <a:pt x="3411" y="1402"/>
                      </a:lnTo>
                      <a:lnTo>
                        <a:pt x="3588" y="1382"/>
                      </a:lnTo>
                      <a:lnTo>
                        <a:pt x="3761" y="1355"/>
                      </a:lnTo>
                      <a:lnTo>
                        <a:pt x="3929" y="1322"/>
                      </a:lnTo>
                      <a:lnTo>
                        <a:pt x="4091" y="1286"/>
                      </a:lnTo>
                      <a:lnTo>
                        <a:pt x="4248" y="1244"/>
                      </a:lnTo>
                      <a:lnTo>
                        <a:pt x="4399" y="1197"/>
                      </a:lnTo>
                      <a:lnTo>
                        <a:pt x="4545" y="1147"/>
                      </a:lnTo>
                      <a:lnTo>
                        <a:pt x="4684" y="1091"/>
                      </a:lnTo>
                      <a:lnTo>
                        <a:pt x="4816" y="1032"/>
                      </a:lnTo>
                      <a:lnTo>
                        <a:pt x="4939" y="970"/>
                      </a:lnTo>
                      <a:lnTo>
                        <a:pt x="5055" y="902"/>
                      </a:lnTo>
                      <a:lnTo>
                        <a:pt x="5164" y="833"/>
                      </a:lnTo>
                      <a:lnTo>
                        <a:pt x="5263" y="760"/>
                      </a:lnTo>
                      <a:lnTo>
                        <a:pt x="5353" y="685"/>
                      </a:lnTo>
                      <a:lnTo>
                        <a:pt x="5435" y="605"/>
                      </a:lnTo>
                      <a:lnTo>
                        <a:pt x="5508" y="525"/>
                      </a:lnTo>
                      <a:lnTo>
                        <a:pt x="5569" y="442"/>
                      </a:lnTo>
                      <a:lnTo>
                        <a:pt x="5621" y="357"/>
                      </a:lnTo>
                      <a:lnTo>
                        <a:pt x="5662" y="270"/>
                      </a:lnTo>
                      <a:lnTo>
                        <a:pt x="5692" y="181"/>
                      </a:lnTo>
                      <a:lnTo>
                        <a:pt x="5709" y="91"/>
                      </a:lnTo>
                      <a:lnTo>
                        <a:pt x="5714" y="0"/>
                      </a:lnTo>
                      <a:lnTo>
                        <a:pt x="5714" y="930"/>
                      </a:lnTo>
                      <a:lnTo>
                        <a:pt x="5709" y="1020"/>
                      </a:lnTo>
                      <a:lnTo>
                        <a:pt x="5692" y="1109"/>
                      </a:lnTo>
                      <a:lnTo>
                        <a:pt x="5662" y="1197"/>
                      </a:lnTo>
                      <a:lnTo>
                        <a:pt x="5621" y="1283"/>
                      </a:lnTo>
                      <a:lnTo>
                        <a:pt x="5569" y="1366"/>
                      </a:lnTo>
                      <a:lnTo>
                        <a:pt x="5508" y="1448"/>
                      </a:lnTo>
                      <a:lnTo>
                        <a:pt x="5435" y="1526"/>
                      </a:lnTo>
                      <a:lnTo>
                        <a:pt x="5353" y="1602"/>
                      </a:lnTo>
                      <a:lnTo>
                        <a:pt x="5263" y="1675"/>
                      </a:lnTo>
                      <a:lnTo>
                        <a:pt x="5164" y="1745"/>
                      </a:lnTo>
                      <a:lnTo>
                        <a:pt x="5055" y="1812"/>
                      </a:lnTo>
                      <a:lnTo>
                        <a:pt x="4939" y="1877"/>
                      </a:lnTo>
                      <a:lnTo>
                        <a:pt x="4816" y="1936"/>
                      </a:lnTo>
                      <a:lnTo>
                        <a:pt x="4684" y="1991"/>
                      </a:lnTo>
                      <a:lnTo>
                        <a:pt x="4545" y="2045"/>
                      </a:lnTo>
                      <a:lnTo>
                        <a:pt x="4399" y="2092"/>
                      </a:lnTo>
                      <a:lnTo>
                        <a:pt x="4248" y="2137"/>
                      </a:lnTo>
                      <a:lnTo>
                        <a:pt x="4091" y="2175"/>
                      </a:lnTo>
                      <a:lnTo>
                        <a:pt x="3929" y="2210"/>
                      </a:lnTo>
                      <a:lnTo>
                        <a:pt x="3761" y="2240"/>
                      </a:lnTo>
                      <a:lnTo>
                        <a:pt x="3588" y="2266"/>
                      </a:lnTo>
                      <a:lnTo>
                        <a:pt x="3411" y="2285"/>
                      </a:lnTo>
                      <a:lnTo>
                        <a:pt x="3230" y="2299"/>
                      </a:lnTo>
                      <a:lnTo>
                        <a:pt x="3046" y="2308"/>
                      </a:lnTo>
                      <a:lnTo>
                        <a:pt x="2857" y="2311"/>
                      </a:lnTo>
                      <a:lnTo>
                        <a:pt x="2670" y="2308"/>
                      </a:lnTo>
                      <a:lnTo>
                        <a:pt x="2484" y="2299"/>
                      </a:lnTo>
                      <a:lnTo>
                        <a:pt x="2304" y="2285"/>
                      </a:lnTo>
                      <a:lnTo>
                        <a:pt x="2127" y="2266"/>
                      </a:lnTo>
                      <a:lnTo>
                        <a:pt x="1955" y="2240"/>
                      </a:lnTo>
                      <a:lnTo>
                        <a:pt x="1787" y="2210"/>
                      </a:lnTo>
                      <a:lnTo>
                        <a:pt x="1624" y="2175"/>
                      </a:lnTo>
                      <a:lnTo>
                        <a:pt x="1466" y="2137"/>
                      </a:lnTo>
                      <a:lnTo>
                        <a:pt x="1315" y="2092"/>
                      </a:lnTo>
                      <a:lnTo>
                        <a:pt x="1169" y="2045"/>
                      </a:lnTo>
                      <a:lnTo>
                        <a:pt x="1032" y="1991"/>
                      </a:lnTo>
                      <a:lnTo>
                        <a:pt x="900" y="1936"/>
                      </a:lnTo>
                      <a:lnTo>
                        <a:pt x="775" y="1877"/>
                      </a:lnTo>
                      <a:lnTo>
                        <a:pt x="659" y="1812"/>
                      </a:lnTo>
                      <a:lnTo>
                        <a:pt x="552" y="1745"/>
                      </a:lnTo>
                      <a:lnTo>
                        <a:pt x="451" y="1675"/>
                      </a:lnTo>
                      <a:lnTo>
                        <a:pt x="361" y="1602"/>
                      </a:lnTo>
                      <a:lnTo>
                        <a:pt x="279" y="1526"/>
                      </a:lnTo>
                      <a:lnTo>
                        <a:pt x="208" y="1448"/>
                      </a:lnTo>
                      <a:lnTo>
                        <a:pt x="146" y="1366"/>
                      </a:lnTo>
                      <a:lnTo>
                        <a:pt x="94" y="1283"/>
                      </a:lnTo>
                      <a:lnTo>
                        <a:pt x="54" y="1197"/>
                      </a:lnTo>
                      <a:lnTo>
                        <a:pt x="24" y="1109"/>
                      </a:lnTo>
                      <a:lnTo>
                        <a:pt x="7" y="1020"/>
                      </a:lnTo>
                      <a:lnTo>
                        <a:pt x="0" y="9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solidFill>
                    <a:schemeClr val="accent1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3" name="Freeform 16"/>
                <p:cNvSpPr>
                  <a:spLocks/>
                </p:cNvSpPr>
                <p:nvPr/>
              </p:nvSpPr>
              <p:spPr bwMode="auto">
                <a:xfrm>
                  <a:off x="3759200" y="5773738"/>
                  <a:ext cx="349250" cy="1725613"/>
                </a:xfrm>
                <a:custGeom>
                  <a:avLst/>
                  <a:gdLst>
                    <a:gd name="T0" fmla="*/ 0 w 220"/>
                    <a:gd name="T1" fmla="*/ 0 h 1087"/>
                    <a:gd name="T2" fmla="*/ 67 w 220"/>
                    <a:gd name="T3" fmla="*/ 60 h 1087"/>
                    <a:gd name="T4" fmla="*/ 140 w 220"/>
                    <a:gd name="T5" fmla="*/ 118 h 1087"/>
                    <a:gd name="T6" fmla="*/ 220 w 220"/>
                    <a:gd name="T7" fmla="*/ 175 h 1087"/>
                    <a:gd name="T8" fmla="*/ 220 w 220"/>
                    <a:gd name="T9" fmla="*/ 1087 h 1087"/>
                    <a:gd name="T10" fmla="*/ 140 w 220"/>
                    <a:gd name="T11" fmla="*/ 1033 h 1087"/>
                    <a:gd name="T12" fmla="*/ 67 w 220"/>
                    <a:gd name="T13" fmla="*/ 976 h 1087"/>
                    <a:gd name="T14" fmla="*/ 0 w 220"/>
                    <a:gd name="T15" fmla="*/ 919 h 1087"/>
                    <a:gd name="T16" fmla="*/ 0 w 220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0" h="1087">
                      <a:moveTo>
                        <a:pt x="0" y="0"/>
                      </a:moveTo>
                      <a:lnTo>
                        <a:pt x="67" y="60"/>
                      </a:lnTo>
                      <a:lnTo>
                        <a:pt x="140" y="118"/>
                      </a:lnTo>
                      <a:lnTo>
                        <a:pt x="220" y="175"/>
                      </a:lnTo>
                      <a:lnTo>
                        <a:pt x="220" y="1087"/>
                      </a:lnTo>
                      <a:lnTo>
                        <a:pt x="140" y="1033"/>
                      </a:lnTo>
                      <a:lnTo>
                        <a:pt x="67" y="976"/>
                      </a:lnTo>
                      <a:lnTo>
                        <a:pt x="0" y="9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4" name="Freeform 17"/>
                <p:cNvSpPr>
                  <a:spLocks/>
                </p:cNvSpPr>
                <p:nvPr/>
              </p:nvSpPr>
              <p:spPr bwMode="auto">
                <a:xfrm>
                  <a:off x="11436350" y="5773738"/>
                  <a:ext cx="347663" cy="1725613"/>
                </a:xfrm>
                <a:custGeom>
                  <a:avLst/>
                  <a:gdLst>
                    <a:gd name="T0" fmla="*/ 219 w 219"/>
                    <a:gd name="T1" fmla="*/ 0 h 1087"/>
                    <a:gd name="T2" fmla="*/ 219 w 219"/>
                    <a:gd name="T3" fmla="*/ 919 h 1087"/>
                    <a:gd name="T4" fmla="*/ 151 w 219"/>
                    <a:gd name="T5" fmla="*/ 976 h 1087"/>
                    <a:gd name="T6" fmla="*/ 78 w 219"/>
                    <a:gd name="T7" fmla="*/ 1033 h 1087"/>
                    <a:gd name="T8" fmla="*/ 0 w 219"/>
                    <a:gd name="T9" fmla="*/ 1087 h 1087"/>
                    <a:gd name="T10" fmla="*/ 0 w 219"/>
                    <a:gd name="T11" fmla="*/ 175 h 1087"/>
                    <a:gd name="T12" fmla="*/ 78 w 219"/>
                    <a:gd name="T13" fmla="*/ 118 h 1087"/>
                    <a:gd name="T14" fmla="*/ 151 w 219"/>
                    <a:gd name="T15" fmla="*/ 60 h 1087"/>
                    <a:gd name="T16" fmla="*/ 219 w 219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9" h="1087">
                      <a:moveTo>
                        <a:pt x="219" y="0"/>
                      </a:moveTo>
                      <a:lnTo>
                        <a:pt x="219" y="919"/>
                      </a:lnTo>
                      <a:lnTo>
                        <a:pt x="151" y="976"/>
                      </a:lnTo>
                      <a:lnTo>
                        <a:pt x="78" y="1033"/>
                      </a:lnTo>
                      <a:lnTo>
                        <a:pt x="0" y="1087"/>
                      </a:lnTo>
                      <a:lnTo>
                        <a:pt x="0" y="175"/>
                      </a:lnTo>
                      <a:lnTo>
                        <a:pt x="78" y="118"/>
                      </a:lnTo>
                      <a:lnTo>
                        <a:pt x="151" y="60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5" name="Freeform 18"/>
                <p:cNvSpPr>
                  <a:spLocks/>
                </p:cNvSpPr>
                <p:nvPr/>
              </p:nvSpPr>
              <p:spPr bwMode="auto">
                <a:xfrm>
                  <a:off x="4457700" y="6267450"/>
                  <a:ext cx="347663" cy="1598613"/>
                </a:xfrm>
                <a:custGeom>
                  <a:avLst/>
                  <a:gdLst>
                    <a:gd name="T0" fmla="*/ 0 w 219"/>
                    <a:gd name="T1" fmla="*/ 0 h 1007"/>
                    <a:gd name="T2" fmla="*/ 106 w 219"/>
                    <a:gd name="T3" fmla="*/ 53 h 1007"/>
                    <a:gd name="T4" fmla="*/ 219 w 219"/>
                    <a:gd name="T5" fmla="*/ 106 h 1007"/>
                    <a:gd name="T6" fmla="*/ 219 w 219"/>
                    <a:gd name="T7" fmla="*/ 1007 h 1007"/>
                    <a:gd name="T8" fmla="*/ 106 w 219"/>
                    <a:gd name="T9" fmla="*/ 959 h 1007"/>
                    <a:gd name="T10" fmla="*/ 0 w 219"/>
                    <a:gd name="T11" fmla="*/ 905 h 1007"/>
                    <a:gd name="T12" fmla="*/ 0 w 219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1007">
                      <a:moveTo>
                        <a:pt x="0" y="0"/>
                      </a:moveTo>
                      <a:lnTo>
                        <a:pt x="106" y="53"/>
                      </a:lnTo>
                      <a:lnTo>
                        <a:pt x="219" y="106"/>
                      </a:lnTo>
                      <a:lnTo>
                        <a:pt x="219" y="1007"/>
                      </a:lnTo>
                      <a:lnTo>
                        <a:pt x="106" y="959"/>
                      </a:lnTo>
                      <a:lnTo>
                        <a:pt x="0" y="9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6" name="Freeform 19"/>
                <p:cNvSpPr>
                  <a:spLocks/>
                </p:cNvSpPr>
                <p:nvPr/>
              </p:nvSpPr>
              <p:spPr bwMode="auto">
                <a:xfrm>
                  <a:off x="10737850" y="6267450"/>
                  <a:ext cx="349250" cy="1598613"/>
                </a:xfrm>
                <a:custGeom>
                  <a:avLst/>
                  <a:gdLst>
                    <a:gd name="T0" fmla="*/ 220 w 220"/>
                    <a:gd name="T1" fmla="*/ 0 h 1007"/>
                    <a:gd name="T2" fmla="*/ 220 w 220"/>
                    <a:gd name="T3" fmla="*/ 905 h 1007"/>
                    <a:gd name="T4" fmla="*/ 112 w 220"/>
                    <a:gd name="T5" fmla="*/ 959 h 1007"/>
                    <a:gd name="T6" fmla="*/ 0 w 220"/>
                    <a:gd name="T7" fmla="*/ 1007 h 1007"/>
                    <a:gd name="T8" fmla="*/ 0 w 220"/>
                    <a:gd name="T9" fmla="*/ 106 h 1007"/>
                    <a:gd name="T10" fmla="*/ 112 w 220"/>
                    <a:gd name="T11" fmla="*/ 53 h 1007"/>
                    <a:gd name="T12" fmla="*/ 220 w 220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1007">
                      <a:moveTo>
                        <a:pt x="220" y="0"/>
                      </a:moveTo>
                      <a:lnTo>
                        <a:pt x="220" y="905"/>
                      </a:lnTo>
                      <a:lnTo>
                        <a:pt x="112" y="959"/>
                      </a:lnTo>
                      <a:lnTo>
                        <a:pt x="0" y="1007"/>
                      </a:lnTo>
                      <a:lnTo>
                        <a:pt x="0" y="106"/>
                      </a:lnTo>
                      <a:lnTo>
                        <a:pt x="112" y="5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7" name="Freeform 20"/>
                <p:cNvSpPr>
                  <a:spLocks/>
                </p:cNvSpPr>
                <p:nvPr/>
              </p:nvSpPr>
              <p:spPr bwMode="auto">
                <a:xfrm>
                  <a:off x="5154613" y="6575425"/>
                  <a:ext cx="347663" cy="1530350"/>
                </a:xfrm>
                <a:custGeom>
                  <a:avLst/>
                  <a:gdLst>
                    <a:gd name="T0" fmla="*/ 0 w 219"/>
                    <a:gd name="T1" fmla="*/ 0 h 964"/>
                    <a:gd name="T2" fmla="*/ 108 w 219"/>
                    <a:gd name="T3" fmla="*/ 37 h 964"/>
                    <a:gd name="T4" fmla="*/ 219 w 219"/>
                    <a:gd name="T5" fmla="*/ 71 h 964"/>
                    <a:gd name="T6" fmla="*/ 219 w 219"/>
                    <a:gd name="T7" fmla="*/ 964 h 964"/>
                    <a:gd name="T8" fmla="*/ 108 w 219"/>
                    <a:gd name="T9" fmla="*/ 931 h 964"/>
                    <a:gd name="T10" fmla="*/ 0 w 219"/>
                    <a:gd name="T11" fmla="*/ 897 h 964"/>
                    <a:gd name="T12" fmla="*/ 0 w 219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64">
                      <a:moveTo>
                        <a:pt x="0" y="0"/>
                      </a:moveTo>
                      <a:lnTo>
                        <a:pt x="108" y="37"/>
                      </a:lnTo>
                      <a:lnTo>
                        <a:pt x="219" y="71"/>
                      </a:lnTo>
                      <a:lnTo>
                        <a:pt x="219" y="964"/>
                      </a:lnTo>
                      <a:lnTo>
                        <a:pt x="108" y="931"/>
                      </a:lnTo>
                      <a:lnTo>
                        <a:pt x="0" y="8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8" name="Freeform 21"/>
                <p:cNvSpPr>
                  <a:spLocks/>
                </p:cNvSpPr>
                <p:nvPr/>
              </p:nvSpPr>
              <p:spPr bwMode="auto">
                <a:xfrm>
                  <a:off x="10040938" y="6575425"/>
                  <a:ext cx="346075" cy="1530350"/>
                </a:xfrm>
                <a:custGeom>
                  <a:avLst/>
                  <a:gdLst>
                    <a:gd name="T0" fmla="*/ 218 w 218"/>
                    <a:gd name="T1" fmla="*/ 0 h 964"/>
                    <a:gd name="T2" fmla="*/ 218 w 218"/>
                    <a:gd name="T3" fmla="*/ 897 h 964"/>
                    <a:gd name="T4" fmla="*/ 111 w 218"/>
                    <a:gd name="T5" fmla="*/ 931 h 964"/>
                    <a:gd name="T6" fmla="*/ 0 w 218"/>
                    <a:gd name="T7" fmla="*/ 964 h 964"/>
                    <a:gd name="T8" fmla="*/ 0 w 218"/>
                    <a:gd name="T9" fmla="*/ 71 h 964"/>
                    <a:gd name="T10" fmla="*/ 111 w 218"/>
                    <a:gd name="T11" fmla="*/ 37 h 964"/>
                    <a:gd name="T12" fmla="*/ 218 w 218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8" h="964">
                      <a:moveTo>
                        <a:pt x="218" y="0"/>
                      </a:moveTo>
                      <a:lnTo>
                        <a:pt x="218" y="897"/>
                      </a:lnTo>
                      <a:lnTo>
                        <a:pt x="111" y="931"/>
                      </a:lnTo>
                      <a:lnTo>
                        <a:pt x="0" y="964"/>
                      </a:lnTo>
                      <a:lnTo>
                        <a:pt x="0" y="71"/>
                      </a:lnTo>
                      <a:lnTo>
                        <a:pt x="111" y="37"/>
                      </a:lnTo>
                      <a:lnTo>
                        <a:pt x="218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9" name="Freeform 22"/>
                <p:cNvSpPr>
                  <a:spLocks/>
                </p:cNvSpPr>
                <p:nvPr/>
              </p:nvSpPr>
              <p:spPr bwMode="auto">
                <a:xfrm>
                  <a:off x="6027738" y="6823075"/>
                  <a:ext cx="347663" cy="1470025"/>
                </a:xfrm>
                <a:custGeom>
                  <a:avLst/>
                  <a:gdLst>
                    <a:gd name="T0" fmla="*/ 0 w 219"/>
                    <a:gd name="T1" fmla="*/ 0 h 926"/>
                    <a:gd name="T2" fmla="*/ 108 w 219"/>
                    <a:gd name="T3" fmla="*/ 23 h 926"/>
                    <a:gd name="T4" fmla="*/ 219 w 219"/>
                    <a:gd name="T5" fmla="*/ 42 h 926"/>
                    <a:gd name="T6" fmla="*/ 219 w 219"/>
                    <a:gd name="T7" fmla="*/ 926 h 926"/>
                    <a:gd name="T8" fmla="*/ 108 w 219"/>
                    <a:gd name="T9" fmla="*/ 909 h 926"/>
                    <a:gd name="T10" fmla="*/ 0 w 219"/>
                    <a:gd name="T11" fmla="*/ 888 h 926"/>
                    <a:gd name="T12" fmla="*/ 0 w 219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26">
                      <a:moveTo>
                        <a:pt x="0" y="0"/>
                      </a:moveTo>
                      <a:lnTo>
                        <a:pt x="108" y="23"/>
                      </a:lnTo>
                      <a:lnTo>
                        <a:pt x="219" y="42"/>
                      </a:lnTo>
                      <a:lnTo>
                        <a:pt x="219" y="926"/>
                      </a:lnTo>
                      <a:lnTo>
                        <a:pt x="108" y="909"/>
                      </a:lnTo>
                      <a:lnTo>
                        <a:pt x="0" y="8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0" name="Freeform 23"/>
                <p:cNvSpPr>
                  <a:spLocks/>
                </p:cNvSpPr>
                <p:nvPr/>
              </p:nvSpPr>
              <p:spPr bwMode="auto">
                <a:xfrm>
                  <a:off x="9167813" y="6823075"/>
                  <a:ext cx="349250" cy="1470025"/>
                </a:xfrm>
                <a:custGeom>
                  <a:avLst/>
                  <a:gdLst>
                    <a:gd name="T0" fmla="*/ 220 w 220"/>
                    <a:gd name="T1" fmla="*/ 0 h 926"/>
                    <a:gd name="T2" fmla="*/ 220 w 220"/>
                    <a:gd name="T3" fmla="*/ 888 h 926"/>
                    <a:gd name="T4" fmla="*/ 111 w 220"/>
                    <a:gd name="T5" fmla="*/ 909 h 926"/>
                    <a:gd name="T6" fmla="*/ 0 w 220"/>
                    <a:gd name="T7" fmla="*/ 926 h 926"/>
                    <a:gd name="T8" fmla="*/ 0 w 220"/>
                    <a:gd name="T9" fmla="*/ 42 h 926"/>
                    <a:gd name="T10" fmla="*/ 111 w 220"/>
                    <a:gd name="T11" fmla="*/ 23 h 926"/>
                    <a:gd name="T12" fmla="*/ 220 w 220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926">
                      <a:moveTo>
                        <a:pt x="220" y="0"/>
                      </a:moveTo>
                      <a:lnTo>
                        <a:pt x="220" y="888"/>
                      </a:lnTo>
                      <a:lnTo>
                        <a:pt x="111" y="909"/>
                      </a:lnTo>
                      <a:lnTo>
                        <a:pt x="0" y="926"/>
                      </a:lnTo>
                      <a:lnTo>
                        <a:pt x="0" y="42"/>
                      </a:lnTo>
                      <a:lnTo>
                        <a:pt x="111" y="2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1" name="Freeform 24"/>
                <p:cNvSpPr>
                  <a:spLocks/>
                </p:cNvSpPr>
                <p:nvPr/>
              </p:nvSpPr>
              <p:spPr bwMode="auto">
                <a:xfrm>
                  <a:off x="7073900" y="6975475"/>
                  <a:ext cx="347663" cy="1417638"/>
                </a:xfrm>
                <a:custGeom>
                  <a:avLst/>
                  <a:gdLst>
                    <a:gd name="T0" fmla="*/ 0 w 219"/>
                    <a:gd name="T1" fmla="*/ 0 h 893"/>
                    <a:gd name="T2" fmla="*/ 110 w 219"/>
                    <a:gd name="T3" fmla="*/ 7 h 893"/>
                    <a:gd name="T4" fmla="*/ 219 w 219"/>
                    <a:gd name="T5" fmla="*/ 12 h 893"/>
                    <a:gd name="T6" fmla="*/ 219 w 219"/>
                    <a:gd name="T7" fmla="*/ 893 h 893"/>
                    <a:gd name="T8" fmla="*/ 110 w 219"/>
                    <a:gd name="T9" fmla="*/ 890 h 893"/>
                    <a:gd name="T10" fmla="*/ 0 w 219"/>
                    <a:gd name="T11" fmla="*/ 881 h 893"/>
                    <a:gd name="T12" fmla="*/ 0 w 219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893">
                      <a:moveTo>
                        <a:pt x="0" y="0"/>
                      </a:moveTo>
                      <a:lnTo>
                        <a:pt x="110" y="7"/>
                      </a:lnTo>
                      <a:lnTo>
                        <a:pt x="219" y="12"/>
                      </a:lnTo>
                      <a:lnTo>
                        <a:pt x="219" y="893"/>
                      </a:lnTo>
                      <a:lnTo>
                        <a:pt x="110" y="890"/>
                      </a:lnTo>
                      <a:lnTo>
                        <a:pt x="0" y="8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2" name="Freeform 25"/>
                <p:cNvSpPr>
                  <a:spLocks/>
                </p:cNvSpPr>
                <p:nvPr/>
              </p:nvSpPr>
              <p:spPr bwMode="auto">
                <a:xfrm>
                  <a:off x="8120063" y="6975475"/>
                  <a:ext cx="350838" cy="1417638"/>
                </a:xfrm>
                <a:custGeom>
                  <a:avLst/>
                  <a:gdLst>
                    <a:gd name="T0" fmla="*/ 221 w 221"/>
                    <a:gd name="T1" fmla="*/ 0 h 893"/>
                    <a:gd name="T2" fmla="*/ 221 w 221"/>
                    <a:gd name="T3" fmla="*/ 881 h 893"/>
                    <a:gd name="T4" fmla="*/ 110 w 221"/>
                    <a:gd name="T5" fmla="*/ 890 h 893"/>
                    <a:gd name="T6" fmla="*/ 0 w 221"/>
                    <a:gd name="T7" fmla="*/ 893 h 893"/>
                    <a:gd name="T8" fmla="*/ 0 w 221"/>
                    <a:gd name="T9" fmla="*/ 12 h 893"/>
                    <a:gd name="T10" fmla="*/ 110 w 221"/>
                    <a:gd name="T11" fmla="*/ 7 h 893"/>
                    <a:gd name="T12" fmla="*/ 221 w 221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1" h="893">
                      <a:moveTo>
                        <a:pt x="221" y="0"/>
                      </a:moveTo>
                      <a:lnTo>
                        <a:pt x="221" y="881"/>
                      </a:lnTo>
                      <a:lnTo>
                        <a:pt x="110" y="890"/>
                      </a:lnTo>
                      <a:lnTo>
                        <a:pt x="0" y="893"/>
                      </a:lnTo>
                      <a:lnTo>
                        <a:pt x="0" y="12"/>
                      </a:lnTo>
                      <a:lnTo>
                        <a:pt x="110" y="7"/>
                      </a:lnTo>
                      <a:lnTo>
                        <a:pt x="221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38" name="Group 37"/>
              <p:cNvGrpSpPr/>
              <p:nvPr/>
            </p:nvGrpSpPr>
            <p:grpSpPr>
              <a:xfrm>
                <a:off x="6338645" y="2741246"/>
                <a:ext cx="9070975" cy="4368800"/>
                <a:chOff x="3235325" y="2628900"/>
                <a:chExt cx="9070975" cy="4368800"/>
              </a:xfrm>
            </p:grpSpPr>
            <p:sp>
              <p:nvSpPr>
                <p:cNvPr id="39" name="Freeform 26"/>
                <p:cNvSpPr>
                  <a:spLocks/>
                </p:cNvSpPr>
                <p:nvPr/>
              </p:nvSpPr>
              <p:spPr bwMode="auto">
                <a:xfrm>
                  <a:off x="3235325" y="2628900"/>
                  <a:ext cx="9070975" cy="4368800"/>
                </a:xfrm>
                <a:custGeom>
                  <a:avLst/>
                  <a:gdLst>
                    <a:gd name="T0" fmla="*/ 3038 w 5714"/>
                    <a:gd name="T1" fmla="*/ 2 h 2752"/>
                    <a:gd name="T2" fmla="*/ 3390 w 5714"/>
                    <a:gd name="T3" fmla="*/ 21 h 2752"/>
                    <a:gd name="T4" fmla="*/ 3728 w 5714"/>
                    <a:gd name="T5" fmla="*/ 59 h 2752"/>
                    <a:gd name="T6" fmla="*/ 4047 w 5714"/>
                    <a:gd name="T7" fmla="*/ 115 h 2752"/>
                    <a:gd name="T8" fmla="*/ 4349 w 5714"/>
                    <a:gd name="T9" fmla="*/ 186 h 2752"/>
                    <a:gd name="T10" fmla="*/ 4627 w 5714"/>
                    <a:gd name="T11" fmla="*/ 273 h 2752"/>
                    <a:gd name="T12" fmla="*/ 4878 w 5714"/>
                    <a:gd name="T13" fmla="*/ 374 h 2752"/>
                    <a:gd name="T14" fmla="*/ 5102 w 5714"/>
                    <a:gd name="T15" fmla="*/ 488 h 2752"/>
                    <a:gd name="T16" fmla="*/ 5296 w 5714"/>
                    <a:gd name="T17" fmla="*/ 617 h 2752"/>
                    <a:gd name="T18" fmla="*/ 5456 w 5714"/>
                    <a:gd name="T19" fmla="*/ 756 h 2752"/>
                    <a:gd name="T20" fmla="*/ 5581 w 5714"/>
                    <a:gd name="T21" fmla="*/ 905 h 2752"/>
                    <a:gd name="T22" fmla="*/ 5666 w 5714"/>
                    <a:gd name="T23" fmla="*/ 1065 h 2752"/>
                    <a:gd name="T24" fmla="*/ 5709 w 5714"/>
                    <a:gd name="T25" fmla="*/ 1233 h 2752"/>
                    <a:gd name="T26" fmla="*/ 5709 w 5714"/>
                    <a:gd name="T27" fmla="*/ 1412 h 2752"/>
                    <a:gd name="T28" fmla="*/ 5662 w 5714"/>
                    <a:gd name="T29" fmla="*/ 1590 h 2752"/>
                    <a:gd name="T30" fmla="*/ 5569 w 5714"/>
                    <a:gd name="T31" fmla="*/ 1762 h 2752"/>
                    <a:gd name="T32" fmla="*/ 5435 w 5714"/>
                    <a:gd name="T33" fmla="*/ 1927 h 2752"/>
                    <a:gd name="T34" fmla="*/ 5263 w 5714"/>
                    <a:gd name="T35" fmla="*/ 2081 h 2752"/>
                    <a:gd name="T36" fmla="*/ 5055 w 5714"/>
                    <a:gd name="T37" fmla="*/ 2224 h 2752"/>
                    <a:gd name="T38" fmla="*/ 4816 w 5714"/>
                    <a:gd name="T39" fmla="*/ 2352 h 2752"/>
                    <a:gd name="T40" fmla="*/ 4545 w 5714"/>
                    <a:gd name="T41" fmla="*/ 2467 h 2752"/>
                    <a:gd name="T42" fmla="*/ 4248 w 5714"/>
                    <a:gd name="T43" fmla="*/ 2564 h 2752"/>
                    <a:gd name="T44" fmla="*/ 3929 w 5714"/>
                    <a:gd name="T45" fmla="*/ 2644 h 2752"/>
                    <a:gd name="T46" fmla="*/ 3588 w 5714"/>
                    <a:gd name="T47" fmla="*/ 2702 h 2752"/>
                    <a:gd name="T48" fmla="*/ 3230 w 5714"/>
                    <a:gd name="T49" fmla="*/ 2738 h 2752"/>
                    <a:gd name="T50" fmla="*/ 2857 w 5714"/>
                    <a:gd name="T51" fmla="*/ 2752 h 2752"/>
                    <a:gd name="T52" fmla="*/ 2484 w 5714"/>
                    <a:gd name="T53" fmla="*/ 2738 h 2752"/>
                    <a:gd name="T54" fmla="*/ 2127 w 5714"/>
                    <a:gd name="T55" fmla="*/ 2702 h 2752"/>
                    <a:gd name="T56" fmla="*/ 1787 w 5714"/>
                    <a:gd name="T57" fmla="*/ 2644 h 2752"/>
                    <a:gd name="T58" fmla="*/ 1466 w 5714"/>
                    <a:gd name="T59" fmla="*/ 2564 h 2752"/>
                    <a:gd name="T60" fmla="*/ 1169 w 5714"/>
                    <a:gd name="T61" fmla="*/ 2467 h 2752"/>
                    <a:gd name="T62" fmla="*/ 900 w 5714"/>
                    <a:gd name="T63" fmla="*/ 2352 h 2752"/>
                    <a:gd name="T64" fmla="*/ 659 w 5714"/>
                    <a:gd name="T65" fmla="*/ 2224 h 2752"/>
                    <a:gd name="T66" fmla="*/ 451 w 5714"/>
                    <a:gd name="T67" fmla="*/ 2081 h 2752"/>
                    <a:gd name="T68" fmla="*/ 279 w 5714"/>
                    <a:gd name="T69" fmla="*/ 1927 h 2752"/>
                    <a:gd name="T70" fmla="*/ 146 w 5714"/>
                    <a:gd name="T71" fmla="*/ 1762 h 2752"/>
                    <a:gd name="T72" fmla="*/ 54 w 5714"/>
                    <a:gd name="T73" fmla="*/ 1590 h 2752"/>
                    <a:gd name="T74" fmla="*/ 7 w 5714"/>
                    <a:gd name="T75" fmla="*/ 1412 h 2752"/>
                    <a:gd name="T76" fmla="*/ 5 w 5714"/>
                    <a:gd name="T77" fmla="*/ 1233 h 2752"/>
                    <a:gd name="T78" fmla="*/ 50 w 5714"/>
                    <a:gd name="T79" fmla="*/ 1065 h 2752"/>
                    <a:gd name="T80" fmla="*/ 135 w 5714"/>
                    <a:gd name="T81" fmla="*/ 905 h 2752"/>
                    <a:gd name="T82" fmla="*/ 258 w 5714"/>
                    <a:gd name="T83" fmla="*/ 756 h 2752"/>
                    <a:gd name="T84" fmla="*/ 420 w 5714"/>
                    <a:gd name="T85" fmla="*/ 617 h 2752"/>
                    <a:gd name="T86" fmla="*/ 612 w 5714"/>
                    <a:gd name="T87" fmla="*/ 488 h 2752"/>
                    <a:gd name="T88" fmla="*/ 836 w 5714"/>
                    <a:gd name="T89" fmla="*/ 374 h 2752"/>
                    <a:gd name="T90" fmla="*/ 1089 w 5714"/>
                    <a:gd name="T91" fmla="*/ 273 h 2752"/>
                    <a:gd name="T92" fmla="*/ 1367 w 5714"/>
                    <a:gd name="T93" fmla="*/ 186 h 2752"/>
                    <a:gd name="T94" fmla="*/ 1667 w 5714"/>
                    <a:gd name="T95" fmla="*/ 115 h 2752"/>
                    <a:gd name="T96" fmla="*/ 1986 w 5714"/>
                    <a:gd name="T97" fmla="*/ 59 h 2752"/>
                    <a:gd name="T98" fmla="*/ 2325 w 5714"/>
                    <a:gd name="T99" fmla="*/ 21 h 2752"/>
                    <a:gd name="T100" fmla="*/ 2677 w 5714"/>
                    <a:gd name="T101" fmla="*/ 2 h 27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752">
                      <a:moveTo>
                        <a:pt x="2857" y="0"/>
                      </a:moveTo>
                      <a:lnTo>
                        <a:pt x="3038" y="2"/>
                      </a:lnTo>
                      <a:lnTo>
                        <a:pt x="3216" y="9"/>
                      </a:lnTo>
                      <a:lnTo>
                        <a:pt x="3390" y="21"/>
                      </a:lnTo>
                      <a:lnTo>
                        <a:pt x="3561" y="38"/>
                      </a:lnTo>
                      <a:lnTo>
                        <a:pt x="3728" y="59"/>
                      </a:lnTo>
                      <a:lnTo>
                        <a:pt x="3891" y="85"/>
                      </a:lnTo>
                      <a:lnTo>
                        <a:pt x="4047" y="115"/>
                      </a:lnTo>
                      <a:lnTo>
                        <a:pt x="4202" y="148"/>
                      </a:lnTo>
                      <a:lnTo>
                        <a:pt x="4349" y="186"/>
                      </a:lnTo>
                      <a:lnTo>
                        <a:pt x="4490" y="228"/>
                      </a:lnTo>
                      <a:lnTo>
                        <a:pt x="4627" y="273"/>
                      </a:lnTo>
                      <a:lnTo>
                        <a:pt x="4755" y="321"/>
                      </a:lnTo>
                      <a:lnTo>
                        <a:pt x="4878" y="374"/>
                      </a:lnTo>
                      <a:lnTo>
                        <a:pt x="4994" y="429"/>
                      </a:lnTo>
                      <a:lnTo>
                        <a:pt x="5102" y="488"/>
                      </a:lnTo>
                      <a:lnTo>
                        <a:pt x="5203" y="551"/>
                      </a:lnTo>
                      <a:lnTo>
                        <a:pt x="5296" y="617"/>
                      </a:lnTo>
                      <a:lnTo>
                        <a:pt x="5380" y="685"/>
                      </a:lnTo>
                      <a:lnTo>
                        <a:pt x="5456" y="756"/>
                      </a:lnTo>
                      <a:lnTo>
                        <a:pt x="5524" y="829"/>
                      </a:lnTo>
                      <a:lnTo>
                        <a:pt x="5581" y="905"/>
                      </a:lnTo>
                      <a:lnTo>
                        <a:pt x="5628" y="985"/>
                      </a:lnTo>
                      <a:lnTo>
                        <a:pt x="5666" y="1065"/>
                      </a:lnTo>
                      <a:lnTo>
                        <a:pt x="5694" y="1148"/>
                      </a:lnTo>
                      <a:lnTo>
                        <a:pt x="5709" y="1233"/>
                      </a:lnTo>
                      <a:lnTo>
                        <a:pt x="5714" y="1320"/>
                      </a:lnTo>
                      <a:lnTo>
                        <a:pt x="5709" y="1412"/>
                      </a:lnTo>
                      <a:lnTo>
                        <a:pt x="5692" y="1501"/>
                      </a:lnTo>
                      <a:lnTo>
                        <a:pt x="5662" y="1590"/>
                      </a:lnTo>
                      <a:lnTo>
                        <a:pt x="5621" y="1677"/>
                      </a:lnTo>
                      <a:lnTo>
                        <a:pt x="5569" y="1762"/>
                      </a:lnTo>
                      <a:lnTo>
                        <a:pt x="5508" y="1845"/>
                      </a:lnTo>
                      <a:lnTo>
                        <a:pt x="5435" y="1927"/>
                      </a:lnTo>
                      <a:lnTo>
                        <a:pt x="5353" y="2005"/>
                      </a:lnTo>
                      <a:lnTo>
                        <a:pt x="5263" y="2081"/>
                      </a:lnTo>
                      <a:lnTo>
                        <a:pt x="5164" y="2154"/>
                      </a:lnTo>
                      <a:lnTo>
                        <a:pt x="5055" y="2224"/>
                      </a:lnTo>
                      <a:lnTo>
                        <a:pt x="4939" y="2290"/>
                      </a:lnTo>
                      <a:lnTo>
                        <a:pt x="4816" y="2352"/>
                      </a:lnTo>
                      <a:lnTo>
                        <a:pt x="4684" y="2411"/>
                      </a:lnTo>
                      <a:lnTo>
                        <a:pt x="4545" y="2467"/>
                      </a:lnTo>
                      <a:lnTo>
                        <a:pt x="4399" y="2517"/>
                      </a:lnTo>
                      <a:lnTo>
                        <a:pt x="4248" y="2564"/>
                      </a:lnTo>
                      <a:lnTo>
                        <a:pt x="4091" y="2606"/>
                      </a:lnTo>
                      <a:lnTo>
                        <a:pt x="3929" y="2644"/>
                      </a:lnTo>
                      <a:lnTo>
                        <a:pt x="3761" y="2675"/>
                      </a:lnTo>
                      <a:lnTo>
                        <a:pt x="3588" y="2702"/>
                      </a:lnTo>
                      <a:lnTo>
                        <a:pt x="3411" y="2724"/>
                      </a:lnTo>
                      <a:lnTo>
                        <a:pt x="3230" y="2738"/>
                      </a:lnTo>
                      <a:lnTo>
                        <a:pt x="3046" y="2748"/>
                      </a:lnTo>
                      <a:lnTo>
                        <a:pt x="2857" y="2752"/>
                      </a:lnTo>
                      <a:lnTo>
                        <a:pt x="2670" y="2748"/>
                      </a:lnTo>
                      <a:lnTo>
                        <a:pt x="2484" y="2738"/>
                      </a:lnTo>
                      <a:lnTo>
                        <a:pt x="2304" y="2724"/>
                      </a:lnTo>
                      <a:lnTo>
                        <a:pt x="2127" y="2702"/>
                      </a:lnTo>
                      <a:lnTo>
                        <a:pt x="1955" y="2675"/>
                      </a:lnTo>
                      <a:lnTo>
                        <a:pt x="1787" y="2644"/>
                      </a:lnTo>
                      <a:lnTo>
                        <a:pt x="1624" y="2606"/>
                      </a:lnTo>
                      <a:lnTo>
                        <a:pt x="1466" y="2564"/>
                      </a:lnTo>
                      <a:lnTo>
                        <a:pt x="1315" y="2517"/>
                      </a:lnTo>
                      <a:lnTo>
                        <a:pt x="1169" y="2467"/>
                      </a:lnTo>
                      <a:lnTo>
                        <a:pt x="1032" y="2411"/>
                      </a:lnTo>
                      <a:lnTo>
                        <a:pt x="900" y="2352"/>
                      </a:lnTo>
                      <a:lnTo>
                        <a:pt x="775" y="2290"/>
                      </a:lnTo>
                      <a:lnTo>
                        <a:pt x="659" y="2224"/>
                      </a:lnTo>
                      <a:lnTo>
                        <a:pt x="552" y="2154"/>
                      </a:lnTo>
                      <a:lnTo>
                        <a:pt x="451" y="2081"/>
                      </a:lnTo>
                      <a:lnTo>
                        <a:pt x="361" y="2005"/>
                      </a:lnTo>
                      <a:lnTo>
                        <a:pt x="279" y="1927"/>
                      </a:lnTo>
                      <a:lnTo>
                        <a:pt x="208" y="1845"/>
                      </a:lnTo>
                      <a:lnTo>
                        <a:pt x="146" y="1762"/>
                      </a:lnTo>
                      <a:lnTo>
                        <a:pt x="94" y="1677"/>
                      </a:lnTo>
                      <a:lnTo>
                        <a:pt x="54" y="1590"/>
                      </a:lnTo>
                      <a:lnTo>
                        <a:pt x="24" y="1501"/>
                      </a:lnTo>
                      <a:lnTo>
                        <a:pt x="7" y="1412"/>
                      </a:lnTo>
                      <a:lnTo>
                        <a:pt x="0" y="1320"/>
                      </a:lnTo>
                      <a:lnTo>
                        <a:pt x="5" y="1233"/>
                      </a:lnTo>
                      <a:lnTo>
                        <a:pt x="23" y="1148"/>
                      </a:lnTo>
                      <a:lnTo>
                        <a:pt x="50" y="1065"/>
                      </a:lnTo>
                      <a:lnTo>
                        <a:pt x="87" y="985"/>
                      </a:lnTo>
                      <a:lnTo>
                        <a:pt x="135" y="905"/>
                      </a:lnTo>
                      <a:lnTo>
                        <a:pt x="193" y="829"/>
                      </a:lnTo>
                      <a:lnTo>
                        <a:pt x="258" y="756"/>
                      </a:lnTo>
                      <a:lnTo>
                        <a:pt x="335" y="685"/>
                      </a:lnTo>
                      <a:lnTo>
                        <a:pt x="420" y="617"/>
                      </a:lnTo>
                      <a:lnTo>
                        <a:pt x="512" y="551"/>
                      </a:lnTo>
                      <a:lnTo>
                        <a:pt x="612" y="488"/>
                      </a:lnTo>
                      <a:lnTo>
                        <a:pt x="722" y="429"/>
                      </a:lnTo>
                      <a:lnTo>
                        <a:pt x="836" y="374"/>
                      </a:lnTo>
                      <a:lnTo>
                        <a:pt x="959" y="321"/>
                      </a:lnTo>
                      <a:lnTo>
                        <a:pt x="1089" y="273"/>
                      </a:lnTo>
                      <a:lnTo>
                        <a:pt x="1225" y="228"/>
                      </a:lnTo>
                      <a:lnTo>
                        <a:pt x="1367" y="186"/>
                      </a:lnTo>
                      <a:lnTo>
                        <a:pt x="1514" y="148"/>
                      </a:lnTo>
                      <a:lnTo>
                        <a:pt x="1667" y="115"/>
                      </a:lnTo>
                      <a:lnTo>
                        <a:pt x="1825" y="85"/>
                      </a:lnTo>
                      <a:lnTo>
                        <a:pt x="1986" y="59"/>
                      </a:lnTo>
                      <a:lnTo>
                        <a:pt x="2155" y="38"/>
                      </a:lnTo>
                      <a:lnTo>
                        <a:pt x="2325" y="21"/>
                      </a:lnTo>
                      <a:lnTo>
                        <a:pt x="2500" y="9"/>
                      </a:lnTo>
                      <a:lnTo>
                        <a:pt x="2677" y="2"/>
                      </a:lnTo>
                      <a:lnTo>
                        <a:pt x="285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0" name="Freeform 27"/>
                <p:cNvSpPr>
                  <a:spLocks/>
                </p:cNvSpPr>
                <p:nvPr/>
              </p:nvSpPr>
              <p:spPr bwMode="auto">
                <a:xfrm>
                  <a:off x="3932238" y="3152775"/>
                  <a:ext cx="7677150" cy="3138488"/>
                </a:xfrm>
                <a:custGeom>
                  <a:avLst/>
                  <a:gdLst>
                    <a:gd name="T0" fmla="*/ 2611 w 4836"/>
                    <a:gd name="T1" fmla="*/ 4 h 1977"/>
                    <a:gd name="T2" fmla="*/ 2977 w 4836"/>
                    <a:gd name="T3" fmla="*/ 28 h 1977"/>
                    <a:gd name="T4" fmla="*/ 3312 w 4836"/>
                    <a:gd name="T5" fmla="*/ 75 h 1977"/>
                    <a:gd name="T6" fmla="*/ 3619 w 4836"/>
                    <a:gd name="T7" fmla="*/ 141 h 1977"/>
                    <a:gd name="T8" fmla="*/ 3893 w 4836"/>
                    <a:gd name="T9" fmla="*/ 224 h 1977"/>
                    <a:gd name="T10" fmla="*/ 4136 w 4836"/>
                    <a:gd name="T11" fmla="*/ 318 h 1977"/>
                    <a:gd name="T12" fmla="*/ 4344 w 4836"/>
                    <a:gd name="T13" fmla="*/ 424 h 1977"/>
                    <a:gd name="T14" fmla="*/ 4517 w 4836"/>
                    <a:gd name="T15" fmla="*/ 535 h 1977"/>
                    <a:gd name="T16" fmla="*/ 4654 w 4836"/>
                    <a:gd name="T17" fmla="*/ 652 h 1977"/>
                    <a:gd name="T18" fmla="*/ 4755 w 4836"/>
                    <a:gd name="T19" fmla="*/ 768 h 1977"/>
                    <a:gd name="T20" fmla="*/ 4816 w 4836"/>
                    <a:gd name="T21" fmla="*/ 883 h 1977"/>
                    <a:gd name="T22" fmla="*/ 4836 w 4836"/>
                    <a:gd name="T23" fmla="*/ 990 h 1977"/>
                    <a:gd name="T24" fmla="*/ 4816 w 4836"/>
                    <a:gd name="T25" fmla="*/ 1100 h 1977"/>
                    <a:gd name="T26" fmla="*/ 4755 w 4836"/>
                    <a:gd name="T27" fmla="*/ 1213 h 1977"/>
                    <a:gd name="T28" fmla="*/ 4654 w 4836"/>
                    <a:gd name="T29" fmla="*/ 1329 h 1977"/>
                    <a:gd name="T30" fmla="*/ 4517 w 4836"/>
                    <a:gd name="T31" fmla="*/ 1444 h 1977"/>
                    <a:gd name="T32" fmla="*/ 4344 w 4836"/>
                    <a:gd name="T33" fmla="*/ 1555 h 1977"/>
                    <a:gd name="T34" fmla="*/ 4136 w 4836"/>
                    <a:gd name="T35" fmla="*/ 1659 h 1977"/>
                    <a:gd name="T36" fmla="*/ 3893 w 4836"/>
                    <a:gd name="T37" fmla="*/ 1755 h 1977"/>
                    <a:gd name="T38" fmla="*/ 3619 w 4836"/>
                    <a:gd name="T39" fmla="*/ 1836 h 1977"/>
                    <a:gd name="T40" fmla="*/ 3312 w 4836"/>
                    <a:gd name="T41" fmla="*/ 1902 h 1977"/>
                    <a:gd name="T42" fmla="*/ 2977 w 4836"/>
                    <a:gd name="T43" fmla="*/ 1949 h 1977"/>
                    <a:gd name="T44" fmla="*/ 2611 w 4836"/>
                    <a:gd name="T45" fmla="*/ 1974 h 1977"/>
                    <a:gd name="T46" fmla="*/ 2226 w 4836"/>
                    <a:gd name="T47" fmla="*/ 1974 h 1977"/>
                    <a:gd name="T48" fmla="*/ 1861 w 4836"/>
                    <a:gd name="T49" fmla="*/ 1949 h 1977"/>
                    <a:gd name="T50" fmla="*/ 1525 w 4836"/>
                    <a:gd name="T51" fmla="*/ 1902 h 1977"/>
                    <a:gd name="T52" fmla="*/ 1218 w 4836"/>
                    <a:gd name="T53" fmla="*/ 1836 h 1977"/>
                    <a:gd name="T54" fmla="*/ 944 w 4836"/>
                    <a:gd name="T55" fmla="*/ 1755 h 1977"/>
                    <a:gd name="T56" fmla="*/ 701 w 4836"/>
                    <a:gd name="T57" fmla="*/ 1659 h 1977"/>
                    <a:gd name="T58" fmla="*/ 493 w 4836"/>
                    <a:gd name="T59" fmla="*/ 1555 h 1977"/>
                    <a:gd name="T60" fmla="*/ 319 w 4836"/>
                    <a:gd name="T61" fmla="*/ 1444 h 1977"/>
                    <a:gd name="T62" fmla="*/ 182 w 4836"/>
                    <a:gd name="T63" fmla="*/ 1329 h 1977"/>
                    <a:gd name="T64" fmla="*/ 81 w 4836"/>
                    <a:gd name="T65" fmla="*/ 1213 h 1977"/>
                    <a:gd name="T66" fmla="*/ 21 w 4836"/>
                    <a:gd name="T67" fmla="*/ 1100 h 1977"/>
                    <a:gd name="T68" fmla="*/ 0 w 4836"/>
                    <a:gd name="T69" fmla="*/ 990 h 1977"/>
                    <a:gd name="T70" fmla="*/ 21 w 4836"/>
                    <a:gd name="T71" fmla="*/ 883 h 1977"/>
                    <a:gd name="T72" fmla="*/ 81 w 4836"/>
                    <a:gd name="T73" fmla="*/ 768 h 1977"/>
                    <a:gd name="T74" fmla="*/ 182 w 4836"/>
                    <a:gd name="T75" fmla="*/ 652 h 1977"/>
                    <a:gd name="T76" fmla="*/ 319 w 4836"/>
                    <a:gd name="T77" fmla="*/ 535 h 1977"/>
                    <a:gd name="T78" fmla="*/ 493 w 4836"/>
                    <a:gd name="T79" fmla="*/ 424 h 1977"/>
                    <a:gd name="T80" fmla="*/ 701 w 4836"/>
                    <a:gd name="T81" fmla="*/ 318 h 1977"/>
                    <a:gd name="T82" fmla="*/ 944 w 4836"/>
                    <a:gd name="T83" fmla="*/ 224 h 1977"/>
                    <a:gd name="T84" fmla="*/ 1218 w 4836"/>
                    <a:gd name="T85" fmla="*/ 141 h 1977"/>
                    <a:gd name="T86" fmla="*/ 1525 w 4836"/>
                    <a:gd name="T87" fmla="*/ 75 h 1977"/>
                    <a:gd name="T88" fmla="*/ 1861 w 4836"/>
                    <a:gd name="T89" fmla="*/ 28 h 1977"/>
                    <a:gd name="T90" fmla="*/ 2226 w 4836"/>
                    <a:gd name="T91" fmla="*/ 4 h 19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836" h="1977">
                      <a:moveTo>
                        <a:pt x="2418" y="0"/>
                      </a:moveTo>
                      <a:lnTo>
                        <a:pt x="2611" y="4"/>
                      </a:lnTo>
                      <a:lnTo>
                        <a:pt x="2796" y="12"/>
                      </a:lnTo>
                      <a:lnTo>
                        <a:pt x="2977" y="28"/>
                      </a:lnTo>
                      <a:lnTo>
                        <a:pt x="3149" y="49"/>
                      </a:lnTo>
                      <a:lnTo>
                        <a:pt x="3312" y="75"/>
                      </a:lnTo>
                      <a:lnTo>
                        <a:pt x="3469" y="106"/>
                      </a:lnTo>
                      <a:lnTo>
                        <a:pt x="3619" y="141"/>
                      </a:lnTo>
                      <a:lnTo>
                        <a:pt x="3759" y="181"/>
                      </a:lnTo>
                      <a:lnTo>
                        <a:pt x="3893" y="224"/>
                      </a:lnTo>
                      <a:lnTo>
                        <a:pt x="4019" y="269"/>
                      </a:lnTo>
                      <a:lnTo>
                        <a:pt x="4136" y="318"/>
                      </a:lnTo>
                      <a:lnTo>
                        <a:pt x="4245" y="370"/>
                      </a:lnTo>
                      <a:lnTo>
                        <a:pt x="4344" y="424"/>
                      </a:lnTo>
                      <a:lnTo>
                        <a:pt x="4436" y="480"/>
                      </a:lnTo>
                      <a:lnTo>
                        <a:pt x="4517" y="535"/>
                      </a:lnTo>
                      <a:lnTo>
                        <a:pt x="4592" y="593"/>
                      </a:lnTo>
                      <a:lnTo>
                        <a:pt x="4654" y="652"/>
                      </a:lnTo>
                      <a:lnTo>
                        <a:pt x="4710" y="709"/>
                      </a:lnTo>
                      <a:lnTo>
                        <a:pt x="4755" y="768"/>
                      </a:lnTo>
                      <a:lnTo>
                        <a:pt x="4790" y="825"/>
                      </a:lnTo>
                      <a:lnTo>
                        <a:pt x="4816" y="883"/>
                      </a:lnTo>
                      <a:lnTo>
                        <a:pt x="4831" y="937"/>
                      </a:lnTo>
                      <a:lnTo>
                        <a:pt x="4836" y="990"/>
                      </a:lnTo>
                      <a:lnTo>
                        <a:pt x="4831" y="1044"/>
                      </a:lnTo>
                      <a:lnTo>
                        <a:pt x="4816" y="1100"/>
                      </a:lnTo>
                      <a:lnTo>
                        <a:pt x="4790" y="1155"/>
                      </a:lnTo>
                      <a:lnTo>
                        <a:pt x="4755" y="1213"/>
                      </a:lnTo>
                      <a:lnTo>
                        <a:pt x="4710" y="1270"/>
                      </a:lnTo>
                      <a:lnTo>
                        <a:pt x="4654" y="1329"/>
                      </a:lnTo>
                      <a:lnTo>
                        <a:pt x="4592" y="1386"/>
                      </a:lnTo>
                      <a:lnTo>
                        <a:pt x="4517" y="1444"/>
                      </a:lnTo>
                      <a:lnTo>
                        <a:pt x="4436" y="1501"/>
                      </a:lnTo>
                      <a:lnTo>
                        <a:pt x="4344" y="1555"/>
                      </a:lnTo>
                      <a:lnTo>
                        <a:pt x="4245" y="1609"/>
                      </a:lnTo>
                      <a:lnTo>
                        <a:pt x="4136" y="1659"/>
                      </a:lnTo>
                      <a:lnTo>
                        <a:pt x="4019" y="1710"/>
                      </a:lnTo>
                      <a:lnTo>
                        <a:pt x="3893" y="1755"/>
                      </a:lnTo>
                      <a:lnTo>
                        <a:pt x="3759" y="1798"/>
                      </a:lnTo>
                      <a:lnTo>
                        <a:pt x="3619" y="1836"/>
                      </a:lnTo>
                      <a:lnTo>
                        <a:pt x="3469" y="1871"/>
                      </a:lnTo>
                      <a:lnTo>
                        <a:pt x="3312" y="1902"/>
                      </a:lnTo>
                      <a:lnTo>
                        <a:pt x="3149" y="1929"/>
                      </a:lnTo>
                      <a:lnTo>
                        <a:pt x="2977" y="1949"/>
                      </a:lnTo>
                      <a:lnTo>
                        <a:pt x="2796" y="1965"/>
                      </a:lnTo>
                      <a:lnTo>
                        <a:pt x="2611" y="1974"/>
                      </a:lnTo>
                      <a:lnTo>
                        <a:pt x="2418" y="1977"/>
                      </a:lnTo>
                      <a:lnTo>
                        <a:pt x="2226" y="1974"/>
                      </a:lnTo>
                      <a:lnTo>
                        <a:pt x="2040" y="1965"/>
                      </a:lnTo>
                      <a:lnTo>
                        <a:pt x="1861" y="1949"/>
                      </a:lnTo>
                      <a:lnTo>
                        <a:pt x="1690" y="1929"/>
                      </a:lnTo>
                      <a:lnTo>
                        <a:pt x="1525" y="1902"/>
                      </a:lnTo>
                      <a:lnTo>
                        <a:pt x="1369" y="1871"/>
                      </a:lnTo>
                      <a:lnTo>
                        <a:pt x="1218" y="1836"/>
                      </a:lnTo>
                      <a:lnTo>
                        <a:pt x="1077" y="1798"/>
                      </a:lnTo>
                      <a:lnTo>
                        <a:pt x="944" y="1755"/>
                      </a:lnTo>
                      <a:lnTo>
                        <a:pt x="819" y="1710"/>
                      </a:lnTo>
                      <a:lnTo>
                        <a:pt x="701" y="1659"/>
                      </a:lnTo>
                      <a:lnTo>
                        <a:pt x="593" y="1609"/>
                      </a:lnTo>
                      <a:lnTo>
                        <a:pt x="493" y="1555"/>
                      </a:lnTo>
                      <a:lnTo>
                        <a:pt x="401" y="1501"/>
                      </a:lnTo>
                      <a:lnTo>
                        <a:pt x="319" y="1444"/>
                      </a:lnTo>
                      <a:lnTo>
                        <a:pt x="246" y="1386"/>
                      </a:lnTo>
                      <a:lnTo>
                        <a:pt x="182" y="1329"/>
                      </a:lnTo>
                      <a:lnTo>
                        <a:pt x="127" y="1270"/>
                      </a:lnTo>
                      <a:lnTo>
                        <a:pt x="81" y="1213"/>
                      </a:lnTo>
                      <a:lnTo>
                        <a:pt x="47" y="1155"/>
                      </a:lnTo>
                      <a:lnTo>
                        <a:pt x="21" y="1100"/>
                      </a:lnTo>
                      <a:lnTo>
                        <a:pt x="5" y="1044"/>
                      </a:lnTo>
                      <a:lnTo>
                        <a:pt x="0" y="990"/>
                      </a:lnTo>
                      <a:lnTo>
                        <a:pt x="5" y="937"/>
                      </a:lnTo>
                      <a:lnTo>
                        <a:pt x="21" y="883"/>
                      </a:lnTo>
                      <a:lnTo>
                        <a:pt x="47" y="825"/>
                      </a:lnTo>
                      <a:lnTo>
                        <a:pt x="81" y="768"/>
                      </a:lnTo>
                      <a:lnTo>
                        <a:pt x="127" y="709"/>
                      </a:lnTo>
                      <a:lnTo>
                        <a:pt x="182" y="652"/>
                      </a:lnTo>
                      <a:lnTo>
                        <a:pt x="246" y="593"/>
                      </a:lnTo>
                      <a:lnTo>
                        <a:pt x="319" y="535"/>
                      </a:lnTo>
                      <a:lnTo>
                        <a:pt x="401" y="480"/>
                      </a:lnTo>
                      <a:lnTo>
                        <a:pt x="493" y="424"/>
                      </a:lnTo>
                      <a:lnTo>
                        <a:pt x="593" y="370"/>
                      </a:lnTo>
                      <a:lnTo>
                        <a:pt x="701" y="318"/>
                      </a:lnTo>
                      <a:lnTo>
                        <a:pt x="819" y="269"/>
                      </a:lnTo>
                      <a:lnTo>
                        <a:pt x="944" y="224"/>
                      </a:lnTo>
                      <a:lnTo>
                        <a:pt x="1077" y="181"/>
                      </a:lnTo>
                      <a:lnTo>
                        <a:pt x="1218" y="141"/>
                      </a:lnTo>
                      <a:lnTo>
                        <a:pt x="1369" y="106"/>
                      </a:lnTo>
                      <a:lnTo>
                        <a:pt x="1525" y="75"/>
                      </a:lnTo>
                      <a:lnTo>
                        <a:pt x="1690" y="49"/>
                      </a:lnTo>
                      <a:lnTo>
                        <a:pt x="1861" y="28"/>
                      </a:lnTo>
                      <a:lnTo>
                        <a:pt x="2040" y="12"/>
                      </a:lnTo>
                      <a:lnTo>
                        <a:pt x="2226" y="4"/>
                      </a:lnTo>
                      <a:lnTo>
                        <a:pt x="2418" y="0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1" name="Freeform 28"/>
                <p:cNvSpPr>
                  <a:spLocks/>
                </p:cNvSpPr>
                <p:nvPr/>
              </p:nvSpPr>
              <p:spPr bwMode="auto">
                <a:xfrm>
                  <a:off x="6200775" y="3851275"/>
                  <a:ext cx="3035300" cy="2446338"/>
                </a:xfrm>
                <a:custGeom>
                  <a:avLst/>
                  <a:gdLst>
                    <a:gd name="T0" fmla="*/ 458 w 1912"/>
                    <a:gd name="T1" fmla="*/ 3 h 1541"/>
                    <a:gd name="T2" fmla="*/ 516 w 1912"/>
                    <a:gd name="T3" fmla="*/ 34 h 1541"/>
                    <a:gd name="T4" fmla="*/ 618 w 1912"/>
                    <a:gd name="T5" fmla="*/ 69 h 1541"/>
                    <a:gd name="T6" fmla="*/ 758 w 1912"/>
                    <a:gd name="T7" fmla="*/ 92 h 1541"/>
                    <a:gd name="T8" fmla="*/ 909 w 1912"/>
                    <a:gd name="T9" fmla="*/ 93 h 1541"/>
                    <a:gd name="T10" fmla="*/ 1053 w 1912"/>
                    <a:gd name="T11" fmla="*/ 95 h 1541"/>
                    <a:gd name="T12" fmla="*/ 1220 w 1912"/>
                    <a:gd name="T13" fmla="*/ 107 h 1541"/>
                    <a:gd name="T14" fmla="*/ 1366 w 1912"/>
                    <a:gd name="T15" fmla="*/ 137 h 1541"/>
                    <a:gd name="T16" fmla="*/ 1489 w 1912"/>
                    <a:gd name="T17" fmla="*/ 182 h 1541"/>
                    <a:gd name="T18" fmla="*/ 1588 w 1912"/>
                    <a:gd name="T19" fmla="*/ 246 h 1541"/>
                    <a:gd name="T20" fmla="*/ 1662 w 1912"/>
                    <a:gd name="T21" fmla="*/ 331 h 1541"/>
                    <a:gd name="T22" fmla="*/ 1732 w 1912"/>
                    <a:gd name="T23" fmla="*/ 396 h 1541"/>
                    <a:gd name="T24" fmla="*/ 1799 w 1912"/>
                    <a:gd name="T25" fmla="*/ 439 h 1541"/>
                    <a:gd name="T26" fmla="*/ 1837 w 1912"/>
                    <a:gd name="T27" fmla="*/ 493 h 1541"/>
                    <a:gd name="T28" fmla="*/ 1862 w 1912"/>
                    <a:gd name="T29" fmla="*/ 592 h 1541"/>
                    <a:gd name="T30" fmla="*/ 1837 w 1912"/>
                    <a:gd name="T31" fmla="*/ 648 h 1541"/>
                    <a:gd name="T32" fmla="*/ 1777 w 1912"/>
                    <a:gd name="T33" fmla="*/ 688 h 1541"/>
                    <a:gd name="T34" fmla="*/ 1725 w 1912"/>
                    <a:gd name="T35" fmla="*/ 748 h 1541"/>
                    <a:gd name="T36" fmla="*/ 1688 w 1912"/>
                    <a:gd name="T37" fmla="*/ 840 h 1541"/>
                    <a:gd name="T38" fmla="*/ 1628 w 1912"/>
                    <a:gd name="T39" fmla="*/ 924 h 1541"/>
                    <a:gd name="T40" fmla="*/ 1541 w 1912"/>
                    <a:gd name="T41" fmla="*/ 997 h 1541"/>
                    <a:gd name="T42" fmla="*/ 1426 w 1912"/>
                    <a:gd name="T43" fmla="*/ 1058 h 1541"/>
                    <a:gd name="T44" fmla="*/ 1371 w 1912"/>
                    <a:gd name="T45" fmla="*/ 1198 h 1541"/>
                    <a:gd name="T46" fmla="*/ 1392 w 1912"/>
                    <a:gd name="T47" fmla="*/ 1240 h 1541"/>
                    <a:gd name="T48" fmla="*/ 1438 w 1912"/>
                    <a:gd name="T49" fmla="*/ 1271 h 1541"/>
                    <a:gd name="T50" fmla="*/ 1770 w 1912"/>
                    <a:gd name="T51" fmla="*/ 1475 h 1541"/>
                    <a:gd name="T52" fmla="*/ 1464 w 1912"/>
                    <a:gd name="T53" fmla="*/ 1516 h 1541"/>
                    <a:gd name="T54" fmla="*/ 1135 w 1912"/>
                    <a:gd name="T55" fmla="*/ 1539 h 1541"/>
                    <a:gd name="T56" fmla="*/ 786 w 1912"/>
                    <a:gd name="T57" fmla="*/ 1539 h 1541"/>
                    <a:gd name="T58" fmla="*/ 453 w 1912"/>
                    <a:gd name="T59" fmla="*/ 1516 h 1541"/>
                    <a:gd name="T60" fmla="*/ 146 w 1912"/>
                    <a:gd name="T61" fmla="*/ 1473 h 1541"/>
                    <a:gd name="T62" fmla="*/ 484 w 1912"/>
                    <a:gd name="T63" fmla="*/ 1270 h 1541"/>
                    <a:gd name="T64" fmla="*/ 531 w 1912"/>
                    <a:gd name="T65" fmla="*/ 1240 h 1541"/>
                    <a:gd name="T66" fmla="*/ 554 w 1912"/>
                    <a:gd name="T67" fmla="*/ 1198 h 1541"/>
                    <a:gd name="T68" fmla="*/ 498 w 1912"/>
                    <a:gd name="T69" fmla="*/ 1058 h 1541"/>
                    <a:gd name="T70" fmla="*/ 384 w 1912"/>
                    <a:gd name="T71" fmla="*/ 997 h 1541"/>
                    <a:gd name="T72" fmla="*/ 297 w 1912"/>
                    <a:gd name="T73" fmla="*/ 924 h 1541"/>
                    <a:gd name="T74" fmla="*/ 238 w 1912"/>
                    <a:gd name="T75" fmla="*/ 840 h 1541"/>
                    <a:gd name="T76" fmla="*/ 200 w 1912"/>
                    <a:gd name="T77" fmla="*/ 748 h 1541"/>
                    <a:gd name="T78" fmla="*/ 148 w 1912"/>
                    <a:gd name="T79" fmla="*/ 688 h 1541"/>
                    <a:gd name="T80" fmla="*/ 87 w 1912"/>
                    <a:gd name="T81" fmla="*/ 648 h 1541"/>
                    <a:gd name="T82" fmla="*/ 63 w 1912"/>
                    <a:gd name="T83" fmla="*/ 592 h 1541"/>
                    <a:gd name="T84" fmla="*/ 87 w 1912"/>
                    <a:gd name="T85" fmla="*/ 495 h 1541"/>
                    <a:gd name="T86" fmla="*/ 125 w 1912"/>
                    <a:gd name="T87" fmla="*/ 439 h 1541"/>
                    <a:gd name="T88" fmla="*/ 193 w 1912"/>
                    <a:gd name="T89" fmla="*/ 397 h 1541"/>
                    <a:gd name="T90" fmla="*/ 264 w 1912"/>
                    <a:gd name="T91" fmla="*/ 323 h 1541"/>
                    <a:gd name="T92" fmla="*/ 346 w 1912"/>
                    <a:gd name="T93" fmla="*/ 219 h 1541"/>
                    <a:gd name="T94" fmla="*/ 391 w 1912"/>
                    <a:gd name="T95" fmla="*/ 175 h 1541"/>
                    <a:gd name="T96" fmla="*/ 418 w 1912"/>
                    <a:gd name="T97" fmla="*/ 149 h 1541"/>
                    <a:gd name="T98" fmla="*/ 432 w 1912"/>
                    <a:gd name="T99" fmla="*/ 125 h 1541"/>
                    <a:gd name="T100" fmla="*/ 432 w 1912"/>
                    <a:gd name="T101" fmla="*/ 90 h 1541"/>
                    <a:gd name="T102" fmla="*/ 425 w 1912"/>
                    <a:gd name="T103" fmla="*/ 36 h 1541"/>
                    <a:gd name="T104" fmla="*/ 429 w 1912"/>
                    <a:gd name="T105" fmla="*/ 5 h 1541"/>
                    <a:gd name="T106" fmla="*/ 450 w 1912"/>
                    <a:gd name="T107" fmla="*/ 0 h 15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912" h="1541">
                      <a:moveTo>
                        <a:pt x="450" y="0"/>
                      </a:moveTo>
                      <a:lnTo>
                        <a:pt x="458" y="3"/>
                      </a:lnTo>
                      <a:lnTo>
                        <a:pt x="484" y="19"/>
                      </a:lnTo>
                      <a:lnTo>
                        <a:pt x="516" y="34"/>
                      </a:lnTo>
                      <a:lnTo>
                        <a:pt x="554" y="50"/>
                      </a:lnTo>
                      <a:lnTo>
                        <a:pt x="618" y="69"/>
                      </a:lnTo>
                      <a:lnTo>
                        <a:pt x="686" y="83"/>
                      </a:lnTo>
                      <a:lnTo>
                        <a:pt x="758" y="92"/>
                      </a:lnTo>
                      <a:lnTo>
                        <a:pt x="833" y="95"/>
                      </a:lnTo>
                      <a:lnTo>
                        <a:pt x="909" y="93"/>
                      </a:lnTo>
                      <a:lnTo>
                        <a:pt x="961" y="93"/>
                      </a:lnTo>
                      <a:lnTo>
                        <a:pt x="1053" y="95"/>
                      </a:lnTo>
                      <a:lnTo>
                        <a:pt x="1140" y="99"/>
                      </a:lnTo>
                      <a:lnTo>
                        <a:pt x="1220" y="107"/>
                      </a:lnTo>
                      <a:lnTo>
                        <a:pt x="1296" y="121"/>
                      </a:lnTo>
                      <a:lnTo>
                        <a:pt x="1366" y="137"/>
                      </a:lnTo>
                      <a:lnTo>
                        <a:pt x="1430" y="158"/>
                      </a:lnTo>
                      <a:lnTo>
                        <a:pt x="1489" y="182"/>
                      </a:lnTo>
                      <a:lnTo>
                        <a:pt x="1541" y="213"/>
                      </a:lnTo>
                      <a:lnTo>
                        <a:pt x="1588" y="246"/>
                      </a:lnTo>
                      <a:lnTo>
                        <a:pt x="1628" y="286"/>
                      </a:lnTo>
                      <a:lnTo>
                        <a:pt x="1662" y="331"/>
                      </a:lnTo>
                      <a:lnTo>
                        <a:pt x="1690" y="382"/>
                      </a:lnTo>
                      <a:lnTo>
                        <a:pt x="1732" y="396"/>
                      </a:lnTo>
                      <a:lnTo>
                        <a:pt x="1768" y="417"/>
                      </a:lnTo>
                      <a:lnTo>
                        <a:pt x="1799" y="439"/>
                      </a:lnTo>
                      <a:lnTo>
                        <a:pt x="1824" y="465"/>
                      </a:lnTo>
                      <a:lnTo>
                        <a:pt x="1837" y="493"/>
                      </a:lnTo>
                      <a:lnTo>
                        <a:pt x="1858" y="561"/>
                      </a:lnTo>
                      <a:lnTo>
                        <a:pt x="1862" y="592"/>
                      </a:lnTo>
                      <a:lnTo>
                        <a:pt x="1855" y="622"/>
                      </a:lnTo>
                      <a:lnTo>
                        <a:pt x="1837" y="648"/>
                      </a:lnTo>
                      <a:lnTo>
                        <a:pt x="1811" y="670"/>
                      </a:lnTo>
                      <a:lnTo>
                        <a:pt x="1777" y="688"/>
                      </a:lnTo>
                      <a:lnTo>
                        <a:pt x="1735" y="700"/>
                      </a:lnTo>
                      <a:lnTo>
                        <a:pt x="1725" y="748"/>
                      </a:lnTo>
                      <a:lnTo>
                        <a:pt x="1709" y="795"/>
                      </a:lnTo>
                      <a:lnTo>
                        <a:pt x="1688" y="840"/>
                      </a:lnTo>
                      <a:lnTo>
                        <a:pt x="1661" y="882"/>
                      </a:lnTo>
                      <a:lnTo>
                        <a:pt x="1628" y="924"/>
                      </a:lnTo>
                      <a:lnTo>
                        <a:pt x="1588" y="962"/>
                      </a:lnTo>
                      <a:lnTo>
                        <a:pt x="1541" y="997"/>
                      </a:lnTo>
                      <a:lnTo>
                        <a:pt x="1487" y="1030"/>
                      </a:lnTo>
                      <a:lnTo>
                        <a:pt x="1426" y="1058"/>
                      </a:lnTo>
                      <a:lnTo>
                        <a:pt x="1359" y="1084"/>
                      </a:lnTo>
                      <a:lnTo>
                        <a:pt x="1371" y="1198"/>
                      </a:lnTo>
                      <a:lnTo>
                        <a:pt x="1378" y="1221"/>
                      </a:lnTo>
                      <a:lnTo>
                        <a:pt x="1392" y="1240"/>
                      </a:lnTo>
                      <a:lnTo>
                        <a:pt x="1412" y="1257"/>
                      </a:lnTo>
                      <a:lnTo>
                        <a:pt x="1438" y="1271"/>
                      </a:lnTo>
                      <a:lnTo>
                        <a:pt x="1912" y="1449"/>
                      </a:lnTo>
                      <a:lnTo>
                        <a:pt x="1770" y="1475"/>
                      </a:lnTo>
                      <a:lnTo>
                        <a:pt x="1619" y="1497"/>
                      </a:lnTo>
                      <a:lnTo>
                        <a:pt x="1464" y="1516"/>
                      </a:lnTo>
                      <a:lnTo>
                        <a:pt x="1303" y="1530"/>
                      </a:lnTo>
                      <a:lnTo>
                        <a:pt x="1135" y="1539"/>
                      </a:lnTo>
                      <a:lnTo>
                        <a:pt x="961" y="1541"/>
                      </a:lnTo>
                      <a:lnTo>
                        <a:pt x="786" y="1539"/>
                      </a:lnTo>
                      <a:lnTo>
                        <a:pt x="618" y="1530"/>
                      </a:lnTo>
                      <a:lnTo>
                        <a:pt x="453" y="1516"/>
                      </a:lnTo>
                      <a:lnTo>
                        <a:pt x="297" y="1497"/>
                      </a:lnTo>
                      <a:lnTo>
                        <a:pt x="146" y="1473"/>
                      </a:lnTo>
                      <a:lnTo>
                        <a:pt x="0" y="1445"/>
                      </a:lnTo>
                      <a:lnTo>
                        <a:pt x="484" y="1270"/>
                      </a:lnTo>
                      <a:lnTo>
                        <a:pt x="512" y="1257"/>
                      </a:lnTo>
                      <a:lnTo>
                        <a:pt x="531" y="1240"/>
                      </a:lnTo>
                      <a:lnTo>
                        <a:pt x="547" y="1219"/>
                      </a:lnTo>
                      <a:lnTo>
                        <a:pt x="554" y="1198"/>
                      </a:lnTo>
                      <a:lnTo>
                        <a:pt x="566" y="1084"/>
                      </a:lnTo>
                      <a:lnTo>
                        <a:pt x="498" y="1058"/>
                      </a:lnTo>
                      <a:lnTo>
                        <a:pt x="438" y="1030"/>
                      </a:lnTo>
                      <a:lnTo>
                        <a:pt x="384" y="997"/>
                      </a:lnTo>
                      <a:lnTo>
                        <a:pt x="337" y="962"/>
                      </a:lnTo>
                      <a:lnTo>
                        <a:pt x="297" y="924"/>
                      </a:lnTo>
                      <a:lnTo>
                        <a:pt x="264" y="882"/>
                      </a:lnTo>
                      <a:lnTo>
                        <a:pt x="238" y="840"/>
                      </a:lnTo>
                      <a:lnTo>
                        <a:pt x="215" y="795"/>
                      </a:lnTo>
                      <a:lnTo>
                        <a:pt x="200" y="748"/>
                      </a:lnTo>
                      <a:lnTo>
                        <a:pt x="189" y="700"/>
                      </a:lnTo>
                      <a:lnTo>
                        <a:pt x="148" y="688"/>
                      </a:lnTo>
                      <a:lnTo>
                        <a:pt x="113" y="670"/>
                      </a:lnTo>
                      <a:lnTo>
                        <a:pt x="87" y="648"/>
                      </a:lnTo>
                      <a:lnTo>
                        <a:pt x="70" y="622"/>
                      </a:lnTo>
                      <a:lnTo>
                        <a:pt x="63" y="592"/>
                      </a:lnTo>
                      <a:lnTo>
                        <a:pt x="66" y="563"/>
                      </a:lnTo>
                      <a:lnTo>
                        <a:pt x="87" y="495"/>
                      </a:lnTo>
                      <a:lnTo>
                        <a:pt x="101" y="465"/>
                      </a:lnTo>
                      <a:lnTo>
                        <a:pt x="125" y="439"/>
                      </a:lnTo>
                      <a:lnTo>
                        <a:pt x="156" y="417"/>
                      </a:lnTo>
                      <a:lnTo>
                        <a:pt x="193" y="397"/>
                      </a:lnTo>
                      <a:lnTo>
                        <a:pt x="235" y="382"/>
                      </a:lnTo>
                      <a:lnTo>
                        <a:pt x="264" y="323"/>
                      </a:lnTo>
                      <a:lnTo>
                        <a:pt x="302" y="269"/>
                      </a:lnTo>
                      <a:lnTo>
                        <a:pt x="346" y="219"/>
                      </a:lnTo>
                      <a:lnTo>
                        <a:pt x="370" y="194"/>
                      </a:lnTo>
                      <a:lnTo>
                        <a:pt x="391" y="175"/>
                      </a:lnTo>
                      <a:lnTo>
                        <a:pt x="406" y="161"/>
                      </a:lnTo>
                      <a:lnTo>
                        <a:pt x="418" y="149"/>
                      </a:lnTo>
                      <a:lnTo>
                        <a:pt x="427" y="137"/>
                      </a:lnTo>
                      <a:lnTo>
                        <a:pt x="432" y="125"/>
                      </a:lnTo>
                      <a:lnTo>
                        <a:pt x="434" y="109"/>
                      </a:lnTo>
                      <a:lnTo>
                        <a:pt x="432" y="90"/>
                      </a:lnTo>
                      <a:lnTo>
                        <a:pt x="431" y="66"/>
                      </a:lnTo>
                      <a:lnTo>
                        <a:pt x="425" y="36"/>
                      </a:lnTo>
                      <a:lnTo>
                        <a:pt x="425" y="10"/>
                      </a:lnTo>
                      <a:lnTo>
                        <a:pt x="429" y="5"/>
                      </a:lnTo>
                      <a:lnTo>
                        <a:pt x="438" y="1"/>
                      </a:lnTo>
                      <a:lnTo>
                        <a:pt x="45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53" name="Group 52"/>
            <p:cNvGrpSpPr/>
            <p:nvPr/>
          </p:nvGrpSpPr>
          <p:grpSpPr>
            <a:xfrm>
              <a:off x="1455808" y="4838657"/>
              <a:ext cx="1577601" cy="998420"/>
              <a:chOff x="6338645" y="2741246"/>
              <a:chExt cx="9070975" cy="5740767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6338645" y="4813300"/>
                <a:ext cx="9070975" cy="3668713"/>
                <a:chOff x="3235325" y="4724400"/>
                <a:chExt cx="9070975" cy="3668713"/>
              </a:xfrm>
            </p:grpSpPr>
            <p:sp>
              <p:nvSpPr>
                <p:cNvPr id="59" name="Freeform 15"/>
                <p:cNvSpPr>
                  <a:spLocks/>
                </p:cNvSpPr>
                <p:nvPr/>
              </p:nvSpPr>
              <p:spPr bwMode="auto">
                <a:xfrm>
                  <a:off x="3235325" y="4724400"/>
                  <a:ext cx="9070975" cy="3668713"/>
                </a:xfrm>
                <a:custGeom>
                  <a:avLst/>
                  <a:gdLst>
                    <a:gd name="T0" fmla="*/ 7 w 5714"/>
                    <a:gd name="T1" fmla="*/ 91 h 2311"/>
                    <a:gd name="T2" fmla="*/ 54 w 5714"/>
                    <a:gd name="T3" fmla="*/ 270 h 2311"/>
                    <a:gd name="T4" fmla="*/ 146 w 5714"/>
                    <a:gd name="T5" fmla="*/ 442 h 2311"/>
                    <a:gd name="T6" fmla="*/ 279 w 5714"/>
                    <a:gd name="T7" fmla="*/ 605 h 2311"/>
                    <a:gd name="T8" fmla="*/ 451 w 5714"/>
                    <a:gd name="T9" fmla="*/ 760 h 2311"/>
                    <a:gd name="T10" fmla="*/ 659 w 5714"/>
                    <a:gd name="T11" fmla="*/ 902 h 2311"/>
                    <a:gd name="T12" fmla="*/ 900 w 5714"/>
                    <a:gd name="T13" fmla="*/ 1032 h 2311"/>
                    <a:gd name="T14" fmla="*/ 1169 w 5714"/>
                    <a:gd name="T15" fmla="*/ 1147 h 2311"/>
                    <a:gd name="T16" fmla="*/ 1466 w 5714"/>
                    <a:gd name="T17" fmla="*/ 1244 h 2311"/>
                    <a:gd name="T18" fmla="*/ 1787 w 5714"/>
                    <a:gd name="T19" fmla="*/ 1322 h 2311"/>
                    <a:gd name="T20" fmla="*/ 2127 w 5714"/>
                    <a:gd name="T21" fmla="*/ 1382 h 2311"/>
                    <a:gd name="T22" fmla="*/ 2484 w 5714"/>
                    <a:gd name="T23" fmla="*/ 1418 h 2311"/>
                    <a:gd name="T24" fmla="*/ 2857 w 5714"/>
                    <a:gd name="T25" fmla="*/ 1430 h 2311"/>
                    <a:gd name="T26" fmla="*/ 3230 w 5714"/>
                    <a:gd name="T27" fmla="*/ 1418 h 2311"/>
                    <a:gd name="T28" fmla="*/ 3588 w 5714"/>
                    <a:gd name="T29" fmla="*/ 1382 h 2311"/>
                    <a:gd name="T30" fmla="*/ 3929 w 5714"/>
                    <a:gd name="T31" fmla="*/ 1322 h 2311"/>
                    <a:gd name="T32" fmla="*/ 4248 w 5714"/>
                    <a:gd name="T33" fmla="*/ 1244 h 2311"/>
                    <a:gd name="T34" fmla="*/ 4545 w 5714"/>
                    <a:gd name="T35" fmla="*/ 1147 h 2311"/>
                    <a:gd name="T36" fmla="*/ 4816 w 5714"/>
                    <a:gd name="T37" fmla="*/ 1032 h 2311"/>
                    <a:gd name="T38" fmla="*/ 5055 w 5714"/>
                    <a:gd name="T39" fmla="*/ 902 h 2311"/>
                    <a:gd name="T40" fmla="*/ 5263 w 5714"/>
                    <a:gd name="T41" fmla="*/ 760 h 2311"/>
                    <a:gd name="T42" fmla="*/ 5435 w 5714"/>
                    <a:gd name="T43" fmla="*/ 605 h 2311"/>
                    <a:gd name="T44" fmla="*/ 5569 w 5714"/>
                    <a:gd name="T45" fmla="*/ 442 h 2311"/>
                    <a:gd name="T46" fmla="*/ 5662 w 5714"/>
                    <a:gd name="T47" fmla="*/ 270 h 2311"/>
                    <a:gd name="T48" fmla="*/ 5709 w 5714"/>
                    <a:gd name="T49" fmla="*/ 91 h 2311"/>
                    <a:gd name="T50" fmla="*/ 5714 w 5714"/>
                    <a:gd name="T51" fmla="*/ 930 h 2311"/>
                    <a:gd name="T52" fmla="*/ 5692 w 5714"/>
                    <a:gd name="T53" fmla="*/ 1109 h 2311"/>
                    <a:gd name="T54" fmla="*/ 5621 w 5714"/>
                    <a:gd name="T55" fmla="*/ 1283 h 2311"/>
                    <a:gd name="T56" fmla="*/ 5508 w 5714"/>
                    <a:gd name="T57" fmla="*/ 1448 h 2311"/>
                    <a:gd name="T58" fmla="*/ 5353 w 5714"/>
                    <a:gd name="T59" fmla="*/ 1602 h 2311"/>
                    <a:gd name="T60" fmla="*/ 5164 w 5714"/>
                    <a:gd name="T61" fmla="*/ 1745 h 2311"/>
                    <a:gd name="T62" fmla="*/ 4939 w 5714"/>
                    <a:gd name="T63" fmla="*/ 1877 h 2311"/>
                    <a:gd name="T64" fmla="*/ 4684 w 5714"/>
                    <a:gd name="T65" fmla="*/ 1991 h 2311"/>
                    <a:gd name="T66" fmla="*/ 4399 w 5714"/>
                    <a:gd name="T67" fmla="*/ 2092 h 2311"/>
                    <a:gd name="T68" fmla="*/ 4091 w 5714"/>
                    <a:gd name="T69" fmla="*/ 2175 h 2311"/>
                    <a:gd name="T70" fmla="*/ 3761 w 5714"/>
                    <a:gd name="T71" fmla="*/ 2240 h 2311"/>
                    <a:gd name="T72" fmla="*/ 3411 w 5714"/>
                    <a:gd name="T73" fmla="*/ 2285 h 2311"/>
                    <a:gd name="T74" fmla="*/ 3046 w 5714"/>
                    <a:gd name="T75" fmla="*/ 2308 h 2311"/>
                    <a:gd name="T76" fmla="*/ 2670 w 5714"/>
                    <a:gd name="T77" fmla="*/ 2308 h 2311"/>
                    <a:gd name="T78" fmla="*/ 2304 w 5714"/>
                    <a:gd name="T79" fmla="*/ 2285 h 2311"/>
                    <a:gd name="T80" fmla="*/ 1955 w 5714"/>
                    <a:gd name="T81" fmla="*/ 2240 h 2311"/>
                    <a:gd name="T82" fmla="*/ 1624 w 5714"/>
                    <a:gd name="T83" fmla="*/ 2175 h 2311"/>
                    <a:gd name="T84" fmla="*/ 1315 w 5714"/>
                    <a:gd name="T85" fmla="*/ 2092 h 2311"/>
                    <a:gd name="T86" fmla="*/ 1032 w 5714"/>
                    <a:gd name="T87" fmla="*/ 1991 h 2311"/>
                    <a:gd name="T88" fmla="*/ 775 w 5714"/>
                    <a:gd name="T89" fmla="*/ 1877 h 2311"/>
                    <a:gd name="T90" fmla="*/ 552 w 5714"/>
                    <a:gd name="T91" fmla="*/ 1745 h 2311"/>
                    <a:gd name="T92" fmla="*/ 361 w 5714"/>
                    <a:gd name="T93" fmla="*/ 1602 h 2311"/>
                    <a:gd name="T94" fmla="*/ 208 w 5714"/>
                    <a:gd name="T95" fmla="*/ 1448 h 2311"/>
                    <a:gd name="T96" fmla="*/ 94 w 5714"/>
                    <a:gd name="T97" fmla="*/ 1283 h 2311"/>
                    <a:gd name="T98" fmla="*/ 24 w 5714"/>
                    <a:gd name="T99" fmla="*/ 1109 h 2311"/>
                    <a:gd name="T100" fmla="*/ 0 w 5714"/>
                    <a:gd name="T101" fmla="*/ 930 h 2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311">
                      <a:moveTo>
                        <a:pt x="0" y="0"/>
                      </a:moveTo>
                      <a:lnTo>
                        <a:pt x="7" y="91"/>
                      </a:lnTo>
                      <a:lnTo>
                        <a:pt x="24" y="181"/>
                      </a:lnTo>
                      <a:lnTo>
                        <a:pt x="54" y="270"/>
                      </a:lnTo>
                      <a:lnTo>
                        <a:pt x="94" y="357"/>
                      </a:lnTo>
                      <a:lnTo>
                        <a:pt x="146" y="442"/>
                      </a:lnTo>
                      <a:lnTo>
                        <a:pt x="208" y="525"/>
                      </a:lnTo>
                      <a:lnTo>
                        <a:pt x="279" y="605"/>
                      </a:lnTo>
                      <a:lnTo>
                        <a:pt x="361" y="685"/>
                      </a:lnTo>
                      <a:lnTo>
                        <a:pt x="451" y="760"/>
                      </a:lnTo>
                      <a:lnTo>
                        <a:pt x="552" y="833"/>
                      </a:lnTo>
                      <a:lnTo>
                        <a:pt x="659" y="902"/>
                      </a:lnTo>
                      <a:lnTo>
                        <a:pt x="775" y="970"/>
                      </a:lnTo>
                      <a:lnTo>
                        <a:pt x="900" y="1032"/>
                      </a:lnTo>
                      <a:lnTo>
                        <a:pt x="1032" y="1091"/>
                      </a:lnTo>
                      <a:lnTo>
                        <a:pt x="1169" y="1147"/>
                      </a:lnTo>
                      <a:lnTo>
                        <a:pt x="1315" y="1197"/>
                      </a:lnTo>
                      <a:lnTo>
                        <a:pt x="1466" y="1244"/>
                      </a:lnTo>
                      <a:lnTo>
                        <a:pt x="1624" y="1286"/>
                      </a:lnTo>
                      <a:lnTo>
                        <a:pt x="1787" y="1322"/>
                      </a:lnTo>
                      <a:lnTo>
                        <a:pt x="1955" y="1355"/>
                      </a:lnTo>
                      <a:lnTo>
                        <a:pt x="2127" y="1382"/>
                      </a:lnTo>
                      <a:lnTo>
                        <a:pt x="2304" y="1402"/>
                      </a:lnTo>
                      <a:lnTo>
                        <a:pt x="2484" y="1418"/>
                      </a:lnTo>
                      <a:lnTo>
                        <a:pt x="2670" y="1427"/>
                      </a:lnTo>
                      <a:lnTo>
                        <a:pt x="2857" y="1430"/>
                      </a:lnTo>
                      <a:lnTo>
                        <a:pt x="3046" y="1427"/>
                      </a:lnTo>
                      <a:lnTo>
                        <a:pt x="3230" y="1418"/>
                      </a:lnTo>
                      <a:lnTo>
                        <a:pt x="3411" y="1402"/>
                      </a:lnTo>
                      <a:lnTo>
                        <a:pt x="3588" y="1382"/>
                      </a:lnTo>
                      <a:lnTo>
                        <a:pt x="3761" y="1355"/>
                      </a:lnTo>
                      <a:lnTo>
                        <a:pt x="3929" y="1322"/>
                      </a:lnTo>
                      <a:lnTo>
                        <a:pt x="4091" y="1286"/>
                      </a:lnTo>
                      <a:lnTo>
                        <a:pt x="4248" y="1244"/>
                      </a:lnTo>
                      <a:lnTo>
                        <a:pt x="4399" y="1197"/>
                      </a:lnTo>
                      <a:lnTo>
                        <a:pt x="4545" y="1147"/>
                      </a:lnTo>
                      <a:lnTo>
                        <a:pt x="4684" y="1091"/>
                      </a:lnTo>
                      <a:lnTo>
                        <a:pt x="4816" y="1032"/>
                      </a:lnTo>
                      <a:lnTo>
                        <a:pt x="4939" y="970"/>
                      </a:lnTo>
                      <a:lnTo>
                        <a:pt x="5055" y="902"/>
                      </a:lnTo>
                      <a:lnTo>
                        <a:pt x="5164" y="833"/>
                      </a:lnTo>
                      <a:lnTo>
                        <a:pt x="5263" y="760"/>
                      </a:lnTo>
                      <a:lnTo>
                        <a:pt x="5353" y="685"/>
                      </a:lnTo>
                      <a:lnTo>
                        <a:pt x="5435" y="605"/>
                      </a:lnTo>
                      <a:lnTo>
                        <a:pt x="5508" y="525"/>
                      </a:lnTo>
                      <a:lnTo>
                        <a:pt x="5569" y="442"/>
                      </a:lnTo>
                      <a:lnTo>
                        <a:pt x="5621" y="357"/>
                      </a:lnTo>
                      <a:lnTo>
                        <a:pt x="5662" y="270"/>
                      </a:lnTo>
                      <a:lnTo>
                        <a:pt x="5692" y="181"/>
                      </a:lnTo>
                      <a:lnTo>
                        <a:pt x="5709" y="91"/>
                      </a:lnTo>
                      <a:lnTo>
                        <a:pt x="5714" y="0"/>
                      </a:lnTo>
                      <a:lnTo>
                        <a:pt x="5714" y="930"/>
                      </a:lnTo>
                      <a:lnTo>
                        <a:pt x="5709" y="1020"/>
                      </a:lnTo>
                      <a:lnTo>
                        <a:pt x="5692" y="1109"/>
                      </a:lnTo>
                      <a:lnTo>
                        <a:pt x="5662" y="1197"/>
                      </a:lnTo>
                      <a:lnTo>
                        <a:pt x="5621" y="1283"/>
                      </a:lnTo>
                      <a:lnTo>
                        <a:pt x="5569" y="1366"/>
                      </a:lnTo>
                      <a:lnTo>
                        <a:pt x="5508" y="1448"/>
                      </a:lnTo>
                      <a:lnTo>
                        <a:pt x="5435" y="1526"/>
                      </a:lnTo>
                      <a:lnTo>
                        <a:pt x="5353" y="1602"/>
                      </a:lnTo>
                      <a:lnTo>
                        <a:pt x="5263" y="1675"/>
                      </a:lnTo>
                      <a:lnTo>
                        <a:pt x="5164" y="1745"/>
                      </a:lnTo>
                      <a:lnTo>
                        <a:pt x="5055" y="1812"/>
                      </a:lnTo>
                      <a:lnTo>
                        <a:pt x="4939" y="1877"/>
                      </a:lnTo>
                      <a:lnTo>
                        <a:pt x="4816" y="1936"/>
                      </a:lnTo>
                      <a:lnTo>
                        <a:pt x="4684" y="1991"/>
                      </a:lnTo>
                      <a:lnTo>
                        <a:pt x="4545" y="2045"/>
                      </a:lnTo>
                      <a:lnTo>
                        <a:pt x="4399" y="2092"/>
                      </a:lnTo>
                      <a:lnTo>
                        <a:pt x="4248" y="2137"/>
                      </a:lnTo>
                      <a:lnTo>
                        <a:pt x="4091" y="2175"/>
                      </a:lnTo>
                      <a:lnTo>
                        <a:pt x="3929" y="2210"/>
                      </a:lnTo>
                      <a:lnTo>
                        <a:pt x="3761" y="2240"/>
                      </a:lnTo>
                      <a:lnTo>
                        <a:pt x="3588" y="2266"/>
                      </a:lnTo>
                      <a:lnTo>
                        <a:pt x="3411" y="2285"/>
                      </a:lnTo>
                      <a:lnTo>
                        <a:pt x="3230" y="2299"/>
                      </a:lnTo>
                      <a:lnTo>
                        <a:pt x="3046" y="2308"/>
                      </a:lnTo>
                      <a:lnTo>
                        <a:pt x="2857" y="2311"/>
                      </a:lnTo>
                      <a:lnTo>
                        <a:pt x="2670" y="2308"/>
                      </a:lnTo>
                      <a:lnTo>
                        <a:pt x="2484" y="2299"/>
                      </a:lnTo>
                      <a:lnTo>
                        <a:pt x="2304" y="2285"/>
                      </a:lnTo>
                      <a:lnTo>
                        <a:pt x="2127" y="2266"/>
                      </a:lnTo>
                      <a:lnTo>
                        <a:pt x="1955" y="2240"/>
                      </a:lnTo>
                      <a:lnTo>
                        <a:pt x="1787" y="2210"/>
                      </a:lnTo>
                      <a:lnTo>
                        <a:pt x="1624" y="2175"/>
                      </a:lnTo>
                      <a:lnTo>
                        <a:pt x="1466" y="2137"/>
                      </a:lnTo>
                      <a:lnTo>
                        <a:pt x="1315" y="2092"/>
                      </a:lnTo>
                      <a:lnTo>
                        <a:pt x="1169" y="2045"/>
                      </a:lnTo>
                      <a:lnTo>
                        <a:pt x="1032" y="1991"/>
                      </a:lnTo>
                      <a:lnTo>
                        <a:pt x="900" y="1936"/>
                      </a:lnTo>
                      <a:lnTo>
                        <a:pt x="775" y="1877"/>
                      </a:lnTo>
                      <a:lnTo>
                        <a:pt x="659" y="1812"/>
                      </a:lnTo>
                      <a:lnTo>
                        <a:pt x="552" y="1745"/>
                      </a:lnTo>
                      <a:lnTo>
                        <a:pt x="451" y="1675"/>
                      </a:lnTo>
                      <a:lnTo>
                        <a:pt x="361" y="1602"/>
                      </a:lnTo>
                      <a:lnTo>
                        <a:pt x="279" y="1526"/>
                      </a:lnTo>
                      <a:lnTo>
                        <a:pt x="208" y="1448"/>
                      </a:lnTo>
                      <a:lnTo>
                        <a:pt x="146" y="1366"/>
                      </a:lnTo>
                      <a:lnTo>
                        <a:pt x="94" y="1283"/>
                      </a:lnTo>
                      <a:lnTo>
                        <a:pt x="54" y="1197"/>
                      </a:lnTo>
                      <a:lnTo>
                        <a:pt x="24" y="1109"/>
                      </a:lnTo>
                      <a:lnTo>
                        <a:pt x="7" y="1020"/>
                      </a:lnTo>
                      <a:lnTo>
                        <a:pt x="0" y="9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solidFill>
                    <a:schemeClr val="accent1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0" name="Freeform 16"/>
                <p:cNvSpPr>
                  <a:spLocks/>
                </p:cNvSpPr>
                <p:nvPr/>
              </p:nvSpPr>
              <p:spPr bwMode="auto">
                <a:xfrm>
                  <a:off x="3759200" y="5773738"/>
                  <a:ext cx="349250" cy="1725613"/>
                </a:xfrm>
                <a:custGeom>
                  <a:avLst/>
                  <a:gdLst>
                    <a:gd name="T0" fmla="*/ 0 w 220"/>
                    <a:gd name="T1" fmla="*/ 0 h 1087"/>
                    <a:gd name="T2" fmla="*/ 67 w 220"/>
                    <a:gd name="T3" fmla="*/ 60 h 1087"/>
                    <a:gd name="T4" fmla="*/ 140 w 220"/>
                    <a:gd name="T5" fmla="*/ 118 h 1087"/>
                    <a:gd name="T6" fmla="*/ 220 w 220"/>
                    <a:gd name="T7" fmla="*/ 175 h 1087"/>
                    <a:gd name="T8" fmla="*/ 220 w 220"/>
                    <a:gd name="T9" fmla="*/ 1087 h 1087"/>
                    <a:gd name="T10" fmla="*/ 140 w 220"/>
                    <a:gd name="T11" fmla="*/ 1033 h 1087"/>
                    <a:gd name="T12" fmla="*/ 67 w 220"/>
                    <a:gd name="T13" fmla="*/ 976 h 1087"/>
                    <a:gd name="T14" fmla="*/ 0 w 220"/>
                    <a:gd name="T15" fmla="*/ 919 h 1087"/>
                    <a:gd name="T16" fmla="*/ 0 w 220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0" h="1087">
                      <a:moveTo>
                        <a:pt x="0" y="0"/>
                      </a:moveTo>
                      <a:lnTo>
                        <a:pt x="67" y="60"/>
                      </a:lnTo>
                      <a:lnTo>
                        <a:pt x="140" y="118"/>
                      </a:lnTo>
                      <a:lnTo>
                        <a:pt x="220" y="175"/>
                      </a:lnTo>
                      <a:lnTo>
                        <a:pt x="220" y="1087"/>
                      </a:lnTo>
                      <a:lnTo>
                        <a:pt x="140" y="1033"/>
                      </a:lnTo>
                      <a:lnTo>
                        <a:pt x="67" y="976"/>
                      </a:lnTo>
                      <a:lnTo>
                        <a:pt x="0" y="9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1" name="Freeform 17"/>
                <p:cNvSpPr>
                  <a:spLocks/>
                </p:cNvSpPr>
                <p:nvPr/>
              </p:nvSpPr>
              <p:spPr bwMode="auto">
                <a:xfrm>
                  <a:off x="11436350" y="5773738"/>
                  <a:ext cx="347663" cy="1725613"/>
                </a:xfrm>
                <a:custGeom>
                  <a:avLst/>
                  <a:gdLst>
                    <a:gd name="T0" fmla="*/ 219 w 219"/>
                    <a:gd name="T1" fmla="*/ 0 h 1087"/>
                    <a:gd name="T2" fmla="*/ 219 w 219"/>
                    <a:gd name="T3" fmla="*/ 919 h 1087"/>
                    <a:gd name="T4" fmla="*/ 151 w 219"/>
                    <a:gd name="T5" fmla="*/ 976 h 1087"/>
                    <a:gd name="T6" fmla="*/ 78 w 219"/>
                    <a:gd name="T7" fmla="*/ 1033 h 1087"/>
                    <a:gd name="T8" fmla="*/ 0 w 219"/>
                    <a:gd name="T9" fmla="*/ 1087 h 1087"/>
                    <a:gd name="T10" fmla="*/ 0 w 219"/>
                    <a:gd name="T11" fmla="*/ 175 h 1087"/>
                    <a:gd name="T12" fmla="*/ 78 w 219"/>
                    <a:gd name="T13" fmla="*/ 118 h 1087"/>
                    <a:gd name="T14" fmla="*/ 151 w 219"/>
                    <a:gd name="T15" fmla="*/ 60 h 1087"/>
                    <a:gd name="T16" fmla="*/ 219 w 219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9" h="1087">
                      <a:moveTo>
                        <a:pt x="219" y="0"/>
                      </a:moveTo>
                      <a:lnTo>
                        <a:pt x="219" y="919"/>
                      </a:lnTo>
                      <a:lnTo>
                        <a:pt x="151" y="976"/>
                      </a:lnTo>
                      <a:lnTo>
                        <a:pt x="78" y="1033"/>
                      </a:lnTo>
                      <a:lnTo>
                        <a:pt x="0" y="1087"/>
                      </a:lnTo>
                      <a:lnTo>
                        <a:pt x="0" y="175"/>
                      </a:lnTo>
                      <a:lnTo>
                        <a:pt x="78" y="118"/>
                      </a:lnTo>
                      <a:lnTo>
                        <a:pt x="151" y="60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2" name="Freeform 18"/>
                <p:cNvSpPr>
                  <a:spLocks/>
                </p:cNvSpPr>
                <p:nvPr/>
              </p:nvSpPr>
              <p:spPr bwMode="auto">
                <a:xfrm>
                  <a:off x="4457700" y="6267450"/>
                  <a:ext cx="347663" cy="1598613"/>
                </a:xfrm>
                <a:custGeom>
                  <a:avLst/>
                  <a:gdLst>
                    <a:gd name="T0" fmla="*/ 0 w 219"/>
                    <a:gd name="T1" fmla="*/ 0 h 1007"/>
                    <a:gd name="T2" fmla="*/ 106 w 219"/>
                    <a:gd name="T3" fmla="*/ 53 h 1007"/>
                    <a:gd name="T4" fmla="*/ 219 w 219"/>
                    <a:gd name="T5" fmla="*/ 106 h 1007"/>
                    <a:gd name="T6" fmla="*/ 219 w 219"/>
                    <a:gd name="T7" fmla="*/ 1007 h 1007"/>
                    <a:gd name="T8" fmla="*/ 106 w 219"/>
                    <a:gd name="T9" fmla="*/ 959 h 1007"/>
                    <a:gd name="T10" fmla="*/ 0 w 219"/>
                    <a:gd name="T11" fmla="*/ 905 h 1007"/>
                    <a:gd name="T12" fmla="*/ 0 w 219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1007">
                      <a:moveTo>
                        <a:pt x="0" y="0"/>
                      </a:moveTo>
                      <a:lnTo>
                        <a:pt x="106" y="53"/>
                      </a:lnTo>
                      <a:lnTo>
                        <a:pt x="219" y="106"/>
                      </a:lnTo>
                      <a:lnTo>
                        <a:pt x="219" y="1007"/>
                      </a:lnTo>
                      <a:lnTo>
                        <a:pt x="106" y="959"/>
                      </a:lnTo>
                      <a:lnTo>
                        <a:pt x="0" y="9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3" name="Freeform 19"/>
                <p:cNvSpPr>
                  <a:spLocks/>
                </p:cNvSpPr>
                <p:nvPr/>
              </p:nvSpPr>
              <p:spPr bwMode="auto">
                <a:xfrm>
                  <a:off x="10737850" y="6267450"/>
                  <a:ext cx="349250" cy="1598613"/>
                </a:xfrm>
                <a:custGeom>
                  <a:avLst/>
                  <a:gdLst>
                    <a:gd name="T0" fmla="*/ 220 w 220"/>
                    <a:gd name="T1" fmla="*/ 0 h 1007"/>
                    <a:gd name="T2" fmla="*/ 220 w 220"/>
                    <a:gd name="T3" fmla="*/ 905 h 1007"/>
                    <a:gd name="T4" fmla="*/ 112 w 220"/>
                    <a:gd name="T5" fmla="*/ 959 h 1007"/>
                    <a:gd name="T6" fmla="*/ 0 w 220"/>
                    <a:gd name="T7" fmla="*/ 1007 h 1007"/>
                    <a:gd name="T8" fmla="*/ 0 w 220"/>
                    <a:gd name="T9" fmla="*/ 106 h 1007"/>
                    <a:gd name="T10" fmla="*/ 112 w 220"/>
                    <a:gd name="T11" fmla="*/ 53 h 1007"/>
                    <a:gd name="T12" fmla="*/ 220 w 220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1007">
                      <a:moveTo>
                        <a:pt x="220" y="0"/>
                      </a:moveTo>
                      <a:lnTo>
                        <a:pt x="220" y="905"/>
                      </a:lnTo>
                      <a:lnTo>
                        <a:pt x="112" y="959"/>
                      </a:lnTo>
                      <a:lnTo>
                        <a:pt x="0" y="1007"/>
                      </a:lnTo>
                      <a:lnTo>
                        <a:pt x="0" y="106"/>
                      </a:lnTo>
                      <a:lnTo>
                        <a:pt x="112" y="5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4" name="Freeform 20"/>
                <p:cNvSpPr>
                  <a:spLocks/>
                </p:cNvSpPr>
                <p:nvPr/>
              </p:nvSpPr>
              <p:spPr bwMode="auto">
                <a:xfrm>
                  <a:off x="5154613" y="6575425"/>
                  <a:ext cx="347663" cy="1530350"/>
                </a:xfrm>
                <a:custGeom>
                  <a:avLst/>
                  <a:gdLst>
                    <a:gd name="T0" fmla="*/ 0 w 219"/>
                    <a:gd name="T1" fmla="*/ 0 h 964"/>
                    <a:gd name="T2" fmla="*/ 108 w 219"/>
                    <a:gd name="T3" fmla="*/ 37 h 964"/>
                    <a:gd name="T4" fmla="*/ 219 w 219"/>
                    <a:gd name="T5" fmla="*/ 71 h 964"/>
                    <a:gd name="T6" fmla="*/ 219 w 219"/>
                    <a:gd name="T7" fmla="*/ 964 h 964"/>
                    <a:gd name="T8" fmla="*/ 108 w 219"/>
                    <a:gd name="T9" fmla="*/ 931 h 964"/>
                    <a:gd name="T10" fmla="*/ 0 w 219"/>
                    <a:gd name="T11" fmla="*/ 897 h 964"/>
                    <a:gd name="T12" fmla="*/ 0 w 219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64">
                      <a:moveTo>
                        <a:pt x="0" y="0"/>
                      </a:moveTo>
                      <a:lnTo>
                        <a:pt x="108" y="37"/>
                      </a:lnTo>
                      <a:lnTo>
                        <a:pt x="219" y="71"/>
                      </a:lnTo>
                      <a:lnTo>
                        <a:pt x="219" y="964"/>
                      </a:lnTo>
                      <a:lnTo>
                        <a:pt x="108" y="931"/>
                      </a:lnTo>
                      <a:lnTo>
                        <a:pt x="0" y="8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5" name="Freeform 21"/>
                <p:cNvSpPr>
                  <a:spLocks/>
                </p:cNvSpPr>
                <p:nvPr/>
              </p:nvSpPr>
              <p:spPr bwMode="auto">
                <a:xfrm>
                  <a:off x="10040938" y="6575425"/>
                  <a:ext cx="346075" cy="1530350"/>
                </a:xfrm>
                <a:custGeom>
                  <a:avLst/>
                  <a:gdLst>
                    <a:gd name="T0" fmla="*/ 218 w 218"/>
                    <a:gd name="T1" fmla="*/ 0 h 964"/>
                    <a:gd name="T2" fmla="*/ 218 w 218"/>
                    <a:gd name="T3" fmla="*/ 897 h 964"/>
                    <a:gd name="T4" fmla="*/ 111 w 218"/>
                    <a:gd name="T5" fmla="*/ 931 h 964"/>
                    <a:gd name="T6" fmla="*/ 0 w 218"/>
                    <a:gd name="T7" fmla="*/ 964 h 964"/>
                    <a:gd name="T8" fmla="*/ 0 w 218"/>
                    <a:gd name="T9" fmla="*/ 71 h 964"/>
                    <a:gd name="T10" fmla="*/ 111 w 218"/>
                    <a:gd name="T11" fmla="*/ 37 h 964"/>
                    <a:gd name="T12" fmla="*/ 218 w 218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8" h="964">
                      <a:moveTo>
                        <a:pt x="218" y="0"/>
                      </a:moveTo>
                      <a:lnTo>
                        <a:pt x="218" y="897"/>
                      </a:lnTo>
                      <a:lnTo>
                        <a:pt x="111" y="931"/>
                      </a:lnTo>
                      <a:lnTo>
                        <a:pt x="0" y="964"/>
                      </a:lnTo>
                      <a:lnTo>
                        <a:pt x="0" y="71"/>
                      </a:lnTo>
                      <a:lnTo>
                        <a:pt x="111" y="37"/>
                      </a:lnTo>
                      <a:lnTo>
                        <a:pt x="218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6" name="Freeform 22"/>
                <p:cNvSpPr>
                  <a:spLocks/>
                </p:cNvSpPr>
                <p:nvPr/>
              </p:nvSpPr>
              <p:spPr bwMode="auto">
                <a:xfrm>
                  <a:off x="6027738" y="6823075"/>
                  <a:ext cx="347663" cy="1470025"/>
                </a:xfrm>
                <a:custGeom>
                  <a:avLst/>
                  <a:gdLst>
                    <a:gd name="T0" fmla="*/ 0 w 219"/>
                    <a:gd name="T1" fmla="*/ 0 h 926"/>
                    <a:gd name="T2" fmla="*/ 108 w 219"/>
                    <a:gd name="T3" fmla="*/ 23 h 926"/>
                    <a:gd name="T4" fmla="*/ 219 w 219"/>
                    <a:gd name="T5" fmla="*/ 42 h 926"/>
                    <a:gd name="T6" fmla="*/ 219 w 219"/>
                    <a:gd name="T7" fmla="*/ 926 h 926"/>
                    <a:gd name="T8" fmla="*/ 108 w 219"/>
                    <a:gd name="T9" fmla="*/ 909 h 926"/>
                    <a:gd name="T10" fmla="*/ 0 w 219"/>
                    <a:gd name="T11" fmla="*/ 888 h 926"/>
                    <a:gd name="T12" fmla="*/ 0 w 219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26">
                      <a:moveTo>
                        <a:pt x="0" y="0"/>
                      </a:moveTo>
                      <a:lnTo>
                        <a:pt x="108" y="23"/>
                      </a:lnTo>
                      <a:lnTo>
                        <a:pt x="219" y="42"/>
                      </a:lnTo>
                      <a:lnTo>
                        <a:pt x="219" y="926"/>
                      </a:lnTo>
                      <a:lnTo>
                        <a:pt x="108" y="909"/>
                      </a:lnTo>
                      <a:lnTo>
                        <a:pt x="0" y="8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7" name="Freeform 23"/>
                <p:cNvSpPr>
                  <a:spLocks/>
                </p:cNvSpPr>
                <p:nvPr/>
              </p:nvSpPr>
              <p:spPr bwMode="auto">
                <a:xfrm>
                  <a:off x="9167813" y="6823075"/>
                  <a:ext cx="349250" cy="1470025"/>
                </a:xfrm>
                <a:custGeom>
                  <a:avLst/>
                  <a:gdLst>
                    <a:gd name="T0" fmla="*/ 220 w 220"/>
                    <a:gd name="T1" fmla="*/ 0 h 926"/>
                    <a:gd name="T2" fmla="*/ 220 w 220"/>
                    <a:gd name="T3" fmla="*/ 888 h 926"/>
                    <a:gd name="T4" fmla="*/ 111 w 220"/>
                    <a:gd name="T5" fmla="*/ 909 h 926"/>
                    <a:gd name="T6" fmla="*/ 0 w 220"/>
                    <a:gd name="T7" fmla="*/ 926 h 926"/>
                    <a:gd name="T8" fmla="*/ 0 w 220"/>
                    <a:gd name="T9" fmla="*/ 42 h 926"/>
                    <a:gd name="T10" fmla="*/ 111 w 220"/>
                    <a:gd name="T11" fmla="*/ 23 h 926"/>
                    <a:gd name="T12" fmla="*/ 220 w 220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926">
                      <a:moveTo>
                        <a:pt x="220" y="0"/>
                      </a:moveTo>
                      <a:lnTo>
                        <a:pt x="220" y="888"/>
                      </a:lnTo>
                      <a:lnTo>
                        <a:pt x="111" y="909"/>
                      </a:lnTo>
                      <a:lnTo>
                        <a:pt x="0" y="926"/>
                      </a:lnTo>
                      <a:lnTo>
                        <a:pt x="0" y="42"/>
                      </a:lnTo>
                      <a:lnTo>
                        <a:pt x="111" y="2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8" name="Freeform 24"/>
                <p:cNvSpPr>
                  <a:spLocks/>
                </p:cNvSpPr>
                <p:nvPr/>
              </p:nvSpPr>
              <p:spPr bwMode="auto">
                <a:xfrm>
                  <a:off x="7073900" y="6975475"/>
                  <a:ext cx="347663" cy="1417638"/>
                </a:xfrm>
                <a:custGeom>
                  <a:avLst/>
                  <a:gdLst>
                    <a:gd name="T0" fmla="*/ 0 w 219"/>
                    <a:gd name="T1" fmla="*/ 0 h 893"/>
                    <a:gd name="T2" fmla="*/ 110 w 219"/>
                    <a:gd name="T3" fmla="*/ 7 h 893"/>
                    <a:gd name="T4" fmla="*/ 219 w 219"/>
                    <a:gd name="T5" fmla="*/ 12 h 893"/>
                    <a:gd name="T6" fmla="*/ 219 w 219"/>
                    <a:gd name="T7" fmla="*/ 893 h 893"/>
                    <a:gd name="T8" fmla="*/ 110 w 219"/>
                    <a:gd name="T9" fmla="*/ 890 h 893"/>
                    <a:gd name="T10" fmla="*/ 0 w 219"/>
                    <a:gd name="T11" fmla="*/ 881 h 893"/>
                    <a:gd name="T12" fmla="*/ 0 w 219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893">
                      <a:moveTo>
                        <a:pt x="0" y="0"/>
                      </a:moveTo>
                      <a:lnTo>
                        <a:pt x="110" y="7"/>
                      </a:lnTo>
                      <a:lnTo>
                        <a:pt x="219" y="12"/>
                      </a:lnTo>
                      <a:lnTo>
                        <a:pt x="219" y="893"/>
                      </a:lnTo>
                      <a:lnTo>
                        <a:pt x="110" y="890"/>
                      </a:lnTo>
                      <a:lnTo>
                        <a:pt x="0" y="8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9" name="Freeform 25"/>
                <p:cNvSpPr>
                  <a:spLocks/>
                </p:cNvSpPr>
                <p:nvPr/>
              </p:nvSpPr>
              <p:spPr bwMode="auto">
                <a:xfrm>
                  <a:off x="8120063" y="6975475"/>
                  <a:ext cx="350838" cy="1417638"/>
                </a:xfrm>
                <a:custGeom>
                  <a:avLst/>
                  <a:gdLst>
                    <a:gd name="T0" fmla="*/ 221 w 221"/>
                    <a:gd name="T1" fmla="*/ 0 h 893"/>
                    <a:gd name="T2" fmla="*/ 221 w 221"/>
                    <a:gd name="T3" fmla="*/ 881 h 893"/>
                    <a:gd name="T4" fmla="*/ 110 w 221"/>
                    <a:gd name="T5" fmla="*/ 890 h 893"/>
                    <a:gd name="T6" fmla="*/ 0 w 221"/>
                    <a:gd name="T7" fmla="*/ 893 h 893"/>
                    <a:gd name="T8" fmla="*/ 0 w 221"/>
                    <a:gd name="T9" fmla="*/ 12 h 893"/>
                    <a:gd name="T10" fmla="*/ 110 w 221"/>
                    <a:gd name="T11" fmla="*/ 7 h 893"/>
                    <a:gd name="T12" fmla="*/ 221 w 221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1" h="893">
                      <a:moveTo>
                        <a:pt x="221" y="0"/>
                      </a:moveTo>
                      <a:lnTo>
                        <a:pt x="221" y="881"/>
                      </a:lnTo>
                      <a:lnTo>
                        <a:pt x="110" y="890"/>
                      </a:lnTo>
                      <a:lnTo>
                        <a:pt x="0" y="893"/>
                      </a:lnTo>
                      <a:lnTo>
                        <a:pt x="0" y="12"/>
                      </a:lnTo>
                      <a:lnTo>
                        <a:pt x="110" y="7"/>
                      </a:lnTo>
                      <a:lnTo>
                        <a:pt x="221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55" name="Group 54"/>
              <p:cNvGrpSpPr/>
              <p:nvPr/>
            </p:nvGrpSpPr>
            <p:grpSpPr>
              <a:xfrm>
                <a:off x="6338645" y="2741246"/>
                <a:ext cx="9070975" cy="4368800"/>
                <a:chOff x="3235325" y="2628900"/>
                <a:chExt cx="9070975" cy="4368800"/>
              </a:xfrm>
            </p:grpSpPr>
            <p:sp>
              <p:nvSpPr>
                <p:cNvPr id="56" name="Freeform 26"/>
                <p:cNvSpPr>
                  <a:spLocks/>
                </p:cNvSpPr>
                <p:nvPr/>
              </p:nvSpPr>
              <p:spPr bwMode="auto">
                <a:xfrm>
                  <a:off x="3235325" y="2628900"/>
                  <a:ext cx="9070975" cy="4368800"/>
                </a:xfrm>
                <a:custGeom>
                  <a:avLst/>
                  <a:gdLst>
                    <a:gd name="T0" fmla="*/ 3038 w 5714"/>
                    <a:gd name="T1" fmla="*/ 2 h 2752"/>
                    <a:gd name="T2" fmla="*/ 3390 w 5714"/>
                    <a:gd name="T3" fmla="*/ 21 h 2752"/>
                    <a:gd name="T4" fmla="*/ 3728 w 5714"/>
                    <a:gd name="T5" fmla="*/ 59 h 2752"/>
                    <a:gd name="T6" fmla="*/ 4047 w 5714"/>
                    <a:gd name="T7" fmla="*/ 115 h 2752"/>
                    <a:gd name="T8" fmla="*/ 4349 w 5714"/>
                    <a:gd name="T9" fmla="*/ 186 h 2752"/>
                    <a:gd name="T10" fmla="*/ 4627 w 5714"/>
                    <a:gd name="T11" fmla="*/ 273 h 2752"/>
                    <a:gd name="T12" fmla="*/ 4878 w 5714"/>
                    <a:gd name="T13" fmla="*/ 374 h 2752"/>
                    <a:gd name="T14" fmla="*/ 5102 w 5714"/>
                    <a:gd name="T15" fmla="*/ 488 h 2752"/>
                    <a:gd name="T16" fmla="*/ 5296 w 5714"/>
                    <a:gd name="T17" fmla="*/ 617 h 2752"/>
                    <a:gd name="T18" fmla="*/ 5456 w 5714"/>
                    <a:gd name="T19" fmla="*/ 756 h 2752"/>
                    <a:gd name="T20" fmla="*/ 5581 w 5714"/>
                    <a:gd name="T21" fmla="*/ 905 h 2752"/>
                    <a:gd name="T22" fmla="*/ 5666 w 5714"/>
                    <a:gd name="T23" fmla="*/ 1065 h 2752"/>
                    <a:gd name="T24" fmla="*/ 5709 w 5714"/>
                    <a:gd name="T25" fmla="*/ 1233 h 2752"/>
                    <a:gd name="T26" fmla="*/ 5709 w 5714"/>
                    <a:gd name="T27" fmla="*/ 1412 h 2752"/>
                    <a:gd name="T28" fmla="*/ 5662 w 5714"/>
                    <a:gd name="T29" fmla="*/ 1590 h 2752"/>
                    <a:gd name="T30" fmla="*/ 5569 w 5714"/>
                    <a:gd name="T31" fmla="*/ 1762 h 2752"/>
                    <a:gd name="T32" fmla="*/ 5435 w 5714"/>
                    <a:gd name="T33" fmla="*/ 1927 h 2752"/>
                    <a:gd name="T34" fmla="*/ 5263 w 5714"/>
                    <a:gd name="T35" fmla="*/ 2081 h 2752"/>
                    <a:gd name="T36" fmla="*/ 5055 w 5714"/>
                    <a:gd name="T37" fmla="*/ 2224 h 2752"/>
                    <a:gd name="T38" fmla="*/ 4816 w 5714"/>
                    <a:gd name="T39" fmla="*/ 2352 h 2752"/>
                    <a:gd name="T40" fmla="*/ 4545 w 5714"/>
                    <a:gd name="T41" fmla="*/ 2467 h 2752"/>
                    <a:gd name="T42" fmla="*/ 4248 w 5714"/>
                    <a:gd name="T43" fmla="*/ 2564 h 2752"/>
                    <a:gd name="T44" fmla="*/ 3929 w 5714"/>
                    <a:gd name="T45" fmla="*/ 2644 h 2752"/>
                    <a:gd name="T46" fmla="*/ 3588 w 5714"/>
                    <a:gd name="T47" fmla="*/ 2702 h 2752"/>
                    <a:gd name="T48" fmla="*/ 3230 w 5714"/>
                    <a:gd name="T49" fmla="*/ 2738 h 2752"/>
                    <a:gd name="T50" fmla="*/ 2857 w 5714"/>
                    <a:gd name="T51" fmla="*/ 2752 h 2752"/>
                    <a:gd name="T52" fmla="*/ 2484 w 5714"/>
                    <a:gd name="T53" fmla="*/ 2738 h 2752"/>
                    <a:gd name="T54" fmla="*/ 2127 w 5714"/>
                    <a:gd name="T55" fmla="*/ 2702 h 2752"/>
                    <a:gd name="T56" fmla="*/ 1787 w 5714"/>
                    <a:gd name="T57" fmla="*/ 2644 h 2752"/>
                    <a:gd name="T58" fmla="*/ 1466 w 5714"/>
                    <a:gd name="T59" fmla="*/ 2564 h 2752"/>
                    <a:gd name="T60" fmla="*/ 1169 w 5714"/>
                    <a:gd name="T61" fmla="*/ 2467 h 2752"/>
                    <a:gd name="T62" fmla="*/ 900 w 5714"/>
                    <a:gd name="T63" fmla="*/ 2352 h 2752"/>
                    <a:gd name="T64" fmla="*/ 659 w 5714"/>
                    <a:gd name="T65" fmla="*/ 2224 h 2752"/>
                    <a:gd name="T66" fmla="*/ 451 w 5714"/>
                    <a:gd name="T67" fmla="*/ 2081 h 2752"/>
                    <a:gd name="T68" fmla="*/ 279 w 5714"/>
                    <a:gd name="T69" fmla="*/ 1927 h 2752"/>
                    <a:gd name="T70" fmla="*/ 146 w 5714"/>
                    <a:gd name="T71" fmla="*/ 1762 h 2752"/>
                    <a:gd name="T72" fmla="*/ 54 w 5714"/>
                    <a:gd name="T73" fmla="*/ 1590 h 2752"/>
                    <a:gd name="T74" fmla="*/ 7 w 5714"/>
                    <a:gd name="T75" fmla="*/ 1412 h 2752"/>
                    <a:gd name="T76" fmla="*/ 5 w 5714"/>
                    <a:gd name="T77" fmla="*/ 1233 h 2752"/>
                    <a:gd name="T78" fmla="*/ 50 w 5714"/>
                    <a:gd name="T79" fmla="*/ 1065 h 2752"/>
                    <a:gd name="T80" fmla="*/ 135 w 5714"/>
                    <a:gd name="T81" fmla="*/ 905 h 2752"/>
                    <a:gd name="T82" fmla="*/ 258 w 5714"/>
                    <a:gd name="T83" fmla="*/ 756 h 2752"/>
                    <a:gd name="T84" fmla="*/ 420 w 5714"/>
                    <a:gd name="T85" fmla="*/ 617 h 2752"/>
                    <a:gd name="T86" fmla="*/ 612 w 5714"/>
                    <a:gd name="T87" fmla="*/ 488 h 2752"/>
                    <a:gd name="T88" fmla="*/ 836 w 5714"/>
                    <a:gd name="T89" fmla="*/ 374 h 2752"/>
                    <a:gd name="T90" fmla="*/ 1089 w 5714"/>
                    <a:gd name="T91" fmla="*/ 273 h 2752"/>
                    <a:gd name="T92" fmla="*/ 1367 w 5714"/>
                    <a:gd name="T93" fmla="*/ 186 h 2752"/>
                    <a:gd name="T94" fmla="*/ 1667 w 5714"/>
                    <a:gd name="T95" fmla="*/ 115 h 2752"/>
                    <a:gd name="T96" fmla="*/ 1986 w 5714"/>
                    <a:gd name="T97" fmla="*/ 59 h 2752"/>
                    <a:gd name="T98" fmla="*/ 2325 w 5714"/>
                    <a:gd name="T99" fmla="*/ 21 h 2752"/>
                    <a:gd name="T100" fmla="*/ 2677 w 5714"/>
                    <a:gd name="T101" fmla="*/ 2 h 27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752">
                      <a:moveTo>
                        <a:pt x="2857" y="0"/>
                      </a:moveTo>
                      <a:lnTo>
                        <a:pt x="3038" y="2"/>
                      </a:lnTo>
                      <a:lnTo>
                        <a:pt x="3216" y="9"/>
                      </a:lnTo>
                      <a:lnTo>
                        <a:pt x="3390" y="21"/>
                      </a:lnTo>
                      <a:lnTo>
                        <a:pt x="3561" y="38"/>
                      </a:lnTo>
                      <a:lnTo>
                        <a:pt x="3728" y="59"/>
                      </a:lnTo>
                      <a:lnTo>
                        <a:pt x="3891" y="85"/>
                      </a:lnTo>
                      <a:lnTo>
                        <a:pt x="4047" y="115"/>
                      </a:lnTo>
                      <a:lnTo>
                        <a:pt x="4202" y="148"/>
                      </a:lnTo>
                      <a:lnTo>
                        <a:pt x="4349" y="186"/>
                      </a:lnTo>
                      <a:lnTo>
                        <a:pt x="4490" y="228"/>
                      </a:lnTo>
                      <a:lnTo>
                        <a:pt x="4627" y="273"/>
                      </a:lnTo>
                      <a:lnTo>
                        <a:pt x="4755" y="321"/>
                      </a:lnTo>
                      <a:lnTo>
                        <a:pt x="4878" y="374"/>
                      </a:lnTo>
                      <a:lnTo>
                        <a:pt x="4994" y="429"/>
                      </a:lnTo>
                      <a:lnTo>
                        <a:pt x="5102" y="488"/>
                      </a:lnTo>
                      <a:lnTo>
                        <a:pt x="5203" y="551"/>
                      </a:lnTo>
                      <a:lnTo>
                        <a:pt x="5296" y="617"/>
                      </a:lnTo>
                      <a:lnTo>
                        <a:pt x="5380" y="685"/>
                      </a:lnTo>
                      <a:lnTo>
                        <a:pt x="5456" y="756"/>
                      </a:lnTo>
                      <a:lnTo>
                        <a:pt x="5524" y="829"/>
                      </a:lnTo>
                      <a:lnTo>
                        <a:pt x="5581" y="905"/>
                      </a:lnTo>
                      <a:lnTo>
                        <a:pt x="5628" y="985"/>
                      </a:lnTo>
                      <a:lnTo>
                        <a:pt x="5666" y="1065"/>
                      </a:lnTo>
                      <a:lnTo>
                        <a:pt x="5694" y="1148"/>
                      </a:lnTo>
                      <a:lnTo>
                        <a:pt x="5709" y="1233"/>
                      </a:lnTo>
                      <a:lnTo>
                        <a:pt x="5714" y="1320"/>
                      </a:lnTo>
                      <a:lnTo>
                        <a:pt x="5709" y="1412"/>
                      </a:lnTo>
                      <a:lnTo>
                        <a:pt x="5692" y="1501"/>
                      </a:lnTo>
                      <a:lnTo>
                        <a:pt x="5662" y="1590"/>
                      </a:lnTo>
                      <a:lnTo>
                        <a:pt x="5621" y="1677"/>
                      </a:lnTo>
                      <a:lnTo>
                        <a:pt x="5569" y="1762"/>
                      </a:lnTo>
                      <a:lnTo>
                        <a:pt x="5508" y="1845"/>
                      </a:lnTo>
                      <a:lnTo>
                        <a:pt x="5435" y="1927"/>
                      </a:lnTo>
                      <a:lnTo>
                        <a:pt x="5353" y="2005"/>
                      </a:lnTo>
                      <a:lnTo>
                        <a:pt x="5263" y="2081"/>
                      </a:lnTo>
                      <a:lnTo>
                        <a:pt x="5164" y="2154"/>
                      </a:lnTo>
                      <a:lnTo>
                        <a:pt x="5055" y="2224"/>
                      </a:lnTo>
                      <a:lnTo>
                        <a:pt x="4939" y="2290"/>
                      </a:lnTo>
                      <a:lnTo>
                        <a:pt x="4816" y="2352"/>
                      </a:lnTo>
                      <a:lnTo>
                        <a:pt x="4684" y="2411"/>
                      </a:lnTo>
                      <a:lnTo>
                        <a:pt x="4545" y="2467"/>
                      </a:lnTo>
                      <a:lnTo>
                        <a:pt x="4399" y="2517"/>
                      </a:lnTo>
                      <a:lnTo>
                        <a:pt x="4248" y="2564"/>
                      </a:lnTo>
                      <a:lnTo>
                        <a:pt x="4091" y="2606"/>
                      </a:lnTo>
                      <a:lnTo>
                        <a:pt x="3929" y="2644"/>
                      </a:lnTo>
                      <a:lnTo>
                        <a:pt x="3761" y="2675"/>
                      </a:lnTo>
                      <a:lnTo>
                        <a:pt x="3588" y="2702"/>
                      </a:lnTo>
                      <a:lnTo>
                        <a:pt x="3411" y="2724"/>
                      </a:lnTo>
                      <a:lnTo>
                        <a:pt x="3230" y="2738"/>
                      </a:lnTo>
                      <a:lnTo>
                        <a:pt x="3046" y="2748"/>
                      </a:lnTo>
                      <a:lnTo>
                        <a:pt x="2857" y="2752"/>
                      </a:lnTo>
                      <a:lnTo>
                        <a:pt x="2670" y="2748"/>
                      </a:lnTo>
                      <a:lnTo>
                        <a:pt x="2484" y="2738"/>
                      </a:lnTo>
                      <a:lnTo>
                        <a:pt x="2304" y="2724"/>
                      </a:lnTo>
                      <a:lnTo>
                        <a:pt x="2127" y="2702"/>
                      </a:lnTo>
                      <a:lnTo>
                        <a:pt x="1955" y="2675"/>
                      </a:lnTo>
                      <a:lnTo>
                        <a:pt x="1787" y="2644"/>
                      </a:lnTo>
                      <a:lnTo>
                        <a:pt x="1624" y="2606"/>
                      </a:lnTo>
                      <a:lnTo>
                        <a:pt x="1466" y="2564"/>
                      </a:lnTo>
                      <a:lnTo>
                        <a:pt x="1315" y="2517"/>
                      </a:lnTo>
                      <a:lnTo>
                        <a:pt x="1169" y="2467"/>
                      </a:lnTo>
                      <a:lnTo>
                        <a:pt x="1032" y="2411"/>
                      </a:lnTo>
                      <a:lnTo>
                        <a:pt x="900" y="2352"/>
                      </a:lnTo>
                      <a:lnTo>
                        <a:pt x="775" y="2290"/>
                      </a:lnTo>
                      <a:lnTo>
                        <a:pt x="659" y="2224"/>
                      </a:lnTo>
                      <a:lnTo>
                        <a:pt x="552" y="2154"/>
                      </a:lnTo>
                      <a:lnTo>
                        <a:pt x="451" y="2081"/>
                      </a:lnTo>
                      <a:lnTo>
                        <a:pt x="361" y="2005"/>
                      </a:lnTo>
                      <a:lnTo>
                        <a:pt x="279" y="1927"/>
                      </a:lnTo>
                      <a:lnTo>
                        <a:pt x="208" y="1845"/>
                      </a:lnTo>
                      <a:lnTo>
                        <a:pt x="146" y="1762"/>
                      </a:lnTo>
                      <a:lnTo>
                        <a:pt x="94" y="1677"/>
                      </a:lnTo>
                      <a:lnTo>
                        <a:pt x="54" y="1590"/>
                      </a:lnTo>
                      <a:lnTo>
                        <a:pt x="24" y="1501"/>
                      </a:lnTo>
                      <a:lnTo>
                        <a:pt x="7" y="1412"/>
                      </a:lnTo>
                      <a:lnTo>
                        <a:pt x="0" y="1320"/>
                      </a:lnTo>
                      <a:lnTo>
                        <a:pt x="5" y="1233"/>
                      </a:lnTo>
                      <a:lnTo>
                        <a:pt x="23" y="1148"/>
                      </a:lnTo>
                      <a:lnTo>
                        <a:pt x="50" y="1065"/>
                      </a:lnTo>
                      <a:lnTo>
                        <a:pt x="87" y="985"/>
                      </a:lnTo>
                      <a:lnTo>
                        <a:pt x="135" y="905"/>
                      </a:lnTo>
                      <a:lnTo>
                        <a:pt x="193" y="829"/>
                      </a:lnTo>
                      <a:lnTo>
                        <a:pt x="258" y="756"/>
                      </a:lnTo>
                      <a:lnTo>
                        <a:pt x="335" y="685"/>
                      </a:lnTo>
                      <a:lnTo>
                        <a:pt x="420" y="617"/>
                      </a:lnTo>
                      <a:lnTo>
                        <a:pt x="512" y="551"/>
                      </a:lnTo>
                      <a:lnTo>
                        <a:pt x="612" y="488"/>
                      </a:lnTo>
                      <a:lnTo>
                        <a:pt x="722" y="429"/>
                      </a:lnTo>
                      <a:lnTo>
                        <a:pt x="836" y="374"/>
                      </a:lnTo>
                      <a:lnTo>
                        <a:pt x="959" y="321"/>
                      </a:lnTo>
                      <a:lnTo>
                        <a:pt x="1089" y="273"/>
                      </a:lnTo>
                      <a:lnTo>
                        <a:pt x="1225" y="228"/>
                      </a:lnTo>
                      <a:lnTo>
                        <a:pt x="1367" y="186"/>
                      </a:lnTo>
                      <a:lnTo>
                        <a:pt x="1514" y="148"/>
                      </a:lnTo>
                      <a:lnTo>
                        <a:pt x="1667" y="115"/>
                      </a:lnTo>
                      <a:lnTo>
                        <a:pt x="1825" y="85"/>
                      </a:lnTo>
                      <a:lnTo>
                        <a:pt x="1986" y="59"/>
                      </a:lnTo>
                      <a:lnTo>
                        <a:pt x="2155" y="38"/>
                      </a:lnTo>
                      <a:lnTo>
                        <a:pt x="2325" y="21"/>
                      </a:lnTo>
                      <a:lnTo>
                        <a:pt x="2500" y="9"/>
                      </a:lnTo>
                      <a:lnTo>
                        <a:pt x="2677" y="2"/>
                      </a:lnTo>
                      <a:lnTo>
                        <a:pt x="285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7" name="Freeform 27"/>
                <p:cNvSpPr>
                  <a:spLocks/>
                </p:cNvSpPr>
                <p:nvPr/>
              </p:nvSpPr>
              <p:spPr bwMode="auto">
                <a:xfrm>
                  <a:off x="3932238" y="3152775"/>
                  <a:ext cx="7677150" cy="3138488"/>
                </a:xfrm>
                <a:custGeom>
                  <a:avLst/>
                  <a:gdLst>
                    <a:gd name="T0" fmla="*/ 2611 w 4836"/>
                    <a:gd name="T1" fmla="*/ 4 h 1977"/>
                    <a:gd name="T2" fmla="*/ 2977 w 4836"/>
                    <a:gd name="T3" fmla="*/ 28 h 1977"/>
                    <a:gd name="T4" fmla="*/ 3312 w 4836"/>
                    <a:gd name="T5" fmla="*/ 75 h 1977"/>
                    <a:gd name="T6" fmla="*/ 3619 w 4836"/>
                    <a:gd name="T7" fmla="*/ 141 h 1977"/>
                    <a:gd name="T8" fmla="*/ 3893 w 4836"/>
                    <a:gd name="T9" fmla="*/ 224 h 1977"/>
                    <a:gd name="T10" fmla="*/ 4136 w 4836"/>
                    <a:gd name="T11" fmla="*/ 318 h 1977"/>
                    <a:gd name="T12" fmla="*/ 4344 w 4836"/>
                    <a:gd name="T13" fmla="*/ 424 h 1977"/>
                    <a:gd name="T14" fmla="*/ 4517 w 4836"/>
                    <a:gd name="T15" fmla="*/ 535 h 1977"/>
                    <a:gd name="T16" fmla="*/ 4654 w 4836"/>
                    <a:gd name="T17" fmla="*/ 652 h 1977"/>
                    <a:gd name="T18" fmla="*/ 4755 w 4836"/>
                    <a:gd name="T19" fmla="*/ 768 h 1977"/>
                    <a:gd name="T20" fmla="*/ 4816 w 4836"/>
                    <a:gd name="T21" fmla="*/ 883 h 1977"/>
                    <a:gd name="T22" fmla="*/ 4836 w 4836"/>
                    <a:gd name="T23" fmla="*/ 990 h 1977"/>
                    <a:gd name="T24" fmla="*/ 4816 w 4836"/>
                    <a:gd name="T25" fmla="*/ 1100 h 1977"/>
                    <a:gd name="T26" fmla="*/ 4755 w 4836"/>
                    <a:gd name="T27" fmla="*/ 1213 h 1977"/>
                    <a:gd name="T28" fmla="*/ 4654 w 4836"/>
                    <a:gd name="T29" fmla="*/ 1329 h 1977"/>
                    <a:gd name="T30" fmla="*/ 4517 w 4836"/>
                    <a:gd name="T31" fmla="*/ 1444 h 1977"/>
                    <a:gd name="T32" fmla="*/ 4344 w 4836"/>
                    <a:gd name="T33" fmla="*/ 1555 h 1977"/>
                    <a:gd name="T34" fmla="*/ 4136 w 4836"/>
                    <a:gd name="T35" fmla="*/ 1659 h 1977"/>
                    <a:gd name="T36" fmla="*/ 3893 w 4836"/>
                    <a:gd name="T37" fmla="*/ 1755 h 1977"/>
                    <a:gd name="T38" fmla="*/ 3619 w 4836"/>
                    <a:gd name="T39" fmla="*/ 1836 h 1977"/>
                    <a:gd name="T40" fmla="*/ 3312 w 4836"/>
                    <a:gd name="T41" fmla="*/ 1902 h 1977"/>
                    <a:gd name="T42" fmla="*/ 2977 w 4836"/>
                    <a:gd name="T43" fmla="*/ 1949 h 1977"/>
                    <a:gd name="T44" fmla="*/ 2611 w 4836"/>
                    <a:gd name="T45" fmla="*/ 1974 h 1977"/>
                    <a:gd name="T46" fmla="*/ 2226 w 4836"/>
                    <a:gd name="T47" fmla="*/ 1974 h 1977"/>
                    <a:gd name="T48" fmla="*/ 1861 w 4836"/>
                    <a:gd name="T49" fmla="*/ 1949 h 1977"/>
                    <a:gd name="T50" fmla="*/ 1525 w 4836"/>
                    <a:gd name="T51" fmla="*/ 1902 h 1977"/>
                    <a:gd name="T52" fmla="*/ 1218 w 4836"/>
                    <a:gd name="T53" fmla="*/ 1836 h 1977"/>
                    <a:gd name="T54" fmla="*/ 944 w 4836"/>
                    <a:gd name="T55" fmla="*/ 1755 h 1977"/>
                    <a:gd name="T56" fmla="*/ 701 w 4836"/>
                    <a:gd name="T57" fmla="*/ 1659 h 1977"/>
                    <a:gd name="T58" fmla="*/ 493 w 4836"/>
                    <a:gd name="T59" fmla="*/ 1555 h 1977"/>
                    <a:gd name="T60" fmla="*/ 319 w 4836"/>
                    <a:gd name="T61" fmla="*/ 1444 h 1977"/>
                    <a:gd name="T62" fmla="*/ 182 w 4836"/>
                    <a:gd name="T63" fmla="*/ 1329 h 1977"/>
                    <a:gd name="T64" fmla="*/ 81 w 4836"/>
                    <a:gd name="T65" fmla="*/ 1213 h 1977"/>
                    <a:gd name="T66" fmla="*/ 21 w 4836"/>
                    <a:gd name="T67" fmla="*/ 1100 h 1977"/>
                    <a:gd name="T68" fmla="*/ 0 w 4836"/>
                    <a:gd name="T69" fmla="*/ 990 h 1977"/>
                    <a:gd name="T70" fmla="*/ 21 w 4836"/>
                    <a:gd name="T71" fmla="*/ 883 h 1977"/>
                    <a:gd name="T72" fmla="*/ 81 w 4836"/>
                    <a:gd name="T73" fmla="*/ 768 h 1977"/>
                    <a:gd name="T74" fmla="*/ 182 w 4836"/>
                    <a:gd name="T75" fmla="*/ 652 h 1977"/>
                    <a:gd name="T76" fmla="*/ 319 w 4836"/>
                    <a:gd name="T77" fmla="*/ 535 h 1977"/>
                    <a:gd name="T78" fmla="*/ 493 w 4836"/>
                    <a:gd name="T79" fmla="*/ 424 h 1977"/>
                    <a:gd name="T80" fmla="*/ 701 w 4836"/>
                    <a:gd name="T81" fmla="*/ 318 h 1977"/>
                    <a:gd name="T82" fmla="*/ 944 w 4836"/>
                    <a:gd name="T83" fmla="*/ 224 h 1977"/>
                    <a:gd name="T84" fmla="*/ 1218 w 4836"/>
                    <a:gd name="T85" fmla="*/ 141 h 1977"/>
                    <a:gd name="T86" fmla="*/ 1525 w 4836"/>
                    <a:gd name="T87" fmla="*/ 75 h 1977"/>
                    <a:gd name="T88" fmla="*/ 1861 w 4836"/>
                    <a:gd name="T89" fmla="*/ 28 h 1977"/>
                    <a:gd name="T90" fmla="*/ 2226 w 4836"/>
                    <a:gd name="T91" fmla="*/ 4 h 19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836" h="1977">
                      <a:moveTo>
                        <a:pt x="2418" y="0"/>
                      </a:moveTo>
                      <a:lnTo>
                        <a:pt x="2611" y="4"/>
                      </a:lnTo>
                      <a:lnTo>
                        <a:pt x="2796" y="12"/>
                      </a:lnTo>
                      <a:lnTo>
                        <a:pt x="2977" y="28"/>
                      </a:lnTo>
                      <a:lnTo>
                        <a:pt x="3149" y="49"/>
                      </a:lnTo>
                      <a:lnTo>
                        <a:pt x="3312" y="75"/>
                      </a:lnTo>
                      <a:lnTo>
                        <a:pt x="3469" y="106"/>
                      </a:lnTo>
                      <a:lnTo>
                        <a:pt x="3619" y="141"/>
                      </a:lnTo>
                      <a:lnTo>
                        <a:pt x="3759" y="181"/>
                      </a:lnTo>
                      <a:lnTo>
                        <a:pt x="3893" y="224"/>
                      </a:lnTo>
                      <a:lnTo>
                        <a:pt x="4019" y="269"/>
                      </a:lnTo>
                      <a:lnTo>
                        <a:pt x="4136" y="318"/>
                      </a:lnTo>
                      <a:lnTo>
                        <a:pt x="4245" y="370"/>
                      </a:lnTo>
                      <a:lnTo>
                        <a:pt x="4344" y="424"/>
                      </a:lnTo>
                      <a:lnTo>
                        <a:pt x="4436" y="480"/>
                      </a:lnTo>
                      <a:lnTo>
                        <a:pt x="4517" y="535"/>
                      </a:lnTo>
                      <a:lnTo>
                        <a:pt x="4592" y="593"/>
                      </a:lnTo>
                      <a:lnTo>
                        <a:pt x="4654" y="652"/>
                      </a:lnTo>
                      <a:lnTo>
                        <a:pt x="4710" y="709"/>
                      </a:lnTo>
                      <a:lnTo>
                        <a:pt x="4755" y="768"/>
                      </a:lnTo>
                      <a:lnTo>
                        <a:pt x="4790" y="825"/>
                      </a:lnTo>
                      <a:lnTo>
                        <a:pt x="4816" y="883"/>
                      </a:lnTo>
                      <a:lnTo>
                        <a:pt x="4831" y="937"/>
                      </a:lnTo>
                      <a:lnTo>
                        <a:pt x="4836" y="990"/>
                      </a:lnTo>
                      <a:lnTo>
                        <a:pt x="4831" y="1044"/>
                      </a:lnTo>
                      <a:lnTo>
                        <a:pt x="4816" y="1100"/>
                      </a:lnTo>
                      <a:lnTo>
                        <a:pt x="4790" y="1155"/>
                      </a:lnTo>
                      <a:lnTo>
                        <a:pt x="4755" y="1213"/>
                      </a:lnTo>
                      <a:lnTo>
                        <a:pt x="4710" y="1270"/>
                      </a:lnTo>
                      <a:lnTo>
                        <a:pt x="4654" y="1329"/>
                      </a:lnTo>
                      <a:lnTo>
                        <a:pt x="4592" y="1386"/>
                      </a:lnTo>
                      <a:lnTo>
                        <a:pt x="4517" y="1444"/>
                      </a:lnTo>
                      <a:lnTo>
                        <a:pt x="4436" y="1501"/>
                      </a:lnTo>
                      <a:lnTo>
                        <a:pt x="4344" y="1555"/>
                      </a:lnTo>
                      <a:lnTo>
                        <a:pt x="4245" y="1609"/>
                      </a:lnTo>
                      <a:lnTo>
                        <a:pt x="4136" y="1659"/>
                      </a:lnTo>
                      <a:lnTo>
                        <a:pt x="4019" y="1710"/>
                      </a:lnTo>
                      <a:lnTo>
                        <a:pt x="3893" y="1755"/>
                      </a:lnTo>
                      <a:lnTo>
                        <a:pt x="3759" y="1798"/>
                      </a:lnTo>
                      <a:lnTo>
                        <a:pt x="3619" y="1836"/>
                      </a:lnTo>
                      <a:lnTo>
                        <a:pt x="3469" y="1871"/>
                      </a:lnTo>
                      <a:lnTo>
                        <a:pt x="3312" y="1902"/>
                      </a:lnTo>
                      <a:lnTo>
                        <a:pt x="3149" y="1929"/>
                      </a:lnTo>
                      <a:lnTo>
                        <a:pt x="2977" y="1949"/>
                      </a:lnTo>
                      <a:lnTo>
                        <a:pt x="2796" y="1965"/>
                      </a:lnTo>
                      <a:lnTo>
                        <a:pt x="2611" y="1974"/>
                      </a:lnTo>
                      <a:lnTo>
                        <a:pt x="2418" y="1977"/>
                      </a:lnTo>
                      <a:lnTo>
                        <a:pt x="2226" y="1974"/>
                      </a:lnTo>
                      <a:lnTo>
                        <a:pt x="2040" y="1965"/>
                      </a:lnTo>
                      <a:lnTo>
                        <a:pt x="1861" y="1949"/>
                      </a:lnTo>
                      <a:lnTo>
                        <a:pt x="1690" y="1929"/>
                      </a:lnTo>
                      <a:lnTo>
                        <a:pt x="1525" y="1902"/>
                      </a:lnTo>
                      <a:lnTo>
                        <a:pt x="1369" y="1871"/>
                      </a:lnTo>
                      <a:lnTo>
                        <a:pt x="1218" y="1836"/>
                      </a:lnTo>
                      <a:lnTo>
                        <a:pt x="1077" y="1798"/>
                      </a:lnTo>
                      <a:lnTo>
                        <a:pt x="944" y="1755"/>
                      </a:lnTo>
                      <a:lnTo>
                        <a:pt x="819" y="1710"/>
                      </a:lnTo>
                      <a:lnTo>
                        <a:pt x="701" y="1659"/>
                      </a:lnTo>
                      <a:lnTo>
                        <a:pt x="593" y="1609"/>
                      </a:lnTo>
                      <a:lnTo>
                        <a:pt x="493" y="1555"/>
                      </a:lnTo>
                      <a:lnTo>
                        <a:pt x="401" y="1501"/>
                      </a:lnTo>
                      <a:lnTo>
                        <a:pt x="319" y="1444"/>
                      </a:lnTo>
                      <a:lnTo>
                        <a:pt x="246" y="1386"/>
                      </a:lnTo>
                      <a:lnTo>
                        <a:pt x="182" y="1329"/>
                      </a:lnTo>
                      <a:lnTo>
                        <a:pt x="127" y="1270"/>
                      </a:lnTo>
                      <a:lnTo>
                        <a:pt x="81" y="1213"/>
                      </a:lnTo>
                      <a:lnTo>
                        <a:pt x="47" y="1155"/>
                      </a:lnTo>
                      <a:lnTo>
                        <a:pt x="21" y="1100"/>
                      </a:lnTo>
                      <a:lnTo>
                        <a:pt x="5" y="1044"/>
                      </a:lnTo>
                      <a:lnTo>
                        <a:pt x="0" y="990"/>
                      </a:lnTo>
                      <a:lnTo>
                        <a:pt x="5" y="937"/>
                      </a:lnTo>
                      <a:lnTo>
                        <a:pt x="21" y="883"/>
                      </a:lnTo>
                      <a:lnTo>
                        <a:pt x="47" y="825"/>
                      </a:lnTo>
                      <a:lnTo>
                        <a:pt x="81" y="768"/>
                      </a:lnTo>
                      <a:lnTo>
                        <a:pt x="127" y="709"/>
                      </a:lnTo>
                      <a:lnTo>
                        <a:pt x="182" y="652"/>
                      </a:lnTo>
                      <a:lnTo>
                        <a:pt x="246" y="593"/>
                      </a:lnTo>
                      <a:lnTo>
                        <a:pt x="319" y="535"/>
                      </a:lnTo>
                      <a:lnTo>
                        <a:pt x="401" y="480"/>
                      </a:lnTo>
                      <a:lnTo>
                        <a:pt x="493" y="424"/>
                      </a:lnTo>
                      <a:lnTo>
                        <a:pt x="593" y="370"/>
                      </a:lnTo>
                      <a:lnTo>
                        <a:pt x="701" y="318"/>
                      </a:lnTo>
                      <a:lnTo>
                        <a:pt x="819" y="269"/>
                      </a:lnTo>
                      <a:lnTo>
                        <a:pt x="944" y="224"/>
                      </a:lnTo>
                      <a:lnTo>
                        <a:pt x="1077" y="181"/>
                      </a:lnTo>
                      <a:lnTo>
                        <a:pt x="1218" y="141"/>
                      </a:lnTo>
                      <a:lnTo>
                        <a:pt x="1369" y="106"/>
                      </a:lnTo>
                      <a:lnTo>
                        <a:pt x="1525" y="75"/>
                      </a:lnTo>
                      <a:lnTo>
                        <a:pt x="1690" y="49"/>
                      </a:lnTo>
                      <a:lnTo>
                        <a:pt x="1861" y="28"/>
                      </a:lnTo>
                      <a:lnTo>
                        <a:pt x="2040" y="12"/>
                      </a:lnTo>
                      <a:lnTo>
                        <a:pt x="2226" y="4"/>
                      </a:lnTo>
                      <a:lnTo>
                        <a:pt x="2418" y="0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8" name="Freeform 28"/>
                <p:cNvSpPr>
                  <a:spLocks/>
                </p:cNvSpPr>
                <p:nvPr/>
              </p:nvSpPr>
              <p:spPr bwMode="auto">
                <a:xfrm>
                  <a:off x="6200775" y="3851275"/>
                  <a:ext cx="3035300" cy="2446338"/>
                </a:xfrm>
                <a:custGeom>
                  <a:avLst/>
                  <a:gdLst>
                    <a:gd name="T0" fmla="*/ 458 w 1912"/>
                    <a:gd name="T1" fmla="*/ 3 h 1541"/>
                    <a:gd name="T2" fmla="*/ 516 w 1912"/>
                    <a:gd name="T3" fmla="*/ 34 h 1541"/>
                    <a:gd name="T4" fmla="*/ 618 w 1912"/>
                    <a:gd name="T5" fmla="*/ 69 h 1541"/>
                    <a:gd name="T6" fmla="*/ 758 w 1912"/>
                    <a:gd name="T7" fmla="*/ 92 h 1541"/>
                    <a:gd name="T8" fmla="*/ 909 w 1912"/>
                    <a:gd name="T9" fmla="*/ 93 h 1541"/>
                    <a:gd name="T10" fmla="*/ 1053 w 1912"/>
                    <a:gd name="T11" fmla="*/ 95 h 1541"/>
                    <a:gd name="T12" fmla="*/ 1220 w 1912"/>
                    <a:gd name="T13" fmla="*/ 107 h 1541"/>
                    <a:gd name="T14" fmla="*/ 1366 w 1912"/>
                    <a:gd name="T15" fmla="*/ 137 h 1541"/>
                    <a:gd name="T16" fmla="*/ 1489 w 1912"/>
                    <a:gd name="T17" fmla="*/ 182 h 1541"/>
                    <a:gd name="T18" fmla="*/ 1588 w 1912"/>
                    <a:gd name="T19" fmla="*/ 246 h 1541"/>
                    <a:gd name="T20" fmla="*/ 1662 w 1912"/>
                    <a:gd name="T21" fmla="*/ 331 h 1541"/>
                    <a:gd name="T22" fmla="*/ 1732 w 1912"/>
                    <a:gd name="T23" fmla="*/ 396 h 1541"/>
                    <a:gd name="T24" fmla="*/ 1799 w 1912"/>
                    <a:gd name="T25" fmla="*/ 439 h 1541"/>
                    <a:gd name="T26" fmla="*/ 1837 w 1912"/>
                    <a:gd name="T27" fmla="*/ 493 h 1541"/>
                    <a:gd name="T28" fmla="*/ 1862 w 1912"/>
                    <a:gd name="T29" fmla="*/ 592 h 1541"/>
                    <a:gd name="T30" fmla="*/ 1837 w 1912"/>
                    <a:gd name="T31" fmla="*/ 648 h 1541"/>
                    <a:gd name="T32" fmla="*/ 1777 w 1912"/>
                    <a:gd name="T33" fmla="*/ 688 h 1541"/>
                    <a:gd name="T34" fmla="*/ 1725 w 1912"/>
                    <a:gd name="T35" fmla="*/ 748 h 1541"/>
                    <a:gd name="T36" fmla="*/ 1688 w 1912"/>
                    <a:gd name="T37" fmla="*/ 840 h 1541"/>
                    <a:gd name="T38" fmla="*/ 1628 w 1912"/>
                    <a:gd name="T39" fmla="*/ 924 h 1541"/>
                    <a:gd name="T40" fmla="*/ 1541 w 1912"/>
                    <a:gd name="T41" fmla="*/ 997 h 1541"/>
                    <a:gd name="T42" fmla="*/ 1426 w 1912"/>
                    <a:gd name="T43" fmla="*/ 1058 h 1541"/>
                    <a:gd name="T44" fmla="*/ 1371 w 1912"/>
                    <a:gd name="T45" fmla="*/ 1198 h 1541"/>
                    <a:gd name="T46" fmla="*/ 1392 w 1912"/>
                    <a:gd name="T47" fmla="*/ 1240 h 1541"/>
                    <a:gd name="T48" fmla="*/ 1438 w 1912"/>
                    <a:gd name="T49" fmla="*/ 1271 h 1541"/>
                    <a:gd name="T50" fmla="*/ 1770 w 1912"/>
                    <a:gd name="T51" fmla="*/ 1475 h 1541"/>
                    <a:gd name="T52" fmla="*/ 1464 w 1912"/>
                    <a:gd name="T53" fmla="*/ 1516 h 1541"/>
                    <a:gd name="T54" fmla="*/ 1135 w 1912"/>
                    <a:gd name="T55" fmla="*/ 1539 h 1541"/>
                    <a:gd name="T56" fmla="*/ 786 w 1912"/>
                    <a:gd name="T57" fmla="*/ 1539 h 1541"/>
                    <a:gd name="T58" fmla="*/ 453 w 1912"/>
                    <a:gd name="T59" fmla="*/ 1516 h 1541"/>
                    <a:gd name="T60" fmla="*/ 146 w 1912"/>
                    <a:gd name="T61" fmla="*/ 1473 h 1541"/>
                    <a:gd name="T62" fmla="*/ 484 w 1912"/>
                    <a:gd name="T63" fmla="*/ 1270 h 1541"/>
                    <a:gd name="T64" fmla="*/ 531 w 1912"/>
                    <a:gd name="T65" fmla="*/ 1240 h 1541"/>
                    <a:gd name="T66" fmla="*/ 554 w 1912"/>
                    <a:gd name="T67" fmla="*/ 1198 h 1541"/>
                    <a:gd name="T68" fmla="*/ 498 w 1912"/>
                    <a:gd name="T69" fmla="*/ 1058 h 1541"/>
                    <a:gd name="T70" fmla="*/ 384 w 1912"/>
                    <a:gd name="T71" fmla="*/ 997 h 1541"/>
                    <a:gd name="T72" fmla="*/ 297 w 1912"/>
                    <a:gd name="T73" fmla="*/ 924 h 1541"/>
                    <a:gd name="T74" fmla="*/ 238 w 1912"/>
                    <a:gd name="T75" fmla="*/ 840 h 1541"/>
                    <a:gd name="T76" fmla="*/ 200 w 1912"/>
                    <a:gd name="T77" fmla="*/ 748 h 1541"/>
                    <a:gd name="T78" fmla="*/ 148 w 1912"/>
                    <a:gd name="T79" fmla="*/ 688 h 1541"/>
                    <a:gd name="T80" fmla="*/ 87 w 1912"/>
                    <a:gd name="T81" fmla="*/ 648 h 1541"/>
                    <a:gd name="T82" fmla="*/ 63 w 1912"/>
                    <a:gd name="T83" fmla="*/ 592 h 1541"/>
                    <a:gd name="T84" fmla="*/ 87 w 1912"/>
                    <a:gd name="T85" fmla="*/ 495 h 1541"/>
                    <a:gd name="T86" fmla="*/ 125 w 1912"/>
                    <a:gd name="T87" fmla="*/ 439 h 1541"/>
                    <a:gd name="T88" fmla="*/ 193 w 1912"/>
                    <a:gd name="T89" fmla="*/ 397 h 1541"/>
                    <a:gd name="T90" fmla="*/ 264 w 1912"/>
                    <a:gd name="T91" fmla="*/ 323 h 1541"/>
                    <a:gd name="T92" fmla="*/ 346 w 1912"/>
                    <a:gd name="T93" fmla="*/ 219 h 1541"/>
                    <a:gd name="T94" fmla="*/ 391 w 1912"/>
                    <a:gd name="T95" fmla="*/ 175 h 1541"/>
                    <a:gd name="T96" fmla="*/ 418 w 1912"/>
                    <a:gd name="T97" fmla="*/ 149 h 1541"/>
                    <a:gd name="T98" fmla="*/ 432 w 1912"/>
                    <a:gd name="T99" fmla="*/ 125 h 1541"/>
                    <a:gd name="T100" fmla="*/ 432 w 1912"/>
                    <a:gd name="T101" fmla="*/ 90 h 1541"/>
                    <a:gd name="T102" fmla="*/ 425 w 1912"/>
                    <a:gd name="T103" fmla="*/ 36 h 1541"/>
                    <a:gd name="T104" fmla="*/ 429 w 1912"/>
                    <a:gd name="T105" fmla="*/ 5 h 1541"/>
                    <a:gd name="T106" fmla="*/ 450 w 1912"/>
                    <a:gd name="T107" fmla="*/ 0 h 15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912" h="1541">
                      <a:moveTo>
                        <a:pt x="450" y="0"/>
                      </a:moveTo>
                      <a:lnTo>
                        <a:pt x="458" y="3"/>
                      </a:lnTo>
                      <a:lnTo>
                        <a:pt x="484" y="19"/>
                      </a:lnTo>
                      <a:lnTo>
                        <a:pt x="516" y="34"/>
                      </a:lnTo>
                      <a:lnTo>
                        <a:pt x="554" y="50"/>
                      </a:lnTo>
                      <a:lnTo>
                        <a:pt x="618" y="69"/>
                      </a:lnTo>
                      <a:lnTo>
                        <a:pt x="686" y="83"/>
                      </a:lnTo>
                      <a:lnTo>
                        <a:pt x="758" y="92"/>
                      </a:lnTo>
                      <a:lnTo>
                        <a:pt x="833" y="95"/>
                      </a:lnTo>
                      <a:lnTo>
                        <a:pt x="909" y="93"/>
                      </a:lnTo>
                      <a:lnTo>
                        <a:pt x="961" y="93"/>
                      </a:lnTo>
                      <a:lnTo>
                        <a:pt x="1053" y="95"/>
                      </a:lnTo>
                      <a:lnTo>
                        <a:pt x="1140" y="99"/>
                      </a:lnTo>
                      <a:lnTo>
                        <a:pt x="1220" y="107"/>
                      </a:lnTo>
                      <a:lnTo>
                        <a:pt x="1296" y="121"/>
                      </a:lnTo>
                      <a:lnTo>
                        <a:pt x="1366" y="137"/>
                      </a:lnTo>
                      <a:lnTo>
                        <a:pt x="1430" y="158"/>
                      </a:lnTo>
                      <a:lnTo>
                        <a:pt x="1489" y="182"/>
                      </a:lnTo>
                      <a:lnTo>
                        <a:pt x="1541" y="213"/>
                      </a:lnTo>
                      <a:lnTo>
                        <a:pt x="1588" y="246"/>
                      </a:lnTo>
                      <a:lnTo>
                        <a:pt x="1628" y="286"/>
                      </a:lnTo>
                      <a:lnTo>
                        <a:pt x="1662" y="331"/>
                      </a:lnTo>
                      <a:lnTo>
                        <a:pt x="1690" y="382"/>
                      </a:lnTo>
                      <a:lnTo>
                        <a:pt x="1732" y="396"/>
                      </a:lnTo>
                      <a:lnTo>
                        <a:pt x="1768" y="417"/>
                      </a:lnTo>
                      <a:lnTo>
                        <a:pt x="1799" y="439"/>
                      </a:lnTo>
                      <a:lnTo>
                        <a:pt x="1824" y="465"/>
                      </a:lnTo>
                      <a:lnTo>
                        <a:pt x="1837" y="493"/>
                      </a:lnTo>
                      <a:lnTo>
                        <a:pt x="1858" y="561"/>
                      </a:lnTo>
                      <a:lnTo>
                        <a:pt x="1862" y="592"/>
                      </a:lnTo>
                      <a:lnTo>
                        <a:pt x="1855" y="622"/>
                      </a:lnTo>
                      <a:lnTo>
                        <a:pt x="1837" y="648"/>
                      </a:lnTo>
                      <a:lnTo>
                        <a:pt x="1811" y="670"/>
                      </a:lnTo>
                      <a:lnTo>
                        <a:pt x="1777" y="688"/>
                      </a:lnTo>
                      <a:lnTo>
                        <a:pt x="1735" y="700"/>
                      </a:lnTo>
                      <a:lnTo>
                        <a:pt x="1725" y="748"/>
                      </a:lnTo>
                      <a:lnTo>
                        <a:pt x="1709" y="795"/>
                      </a:lnTo>
                      <a:lnTo>
                        <a:pt x="1688" y="840"/>
                      </a:lnTo>
                      <a:lnTo>
                        <a:pt x="1661" y="882"/>
                      </a:lnTo>
                      <a:lnTo>
                        <a:pt x="1628" y="924"/>
                      </a:lnTo>
                      <a:lnTo>
                        <a:pt x="1588" y="962"/>
                      </a:lnTo>
                      <a:lnTo>
                        <a:pt x="1541" y="997"/>
                      </a:lnTo>
                      <a:lnTo>
                        <a:pt x="1487" y="1030"/>
                      </a:lnTo>
                      <a:lnTo>
                        <a:pt x="1426" y="1058"/>
                      </a:lnTo>
                      <a:lnTo>
                        <a:pt x="1359" y="1084"/>
                      </a:lnTo>
                      <a:lnTo>
                        <a:pt x="1371" y="1198"/>
                      </a:lnTo>
                      <a:lnTo>
                        <a:pt x="1378" y="1221"/>
                      </a:lnTo>
                      <a:lnTo>
                        <a:pt x="1392" y="1240"/>
                      </a:lnTo>
                      <a:lnTo>
                        <a:pt x="1412" y="1257"/>
                      </a:lnTo>
                      <a:lnTo>
                        <a:pt x="1438" y="1271"/>
                      </a:lnTo>
                      <a:lnTo>
                        <a:pt x="1912" y="1449"/>
                      </a:lnTo>
                      <a:lnTo>
                        <a:pt x="1770" y="1475"/>
                      </a:lnTo>
                      <a:lnTo>
                        <a:pt x="1619" y="1497"/>
                      </a:lnTo>
                      <a:lnTo>
                        <a:pt x="1464" y="1516"/>
                      </a:lnTo>
                      <a:lnTo>
                        <a:pt x="1303" y="1530"/>
                      </a:lnTo>
                      <a:lnTo>
                        <a:pt x="1135" y="1539"/>
                      </a:lnTo>
                      <a:lnTo>
                        <a:pt x="961" y="1541"/>
                      </a:lnTo>
                      <a:lnTo>
                        <a:pt x="786" y="1539"/>
                      </a:lnTo>
                      <a:lnTo>
                        <a:pt x="618" y="1530"/>
                      </a:lnTo>
                      <a:lnTo>
                        <a:pt x="453" y="1516"/>
                      </a:lnTo>
                      <a:lnTo>
                        <a:pt x="297" y="1497"/>
                      </a:lnTo>
                      <a:lnTo>
                        <a:pt x="146" y="1473"/>
                      </a:lnTo>
                      <a:lnTo>
                        <a:pt x="0" y="1445"/>
                      </a:lnTo>
                      <a:lnTo>
                        <a:pt x="484" y="1270"/>
                      </a:lnTo>
                      <a:lnTo>
                        <a:pt x="512" y="1257"/>
                      </a:lnTo>
                      <a:lnTo>
                        <a:pt x="531" y="1240"/>
                      </a:lnTo>
                      <a:lnTo>
                        <a:pt x="547" y="1219"/>
                      </a:lnTo>
                      <a:lnTo>
                        <a:pt x="554" y="1198"/>
                      </a:lnTo>
                      <a:lnTo>
                        <a:pt x="566" y="1084"/>
                      </a:lnTo>
                      <a:lnTo>
                        <a:pt x="498" y="1058"/>
                      </a:lnTo>
                      <a:lnTo>
                        <a:pt x="438" y="1030"/>
                      </a:lnTo>
                      <a:lnTo>
                        <a:pt x="384" y="997"/>
                      </a:lnTo>
                      <a:lnTo>
                        <a:pt x="337" y="962"/>
                      </a:lnTo>
                      <a:lnTo>
                        <a:pt x="297" y="924"/>
                      </a:lnTo>
                      <a:lnTo>
                        <a:pt x="264" y="882"/>
                      </a:lnTo>
                      <a:lnTo>
                        <a:pt x="238" y="840"/>
                      </a:lnTo>
                      <a:lnTo>
                        <a:pt x="215" y="795"/>
                      </a:lnTo>
                      <a:lnTo>
                        <a:pt x="200" y="748"/>
                      </a:lnTo>
                      <a:lnTo>
                        <a:pt x="189" y="700"/>
                      </a:lnTo>
                      <a:lnTo>
                        <a:pt x="148" y="688"/>
                      </a:lnTo>
                      <a:lnTo>
                        <a:pt x="113" y="670"/>
                      </a:lnTo>
                      <a:lnTo>
                        <a:pt x="87" y="648"/>
                      </a:lnTo>
                      <a:lnTo>
                        <a:pt x="70" y="622"/>
                      </a:lnTo>
                      <a:lnTo>
                        <a:pt x="63" y="592"/>
                      </a:lnTo>
                      <a:lnTo>
                        <a:pt x="66" y="563"/>
                      </a:lnTo>
                      <a:lnTo>
                        <a:pt x="87" y="495"/>
                      </a:lnTo>
                      <a:lnTo>
                        <a:pt x="101" y="465"/>
                      </a:lnTo>
                      <a:lnTo>
                        <a:pt x="125" y="439"/>
                      </a:lnTo>
                      <a:lnTo>
                        <a:pt x="156" y="417"/>
                      </a:lnTo>
                      <a:lnTo>
                        <a:pt x="193" y="397"/>
                      </a:lnTo>
                      <a:lnTo>
                        <a:pt x="235" y="382"/>
                      </a:lnTo>
                      <a:lnTo>
                        <a:pt x="264" y="323"/>
                      </a:lnTo>
                      <a:lnTo>
                        <a:pt x="302" y="269"/>
                      </a:lnTo>
                      <a:lnTo>
                        <a:pt x="346" y="219"/>
                      </a:lnTo>
                      <a:lnTo>
                        <a:pt x="370" y="194"/>
                      </a:lnTo>
                      <a:lnTo>
                        <a:pt x="391" y="175"/>
                      </a:lnTo>
                      <a:lnTo>
                        <a:pt x="406" y="161"/>
                      </a:lnTo>
                      <a:lnTo>
                        <a:pt x="418" y="149"/>
                      </a:lnTo>
                      <a:lnTo>
                        <a:pt x="427" y="137"/>
                      </a:lnTo>
                      <a:lnTo>
                        <a:pt x="432" y="125"/>
                      </a:lnTo>
                      <a:lnTo>
                        <a:pt x="434" y="109"/>
                      </a:lnTo>
                      <a:lnTo>
                        <a:pt x="432" y="90"/>
                      </a:lnTo>
                      <a:lnTo>
                        <a:pt x="431" y="66"/>
                      </a:lnTo>
                      <a:lnTo>
                        <a:pt x="425" y="36"/>
                      </a:lnTo>
                      <a:lnTo>
                        <a:pt x="425" y="10"/>
                      </a:lnTo>
                      <a:lnTo>
                        <a:pt x="429" y="5"/>
                      </a:lnTo>
                      <a:lnTo>
                        <a:pt x="438" y="1"/>
                      </a:lnTo>
                      <a:lnTo>
                        <a:pt x="45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70" name="Group 69"/>
            <p:cNvGrpSpPr/>
            <p:nvPr/>
          </p:nvGrpSpPr>
          <p:grpSpPr>
            <a:xfrm>
              <a:off x="1286126" y="4520503"/>
              <a:ext cx="1577601" cy="998420"/>
              <a:chOff x="6338645" y="2741246"/>
              <a:chExt cx="9070975" cy="5740767"/>
            </a:xfrm>
          </p:grpSpPr>
          <p:grpSp>
            <p:nvGrpSpPr>
              <p:cNvPr id="71" name="Group 70"/>
              <p:cNvGrpSpPr/>
              <p:nvPr/>
            </p:nvGrpSpPr>
            <p:grpSpPr>
              <a:xfrm>
                <a:off x="6338645" y="4813300"/>
                <a:ext cx="9070975" cy="3668713"/>
                <a:chOff x="3235325" y="4724400"/>
                <a:chExt cx="9070975" cy="3668713"/>
              </a:xfrm>
            </p:grpSpPr>
            <p:sp>
              <p:nvSpPr>
                <p:cNvPr id="76" name="Freeform 15"/>
                <p:cNvSpPr>
                  <a:spLocks/>
                </p:cNvSpPr>
                <p:nvPr/>
              </p:nvSpPr>
              <p:spPr bwMode="auto">
                <a:xfrm>
                  <a:off x="3235325" y="4724400"/>
                  <a:ext cx="9070975" cy="3668713"/>
                </a:xfrm>
                <a:custGeom>
                  <a:avLst/>
                  <a:gdLst>
                    <a:gd name="T0" fmla="*/ 7 w 5714"/>
                    <a:gd name="T1" fmla="*/ 91 h 2311"/>
                    <a:gd name="T2" fmla="*/ 54 w 5714"/>
                    <a:gd name="T3" fmla="*/ 270 h 2311"/>
                    <a:gd name="T4" fmla="*/ 146 w 5714"/>
                    <a:gd name="T5" fmla="*/ 442 h 2311"/>
                    <a:gd name="T6" fmla="*/ 279 w 5714"/>
                    <a:gd name="T7" fmla="*/ 605 h 2311"/>
                    <a:gd name="T8" fmla="*/ 451 w 5714"/>
                    <a:gd name="T9" fmla="*/ 760 h 2311"/>
                    <a:gd name="T10" fmla="*/ 659 w 5714"/>
                    <a:gd name="T11" fmla="*/ 902 h 2311"/>
                    <a:gd name="T12" fmla="*/ 900 w 5714"/>
                    <a:gd name="T13" fmla="*/ 1032 h 2311"/>
                    <a:gd name="T14" fmla="*/ 1169 w 5714"/>
                    <a:gd name="T15" fmla="*/ 1147 h 2311"/>
                    <a:gd name="T16" fmla="*/ 1466 w 5714"/>
                    <a:gd name="T17" fmla="*/ 1244 h 2311"/>
                    <a:gd name="T18" fmla="*/ 1787 w 5714"/>
                    <a:gd name="T19" fmla="*/ 1322 h 2311"/>
                    <a:gd name="T20" fmla="*/ 2127 w 5714"/>
                    <a:gd name="T21" fmla="*/ 1382 h 2311"/>
                    <a:gd name="T22" fmla="*/ 2484 w 5714"/>
                    <a:gd name="T23" fmla="*/ 1418 h 2311"/>
                    <a:gd name="T24" fmla="*/ 2857 w 5714"/>
                    <a:gd name="T25" fmla="*/ 1430 h 2311"/>
                    <a:gd name="T26" fmla="*/ 3230 w 5714"/>
                    <a:gd name="T27" fmla="*/ 1418 h 2311"/>
                    <a:gd name="T28" fmla="*/ 3588 w 5714"/>
                    <a:gd name="T29" fmla="*/ 1382 h 2311"/>
                    <a:gd name="T30" fmla="*/ 3929 w 5714"/>
                    <a:gd name="T31" fmla="*/ 1322 h 2311"/>
                    <a:gd name="T32" fmla="*/ 4248 w 5714"/>
                    <a:gd name="T33" fmla="*/ 1244 h 2311"/>
                    <a:gd name="T34" fmla="*/ 4545 w 5714"/>
                    <a:gd name="T35" fmla="*/ 1147 h 2311"/>
                    <a:gd name="T36" fmla="*/ 4816 w 5714"/>
                    <a:gd name="T37" fmla="*/ 1032 h 2311"/>
                    <a:gd name="T38" fmla="*/ 5055 w 5714"/>
                    <a:gd name="T39" fmla="*/ 902 h 2311"/>
                    <a:gd name="T40" fmla="*/ 5263 w 5714"/>
                    <a:gd name="T41" fmla="*/ 760 h 2311"/>
                    <a:gd name="T42" fmla="*/ 5435 w 5714"/>
                    <a:gd name="T43" fmla="*/ 605 h 2311"/>
                    <a:gd name="T44" fmla="*/ 5569 w 5714"/>
                    <a:gd name="T45" fmla="*/ 442 h 2311"/>
                    <a:gd name="T46" fmla="*/ 5662 w 5714"/>
                    <a:gd name="T47" fmla="*/ 270 h 2311"/>
                    <a:gd name="T48" fmla="*/ 5709 w 5714"/>
                    <a:gd name="T49" fmla="*/ 91 h 2311"/>
                    <a:gd name="T50" fmla="*/ 5714 w 5714"/>
                    <a:gd name="T51" fmla="*/ 930 h 2311"/>
                    <a:gd name="T52" fmla="*/ 5692 w 5714"/>
                    <a:gd name="T53" fmla="*/ 1109 h 2311"/>
                    <a:gd name="T54" fmla="*/ 5621 w 5714"/>
                    <a:gd name="T55" fmla="*/ 1283 h 2311"/>
                    <a:gd name="T56" fmla="*/ 5508 w 5714"/>
                    <a:gd name="T57" fmla="*/ 1448 h 2311"/>
                    <a:gd name="T58" fmla="*/ 5353 w 5714"/>
                    <a:gd name="T59" fmla="*/ 1602 h 2311"/>
                    <a:gd name="T60" fmla="*/ 5164 w 5714"/>
                    <a:gd name="T61" fmla="*/ 1745 h 2311"/>
                    <a:gd name="T62" fmla="*/ 4939 w 5714"/>
                    <a:gd name="T63" fmla="*/ 1877 h 2311"/>
                    <a:gd name="T64" fmla="*/ 4684 w 5714"/>
                    <a:gd name="T65" fmla="*/ 1991 h 2311"/>
                    <a:gd name="T66" fmla="*/ 4399 w 5714"/>
                    <a:gd name="T67" fmla="*/ 2092 h 2311"/>
                    <a:gd name="T68" fmla="*/ 4091 w 5714"/>
                    <a:gd name="T69" fmla="*/ 2175 h 2311"/>
                    <a:gd name="T70" fmla="*/ 3761 w 5714"/>
                    <a:gd name="T71" fmla="*/ 2240 h 2311"/>
                    <a:gd name="T72" fmla="*/ 3411 w 5714"/>
                    <a:gd name="T73" fmla="*/ 2285 h 2311"/>
                    <a:gd name="T74" fmla="*/ 3046 w 5714"/>
                    <a:gd name="T75" fmla="*/ 2308 h 2311"/>
                    <a:gd name="T76" fmla="*/ 2670 w 5714"/>
                    <a:gd name="T77" fmla="*/ 2308 h 2311"/>
                    <a:gd name="T78" fmla="*/ 2304 w 5714"/>
                    <a:gd name="T79" fmla="*/ 2285 h 2311"/>
                    <a:gd name="T80" fmla="*/ 1955 w 5714"/>
                    <a:gd name="T81" fmla="*/ 2240 h 2311"/>
                    <a:gd name="T82" fmla="*/ 1624 w 5714"/>
                    <a:gd name="T83" fmla="*/ 2175 h 2311"/>
                    <a:gd name="T84" fmla="*/ 1315 w 5714"/>
                    <a:gd name="T85" fmla="*/ 2092 h 2311"/>
                    <a:gd name="T86" fmla="*/ 1032 w 5714"/>
                    <a:gd name="T87" fmla="*/ 1991 h 2311"/>
                    <a:gd name="T88" fmla="*/ 775 w 5714"/>
                    <a:gd name="T89" fmla="*/ 1877 h 2311"/>
                    <a:gd name="T90" fmla="*/ 552 w 5714"/>
                    <a:gd name="T91" fmla="*/ 1745 h 2311"/>
                    <a:gd name="T92" fmla="*/ 361 w 5714"/>
                    <a:gd name="T93" fmla="*/ 1602 h 2311"/>
                    <a:gd name="T94" fmla="*/ 208 w 5714"/>
                    <a:gd name="T95" fmla="*/ 1448 h 2311"/>
                    <a:gd name="T96" fmla="*/ 94 w 5714"/>
                    <a:gd name="T97" fmla="*/ 1283 h 2311"/>
                    <a:gd name="T98" fmla="*/ 24 w 5714"/>
                    <a:gd name="T99" fmla="*/ 1109 h 2311"/>
                    <a:gd name="T100" fmla="*/ 0 w 5714"/>
                    <a:gd name="T101" fmla="*/ 930 h 2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311">
                      <a:moveTo>
                        <a:pt x="0" y="0"/>
                      </a:moveTo>
                      <a:lnTo>
                        <a:pt x="7" y="91"/>
                      </a:lnTo>
                      <a:lnTo>
                        <a:pt x="24" y="181"/>
                      </a:lnTo>
                      <a:lnTo>
                        <a:pt x="54" y="270"/>
                      </a:lnTo>
                      <a:lnTo>
                        <a:pt x="94" y="357"/>
                      </a:lnTo>
                      <a:lnTo>
                        <a:pt x="146" y="442"/>
                      </a:lnTo>
                      <a:lnTo>
                        <a:pt x="208" y="525"/>
                      </a:lnTo>
                      <a:lnTo>
                        <a:pt x="279" y="605"/>
                      </a:lnTo>
                      <a:lnTo>
                        <a:pt x="361" y="685"/>
                      </a:lnTo>
                      <a:lnTo>
                        <a:pt x="451" y="760"/>
                      </a:lnTo>
                      <a:lnTo>
                        <a:pt x="552" y="833"/>
                      </a:lnTo>
                      <a:lnTo>
                        <a:pt x="659" y="902"/>
                      </a:lnTo>
                      <a:lnTo>
                        <a:pt x="775" y="970"/>
                      </a:lnTo>
                      <a:lnTo>
                        <a:pt x="900" y="1032"/>
                      </a:lnTo>
                      <a:lnTo>
                        <a:pt x="1032" y="1091"/>
                      </a:lnTo>
                      <a:lnTo>
                        <a:pt x="1169" y="1147"/>
                      </a:lnTo>
                      <a:lnTo>
                        <a:pt x="1315" y="1197"/>
                      </a:lnTo>
                      <a:lnTo>
                        <a:pt x="1466" y="1244"/>
                      </a:lnTo>
                      <a:lnTo>
                        <a:pt x="1624" y="1286"/>
                      </a:lnTo>
                      <a:lnTo>
                        <a:pt x="1787" y="1322"/>
                      </a:lnTo>
                      <a:lnTo>
                        <a:pt x="1955" y="1355"/>
                      </a:lnTo>
                      <a:lnTo>
                        <a:pt x="2127" y="1382"/>
                      </a:lnTo>
                      <a:lnTo>
                        <a:pt x="2304" y="1402"/>
                      </a:lnTo>
                      <a:lnTo>
                        <a:pt x="2484" y="1418"/>
                      </a:lnTo>
                      <a:lnTo>
                        <a:pt x="2670" y="1427"/>
                      </a:lnTo>
                      <a:lnTo>
                        <a:pt x="2857" y="1430"/>
                      </a:lnTo>
                      <a:lnTo>
                        <a:pt x="3046" y="1427"/>
                      </a:lnTo>
                      <a:lnTo>
                        <a:pt x="3230" y="1418"/>
                      </a:lnTo>
                      <a:lnTo>
                        <a:pt x="3411" y="1402"/>
                      </a:lnTo>
                      <a:lnTo>
                        <a:pt x="3588" y="1382"/>
                      </a:lnTo>
                      <a:lnTo>
                        <a:pt x="3761" y="1355"/>
                      </a:lnTo>
                      <a:lnTo>
                        <a:pt x="3929" y="1322"/>
                      </a:lnTo>
                      <a:lnTo>
                        <a:pt x="4091" y="1286"/>
                      </a:lnTo>
                      <a:lnTo>
                        <a:pt x="4248" y="1244"/>
                      </a:lnTo>
                      <a:lnTo>
                        <a:pt x="4399" y="1197"/>
                      </a:lnTo>
                      <a:lnTo>
                        <a:pt x="4545" y="1147"/>
                      </a:lnTo>
                      <a:lnTo>
                        <a:pt x="4684" y="1091"/>
                      </a:lnTo>
                      <a:lnTo>
                        <a:pt x="4816" y="1032"/>
                      </a:lnTo>
                      <a:lnTo>
                        <a:pt x="4939" y="970"/>
                      </a:lnTo>
                      <a:lnTo>
                        <a:pt x="5055" y="902"/>
                      </a:lnTo>
                      <a:lnTo>
                        <a:pt x="5164" y="833"/>
                      </a:lnTo>
                      <a:lnTo>
                        <a:pt x="5263" y="760"/>
                      </a:lnTo>
                      <a:lnTo>
                        <a:pt x="5353" y="685"/>
                      </a:lnTo>
                      <a:lnTo>
                        <a:pt x="5435" y="605"/>
                      </a:lnTo>
                      <a:lnTo>
                        <a:pt x="5508" y="525"/>
                      </a:lnTo>
                      <a:lnTo>
                        <a:pt x="5569" y="442"/>
                      </a:lnTo>
                      <a:lnTo>
                        <a:pt x="5621" y="357"/>
                      </a:lnTo>
                      <a:lnTo>
                        <a:pt x="5662" y="270"/>
                      </a:lnTo>
                      <a:lnTo>
                        <a:pt x="5692" y="181"/>
                      </a:lnTo>
                      <a:lnTo>
                        <a:pt x="5709" y="91"/>
                      </a:lnTo>
                      <a:lnTo>
                        <a:pt x="5714" y="0"/>
                      </a:lnTo>
                      <a:lnTo>
                        <a:pt x="5714" y="930"/>
                      </a:lnTo>
                      <a:lnTo>
                        <a:pt x="5709" y="1020"/>
                      </a:lnTo>
                      <a:lnTo>
                        <a:pt x="5692" y="1109"/>
                      </a:lnTo>
                      <a:lnTo>
                        <a:pt x="5662" y="1197"/>
                      </a:lnTo>
                      <a:lnTo>
                        <a:pt x="5621" y="1283"/>
                      </a:lnTo>
                      <a:lnTo>
                        <a:pt x="5569" y="1366"/>
                      </a:lnTo>
                      <a:lnTo>
                        <a:pt x="5508" y="1448"/>
                      </a:lnTo>
                      <a:lnTo>
                        <a:pt x="5435" y="1526"/>
                      </a:lnTo>
                      <a:lnTo>
                        <a:pt x="5353" y="1602"/>
                      </a:lnTo>
                      <a:lnTo>
                        <a:pt x="5263" y="1675"/>
                      </a:lnTo>
                      <a:lnTo>
                        <a:pt x="5164" y="1745"/>
                      </a:lnTo>
                      <a:lnTo>
                        <a:pt x="5055" y="1812"/>
                      </a:lnTo>
                      <a:lnTo>
                        <a:pt x="4939" y="1877"/>
                      </a:lnTo>
                      <a:lnTo>
                        <a:pt x="4816" y="1936"/>
                      </a:lnTo>
                      <a:lnTo>
                        <a:pt x="4684" y="1991"/>
                      </a:lnTo>
                      <a:lnTo>
                        <a:pt x="4545" y="2045"/>
                      </a:lnTo>
                      <a:lnTo>
                        <a:pt x="4399" y="2092"/>
                      </a:lnTo>
                      <a:lnTo>
                        <a:pt x="4248" y="2137"/>
                      </a:lnTo>
                      <a:lnTo>
                        <a:pt x="4091" y="2175"/>
                      </a:lnTo>
                      <a:lnTo>
                        <a:pt x="3929" y="2210"/>
                      </a:lnTo>
                      <a:lnTo>
                        <a:pt x="3761" y="2240"/>
                      </a:lnTo>
                      <a:lnTo>
                        <a:pt x="3588" y="2266"/>
                      </a:lnTo>
                      <a:lnTo>
                        <a:pt x="3411" y="2285"/>
                      </a:lnTo>
                      <a:lnTo>
                        <a:pt x="3230" y="2299"/>
                      </a:lnTo>
                      <a:lnTo>
                        <a:pt x="3046" y="2308"/>
                      </a:lnTo>
                      <a:lnTo>
                        <a:pt x="2857" y="2311"/>
                      </a:lnTo>
                      <a:lnTo>
                        <a:pt x="2670" y="2308"/>
                      </a:lnTo>
                      <a:lnTo>
                        <a:pt x="2484" y="2299"/>
                      </a:lnTo>
                      <a:lnTo>
                        <a:pt x="2304" y="2285"/>
                      </a:lnTo>
                      <a:lnTo>
                        <a:pt x="2127" y="2266"/>
                      </a:lnTo>
                      <a:lnTo>
                        <a:pt x="1955" y="2240"/>
                      </a:lnTo>
                      <a:lnTo>
                        <a:pt x="1787" y="2210"/>
                      </a:lnTo>
                      <a:lnTo>
                        <a:pt x="1624" y="2175"/>
                      </a:lnTo>
                      <a:lnTo>
                        <a:pt x="1466" y="2137"/>
                      </a:lnTo>
                      <a:lnTo>
                        <a:pt x="1315" y="2092"/>
                      </a:lnTo>
                      <a:lnTo>
                        <a:pt x="1169" y="2045"/>
                      </a:lnTo>
                      <a:lnTo>
                        <a:pt x="1032" y="1991"/>
                      </a:lnTo>
                      <a:lnTo>
                        <a:pt x="900" y="1936"/>
                      </a:lnTo>
                      <a:lnTo>
                        <a:pt x="775" y="1877"/>
                      </a:lnTo>
                      <a:lnTo>
                        <a:pt x="659" y="1812"/>
                      </a:lnTo>
                      <a:lnTo>
                        <a:pt x="552" y="1745"/>
                      </a:lnTo>
                      <a:lnTo>
                        <a:pt x="451" y="1675"/>
                      </a:lnTo>
                      <a:lnTo>
                        <a:pt x="361" y="1602"/>
                      </a:lnTo>
                      <a:lnTo>
                        <a:pt x="279" y="1526"/>
                      </a:lnTo>
                      <a:lnTo>
                        <a:pt x="208" y="1448"/>
                      </a:lnTo>
                      <a:lnTo>
                        <a:pt x="146" y="1366"/>
                      </a:lnTo>
                      <a:lnTo>
                        <a:pt x="94" y="1283"/>
                      </a:lnTo>
                      <a:lnTo>
                        <a:pt x="54" y="1197"/>
                      </a:lnTo>
                      <a:lnTo>
                        <a:pt x="24" y="1109"/>
                      </a:lnTo>
                      <a:lnTo>
                        <a:pt x="7" y="1020"/>
                      </a:lnTo>
                      <a:lnTo>
                        <a:pt x="0" y="9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solidFill>
                    <a:schemeClr val="accent1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7" name="Freeform 16"/>
                <p:cNvSpPr>
                  <a:spLocks/>
                </p:cNvSpPr>
                <p:nvPr/>
              </p:nvSpPr>
              <p:spPr bwMode="auto">
                <a:xfrm>
                  <a:off x="3759200" y="5773738"/>
                  <a:ext cx="349250" cy="1725613"/>
                </a:xfrm>
                <a:custGeom>
                  <a:avLst/>
                  <a:gdLst>
                    <a:gd name="T0" fmla="*/ 0 w 220"/>
                    <a:gd name="T1" fmla="*/ 0 h 1087"/>
                    <a:gd name="T2" fmla="*/ 67 w 220"/>
                    <a:gd name="T3" fmla="*/ 60 h 1087"/>
                    <a:gd name="T4" fmla="*/ 140 w 220"/>
                    <a:gd name="T5" fmla="*/ 118 h 1087"/>
                    <a:gd name="T6" fmla="*/ 220 w 220"/>
                    <a:gd name="T7" fmla="*/ 175 h 1087"/>
                    <a:gd name="T8" fmla="*/ 220 w 220"/>
                    <a:gd name="T9" fmla="*/ 1087 h 1087"/>
                    <a:gd name="T10" fmla="*/ 140 w 220"/>
                    <a:gd name="T11" fmla="*/ 1033 h 1087"/>
                    <a:gd name="T12" fmla="*/ 67 w 220"/>
                    <a:gd name="T13" fmla="*/ 976 h 1087"/>
                    <a:gd name="T14" fmla="*/ 0 w 220"/>
                    <a:gd name="T15" fmla="*/ 919 h 1087"/>
                    <a:gd name="T16" fmla="*/ 0 w 220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0" h="1087">
                      <a:moveTo>
                        <a:pt x="0" y="0"/>
                      </a:moveTo>
                      <a:lnTo>
                        <a:pt x="67" y="60"/>
                      </a:lnTo>
                      <a:lnTo>
                        <a:pt x="140" y="118"/>
                      </a:lnTo>
                      <a:lnTo>
                        <a:pt x="220" y="175"/>
                      </a:lnTo>
                      <a:lnTo>
                        <a:pt x="220" y="1087"/>
                      </a:lnTo>
                      <a:lnTo>
                        <a:pt x="140" y="1033"/>
                      </a:lnTo>
                      <a:lnTo>
                        <a:pt x="67" y="976"/>
                      </a:lnTo>
                      <a:lnTo>
                        <a:pt x="0" y="9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8" name="Freeform 17"/>
                <p:cNvSpPr>
                  <a:spLocks/>
                </p:cNvSpPr>
                <p:nvPr/>
              </p:nvSpPr>
              <p:spPr bwMode="auto">
                <a:xfrm>
                  <a:off x="11436350" y="5773738"/>
                  <a:ext cx="347663" cy="1725613"/>
                </a:xfrm>
                <a:custGeom>
                  <a:avLst/>
                  <a:gdLst>
                    <a:gd name="T0" fmla="*/ 219 w 219"/>
                    <a:gd name="T1" fmla="*/ 0 h 1087"/>
                    <a:gd name="T2" fmla="*/ 219 w 219"/>
                    <a:gd name="T3" fmla="*/ 919 h 1087"/>
                    <a:gd name="T4" fmla="*/ 151 w 219"/>
                    <a:gd name="T5" fmla="*/ 976 h 1087"/>
                    <a:gd name="T6" fmla="*/ 78 w 219"/>
                    <a:gd name="T7" fmla="*/ 1033 h 1087"/>
                    <a:gd name="T8" fmla="*/ 0 w 219"/>
                    <a:gd name="T9" fmla="*/ 1087 h 1087"/>
                    <a:gd name="T10" fmla="*/ 0 w 219"/>
                    <a:gd name="T11" fmla="*/ 175 h 1087"/>
                    <a:gd name="T12" fmla="*/ 78 w 219"/>
                    <a:gd name="T13" fmla="*/ 118 h 1087"/>
                    <a:gd name="T14" fmla="*/ 151 w 219"/>
                    <a:gd name="T15" fmla="*/ 60 h 1087"/>
                    <a:gd name="T16" fmla="*/ 219 w 219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9" h="1087">
                      <a:moveTo>
                        <a:pt x="219" y="0"/>
                      </a:moveTo>
                      <a:lnTo>
                        <a:pt x="219" y="919"/>
                      </a:lnTo>
                      <a:lnTo>
                        <a:pt x="151" y="976"/>
                      </a:lnTo>
                      <a:lnTo>
                        <a:pt x="78" y="1033"/>
                      </a:lnTo>
                      <a:lnTo>
                        <a:pt x="0" y="1087"/>
                      </a:lnTo>
                      <a:lnTo>
                        <a:pt x="0" y="175"/>
                      </a:lnTo>
                      <a:lnTo>
                        <a:pt x="78" y="118"/>
                      </a:lnTo>
                      <a:lnTo>
                        <a:pt x="151" y="60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9" name="Freeform 18"/>
                <p:cNvSpPr>
                  <a:spLocks/>
                </p:cNvSpPr>
                <p:nvPr/>
              </p:nvSpPr>
              <p:spPr bwMode="auto">
                <a:xfrm>
                  <a:off x="4457700" y="6267450"/>
                  <a:ext cx="347663" cy="1598613"/>
                </a:xfrm>
                <a:custGeom>
                  <a:avLst/>
                  <a:gdLst>
                    <a:gd name="T0" fmla="*/ 0 w 219"/>
                    <a:gd name="T1" fmla="*/ 0 h 1007"/>
                    <a:gd name="T2" fmla="*/ 106 w 219"/>
                    <a:gd name="T3" fmla="*/ 53 h 1007"/>
                    <a:gd name="T4" fmla="*/ 219 w 219"/>
                    <a:gd name="T5" fmla="*/ 106 h 1007"/>
                    <a:gd name="T6" fmla="*/ 219 w 219"/>
                    <a:gd name="T7" fmla="*/ 1007 h 1007"/>
                    <a:gd name="T8" fmla="*/ 106 w 219"/>
                    <a:gd name="T9" fmla="*/ 959 h 1007"/>
                    <a:gd name="T10" fmla="*/ 0 w 219"/>
                    <a:gd name="T11" fmla="*/ 905 h 1007"/>
                    <a:gd name="T12" fmla="*/ 0 w 219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1007">
                      <a:moveTo>
                        <a:pt x="0" y="0"/>
                      </a:moveTo>
                      <a:lnTo>
                        <a:pt x="106" y="53"/>
                      </a:lnTo>
                      <a:lnTo>
                        <a:pt x="219" y="106"/>
                      </a:lnTo>
                      <a:lnTo>
                        <a:pt x="219" y="1007"/>
                      </a:lnTo>
                      <a:lnTo>
                        <a:pt x="106" y="959"/>
                      </a:lnTo>
                      <a:lnTo>
                        <a:pt x="0" y="9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0" name="Freeform 19"/>
                <p:cNvSpPr>
                  <a:spLocks/>
                </p:cNvSpPr>
                <p:nvPr/>
              </p:nvSpPr>
              <p:spPr bwMode="auto">
                <a:xfrm>
                  <a:off x="10737850" y="6267450"/>
                  <a:ext cx="349250" cy="1598613"/>
                </a:xfrm>
                <a:custGeom>
                  <a:avLst/>
                  <a:gdLst>
                    <a:gd name="T0" fmla="*/ 220 w 220"/>
                    <a:gd name="T1" fmla="*/ 0 h 1007"/>
                    <a:gd name="T2" fmla="*/ 220 w 220"/>
                    <a:gd name="T3" fmla="*/ 905 h 1007"/>
                    <a:gd name="T4" fmla="*/ 112 w 220"/>
                    <a:gd name="T5" fmla="*/ 959 h 1007"/>
                    <a:gd name="T6" fmla="*/ 0 w 220"/>
                    <a:gd name="T7" fmla="*/ 1007 h 1007"/>
                    <a:gd name="T8" fmla="*/ 0 w 220"/>
                    <a:gd name="T9" fmla="*/ 106 h 1007"/>
                    <a:gd name="T10" fmla="*/ 112 w 220"/>
                    <a:gd name="T11" fmla="*/ 53 h 1007"/>
                    <a:gd name="T12" fmla="*/ 220 w 220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1007">
                      <a:moveTo>
                        <a:pt x="220" y="0"/>
                      </a:moveTo>
                      <a:lnTo>
                        <a:pt x="220" y="905"/>
                      </a:lnTo>
                      <a:lnTo>
                        <a:pt x="112" y="959"/>
                      </a:lnTo>
                      <a:lnTo>
                        <a:pt x="0" y="1007"/>
                      </a:lnTo>
                      <a:lnTo>
                        <a:pt x="0" y="106"/>
                      </a:lnTo>
                      <a:lnTo>
                        <a:pt x="112" y="5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1" name="Freeform 20"/>
                <p:cNvSpPr>
                  <a:spLocks/>
                </p:cNvSpPr>
                <p:nvPr/>
              </p:nvSpPr>
              <p:spPr bwMode="auto">
                <a:xfrm>
                  <a:off x="5154613" y="6575425"/>
                  <a:ext cx="347663" cy="1530350"/>
                </a:xfrm>
                <a:custGeom>
                  <a:avLst/>
                  <a:gdLst>
                    <a:gd name="T0" fmla="*/ 0 w 219"/>
                    <a:gd name="T1" fmla="*/ 0 h 964"/>
                    <a:gd name="T2" fmla="*/ 108 w 219"/>
                    <a:gd name="T3" fmla="*/ 37 h 964"/>
                    <a:gd name="T4" fmla="*/ 219 w 219"/>
                    <a:gd name="T5" fmla="*/ 71 h 964"/>
                    <a:gd name="T6" fmla="*/ 219 w 219"/>
                    <a:gd name="T7" fmla="*/ 964 h 964"/>
                    <a:gd name="T8" fmla="*/ 108 w 219"/>
                    <a:gd name="T9" fmla="*/ 931 h 964"/>
                    <a:gd name="T10" fmla="*/ 0 w 219"/>
                    <a:gd name="T11" fmla="*/ 897 h 964"/>
                    <a:gd name="T12" fmla="*/ 0 w 219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64">
                      <a:moveTo>
                        <a:pt x="0" y="0"/>
                      </a:moveTo>
                      <a:lnTo>
                        <a:pt x="108" y="37"/>
                      </a:lnTo>
                      <a:lnTo>
                        <a:pt x="219" y="71"/>
                      </a:lnTo>
                      <a:lnTo>
                        <a:pt x="219" y="964"/>
                      </a:lnTo>
                      <a:lnTo>
                        <a:pt x="108" y="931"/>
                      </a:lnTo>
                      <a:lnTo>
                        <a:pt x="0" y="8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2" name="Freeform 21"/>
                <p:cNvSpPr>
                  <a:spLocks/>
                </p:cNvSpPr>
                <p:nvPr/>
              </p:nvSpPr>
              <p:spPr bwMode="auto">
                <a:xfrm>
                  <a:off x="10040938" y="6575425"/>
                  <a:ext cx="346075" cy="1530350"/>
                </a:xfrm>
                <a:custGeom>
                  <a:avLst/>
                  <a:gdLst>
                    <a:gd name="T0" fmla="*/ 218 w 218"/>
                    <a:gd name="T1" fmla="*/ 0 h 964"/>
                    <a:gd name="T2" fmla="*/ 218 w 218"/>
                    <a:gd name="T3" fmla="*/ 897 h 964"/>
                    <a:gd name="T4" fmla="*/ 111 w 218"/>
                    <a:gd name="T5" fmla="*/ 931 h 964"/>
                    <a:gd name="T6" fmla="*/ 0 w 218"/>
                    <a:gd name="T7" fmla="*/ 964 h 964"/>
                    <a:gd name="T8" fmla="*/ 0 w 218"/>
                    <a:gd name="T9" fmla="*/ 71 h 964"/>
                    <a:gd name="T10" fmla="*/ 111 w 218"/>
                    <a:gd name="T11" fmla="*/ 37 h 964"/>
                    <a:gd name="T12" fmla="*/ 218 w 218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8" h="964">
                      <a:moveTo>
                        <a:pt x="218" y="0"/>
                      </a:moveTo>
                      <a:lnTo>
                        <a:pt x="218" y="897"/>
                      </a:lnTo>
                      <a:lnTo>
                        <a:pt x="111" y="931"/>
                      </a:lnTo>
                      <a:lnTo>
                        <a:pt x="0" y="964"/>
                      </a:lnTo>
                      <a:lnTo>
                        <a:pt x="0" y="71"/>
                      </a:lnTo>
                      <a:lnTo>
                        <a:pt x="111" y="37"/>
                      </a:lnTo>
                      <a:lnTo>
                        <a:pt x="218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3" name="Freeform 22"/>
                <p:cNvSpPr>
                  <a:spLocks/>
                </p:cNvSpPr>
                <p:nvPr/>
              </p:nvSpPr>
              <p:spPr bwMode="auto">
                <a:xfrm>
                  <a:off x="6027738" y="6823075"/>
                  <a:ext cx="347663" cy="1470025"/>
                </a:xfrm>
                <a:custGeom>
                  <a:avLst/>
                  <a:gdLst>
                    <a:gd name="T0" fmla="*/ 0 w 219"/>
                    <a:gd name="T1" fmla="*/ 0 h 926"/>
                    <a:gd name="T2" fmla="*/ 108 w 219"/>
                    <a:gd name="T3" fmla="*/ 23 h 926"/>
                    <a:gd name="T4" fmla="*/ 219 w 219"/>
                    <a:gd name="T5" fmla="*/ 42 h 926"/>
                    <a:gd name="T6" fmla="*/ 219 w 219"/>
                    <a:gd name="T7" fmla="*/ 926 h 926"/>
                    <a:gd name="T8" fmla="*/ 108 w 219"/>
                    <a:gd name="T9" fmla="*/ 909 h 926"/>
                    <a:gd name="T10" fmla="*/ 0 w 219"/>
                    <a:gd name="T11" fmla="*/ 888 h 926"/>
                    <a:gd name="T12" fmla="*/ 0 w 219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26">
                      <a:moveTo>
                        <a:pt x="0" y="0"/>
                      </a:moveTo>
                      <a:lnTo>
                        <a:pt x="108" y="23"/>
                      </a:lnTo>
                      <a:lnTo>
                        <a:pt x="219" y="42"/>
                      </a:lnTo>
                      <a:lnTo>
                        <a:pt x="219" y="926"/>
                      </a:lnTo>
                      <a:lnTo>
                        <a:pt x="108" y="909"/>
                      </a:lnTo>
                      <a:lnTo>
                        <a:pt x="0" y="8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4" name="Freeform 23"/>
                <p:cNvSpPr>
                  <a:spLocks/>
                </p:cNvSpPr>
                <p:nvPr/>
              </p:nvSpPr>
              <p:spPr bwMode="auto">
                <a:xfrm>
                  <a:off x="9167813" y="6823075"/>
                  <a:ext cx="349250" cy="1470025"/>
                </a:xfrm>
                <a:custGeom>
                  <a:avLst/>
                  <a:gdLst>
                    <a:gd name="T0" fmla="*/ 220 w 220"/>
                    <a:gd name="T1" fmla="*/ 0 h 926"/>
                    <a:gd name="T2" fmla="*/ 220 w 220"/>
                    <a:gd name="T3" fmla="*/ 888 h 926"/>
                    <a:gd name="T4" fmla="*/ 111 w 220"/>
                    <a:gd name="T5" fmla="*/ 909 h 926"/>
                    <a:gd name="T6" fmla="*/ 0 w 220"/>
                    <a:gd name="T7" fmla="*/ 926 h 926"/>
                    <a:gd name="T8" fmla="*/ 0 w 220"/>
                    <a:gd name="T9" fmla="*/ 42 h 926"/>
                    <a:gd name="T10" fmla="*/ 111 w 220"/>
                    <a:gd name="T11" fmla="*/ 23 h 926"/>
                    <a:gd name="T12" fmla="*/ 220 w 220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926">
                      <a:moveTo>
                        <a:pt x="220" y="0"/>
                      </a:moveTo>
                      <a:lnTo>
                        <a:pt x="220" y="888"/>
                      </a:lnTo>
                      <a:lnTo>
                        <a:pt x="111" y="909"/>
                      </a:lnTo>
                      <a:lnTo>
                        <a:pt x="0" y="926"/>
                      </a:lnTo>
                      <a:lnTo>
                        <a:pt x="0" y="42"/>
                      </a:lnTo>
                      <a:lnTo>
                        <a:pt x="111" y="2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5" name="Freeform 24"/>
                <p:cNvSpPr>
                  <a:spLocks/>
                </p:cNvSpPr>
                <p:nvPr/>
              </p:nvSpPr>
              <p:spPr bwMode="auto">
                <a:xfrm>
                  <a:off x="7073900" y="6975475"/>
                  <a:ext cx="347663" cy="1417638"/>
                </a:xfrm>
                <a:custGeom>
                  <a:avLst/>
                  <a:gdLst>
                    <a:gd name="T0" fmla="*/ 0 w 219"/>
                    <a:gd name="T1" fmla="*/ 0 h 893"/>
                    <a:gd name="T2" fmla="*/ 110 w 219"/>
                    <a:gd name="T3" fmla="*/ 7 h 893"/>
                    <a:gd name="T4" fmla="*/ 219 w 219"/>
                    <a:gd name="T5" fmla="*/ 12 h 893"/>
                    <a:gd name="T6" fmla="*/ 219 w 219"/>
                    <a:gd name="T7" fmla="*/ 893 h 893"/>
                    <a:gd name="T8" fmla="*/ 110 w 219"/>
                    <a:gd name="T9" fmla="*/ 890 h 893"/>
                    <a:gd name="T10" fmla="*/ 0 w 219"/>
                    <a:gd name="T11" fmla="*/ 881 h 893"/>
                    <a:gd name="T12" fmla="*/ 0 w 219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893">
                      <a:moveTo>
                        <a:pt x="0" y="0"/>
                      </a:moveTo>
                      <a:lnTo>
                        <a:pt x="110" y="7"/>
                      </a:lnTo>
                      <a:lnTo>
                        <a:pt x="219" y="12"/>
                      </a:lnTo>
                      <a:lnTo>
                        <a:pt x="219" y="893"/>
                      </a:lnTo>
                      <a:lnTo>
                        <a:pt x="110" y="890"/>
                      </a:lnTo>
                      <a:lnTo>
                        <a:pt x="0" y="8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6" name="Freeform 25"/>
                <p:cNvSpPr>
                  <a:spLocks/>
                </p:cNvSpPr>
                <p:nvPr/>
              </p:nvSpPr>
              <p:spPr bwMode="auto">
                <a:xfrm>
                  <a:off x="8120063" y="6975475"/>
                  <a:ext cx="350838" cy="1417638"/>
                </a:xfrm>
                <a:custGeom>
                  <a:avLst/>
                  <a:gdLst>
                    <a:gd name="T0" fmla="*/ 221 w 221"/>
                    <a:gd name="T1" fmla="*/ 0 h 893"/>
                    <a:gd name="T2" fmla="*/ 221 w 221"/>
                    <a:gd name="T3" fmla="*/ 881 h 893"/>
                    <a:gd name="T4" fmla="*/ 110 w 221"/>
                    <a:gd name="T5" fmla="*/ 890 h 893"/>
                    <a:gd name="T6" fmla="*/ 0 w 221"/>
                    <a:gd name="T7" fmla="*/ 893 h 893"/>
                    <a:gd name="T8" fmla="*/ 0 w 221"/>
                    <a:gd name="T9" fmla="*/ 12 h 893"/>
                    <a:gd name="T10" fmla="*/ 110 w 221"/>
                    <a:gd name="T11" fmla="*/ 7 h 893"/>
                    <a:gd name="T12" fmla="*/ 221 w 221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1" h="893">
                      <a:moveTo>
                        <a:pt x="221" y="0"/>
                      </a:moveTo>
                      <a:lnTo>
                        <a:pt x="221" y="881"/>
                      </a:lnTo>
                      <a:lnTo>
                        <a:pt x="110" y="890"/>
                      </a:lnTo>
                      <a:lnTo>
                        <a:pt x="0" y="893"/>
                      </a:lnTo>
                      <a:lnTo>
                        <a:pt x="0" y="12"/>
                      </a:lnTo>
                      <a:lnTo>
                        <a:pt x="110" y="7"/>
                      </a:lnTo>
                      <a:lnTo>
                        <a:pt x="221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72" name="Group 71"/>
              <p:cNvGrpSpPr/>
              <p:nvPr/>
            </p:nvGrpSpPr>
            <p:grpSpPr>
              <a:xfrm>
                <a:off x="6338645" y="2741246"/>
                <a:ext cx="9070975" cy="4368800"/>
                <a:chOff x="3235325" y="2628900"/>
                <a:chExt cx="9070975" cy="4368800"/>
              </a:xfrm>
            </p:grpSpPr>
            <p:sp>
              <p:nvSpPr>
                <p:cNvPr id="73" name="Freeform 26"/>
                <p:cNvSpPr>
                  <a:spLocks/>
                </p:cNvSpPr>
                <p:nvPr/>
              </p:nvSpPr>
              <p:spPr bwMode="auto">
                <a:xfrm>
                  <a:off x="3235325" y="2628900"/>
                  <a:ext cx="9070975" cy="4368800"/>
                </a:xfrm>
                <a:custGeom>
                  <a:avLst/>
                  <a:gdLst>
                    <a:gd name="T0" fmla="*/ 3038 w 5714"/>
                    <a:gd name="T1" fmla="*/ 2 h 2752"/>
                    <a:gd name="T2" fmla="*/ 3390 w 5714"/>
                    <a:gd name="T3" fmla="*/ 21 h 2752"/>
                    <a:gd name="T4" fmla="*/ 3728 w 5714"/>
                    <a:gd name="T5" fmla="*/ 59 h 2752"/>
                    <a:gd name="T6" fmla="*/ 4047 w 5714"/>
                    <a:gd name="T7" fmla="*/ 115 h 2752"/>
                    <a:gd name="T8" fmla="*/ 4349 w 5714"/>
                    <a:gd name="T9" fmla="*/ 186 h 2752"/>
                    <a:gd name="T10" fmla="*/ 4627 w 5714"/>
                    <a:gd name="T11" fmla="*/ 273 h 2752"/>
                    <a:gd name="T12" fmla="*/ 4878 w 5714"/>
                    <a:gd name="T13" fmla="*/ 374 h 2752"/>
                    <a:gd name="T14" fmla="*/ 5102 w 5714"/>
                    <a:gd name="T15" fmla="*/ 488 h 2752"/>
                    <a:gd name="T16" fmla="*/ 5296 w 5714"/>
                    <a:gd name="T17" fmla="*/ 617 h 2752"/>
                    <a:gd name="T18" fmla="*/ 5456 w 5714"/>
                    <a:gd name="T19" fmla="*/ 756 h 2752"/>
                    <a:gd name="T20" fmla="*/ 5581 w 5714"/>
                    <a:gd name="T21" fmla="*/ 905 h 2752"/>
                    <a:gd name="T22" fmla="*/ 5666 w 5714"/>
                    <a:gd name="T23" fmla="*/ 1065 h 2752"/>
                    <a:gd name="T24" fmla="*/ 5709 w 5714"/>
                    <a:gd name="T25" fmla="*/ 1233 h 2752"/>
                    <a:gd name="T26" fmla="*/ 5709 w 5714"/>
                    <a:gd name="T27" fmla="*/ 1412 h 2752"/>
                    <a:gd name="T28" fmla="*/ 5662 w 5714"/>
                    <a:gd name="T29" fmla="*/ 1590 h 2752"/>
                    <a:gd name="T30" fmla="*/ 5569 w 5714"/>
                    <a:gd name="T31" fmla="*/ 1762 h 2752"/>
                    <a:gd name="T32" fmla="*/ 5435 w 5714"/>
                    <a:gd name="T33" fmla="*/ 1927 h 2752"/>
                    <a:gd name="T34" fmla="*/ 5263 w 5714"/>
                    <a:gd name="T35" fmla="*/ 2081 h 2752"/>
                    <a:gd name="T36" fmla="*/ 5055 w 5714"/>
                    <a:gd name="T37" fmla="*/ 2224 h 2752"/>
                    <a:gd name="T38" fmla="*/ 4816 w 5714"/>
                    <a:gd name="T39" fmla="*/ 2352 h 2752"/>
                    <a:gd name="T40" fmla="*/ 4545 w 5714"/>
                    <a:gd name="T41" fmla="*/ 2467 h 2752"/>
                    <a:gd name="T42" fmla="*/ 4248 w 5714"/>
                    <a:gd name="T43" fmla="*/ 2564 h 2752"/>
                    <a:gd name="T44" fmla="*/ 3929 w 5714"/>
                    <a:gd name="T45" fmla="*/ 2644 h 2752"/>
                    <a:gd name="T46" fmla="*/ 3588 w 5714"/>
                    <a:gd name="T47" fmla="*/ 2702 h 2752"/>
                    <a:gd name="T48" fmla="*/ 3230 w 5714"/>
                    <a:gd name="T49" fmla="*/ 2738 h 2752"/>
                    <a:gd name="T50" fmla="*/ 2857 w 5714"/>
                    <a:gd name="T51" fmla="*/ 2752 h 2752"/>
                    <a:gd name="T52" fmla="*/ 2484 w 5714"/>
                    <a:gd name="T53" fmla="*/ 2738 h 2752"/>
                    <a:gd name="T54" fmla="*/ 2127 w 5714"/>
                    <a:gd name="T55" fmla="*/ 2702 h 2752"/>
                    <a:gd name="T56" fmla="*/ 1787 w 5714"/>
                    <a:gd name="T57" fmla="*/ 2644 h 2752"/>
                    <a:gd name="T58" fmla="*/ 1466 w 5714"/>
                    <a:gd name="T59" fmla="*/ 2564 h 2752"/>
                    <a:gd name="T60" fmla="*/ 1169 w 5714"/>
                    <a:gd name="T61" fmla="*/ 2467 h 2752"/>
                    <a:gd name="T62" fmla="*/ 900 w 5714"/>
                    <a:gd name="T63" fmla="*/ 2352 h 2752"/>
                    <a:gd name="T64" fmla="*/ 659 w 5714"/>
                    <a:gd name="T65" fmla="*/ 2224 h 2752"/>
                    <a:gd name="T66" fmla="*/ 451 w 5714"/>
                    <a:gd name="T67" fmla="*/ 2081 h 2752"/>
                    <a:gd name="T68" fmla="*/ 279 w 5714"/>
                    <a:gd name="T69" fmla="*/ 1927 h 2752"/>
                    <a:gd name="T70" fmla="*/ 146 w 5714"/>
                    <a:gd name="T71" fmla="*/ 1762 h 2752"/>
                    <a:gd name="T72" fmla="*/ 54 w 5714"/>
                    <a:gd name="T73" fmla="*/ 1590 h 2752"/>
                    <a:gd name="T74" fmla="*/ 7 w 5714"/>
                    <a:gd name="T75" fmla="*/ 1412 h 2752"/>
                    <a:gd name="T76" fmla="*/ 5 w 5714"/>
                    <a:gd name="T77" fmla="*/ 1233 h 2752"/>
                    <a:gd name="T78" fmla="*/ 50 w 5714"/>
                    <a:gd name="T79" fmla="*/ 1065 h 2752"/>
                    <a:gd name="T80" fmla="*/ 135 w 5714"/>
                    <a:gd name="T81" fmla="*/ 905 h 2752"/>
                    <a:gd name="T82" fmla="*/ 258 w 5714"/>
                    <a:gd name="T83" fmla="*/ 756 h 2752"/>
                    <a:gd name="T84" fmla="*/ 420 w 5714"/>
                    <a:gd name="T85" fmla="*/ 617 h 2752"/>
                    <a:gd name="T86" fmla="*/ 612 w 5714"/>
                    <a:gd name="T87" fmla="*/ 488 h 2752"/>
                    <a:gd name="T88" fmla="*/ 836 w 5714"/>
                    <a:gd name="T89" fmla="*/ 374 h 2752"/>
                    <a:gd name="T90" fmla="*/ 1089 w 5714"/>
                    <a:gd name="T91" fmla="*/ 273 h 2752"/>
                    <a:gd name="T92" fmla="*/ 1367 w 5714"/>
                    <a:gd name="T93" fmla="*/ 186 h 2752"/>
                    <a:gd name="T94" fmla="*/ 1667 w 5714"/>
                    <a:gd name="T95" fmla="*/ 115 h 2752"/>
                    <a:gd name="T96" fmla="*/ 1986 w 5714"/>
                    <a:gd name="T97" fmla="*/ 59 h 2752"/>
                    <a:gd name="T98" fmla="*/ 2325 w 5714"/>
                    <a:gd name="T99" fmla="*/ 21 h 2752"/>
                    <a:gd name="T100" fmla="*/ 2677 w 5714"/>
                    <a:gd name="T101" fmla="*/ 2 h 27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752">
                      <a:moveTo>
                        <a:pt x="2857" y="0"/>
                      </a:moveTo>
                      <a:lnTo>
                        <a:pt x="3038" y="2"/>
                      </a:lnTo>
                      <a:lnTo>
                        <a:pt x="3216" y="9"/>
                      </a:lnTo>
                      <a:lnTo>
                        <a:pt x="3390" y="21"/>
                      </a:lnTo>
                      <a:lnTo>
                        <a:pt x="3561" y="38"/>
                      </a:lnTo>
                      <a:lnTo>
                        <a:pt x="3728" y="59"/>
                      </a:lnTo>
                      <a:lnTo>
                        <a:pt x="3891" y="85"/>
                      </a:lnTo>
                      <a:lnTo>
                        <a:pt x="4047" y="115"/>
                      </a:lnTo>
                      <a:lnTo>
                        <a:pt x="4202" y="148"/>
                      </a:lnTo>
                      <a:lnTo>
                        <a:pt x="4349" y="186"/>
                      </a:lnTo>
                      <a:lnTo>
                        <a:pt x="4490" y="228"/>
                      </a:lnTo>
                      <a:lnTo>
                        <a:pt x="4627" y="273"/>
                      </a:lnTo>
                      <a:lnTo>
                        <a:pt x="4755" y="321"/>
                      </a:lnTo>
                      <a:lnTo>
                        <a:pt x="4878" y="374"/>
                      </a:lnTo>
                      <a:lnTo>
                        <a:pt x="4994" y="429"/>
                      </a:lnTo>
                      <a:lnTo>
                        <a:pt x="5102" y="488"/>
                      </a:lnTo>
                      <a:lnTo>
                        <a:pt x="5203" y="551"/>
                      </a:lnTo>
                      <a:lnTo>
                        <a:pt x="5296" y="617"/>
                      </a:lnTo>
                      <a:lnTo>
                        <a:pt x="5380" y="685"/>
                      </a:lnTo>
                      <a:lnTo>
                        <a:pt x="5456" y="756"/>
                      </a:lnTo>
                      <a:lnTo>
                        <a:pt x="5524" y="829"/>
                      </a:lnTo>
                      <a:lnTo>
                        <a:pt x="5581" y="905"/>
                      </a:lnTo>
                      <a:lnTo>
                        <a:pt x="5628" y="985"/>
                      </a:lnTo>
                      <a:lnTo>
                        <a:pt x="5666" y="1065"/>
                      </a:lnTo>
                      <a:lnTo>
                        <a:pt x="5694" y="1148"/>
                      </a:lnTo>
                      <a:lnTo>
                        <a:pt x="5709" y="1233"/>
                      </a:lnTo>
                      <a:lnTo>
                        <a:pt x="5714" y="1320"/>
                      </a:lnTo>
                      <a:lnTo>
                        <a:pt x="5709" y="1412"/>
                      </a:lnTo>
                      <a:lnTo>
                        <a:pt x="5692" y="1501"/>
                      </a:lnTo>
                      <a:lnTo>
                        <a:pt x="5662" y="1590"/>
                      </a:lnTo>
                      <a:lnTo>
                        <a:pt x="5621" y="1677"/>
                      </a:lnTo>
                      <a:lnTo>
                        <a:pt x="5569" y="1762"/>
                      </a:lnTo>
                      <a:lnTo>
                        <a:pt x="5508" y="1845"/>
                      </a:lnTo>
                      <a:lnTo>
                        <a:pt x="5435" y="1927"/>
                      </a:lnTo>
                      <a:lnTo>
                        <a:pt x="5353" y="2005"/>
                      </a:lnTo>
                      <a:lnTo>
                        <a:pt x="5263" y="2081"/>
                      </a:lnTo>
                      <a:lnTo>
                        <a:pt x="5164" y="2154"/>
                      </a:lnTo>
                      <a:lnTo>
                        <a:pt x="5055" y="2224"/>
                      </a:lnTo>
                      <a:lnTo>
                        <a:pt x="4939" y="2290"/>
                      </a:lnTo>
                      <a:lnTo>
                        <a:pt x="4816" y="2352"/>
                      </a:lnTo>
                      <a:lnTo>
                        <a:pt x="4684" y="2411"/>
                      </a:lnTo>
                      <a:lnTo>
                        <a:pt x="4545" y="2467"/>
                      </a:lnTo>
                      <a:lnTo>
                        <a:pt x="4399" y="2517"/>
                      </a:lnTo>
                      <a:lnTo>
                        <a:pt x="4248" y="2564"/>
                      </a:lnTo>
                      <a:lnTo>
                        <a:pt x="4091" y="2606"/>
                      </a:lnTo>
                      <a:lnTo>
                        <a:pt x="3929" y="2644"/>
                      </a:lnTo>
                      <a:lnTo>
                        <a:pt x="3761" y="2675"/>
                      </a:lnTo>
                      <a:lnTo>
                        <a:pt x="3588" y="2702"/>
                      </a:lnTo>
                      <a:lnTo>
                        <a:pt x="3411" y="2724"/>
                      </a:lnTo>
                      <a:lnTo>
                        <a:pt x="3230" y="2738"/>
                      </a:lnTo>
                      <a:lnTo>
                        <a:pt x="3046" y="2748"/>
                      </a:lnTo>
                      <a:lnTo>
                        <a:pt x="2857" y="2752"/>
                      </a:lnTo>
                      <a:lnTo>
                        <a:pt x="2670" y="2748"/>
                      </a:lnTo>
                      <a:lnTo>
                        <a:pt x="2484" y="2738"/>
                      </a:lnTo>
                      <a:lnTo>
                        <a:pt x="2304" y="2724"/>
                      </a:lnTo>
                      <a:lnTo>
                        <a:pt x="2127" y="2702"/>
                      </a:lnTo>
                      <a:lnTo>
                        <a:pt x="1955" y="2675"/>
                      </a:lnTo>
                      <a:lnTo>
                        <a:pt x="1787" y="2644"/>
                      </a:lnTo>
                      <a:lnTo>
                        <a:pt x="1624" y="2606"/>
                      </a:lnTo>
                      <a:lnTo>
                        <a:pt x="1466" y="2564"/>
                      </a:lnTo>
                      <a:lnTo>
                        <a:pt x="1315" y="2517"/>
                      </a:lnTo>
                      <a:lnTo>
                        <a:pt x="1169" y="2467"/>
                      </a:lnTo>
                      <a:lnTo>
                        <a:pt x="1032" y="2411"/>
                      </a:lnTo>
                      <a:lnTo>
                        <a:pt x="900" y="2352"/>
                      </a:lnTo>
                      <a:lnTo>
                        <a:pt x="775" y="2290"/>
                      </a:lnTo>
                      <a:lnTo>
                        <a:pt x="659" y="2224"/>
                      </a:lnTo>
                      <a:lnTo>
                        <a:pt x="552" y="2154"/>
                      </a:lnTo>
                      <a:lnTo>
                        <a:pt x="451" y="2081"/>
                      </a:lnTo>
                      <a:lnTo>
                        <a:pt x="361" y="2005"/>
                      </a:lnTo>
                      <a:lnTo>
                        <a:pt x="279" y="1927"/>
                      </a:lnTo>
                      <a:lnTo>
                        <a:pt x="208" y="1845"/>
                      </a:lnTo>
                      <a:lnTo>
                        <a:pt x="146" y="1762"/>
                      </a:lnTo>
                      <a:lnTo>
                        <a:pt x="94" y="1677"/>
                      </a:lnTo>
                      <a:lnTo>
                        <a:pt x="54" y="1590"/>
                      </a:lnTo>
                      <a:lnTo>
                        <a:pt x="24" y="1501"/>
                      </a:lnTo>
                      <a:lnTo>
                        <a:pt x="7" y="1412"/>
                      </a:lnTo>
                      <a:lnTo>
                        <a:pt x="0" y="1320"/>
                      </a:lnTo>
                      <a:lnTo>
                        <a:pt x="5" y="1233"/>
                      </a:lnTo>
                      <a:lnTo>
                        <a:pt x="23" y="1148"/>
                      </a:lnTo>
                      <a:lnTo>
                        <a:pt x="50" y="1065"/>
                      </a:lnTo>
                      <a:lnTo>
                        <a:pt x="87" y="985"/>
                      </a:lnTo>
                      <a:lnTo>
                        <a:pt x="135" y="905"/>
                      </a:lnTo>
                      <a:lnTo>
                        <a:pt x="193" y="829"/>
                      </a:lnTo>
                      <a:lnTo>
                        <a:pt x="258" y="756"/>
                      </a:lnTo>
                      <a:lnTo>
                        <a:pt x="335" y="685"/>
                      </a:lnTo>
                      <a:lnTo>
                        <a:pt x="420" y="617"/>
                      </a:lnTo>
                      <a:lnTo>
                        <a:pt x="512" y="551"/>
                      </a:lnTo>
                      <a:lnTo>
                        <a:pt x="612" y="488"/>
                      </a:lnTo>
                      <a:lnTo>
                        <a:pt x="722" y="429"/>
                      </a:lnTo>
                      <a:lnTo>
                        <a:pt x="836" y="374"/>
                      </a:lnTo>
                      <a:lnTo>
                        <a:pt x="959" y="321"/>
                      </a:lnTo>
                      <a:lnTo>
                        <a:pt x="1089" y="273"/>
                      </a:lnTo>
                      <a:lnTo>
                        <a:pt x="1225" y="228"/>
                      </a:lnTo>
                      <a:lnTo>
                        <a:pt x="1367" y="186"/>
                      </a:lnTo>
                      <a:lnTo>
                        <a:pt x="1514" y="148"/>
                      </a:lnTo>
                      <a:lnTo>
                        <a:pt x="1667" y="115"/>
                      </a:lnTo>
                      <a:lnTo>
                        <a:pt x="1825" y="85"/>
                      </a:lnTo>
                      <a:lnTo>
                        <a:pt x="1986" y="59"/>
                      </a:lnTo>
                      <a:lnTo>
                        <a:pt x="2155" y="38"/>
                      </a:lnTo>
                      <a:lnTo>
                        <a:pt x="2325" y="21"/>
                      </a:lnTo>
                      <a:lnTo>
                        <a:pt x="2500" y="9"/>
                      </a:lnTo>
                      <a:lnTo>
                        <a:pt x="2677" y="2"/>
                      </a:lnTo>
                      <a:lnTo>
                        <a:pt x="285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4" name="Freeform 27"/>
                <p:cNvSpPr>
                  <a:spLocks/>
                </p:cNvSpPr>
                <p:nvPr/>
              </p:nvSpPr>
              <p:spPr bwMode="auto">
                <a:xfrm>
                  <a:off x="3932238" y="3152775"/>
                  <a:ext cx="7677150" cy="3138488"/>
                </a:xfrm>
                <a:custGeom>
                  <a:avLst/>
                  <a:gdLst>
                    <a:gd name="T0" fmla="*/ 2611 w 4836"/>
                    <a:gd name="T1" fmla="*/ 4 h 1977"/>
                    <a:gd name="T2" fmla="*/ 2977 w 4836"/>
                    <a:gd name="T3" fmla="*/ 28 h 1977"/>
                    <a:gd name="T4" fmla="*/ 3312 w 4836"/>
                    <a:gd name="T5" fmla="*/ 75 h 1977"/>
                    <a:gd name="T6" fmla="*/ 3619 w 4836"/>
                    <a:gd name="T7" fmla="*/ 141 h 1977"/>
                    <a:gd name="T8" fmla="*/ 3893 w 4836"/>
                    <a:gd name="T9" fmla="*/ 224 h 1977"/>
                    <a:gd name="T10" fmla="*/ 4136 w 4836"/>
                    <a:gd name="T11" fmla="*/ 318 h 1977"/>
                    <a:gd name="T12" fmla="*/ 4344 w 4836"/>
                    <a:gd name="T13" fmla="*/ 424 h 1977"/>
                    <a:gd name="T14" fmla="*/ 4517 w 4836"/>
                    <a:gd name="T15" fmla="*/ 535 h 1977"/>
                    <a:gd name="T16" fmla="*/ 4654 w 4836"/>
                    <a:gd name="T17" fmla="*/ 652 h 1977"/>
                    <a:gd name="T18" fmla="*/ 4755 w 4836"/>
                    <a:gd name="T19" fmla="*/ 768 h 1977"/>
                    <a:gd name="T20" fmla="*/ 4816 w 4836"/>
                    <a:gd name="T21" fmla="*/ 883 h 1977"/>
                    <a:gd name="T22" fmla="*/ 4836 w 4836"/>
                    <a:gd name="T23" fmla="*/ 990 h 1977"/>
                    <a:gd name="T24" fmla="*/ 4816 w 4836"/>
                    <a:gd name="T25" fmla="*/ 1100 h 1977"/>
                    <a:gd name="T26" fmla="*/ 4755 w 4836"/>
                    <a:gd name="T27" fmla="*/ 1213 h 1977"/>
                    <a:gd name="T28" fmla="*/ 4654 w 4836"/>
                    <a:gd name="T29" fmla="*/ 1329 h 1977"/>
                    <a:gd name="T30" fmla="*/ 4517 w 4836"/>
                    <a:gd name="T31" fmla="*/ 1444 h 1977"/>
                    <a:gd name="T32" fmla="*/ 4344 w 4836"/>
                    <a:gd name="T33" fmla="*/ 1555 h 1977"/>
                    <a:gd name="T34" fmla="*/ 4136 w 4836"/>
                    <a:gd name="T35" fmla="*/ 1659 h 1977"/>
                    <a:gd name="T36" fmla="*/ 3893 w 4836"/>
                    <a:gd name="T37" fmla="*/ 1755 h 1977"/>
                    <a:gd name="T38" fmla="*/ 3619 w 4836"/>
                    <a:gd name="T39" fmla="*/ 1836 h 1977"/>
                    <a:gd name="T40" fmla="*/ 3312 w 4836"/>
                    <a:gd name="T41" fmla="*/ 1902 h 1977"/>
                    <a:gd name="T42" fmla="*/ 2977 w 4836"/>
                    <a:gd name="T43" fmla="*/ 1949 h 1977"/>
                    <a:gd name="T44" fmla="*/ 2611 w 4836"/>
                    <a:gd name="T45" fmla="*/ 1974 h 1977"/>
                    <a:gd name="T46" fmla="*/ 2226 w 4836"/>
                    <a:gd name="T47" fmla="*/ 1974 h 1977"/>
                    <a:gd name="T48" fmla="*/ 1861 w 4836"/>
                    <a:gd name="T49" fmla="*/ 1949 h 1977"/>
                    <a:gd name="T50" fmla="*/ 1525 w 4836"/>
                    <a:gd name="T51" fmla="*/ 1902 h 1977"/>
                    <a:gd name="T52" fmla="*/ 1218 w 4836"/>
                    <a:gd name="T53" fmla="*/ 1836 h 1977"/>
                    <a:gd name="T54" fmla="*/ 944 w 4836"/>
                    <a:gd name="T55" fmla="*/ 1755 h 1977"/>
                    <a:gd name="T56" fmla="*/ 701 w 4836"/>
                    <a:gd name="T57" fmla="*/ 1659 h 1977"/>
                    <a:gd name="T58" fmla="*/ 493 w 4836"/>
                    <a:gd name="T59" fmla="*/ 1555 h 1977"/>
                    <a:gd name="T60" fmla="*/ 319 w 4836"/>
                    <a:gd name="T61" fmla="*/ 1444 h 1977"/>
                    <a:gd name="T62" fmla="*/ 182 w 4836"/>
                    <a:gd name="T63" fmla="*/ 1329 h 1977"/>
                    <a:gd name="T64" fmla="*/ 81 w 4836"/>
                    <a:gd name="T65" fmla="*/ 1213 h 1977"/>
                    <a:gd name="T66" fmla="*/ 21 w 4836"/>
                    <a:gd name="T67" fmla="*/ 1100 h 1977"/>
                    <a:gd name="T68" fmla="*/ 0 w 4836"/>
                    <a:gd name="T69" fmla="*/ 990 h 1977"/>
                    <a:gd name="T70" fmla="*/ 21 w 4836"/>
                    <a:gd name="T71" fmla="*/ 883 h 1977"/>
                    <a:gd name="T72" fmla="*/ 81 w 4836"/>
                    <a:gd name="T73" fmla="*/ 768 h 1977"/>
                    <a:gd name="T74" fmla="*/ 182 w 4836"/>
                    <a:gd name="T75" fmla="*/ 652 h 1977"/>
                    <a:gd name="T76" fmla="*/ 319 w 4836"/>
                    <a:gd name="T77" fmla="*/ 535 h 1977"/>
                    <a:gd name="T78" fmla="*/ 493 w 4836"/>
                    <a:gd name="T79" fmla="*/ 424 h 1977"/>
                    <a:gd name="T80" fmla="*/ 701 w 4836"/>
                    <a:gd name="T81" fmla="*/ 318 h 1977"/>
                    <a:gd name="T82" fmla="*/ 944 w 4836"/>
                    <a:gd name="T83" fmla="*/ 224 h 1977"/>
                    <a:gd name="T84" fmla="*/ 1218 w 4836"/>
                    <a:gd name="T85" fmla="*/ 141 h 1977"/>
                    <a:gd name="T86" fmla="*/ 1525 w 4836"/>
                    <a:gd name="T87" fmla="*/ 75 h 1977"/>
                    <a:gd name="T88" fmla="*/ 1861 w 4836"/>
                    <a:gd name="T89" fmla="*/ 28 h 1977"/>
                    <a:gd name="T90" fmla="*/ 2226 w 4836"/>
                    <a:gd name="T91" fmla="*/ 4 h 19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836" h="1977">
                      <a:moveTo>
                        <a:pt x="2418" y="0"/>
                      </a:moveTo>
                      <a:lnTo>
                        <a:pt x="2611" y="4"/>
                      </a:lnTo>
                      <a:lnTo>
                        <a:pt x="2796" y="12"/>
                      </a:lnTo>
                      <a:lnTo>
                        <a:pt x="2977" y="28"/>
                      </a:lnTo>
                      <a:lnTo>
                        <a:pt x="3149" y="49"/>
                      </a:lnTo>
                      <a:lnTo>
                        <a:pt x="3312" y="75"/>
                      </a:lnTo>
                      <a:lnTo>
                        <a:pt x="3469" y="106"/>
                      </a:lnTo>
                      <a:lnTo>
                        <a:pt x="3619" y="141"/>
                      </a:lnTo>
                      <a:lnTo>
                        <a:pt x="3759" y="181"/>
                      </a:lnTo>
                      <a:lnTo>
                        <a:pt x="3893" y="224"/>
                      </a:lnTo>
                      <a:lnTo>
                        <a:pt x="4019" y="269"/>
                      </a:lnTo>
                      <a:lnTo>
                        <a:pt x="4136" y="318"/>
                      </a:lnTo>
                      <a:lnTo>
                        <a:pt x="4245" y="370"/>
                      </a:lnTo>
                      <a:lnTo>
                        <a:pt x="4344" y="424"/>
                      </a:lnTo>
                      <a:lnTo>
                        <a:pt x="4436" y="480"/>
                      </a:lnTo>
                      <a:lnTo>
                        <a:pt x="4517" y="535"/>
                      </a:lnTo>
                      <a:lnTo>
                        <a:pt x="4592" y="593"/>
                      </a:lnTo>
                      <a:lnTo>
                        <a:pt x="4654" y="652"/>
                      </a:lnTo>
                      <a:lnTo>
                        <a:pt x="4710" y="709"/>
                      </a:lnTo>
                      <a:lnTo>
                        <a:pt x="4755" y="768"/>
                      </a:lnTo>
                      <a:lnTo>
                        <a:pt x="4790" y="825"/>
                      </a:lnTo>
                      <a:lnTo>
                        <a:pt x="4816" y="883"/>
                      </a:lnTo>
                      <a:lnTo>
                        <a:pt x="4831" y="937"/>
                      </a:lnTo>
                      <a:lnTo>
                        <a:pt x="4836" y="990"/>
                      </a:lnTo>
                      <a:lnTo>
                        <a:pt x="4831" y="1044"/>
                      </a:lnTo>
                      <a:lnTo>
                        <a:pt x="4816" y="1100"/>
                      </a:lnTo>
                      <a:lnTo>
                        <a:pt x="4790" y="1155"/>
                      </a:lnTo>
                      <a:lnTo>
                        <a:pt x="4755" y="1213"/>
                      </a:lnTo>
                      <a:lnTo>
                        <a:pt x="4710" y="1270"/>
                      </a:lnTo>
                      <a:lnTo>
                        <a:pt x="4654" y="1329"/>
                      </a:lnTo>
                      <a:lnTo>
                        <a:pt x="4592" y="1386"/>
                      </a:lnTo>
                      <a:lnTo>
                        <a:pt x="4517" y="1444"/>
                      </a:lnTo>
                      <a:lnTo>
                        <a:pt x="4436" y="1501"/>
                      </a:lnTo>
                      <a:lnTo>
                        <a:pt x="4344" y="1555"/>
                      </a:lnTo>
                      <a:lnTo>
                        <a:pt x="4245" y="1609"/>
                      </a:lnTo>
                      <a:lnTo>
                        <a:pt x="4136" y="1659"/>
                      </a:lnTo>
                      <a:lnTo>
                        <a:pt x="4019" y="1710"/>
                      </a:lnTo>
                      <a:lnTo>
                        <a:pt x="3893" y="1755"/>
                      </a:lnTo>
                      <a:lnTo>
                        <a:pt x="3759" y="1798"/>
                      </a:lnTo>
                      <a:lnTo>
                        <a:pt x="3619" y="1836"/>
                      </a:lnTo>
                      <a:lnTo>
                        <a:pt x="3469" y="1871"/>
                      </a:lnTo>
                      <a:lnTo>
                        <a:pt x="3312" y="1902"/>
                      </a:lnTo>
                      <a:lnTo>
                        <a:pt x="3149" y="1929"/>
                      </a:lnTo>
                      <a:lnTo>
                        <a:pt x="2977" y="1949"/>
                      </a:lnTo>
                      <a:lnTo>
                        <a:pt x="2796" y="1965"/>
                      </a:lnTo>
                      <a:lnTo>
                        <a:pt x="2611" y="1974"/>
                      </a:lnTo>
                      <a:lnTo>
                        <a:pt x="2418" y="1977"/>
                      </a:lnTo>
                      <a:lnTo>
                        <a:pt x="2226" y="1974"/>
                      </a:lnTo>
                      <a:lnTo>
                        <a:pt x="2040" y="1965"/>
                      </a:lnTo>
                      <a:lnTo>
                        <a:pt x="1861" y="1949"/>
                      </a:lnTo>
                      <a:lnTo>
                        <a:pt x="1690" y="1929"/>
                      </a:lnTo>
                      <a:lnTo>
                        <a:pt x="1525" y="1902"/>
                      </a:lnTo>
                      <a:lnTo>
                        <a:pt x="1369" y="1871"/>
                      </a:lnTo>
                      <a:lnTo>
                        <a:pt x="1218" y="1836"/>
                      </a:lnTo>
                      <a:lnTo>
                        <a:pt x="1077" y="1798"/>
                      </a:lnTo>
                      <a:lnTo>
                        <a:pt x="944" y="1755"/>
                      </a:lnTo>
                      <a:lnTo>
                        <a:pt x="819" y="1710"/>
                      </a:lnTo>
                      <a:lnTo>
                        <a:pt x="701" y="1659"/>
                      </a:lnTo>
                      <a:lnTo>
                        <a:pt x="593" y="1609"/>
                      </a:lnTo>
                      <a:lnTo>
                        <a:pt x="493" y="1555"/>
                      </a:lnTo>
                      <a:lnTo>
                        <a:pt x="401" y="1501"/>
                      </a:lnTo>
                      <a:lnTo>
                        <a:pt x="319" y="1444"/>
                      </a:lnTo>
                      <a:lnTo>
                        <a:pt x="246" y="1386"/>
                      </a:lnTo>
                      <a:lnTo>
                        <a:pt x="182" y="1329"/>
                      </a:lnTo>
                      <a:lnTo>
                        <a:pt x="127" y="1270"/>
                      </a:lnTo>
                      <a:lnTo>
                        <a:pt x="81" y="1213"/>
                      </a:lnTo>
                      <a:lnTo>
                        <a:pt x="47" y="1155"/>
                      </a:lnTo>
                      <a:lnTo>
                        <a:pt x="21" y="1100"/>
                      </a:lnTo>
                      <a:lnTo>
                        <a:pt x="5" y="1044"/>
                      </a:lnTo>
                      <a:lnTo>
                        <a:pt x="0" y="990"/>
                      </a:lnTo>
                      <a:lnTo>
                        <a:pt x="5" y="937"/>
                      </a:lnTo>
                      <a:lnTo>
                        <a:pt x="21" y="883"/>
                      </a:lnTo>
                      <a:lnTo>
                        <a:pt x="47" y="825"/>
                      </a:lnTo>
                      <a:lnTo>
                        <a:pt x="81" y="768"/>
                      </a:lnTo>
                      <a:lnTo>
                        <a:pt x="127" y="709"/>
                      </a:lnTo>
                      <a:lnTo>
                        <a:pt x="182" y="652"/>
                      </a:lnTo>
                      <a:lnTo>
                        <a:pt x="246" y="593"/>
                      </a:lnTo>
                      <a:lnTo>
                        <a:pt x="319" y="535"/>
                      </a:lnTo>
                      <a:lnTo>
                        <a:pt x="401" y="480"/>
                      </a:lnTo>
                      <a:lnTo>
                        <a:pt x="493" y="424"/>
                      </a:lnTo>
                      <a:lnTo>
                        <a:pt x="593" y="370"/>
                      </a:lnTo>
                      <a:lnTo>
                        <a:pt x="701" y="318"/>
                      </a:lnTo>
                      <a:lnTo>
                        <a:pt x="819" y="269"/>
                      </a:lnTo>
                      <a:lnTo>
                        <a:pt x="944" y="224"/>
                      </a:lnTo>
                      <a:lnTo>
                        <a:pt x="1077" y="181"/>
                      </a:lnTo>
                      <a:lnTo>
                        <a:pt x="1218" y="141"/>
                      </a:lnTo>
                      <a:lnTo>
                        <a:pt x="1369" y="106"/>
                      </a:lnTo>
                      <a:lnTo>
                        <a:pt x="1525" y="75"/>
                      </a:lnTo>
                      <a:lnTo>
                        <a:pt x="1690" y="49"/>
                      </a:lnTo>
                      <a:lnTo>
                        <a:pt x="1861" y="28"/>
                      </a:lnTo>
                      <a:lnTo>
                        <a:pt x="2040" y="12"/>
                      </a:lnTo>
                      <a:lnTo>
                        <a:pt x="2226" y="4"/>
                      </a:lnTo>
                      <a:lnTo>
                        <a:pt x="2418" y="0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5" name="Freeform 28"/>
                <p:cNvSpPr>
                  <a:spLocks/>
                </p:cNvSpPr>
                <p:nvPr/>
              </p:nvSpPr>
              <p:spPr bwMode="auto">
                <a:xfrm>
                  <a:off x="6200775" y="3851275"/>
                  <a:ext cx="3035300" cy="2446338"/>
                </a:xfrm>
                <a:custGeom>
                  <a:avLst/>
                  <a:gdLst>
                    <a:gd name="T0" fmla="*/ 458 w 1912"/>
                    <a:gd name="T1" fmla="*/ 3 h 1541"/>
                    <a:gd name="T2" fmla="*/ 516 w 1912"/>
                    <a:gd name="T3" fmla="*/ 34 h 1541"/>
                    <a:gd name="T4" fmla="*/ 618 w 1912"/>
                    <a:gd name="T5" fmla="*/ 69 h 1541"/>
                    <a:gd name="T6" fmla="*/ 758 w 1912"/>
                    <a:gd name="T7" fmla="*/ 92 h 1541"/>
                    <a:gd name="T8" fmla="*/ 909 w 1912"/>
                    <a:gd name="T9" fmla="*/ 93 h 1541"/>
                    <a:gd name="T10" fmla="*/ 1053 w 1912"/>
                    <a:gd name="T11" fmla="*/ 95 h 1541"/>
                    <a:gd name="T12" fmla="*/ 1220 w 1912"/>
                    <a:gd name="T13" fmla="*/ 107 h 1541"/>
                    <a:gd name="T14" fmla="*/ 1366 w 1912"/>
                    <a:gd name="T15" fmla="*/ 137 h 1541"/>
                    <a:gd name="T16" fmla="*/ 1489 w 1912"/>
                    <a:gd name="T17" fmla="*/ 182 h 1541"/>
                    <a:gd name="T18" fmla="*/ 1588 w 1912"/>
                    <a:gd name="T19" fmla="*/ 246 h 1541"/>
                    <a:gd name="T20" fmla="*/ 1662 w 1912"/>
                    <a:gd name="T21" fmla="*/ 331 h 1541"/>
                    <a:gd name="T22" fmla="*/ 1732 w 1912"/>
                    <a:gd name="T23" fmla="*/ 396 h 1541"/>
                    <a:gd name="T24" fmla="*/ 1799 w 1912"/>
                    <a:gd name="T25" fmla="*/ 439 h 1541"/>
                    <a:gd name="T26" fmla="*/ 1837 w 1912"/>
                    <a:gd name="T27" fmla="*/ 493 h 1541"/>
                    <a:gd name="T28" fmla="*/ 1862 w 1912"/>
                    <a:gd name="T29" fmla="*/ 592 h 1541"/>
                    <a:gd name="T30" fmla="*/ 1837 w 1912"/>
                    <a:gd name="T31" fmla="*/ 648 h 1541"/>
                    <a:gd name="T32" fmla="*/ 1777 w 1912"/>
                    <a:gd name="T33" fmla="*/ 688 h 1541"/>
                    <a:gd name="T34" fmla="*/ 1725 w 1912"/>
                    <a:gd name="T35" fmla="*/ 748 h 1541"/>
                    <a:gd name="T36" fmla="*/ 1688 w 1912"/>
                    <a:gd name="T37" fmla="*/ 840 h 1541"/>
                    <a:gd name="T38" fmla="*/ 1628 w 1912"/>
                    <a:gd name="T39" fmla="*/ 924 h 1541"/>
                    <a:gd name="T40" fmla="*/ 1541 w 1912"/>
                    <a:gd name="T41" fmla="*/ 997 h 1541"/>
                    <a:gd name="T42" fmla="*/ 1426 w 1912"/>
                    <a:gd name="T43" fmla="*/ 1058 h 1541"/>
                    <a:gd name="T44" fmla="*/ 1371 w 1912"/>
                    <a:gd name="T45" fmla="*/ 1198 h 1541"/>
                    <a:gd name="T46" fmla="*/ 1392 w 1912"/>
                    <a:gd name="T47" fmla="*/ 1240 h 1541"/>
                    <a:gd name="T48" fmla="*/ 1438 w 1912"/>
                    <a:gd name="T49" fmla="*/ 1271 h 1541"/>
                    <a:gd name="T50" fmla="*/ 1770 w 1912"/>
                    <a:gd name="T51" fmla="*/ 1475 h 1541"/>
                    <a:gd name="T52" fmla="*/ 1464 w 1912"/>
                    <a:gd name="T53" fmla="*/ 1516 h 1541"/>
                    <a:gd name="T54" fmla="*/ 1135 w 1912"/>
                    <a:gd name="T55" fmla="*/ 1539 h 1541"/>
                    <a:gd name="T56" fmla="*/ 786 w 1912"/>
                    <a:gd name="T57" fmla="*/ 1539 h 1541"/>
                    <a:gd name="T58" fmla="*/ 453 w 1912"/>
                    <a:gd name="T59" fmla="*/ 1516 h 1541"/>
                    <a:gd name="T60" fmla="*/ 146 w 1912"/>
                    <a:gd name="T61" fmla="*/ 1473 h 1541"/>
                    <a:gd name="T62" fmla="*/ 484 w 1912"/>
                    <a:gd name="T63" fmla="*/ 1270 h 1541"/>
                    <a:gd name="T64" fmla="*/ 531 w 1912"/>
                    <a:gd name="T65" fmla="*/ 1240 h 1541"/>
                    <a:gd name="T66" fmla="*/ 554 w 1912"/>
                    <a:gd name="T67" fmla="*/ 1198 h 1541"/>
                    <a:gd name="T68" fmla="*/ 498 w 1912"/>
                    <a:gd name="T69" fmla="*/ 1058 h 1541"/>
                    <a:gd name="T70" fmla="*/ 384 w 1912"/>
                    <a:gd name="T71" fmla="*/ 997 h 1541"/>
                    <a:gd name="T72" fmla="*/ 297 w 1912"/>
                    <a:gd name="T73" fmla="*/ 924 h 1541"/>
                    <a:gd name="T74" fmla="*/ 238 w 1912"/>
                    <a:gd name="T75" fmla="*/ 840 h 1541"/>
                    <a:gd name="T76" fmla="*/ 200 w 1912"/>
                    <a:gd name="T77" fmla="*/ 748 h 1541"/>
                    <a:gd name="T78" fmla="*/ 148 w 1912"/>
                    <a:gd name="T79" fmla="*/ 688 h 1541"/>
                    <a:gd name="T80" fmla="*/ 87 w 1912"/>
                    <a:gd name="T81" fmla="*/ 648 h 1541"/>
                    <a:gd name="T82" fmla="*/ 63 w 1912"/>
                    <a:gd name="T83" fmla="*/ 592 h 1541"/>
                    <a:gd name="T84" fmla="*/ 87 w 1912"/>
                    <a:gd name="T85" fmla="*/ 495 h 1541"/>
                    <a:gd name="T86" fmla="*/ 125 w 1912"/>
                    <a:gd name="T87" fmla="*/ 439 h 1541"/>
                    <a:gd name="T88" fmla="*/ 193 w 1912"/>
                    <a:gd name="T89" fmla="*/ 397 h 1541"/>
                    <a:gd name="T90" fmla="*/ 264 w 1912"/>
                    <a:gd name="T91" fmla="*/ 323 h 1541"/>
                    <a:gd name="T92" fmla="*/ 346 w 1912"/>
                    <a:gd name="T93" fmla="*/ 219 h 1541"/>
                    <a:gd name="T94" fmla="*/ 391 w 1912"/>
                    <a:gd name="T95" fmla="*/ 175 h 1541"/>
                    <a:gd name="T96" fmla="*/ 418 w 1912"/>
                    <a:gd name="T97" fmla="*/ 149 h 1541"/>
                    <a:gd name="T98" fmla="*/ 432 w 1912"/>
                    <a:gd name="T99" fmla="*/ 125 h 1541"/>
                    <a:gd name="T100" fmla="*/ 432 w 1912"/>
                    <a:gd name="T101" fmla="*/ 90 h 1541"/>
                    <a:gd name="T102" fmla="*/ 425 w 1912"/>
                    <a:gd name="T103" fmla="*/ 36 h 1541"/>
                    <a:gd name="T104" fmla="*/ 429 w 1912"/>
                    <a:gd name="T105" fmla="*/ 5 h 1541"/>
                    <a:gd name="T106" fmla="*/ 450 w 1912"/>
                    <a:gd name="T107" fmla="*/ 0 h 15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912" h="1541">
                      <a:moveTo>
                        <a:pt x="450" y="0"/>
                      </a:moveTo>
                      <a:lnTo>
                        <a:pt x="458" y="3"/>
                      </a:lnTo>
                      <a:lnTo>
                        <a:pt x="484" y="19"/>
                      </a:lnTo>
                      <a:lnTo>
                        <a:pt x="516" y="34"/>
                      </a:lnTo>
                      <a:lnTo>
                        <a:pt x="554" y="50"/>
                      </a:lnTo>
                      <a:lnTo>
                        <a:pt x="618" y="69"/>
                      </a:lnTo>
                      <a:lnTo>
                        <a:pt x="686" y="83"/>
                      </a:lnTo>
                      <a:lnTo>
                        <a:pt x="758" y="92"/>
                      </a:lnTo>
                      <a:lnTo>
                        <a:pt x="833" y="95"/>
                      </a:lnTo>
                      <a:lnTo>
                        <a:pt x="909" y="93"/>
                      </a:lnTo>
                      <a:lnTo>
                        <a:pt x="961" y="93"/>
                      </a:lnTo>
                      <a:lnTo>
                        <a:pt x="1053" y="95"/>
                      </a:lnTo>
                      <a:lnTo>
                        <a:pt x="1140" y="99"/>
                      </a:lnTo>
                      <a:lnTo>
                        <a:pt x="1220" y="107"/>
                      </a:lnTo>
                      <a:lnTo>
                        <a:pt x="1296" y="121"/>
                      </a:lnTo>
                      <a:lnTo>
                        <a:pt x="1366" y="137"/>
                      </a:lnTo>
                      <a:lnTo>
                        <a:pt x="1430" y="158"/>
                      </a:lnTo>
                      <a:lnTo>
                        <a:pt x="1489" y="182"/>
                      </a:lnTo>
                      <a:lnTo>
                        <a:pt x="1541" y="213"/>
                      </a:lnTo>
                      <a:lnTo>
                        <a:pt x="1588" y="246"/>
                      </a:lnTo>
                      <a:lnTo>
                        <a:pt x="1628" y="286"/>
                      </a:lnTo>
                      <a:lnTo>
                        <a:pt x="1662" y="331"/>
                      </a:lnTo>
                      <a:lnTo>
                        <a:pt x="1690" y="382"/>
                      </a:lnTo>
                      <a:lnTo>
                        <a:pt x="1732" y="396"/>
                      </a:lnTo>
                      <a:lnTo>
                        <a:pt x="1768" y="417"/>
                      </a:lnTo>
                      <a:lnTo>
                        <a:pt x="1799" y="439"/>
                      </a:lnTo>
                      <a:lnTo>
                        <a:pt x="1824" y="465"/>
                      </a:lnTo>
                      <a:lnTo>
                        <a:pt x="1837" y="493"/>
                      </a:lnTo>
                      <a:lnTo>
                        <a:pt x="1858" y="561"/>
                      </a:lnTo>
                      <a:lnTo>
                        <a:pt x="1862" y="592"/>
                      </a:lnTo>
                      <a:lnTo>
                        <a:pt x="1855" y="622"/>
                      </a:lnTo>
                      <a:lnTo>
                        <a:pt x="1837" y="648"/>
                      </a:lnTo>
                      <a:lnTo>
                        <a:pt x="1811" y="670"/>
                      </a:lnTo>
                      <a:lnTo>
                        <a:pt x="1777" y="688"/>
                      </a:lnTo>
                      <a:lnTo>
                        <a:pt x="1735" y="700"/>
                      </a:lnTo>
                      <a:lnTo>
                        <a:pt x="1725" y="748"/>
                      </a:lnTo>
                      <a:lnTo>
                        <a:pt x="1709" y="795"/>
                      </a:lnTo>
                      <a:lnTo>
                        <a:pt x="1688" y="840"/>
                      </a:lnTo>
                      <a:lnTo>
                        <a:pt x="1661" y="882"/>
                      </a:lnTo>
                      <a:lnTo>
                        <a:pt x="1628" y="924"/>
                      </a:lnTo>
                      <a:lnTo>
                        <a:pt x="1588" y="962"/>
                      </a:lnTo>
                      <a:lnTo>
                        <a:pt x="1541" y="997"/>
                      </a:lnTo>
                      <a:lnTo>
                        <a:pt x="1487" y="1030"/>
                      </a:lnTo>
                      <a:lnTo>
                        <a:pt x="1426" y="1058"/>
                      </a:lnTo>
                      <a:lnTo>
                        <a:pt x="1359" y="1084"/>
                      </a:lnTo>
                      <a:lnTo>
                        <a:pt x="1371" y="1198"/>
                      </a:lnTo>
                      <a:lnTo>
                        <a:pt x="1378" y="1221"/>
                      </a:lnTo>
                      <a:lnTo>
                        <a:pt x="1392" y="1240"/>
                      </a:lnTo>
                      <a:lnTo>
                        <a:pt x="1412" y="1257"/>
                      </a:lnTo>
                      <a:lnTo>
                        <a:pt x="1438" y="1271"/>
                      </a:lnTo>
                      <a:lnTo>
                        <a:pt x="1912" y="1449"/>
                      </a:lnTo>
                      <a:lnTo>
                        <a:pt x="1770" y="1475"/>
                      </a:lnTo>
                      <a:lnTo>
                        <a:pt x="1619" y="1497"/>
                      </a:lnTo>
                      <a:lnTo>
                        <a:pt x="1464" y="1516"/>
                      </a:lnTo>
                      <a:lnTo>
                        <a:pt x="1303" y="1530"/>
                      </a:lnTo>
                      <a:lnTo>
                        <a:pt x="1135" y="1539"/>
                      </a:lnTo>
                      <a:lnTo>
                        <a:pt x="961" y="1541"/>
                      </a:lnTo>
                      <a:lnTo>
                        <a:pt x="786" y="1539"/>
                      </a:lnTo>
                      <a:lnTo>
                        <a:pt x="618" y="1530"/>
                      </a:lnTo>
                      <a:lnTo>
                        <a:pt x="453" y="1516"/>
                      </a:lnTo>
                      <a:lnTo>
                        <a:pt x="297" y="1497"/>
                      </a:lnTo>
                      <a:lnTo>
                        <a:pt x="146" y="1473"/>
                      </a:lnTo>
                      <a:lnTo>
                        <a:pt x="0" y="1445"/>
                      </a:lnTo>
                      <a:lnTo>
                        <a:pt x="484" y="1270"/>
                      </a:lnTo>
                      <a:lnTo>
                        <a:pt x="512" y="1257"/>
                      </a:lnTo>
                      <a:lnTo>
                        <a:pt x="531" y="1240"/>
                      </a:lnTo>
                      <a:lnTo>
                        <a:pt x="547" y="1219"/>
                      </a:lnTo>
                      <a:lnTo>
                        <a:pt x="554" y="1198"/>
                      </a:lnTo>
                      <a:lnTo>
                        <a:pt x="566" y="1084"/>
                      </a:lnTo>
                      <a:lnTo>
                        <a:pt x="498" y="1058"/>
                      </a:lnTo>
                      <a:lnTo>
                        <a:pt x="438" y="1030"/>
                      </a:lnTo>
                      <a:lnTo>
                        <a:pt x="384" y="997"/>
                      </a:lnTo>
                      <a:lnTo>
                        <a:pt x="337" y="962"/>
                      </a:lnTo>
                      <a:lnTo>
                        <a:pt x="297" y="924"/>
                      </a:lnTo>
                      <a:lnTo>
                        <a:pt x="264" y="882"/>
                      </a:lnTo>
                      <a:lnTo>
                        <a:pt x="238" y="840"/>
                      </a:lnTo>
                      <a:lnTo>
                        <a:pt x="215" y="795"/>
                      </a:lnTo>
                      <a:lnTo>
                        <a:pt x="200" y="748"/>
                      </a:lnTo>
                      <a:lnTo>
                        <a:pt x="189" y="700"/>
                      </a:lnTo>
                      <a:lnTo>
                        <a:pt x="148" y="688"/>
                      </a:lnTo>
                      <a:lnTo>
                        <a:pt x="113" y="670"/>
                      </a:lnTo>
                      <a:lnTo>
                        <a:pt x="87" y="648"/>
                      </a:lnTo>
                      <a:lnTo>
                        <a:pt x="70" y="622"/>
                      </a:lnTo>
                      <a:lnTo>
                        <a:pt x="63" y="592"/>
                      </a:lnTo>
                      <a:lnTo>
                        <a:pt x="66" y="563"/>
                      </a:lnTo>
                      <a:lnTo>
                        <a:pt x="87" y="495"/>
                      </a:lnTo>
                      <a:lnTo>
                        <a:pt x="101" y="465"/>
                      </a:lnTo>
                      <a:lnTo>
                        <a:pt x="125" y="439"/>
                      </a:lnTo>
                      <a:lnTo>
                        <a:pt x="156" y="417"/>
                      </a:lnTo>
                      <a:lnTo>
                        <a:pt x="193" y="397"/>
                      </a:lnTo>
                      <a:lnTo>
                        <a:pt x="235" y="382"/>
                      </a:lnTo>
                      <a:lnTo>
                        <a:pt x="264" y="323"/>
                      </a:lnTo>
                      <a:lnTo>
                        <a:pt x="302" y="269"/>
                      </a:lnTo>
                      <a:lnTo>
                        <a:pt x="346" y="219"/>
                      </a:lnTo>
                      <a:lnTo>
                        <a:pt x="370" y="194"/>
                      </a:lnTo>
                      <a:lnTo>
                        <a:pt x="391" y="175"/>
                      </a:lnTo>
                      <a:lnTo>
                        <a:pt x="406" y="161"/>
                      </a:lnTo>
                      <a:lnTo>
                        <a:pt x="418" y="149"/>
                      </a:lnTo>
                      <a:lnTo>
                        <a:pt x="427" y="137"/>
                      </a:lnTo>
                      <a:lnTo>
                        <a:pt x="432" y="125"/>
                      </a:lnTo>
                      <a:lnTo>
                        <a:pt x="434" y="109"/>
                      </a:lnTo>
                      <a:lnTo>
                        <a:pt x="432" y="90"/>
                      </a:lnTo>
                      <a:lnTo>
                        <a:pt x="431" y="66"/>
                      </a:lnTo>
                      <a:lnTo>
                        <a:pt x="425" y="36"/>
                      </a:lnTo>
                      <a:lnTo>
                        <a:pt x="425" y="10"/>
                      </a:lnTo>
                      <a:lnTo>
                        <a:pt x="429" y="5"/>
                      </a:lnTo>
                      <a:lnTo>
                        <a:pt x="438" y="1"/>
                      </a:lnTo>
                      <a:lnTo>
                        <a:pt x="45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12" name="Group 11"/>
            <p:cNvGrpSpPr/>
            <p:nvPr/>
          </p:nvGrpSpPr>
          <p:grpSpPr>
            <a:xfrm>
              <a:off x="1537710" y="4001511"/>
              <a:ext cx="1047075" cy="834285"/>
              <a:chOff x="7115175" y="-812800"/>
              <a:chExt cx="6561138" cy="5227763"/>
            </a:xfrm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7115175" y="-812800"/>
                <a:ext cx="3281363" cy="2554288"/>
              </a:xfrm>
              <a:custGeom>
                <a:avLst/>
                <a:gdLst>
                  <a:gd name="T0" fmla="*/ 0 w 2067"/>
                  <a:gd name="T1" fmla="*/ 0 h 1609"/>
                  <a:gd name="T2" fmla="*/ 460 w 2067"/>
                  <a:gd name="T3" fmla="*/ 0 h 1609"/>
                  <a:gd name="T4" fmla="*/ 590 w 2067"/>
                  <a:gd name="T5" fmla="*/ 5 h 1609"/>
                  <a:gd name="T6" fmla="*/ 720 w 2067"/>
                  <a:gd name="T7" fmla="*/ 21 h 1609"/>
                  <a:gd name="T8" fmla="*/ 845 w 2067"/>
                  <a:gd name="T9" fmla="*/ 47 h 1609"/>
                  <a:gd name="T10" fmla="*/ 967 w 2067"/>
                  <a:gd name="T11" fmla="*/ 81 h 1609"/>
                  <a:gd name="T12" fmla="*/ 1084 w 2067"/>
                  <a:gd name="T13" fmla="*/ 126 h 1609"/>
                  <a:gd name="T14" fmla="*/ 1198 w 2067"/>
                  <a:gd name="T15" fmla="*/ 179 h 1609"/>
                  <a:gd name="T16" fmla="*/ 1305 w 2067"/>
                  <a:gd name="T17" fmla="*/ 241 h 1609"/>
                  <a:gd name="T18" fmla="*/ 1408 w 2067"/>
                  <a:gd name="T19" fmla="*/ 310 h 1609"/>
                  <a:gd name="T20" fmla="*/ 1504 w 2067"/>
                  <a:gd name="T21" fmla="*/ 387 h 1609"/>
                  <a:gd name="T22" fmla="*/ 1595 w 2067"/>
                  <a:gd name="T23" fmla="*/ 471 h 1609"/>
                  <a:gd name="T24" fmla="*/ 1680 w 2067"/>
                  <a:gd name="T25" fmla="*/ 561 h 1609"/>
                  <a:gd name="T26" fmla="*/ 1756 w 2067"/>
                  <a:gd name="T27" fmla="*/ 659 h 1609"/>
                  <a:gd name="T28" fmla="*/ 1825 w 2067"/>
                  <a:gd name="T29" fmla="*/ 761 h 1609"/>
                  <a:gd name="T30" fmla="*/ 1886 w 2067"/>
                  <a:gd name="T31" fmla="*/ 870 h 1609"/>
                  <a:gd name="T32" fmla="*/ 1941 w 2067"/>
                  <a:gd name="T33" fmla="*/ 982 h 1609"/>
                  <a:gd name="T34" fmla="*/ 1984 w 2067"/>
                  <a:gd name="T35" fmla="*/ 1100 h 1609"/>
                  <a:gd name="T36" fmla="*/ 2020 w 2067"/>
                  <a:gd name="T37" fmla="*/ 1223 h 1609"/>
                  <a:gd name="T38" fmla="*/ 2046 w 2067"/>
                  <a:gd name="T39" fmla="*/ 1348 h 1609"/>
                  <a:gd name="T40" fmla="*/ 2062 w 2067"/>
                  <a:gd name="T41" fmla="*/ 1477 h 1609"/>
                  <a:gd name="T42" fmla="*/ 2067 w 2067"/>
                  <a:gd name="T43" fmla="*/ 1609 h 1609"/>
                  <a:gd name="T44" fmla="*/ 1607 w 2067"/>
                  <a:gd name="T45" fmla="*/ 1609 h 1609"/>
                  <a:gd name="T46" fmla="*/ 1475 w 2067"/>
                  <a:gd name="T47" fmla="*/ 1604 h 1609"/>
                  <a:gd name="T48" fmla="*/ 1347 w 2067"/>
                  <a:gd name="T49" fmla="*/ 1587 h 1609"/>
                  <a:gd name="T50" fmla="*/ 1220 w 2067"/>
                  <a:gd name="T51" fmla="*/ 1562 h 1609"/>
                  <a:gd name="T52" fmla="*/ 1099 w 2067"/>
                  <a:gd name="T53" fmla="*/ 1527 h 1609"/>
                  <a:gd name="T54" fmla="*/ 981 w 2067"/>
                  <a:gd name="T55" fmla="*/ 1482 h 1609"/>
                  <a:gd name="T56" fmla="*/ 869 w 2067"/>
                  <a:gd name="T57" fmla="*/ 1430 h 1609"/>
                  <a:gd name="T58" fmla="*/ 760 w 2067"/>
                  <a:gd name="T59" fmla="*/ 1368 h 1609"/>
                  <a:gd name="T60" fmla="*/ 657 w 2067"/>
                  <a:gd name="T61" fmla="*/ 1299 h 1609"/>
                  <a:gd name="T62" fmla="*/ 561 w 2067"/>
                  <a:gd name="T63" fmla="*/ 1221 h 1609"/>
                  <a:gd name="T64" fmla="*/ 471 w 2067"/>
                  <a:gd name="T65" fmla="*/ 1138 h 1609"/>
                  <a:gd name="T66" fmla="*/ 387 w 2067"/>
                  <a:gd name="T67" fmla="*/ 1047 h 1609"/>
                  <a:gd name="T68" fmla="*/ 309 w 2067"/>
                  <a:gd name="T69" fmla="*/ 949 h 1609"/>
                  <a:gd name="T70" fmla="*/ 241 w 2067"/>
                  <a:gd name="T71" fmla="*/ 848 h 1609"/>
                  <a:gd name="T72" fmla="*/ 179 w 2067"/>
                  <a:gd name="T73" fmla="*/ 739 h 1609"/>
                  <a:gd name="T74" fmla="*/ 127 w 2067"/>
                  <a:gd name="T75" fmla="*/ 627 h 1609"/>
                  <a:gd name="T76" fmla="*/ 81 w 2067"/>
                  <a:gd name="T77" fmla="*/ 509 h 1609"/>
                  <a:gd name="T78" fmla="*/ 47 w 2067"/>
                  <a:gd name="T79" fmla="*/ 386 h 1609"/>
                  <a:gd name="T80" fmla="*/ 22 w 2067"/>
                  <a:gd name="T81" fmla="*/ 261 h 1609"/>
                  <a:gd name="T82" fmla="*/ 5 w 2067"/>
                  <a:gd name="T83" fmla="*/ 132 h 1609"/>
                  <a:gd name="T84" fmla="*/ 0 w 2067"/>
                  <a:gd name="T85" fmla="*/ 0 h 1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67" h="1609">
                    <a:moveTo>
                      <a:pt x="0" y="0"/>
                    </a:moveTo>
                    <a:lnTo>
                      <a:pt x="460" y="0"/>
                    </a:lnTo>
                    <a:lnTo>
                      <a:pt x="590" y="5"/>
                    </a:lnTo>
                    <a:lnTo>
                      <a:pt x="720" y="21"/>
                    </a:lnTo>
                    <a:lnTo>
                      <a:pt x="845" y="47"/>
                    </a:lnTo>
                    <a:lnTo>
                      <a:pt x="967" y="81"/>
                    </a:lnTo>
                    <a:lnTo>
                      <a:pt x="1084" y="126"/>
                    </a:lnTo>
                    <a:lnTo>
                      <a:pt x="1198" y="179"/>
                    </a:lnTo>
                    <a:lnTo>
                      <a:pt x="1305" y="241"/>
                    </a:lnTo>
                    <a:lnTo>
                      <a:pt x="1408" y="310"/>
                    </a:lnTo>
                    <a:lnTo>
                      <a:pt x="1504" y="387"/>
                    </a:lnTo>
                    <a:lnTo>
                      <a:pt x="1595" y="471"/>
                    </a:lnTo>
                    <a:lnTo>
                      <a:pt x="1680" y="561"/>
                    </a:lnTo>
                    <a:lnTo>
                      <a:pt x="1756" y="659"/>
                    </a:lnTo>
                    <a:lnTo>
                      <a:pt x="1825" y="761"/>
                    </a:lnTo>
                    <a:lnTo>
                      <a:pt x="1886" y="870"/>
                    </a:lnTo>
                    <a:lnTo>
                      <a:pt x="1941" y="982"/>
                    </a:lnTo>
                    <a:lnTo>
                      <a:pt x="1984" y="1100"/>
                    </a:lnTo>
                    <a:lnTo>
                      <a:pt x="2020" y="1223"/>
                    </a:lnTo>
                    <a:lnTo>
                      <a:pt x="2046" y="1348"/>
                    </a:lnTo>
                    <a:lnTo>
                      <a:pt x="2062" y="1477"/>
                    </a:lnTo>
                    <a:lnTo>
                      <a:pt x="2067" y="1609"/>
                    </a:lnTo>
                    <a:lnTo>
                      <a:pt x="1607" y="1609"/>
                    </a:lnTo>
                    <a:lnTo>
                      <a:pt x="1475" y="1604"/>
                    </a:lnTo>
                    <a:lnTo>
                      <a:pt x="1347" y="1587"/>
                    </a:lnTo>
                    <a:lnTo>
                      <a:pt x="1220" y="1562"/>
                    </a:lnTo>
                    <a:lnTo>
                      <a:pt x="1099" y="1527"/>
                    </a:lnTo>
                    <a:lnTo>
                      <a:pt x="981" y="1482"/>
                    </a:lnTo>
                    <a:lnTo>
                      <a:pt x="869" y="1430"/>
                    </a:lnTo>
                    <a:lnTo>
                      <a:pt x="760" y="1368"/>
                    </a:lnTo>
                    <a:lnTo>
                      <a:pt x="657" y="1299"/>
                    </a:lnTo>
                    <a:lnTo>
                      <a:pt x="561" y="1221"/>
                    </a:lnTo>
                    <a:lnTo>
                      <a:pt x="471" y="1138"/>
                    </a:lnTo>
                    <a:lnTo>
                      <a:pt x="387" y="1047"/>
                    </a:lnTo>
                    <a:lnTo>
                      <a:pt x="309" y="949"/>
                    </a:lnTo>
                    <a:lnTo>
                      <a:pt x="241" y="848"/>
                    </a:lnTo>
                    <a:lnTo>
                      <a:pt x="179" y="739"/>
                    </a:lnTo>
                    <a:lnTo>
                      <a:pt x="127" y="627"/>
                    </a:lnTo>
                    <a:lnTo>
                      <a:pt x="81" y="509"/>
                    </a:lnTo>
                    <a:lnTo>
                      <a:pt x="47" y="386"/>
                    </a:lnTo>
                    <a:lnTo>
                      <a:pt x="22" y="261"/>
                    </a:lnTo>
                    <a:lnTo>
                      <a:pt x="5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E3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/>
            </p:nvSpPr>
            <p:spPr bwMode="auto">
              <a:xfrm>
                <a:off x="10031414" y="1528764"/>
                <a:ext cx="727075" cy="2886199"/>
              </a:xfrm>
              <a:prstGeom prst="rect">
                <a:avLst/>
              </a:prstGeom>
              <a:solidFill>
                <a:srgbClr val="50BA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10396538" y="-812800"/>
                <a:ext cx="3279775" cy="2554288"/>
              </a:xfrm>
              <a:custGeom>
                <a:avLst/>
                <a:gdLst>
                  <a:gd name="T0" fmla="*/ 1606 w 2066"/>
                  <a:gd name="T1" fmla="*/ 0 h 1609"/>
                  <a:gd name="T2" fmla="*/ 2066 w 2066"/>
                  <a:gd name="T3" fmla="*/ 0 h 1609"/>
                  <a:gd name="T4" fmla="*/ 2060 w 2066"/>
                  <a:gd name="T5" fmla="*/ 132 h 1609"/>
                  <a:gd name="T6" fmla="*/ 2046 w 2066"/>
                  <a:gd name="T7" fmla="*/ 261 h 1609"/>
                  <a:gd name="T8" fmla="*/ 2019 w 2066"/>
                  <a:gd name="T9" fmla="*/ 386 h 1609"/>
                  <a:gd name="T10" fmla="*/ 1984 w 2066"/>
                  <a:gd name="T11" fmla="*/ 509 h 1609"/>
                  <a:gd name="T12" fmla="*/ 1939 w 2066"/>
                  <a:gd name="T13" fmla="*/ 627 h 1609"/>
                  <a:gd name="T14" fmla="*/ 1887 w 2066"/>
                  <a:gd name="T15" fmla="*/ 739 h 1609"/>
                  <a:gd name="T16" fmla="*/ 1825 w 2066"/>
                  <a:gd name="T17" fmla="*/ 848 h 1609"/>
                  <a:gd name="T18" fmla="*/ 1756 w 2066"/>
                  <a:gd name="T19" fmla="*/ 949 h 1609"/>
                  <a:gd name="T20" fmla="*/ 1678 w 2066"/>
                  <a:gd name="T21" fmla="*/ 1047 h 1609"/>
                  <a:gd name="T22" fmla="*/ 1595 w 2066"/>
                  <a:gd name="T23" fmla="*/ 1138 h 1609"/>
                  <a:gd name="T24" fmla="*/ 1505 w 2066"/>
                  <a:gd name="T25" fmla="*/ 1221 h 1609"/>
                  <a:gd name="T26" fmla="*/ 1409 w 2066"/>
                  <a:gd name="T27" fmla="*/ 1299 h 1609"/>
                  <a:gd name="T28" fmla="*/ 1306 w 2066"/>
                  <a:gd name="T29" fmla="*/ 1368 h 1609"/>
                  <a:gd name="T30" fmla="*/ 1197 w 2066"/>
                  <a:gd name="T31" fmla="*/ 1430 h 1609"/>
                  <a:gd name="T32" fmla="*/ 1085 w 2066"/>
                  <a:gd name="T33" fmla="*/ 1482 h 1609"/>
                  <a:gd name="T34" fmla="*/ 967 w 2066"/>
                  <a:gd name="T35" fmla="*/ 1527 h 1609"/>
                  <a:gd name="T36" fmla="*/ 846 w 2066"/>
                  <a:gd name="T37" fmla="*/ 1562 h 1609"/>
                  <a:gd name="T38" fmla="*/ 719 w 2066"/>
                  <a:gd name="T39" fmla="*/ 1587 h 1609"/>
                  <a:gd name="T40" fmla="*/ 590 w 2066"/>
                  <a:gd name="T41" fmla="*/ 1604 h 1609"/>
                  <a:gd name="T42" fmla="*/ 458 w 2066"/>
                  <a:gd name="T43" fmla="*/ 1609 h 1609"/>
                  <a:gd name="T44" fmla="*/ 0 w 2066"/>
                  <a:gd name="T45" fmla="*/ 1609 h 1609"/>
                  <a:gd name="T46" fmla="*/ 4 w 2066"/>
                  <a:gd name="T47" fmla="*/ 1477 h 1609"/>
                  <a:gd name="T48" fmla="*/ 20 w 2066"/>
                  <a:gd name="T49" fmla="*/ 1348 h 1609"/>
                  <a:gd name="T50" fmla="*/ 46 w 2066"/>
                  <a:gd name="T51" fmla="*/ 1223 h 1609"/>
                  <a:gd name="T52" fmla="*/ 82 w 2066"/>
                  <a:gd name="T53" fmla="*/ 1100 h 1609"/>
                  <a:gd name="T54" fmla="*/ 125 w 2066"/>
                  <a:gd name="T55" fmla="*/ 982 h 1609"/>
                  <a:gd name="T56" fmla="*/ 180 w 2066"/>
                  <a:gd name="T57" fmla="*/ 870 h 1609"/>
                  <a:gd name="T58" fmla="*/ 241 w 2066"/>
                  <a:gd name="T59" fmla="*/ 761 h 1609"/>
                  <a:gd name="T60" fmla="*/ 310 w 2066"/>
                  <a:gd name="T61" fmla="*/ 659 h 1609"/>
                  <a:gd name="T62" fmla="*/ 386 w 2066"/>
                  <a:gd name="T63" fmla="*/ 561 h 1609"/>
                  <a:gd name="T64" fmla="*/ 471 w 2066"/>
                  <a:gd name="T65" fmla="*/ 471 h 1609"/>
                  <a:gd name="T66" fmla="*/ 561 w 2066"/>
                  <a:gd name="T67" fmla="*/ 387 h 1609"/>
                  <a:gd name="T68" fmla="*/ 657 w 2066"/>
                  <a:gd name="T69" fmla="*/ 310 h 1609"/>
                  <a:gd name="T70" fmla="*/ 761 w 2066"/>
                  <a:gd name="T71" fmla="*/ 241 h 1609"/>
                  <a:gd name="T72" fmla="*/ 867 w 2066"/>
                  <a:gd name="T73" fmla="*/ 179 h 1609"/>
                  <a:gd name="T74" fmla="*/ 981 w 2066"/>
                  <a:gd name="T75" fmla="*/ 126 h 1609"/>
                  <a:gd name="T76" fmla="*/ 1099 w 2066"/>
                  <a:gd name="T77" fmla="*/ 81 h 1609"/>
                  <a:gd name="T78" fmla="*/ 1220 w 2066"/>
                  <a:gd name="T79" fmla="*/ 47 h 1609"/>
                  <a:gd name="T80" fmla="*/ 1345 w 2066"/>
                  <a:gd name="T81" fmla="*/ 21 h 1609"/>
                  <a:gd name="T82" fmla="*/ 1476 w 2066"/>
                  <a:gd name="T83" fmla="*/ 5 h 1609"/>
                  <a:gd name="T84" fmla="*/ 1606 w 2066"/>
                  <a:gd name="T85" fmla="*/ 0 h 1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66" h="1609">
                    <a:moveTo>
                      <a:pt x="1606" y="0"/>
                    </a:moveTo>
                    <a:lnTo>
                      <a:pt x="2066" y="0"/>
                    </a:lnTo>
                    <a:lnTo>
                      <a:pt x="2060" y="132"/>
                    </a:lnTo>
                    <a:lnTo>
                      <a:pt x="2046" y="261"/>
                    </a:lnTo>
                    <a:lnTo>
                      <a:pt x="2019" y="386"/>
                    </a:lnTo>
                    <a:lnTo>
                      <a:pt x="1984" y="509"/>
                    </a:lnTo>
                    <a:lnTo>
                      <a:pt x="1939" y="627"/>
                    </a:lnTo>
                    <a:lnTo>
                      <a:pt x="1887" y="739"/>
                    </a:lnTo>
                    <a:lnTo>
                      <a:pt x="1825" y="848"/>
                    </a:lnTo>
                    <a:lnTo>
                      <a:pt x="1756" y="949"/>
                    </a:lnTo>
                    <a:lnTo>
                      <a:pt x="1678" y="1047"/>
                    </a:lnTo>
                    <a:lnTo>
                      <a:pt x="1595" y="1138"/>
                    </a:lnTo>
                    <a:lnTo>
                      <a:pt x="1505" y="1221"/>
                    </a:lnTo>
                    <a:lnTo>
                      <a:pt x="1409" y="1299"/>
                    </a:lnTo>
                    <a:lnTo>
                      <a:pt x="1306" y="1368"/>
                    </a:lnTo>
                    <a:lnTo>
                      <a:pt x="1197" y="1430"/>
                    </a:lnTo>
                    <a:lnTo>
                      <a:pt x="1085" y="1482"/>
                    </a:lnTo>
                    <a:lnTo>
                      <a:pt x="967" y="1527"/>
                    </a:lnTo>
                    <a:lnTo>
                      <a:pt x="846" y="1562"/>
                    </a:lnTo>
                    <a:lnTo>
                      <a:pt x="719" y="1587"/>
                    </a:lnTo>
                    <a:lnTo>
                      <a:pt x="590" y="1604"/>
                    </a:lnTo>
                    <a:lnTo>
                      <a:pt x="458" y="1609"/>
                    </a:lnTo>
                    <a:lnTo>
                      <a:pt x="0" y="1609"/>
                    </a:lnTo>
                    <a:lnTo>
                      <a:pt x="4" y="1477"/>
                    </a:lnTo>
                    <a:lnTo>
                      <a:pt x="20" y="1348"/>
                    </a:lnTo>
                    <a:lnTo>
                      <a:pt x="46" y="1223"/>
                    </a:lnTo>
                    <a:lnTo>
                      <a:pt x="82" y="1100"/>
                    </a:lnTo>
                    <a:lnTo>
                      <a:pt x="125" y="982"/>
                    </a:lnTo>
                    <a:lnTo>
                      <a:pt x="180" y="870"/>
                    </a:lnTo>
                    <a:lnTo>
                      <a:pt x="241" y="761"/>
                    </a:lnTo>
                    <a:lnTo>
                      <a:pt x="310" y="659"/>
                    </a:lnTo>
                    <a:lnTo>
                      <a:pt x="386" y="561"/>
                    </a:lnTo>
                    <a:lnTo>
                      <a:pt x="471" y="471"/>
                    </a:lnTo>
                    <a:lnTo>
                      <a:pt x="561" y="387"/>
                    </a:lnTo>
                    <a:lnTo>
                      <a:pt x="657" y="310"/>
                    </a:lnTo>
                    <a:lnTo>
                      <a:pt x="761" y="241"/>
                    </a:lnTo>
                    <a:lnTo>
                      <a:pt x="867" y="179"/>
                    </a:lnTo>
                    <a:lnTo>
                      <a:pt x="981" y="126"/>
                    </a:lnTo>
                    <a:lnTo>
                      <a:pt x="1099" y="81"/>
                    </a:lnTo>
                    <a:lnTo>
                      <a:pt x="1220" y="47"/>
                    </a:lnTo>
                    <a:lnTo>
                      <a:pt x="1345" y="21"/>
                    </a:lnTo>
                    <a:lnTo>
                      <a:pt x="1476" y="5"/>
                    </a:lnTo>
                    <a:lnTo>
                      <a:pt x="1606" y="0"/>
                    </a:lnTo>
                    <a:close/>
                  </a:path>
                </a:pathLst>
              </a:custGeom>
              <a:solidFill>
                <a:srgbClr val="50BA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90" name="Freeform 89"/>
            <p:cNvSpPr/>
            <p:nvPr/>
          </p:nvSpPr>
          <p:spPr>
            <a:xfrm>
              <a:off x="1856432" y="4672349"/>
              <a:ext cx="422501" cy="283434"/>
            </a:xfrm>
            <a:custGeom>
              <a:avLst/>
              <a:gdLst>
                <a:gd name="connsiteX0" fmla="*/ 0 w 447591"/>
                <a:gd name="connsiteY0" fmla="*/ 120269 h 259872"/>
                <a:gd name="connsiteX1" fmla="*/ 48861 w 447591"/>
                <a:gd name="connsiteY1" fmla="*/ 64428 h 259872"/>
                <a:gd name="connsiteX2" fmla="*/ 160544 w 447591"/>
                <a:gd name="connsiteY2" fmla="*/ 1606 h 259872"/>
                <a:gd name="connsiteX3" fmla="*/ 202425 w 447591"/>
                <a:gd name="connsiteY3" fmla="*/ 134229 h 259872"/>
                <a:gd name="connsiteX4" fmla="*/ 279206 w 447591"/>
                <a:gd name="connsiteY4" fmla="*/ 113289 h 259872"/>
                <a:gd name="connsiteX5" fmla="*/ 355988 w 447591"/>
                <a:gd name="connsiteY5" fmla="*/ 50467 h 259872"/>
                <a:gd name="connsiteX6" fmla="*/ 404849 w 447591"/>
                <a:gd name="connsiteY6" fmla="*/ 197051 h 259872"/>
                <a:gd name="connsiteX7" fmla="*/ 425789 w 447591"/>
                <a:gd name="connsiteY7" fmla="*/ 245912 h 259872"/>
                <a:gd name="connsiteX8" fmla="*/ 76782 w 447591"/>
                <a:gd name="connsiteY8" fmla="*/ 259872 h 259872"/>
                <a:gd name="connsiteX0" fmla="*/ 0 w 438447"/>
                <a:gd name="connsiteY0" fmla="*/ 253633 h 260648"/>
                <a:gd name="connsiteX1" fmla="*/ 39717 w 438447"/>
                <a:gd name="connsiteY1" fmla="*/ 65204 h 260648"/>
                <a:gd name="connsiteX2" fmla="*/ 151400 w 438447"/>
                <a:gd name="connsiteY2" fmla="*/ 2382 h 260648"/>
                <a:gd name="connsiteX3" fmla="*/ 193281 w 438447"/>
                <a:gd name="connsiteY3" fmla="*/ 135005 h 260648"/>
                <a:gd name="connsiteX4" fmla="*/ 270062 w 438447"/>
                <a:gd name="connsiteY4" fmla="*/ 114065 h 260648"/>
                <a:gd name="connsiteX5" fmla="*/ 346844 w 438447"/>
                <a:gd name="connsiteY5" fmla="*/ 51243 h 260648"/>
                <a:gd name="connsiteX6" fmla="*/ 395705 w 438447"/>
                <a:gd name="connsiteY6" fmla="*/ 197827 h 260648"/>
                <a:gd name="connsiteX7" fmla="*/ 416645 w 438447"/>
                <a:gd name="connsiteY7" fmla="*/ 246688 h 260648"/>
                <a:gd name="connsiteX8" fmla="*/ 67638 w 438447"/>
                <a:gd name="connsiteY8" fmla="*/ 260648 h 260648"/>
                <a:gd name="connsiteX0" fmla="*/ 0 w 438447"/>
                <a:gd name="connsiteY0" fmla="*/ 253633 h 260648"/>
                <a:gd name="connsiteX1" fmla="*/ 39717 w 438447"/>
                <a:gd name="connsiteY1" fmla="*/ 65204 h 260648"/>
                <a:gd name="connsiteX2" fmla="*/ 151400 w 438447"/>
                <a:gd name="connsiteY2" fmla="*/ 2382 h 260648"/>
                <a:gd name="connsiteX3" fmla="*/ 193281 w 438447"/>
                <a:gd name="connsiteY3" fmla="*/ 135005 h 260648"/>
                <a:gd name="connsiteX4" fmla="*/ 270062 w 438447"/>
                <a:gd name="connsiteY4" fmla="*/ 114065 h 260648"/>
                <a:gd name="connsiteX5" fmla="*/ 346844 w 438447"/>
                <a:gd name="connsiteY5" fmla="*/ 51243 h 260648"/>
                <a:gd name="connsiteX6" fmla="*/ 395705 w 438447"/>
                <a:gd name="connsiteY6" fmla="*/ 197827 h 260648"/>
                <a:gd name="connsiteX7" fmla="*/ 416645 w 438447"/>
                <a:gd name="connsiteY7" fmla="*/ 246688 h 260648"/>
                <a:gd name="connsiteX8" fmla="*/ 67638 w 438447"/>
                <a:gd name="connsiteY8" fmla="*/ 260648 h 260648"/>
                <a:gd name="connsiteX9" fmla="*/ 0 w 438447"/>
                <a:gd name="connsiteY9" fmla="*/ 253633 h 260648"/>
                <a:gd name="connsiteX0" fmla="*/ 0 w 490816"/>
                <a:gd name="connsiteY0" fmla="*/ 253633 h 261575"/>
                <a:gd name="connsiteX1" fmla="*/ 39717 w 490816"/>
                <a:gd name="connsiteY1" fmla="*/ 65204 h 261575"/>
                <a:gd name="connsiteX2" fmla="*/ 151400 w 490816"/>
                <a:gd name="connsiteY2" fmla="*/ 2382 h 261575"/>
                <a:gd name="connsiteX3" fmla="*/ 193281 w 490816"/>
                <a:gd name="connsiteY3" fmla="*/ 135005 h 261575"/>
                <a:gd name="connsiteX4" fmla="*/ 270062 w 490816"/>
                <a:gd name="connsiteY4" fmla="*/ 114065 h 261575"/>
                <a:gd name="connsiteX5" fmla="*/ 346844 w 490816"/>
                <a:gd name="connsiteY5" fmla="*/ 51243 h 261575"/>
                <a:gd name="connsiteX6" fmla="*/ 395705 w 490816"/>
                <a:gd name="connsiteY6" fmla="*/ 197827 h 261575"/>
                <a:gd name="connsiteX7" fmla="*/ 476081 w 490816"/>
                <a:gd name="connsiteY7" fmla="*/ 255832 h 261575"/>
                <a:gd name="connsiteX8" fmla="*/ 67638 w 490816"/>
                <a:gd name="connsiteY8" fmla="*/ 260648 h 261575"/>
                <a:gd name="connsiteX9" fmla="*/ 0 w 490816"/>
                <a:gd name="connsiteY9" fmla="*/ 253633 h 261575"/>
                <a:gd name="connsiteX0" fmla="*/ 0 w 490816"/>
                <a:gd name="connsiteY0" fmla="*/ 251543 h 259485"/>
                <a:gd name="connsiteX1" fmla="*/ 39717 w 490816"/>
                <a:gd name="connsiteY1" fmla="*/ 63114 h 259485"/>
                <a:gd name="connsiteX2" fmla="*/ 151400 w 490816"/>
                <a:gd name="connsiteY2" fmla="*/ 292 h 259485"/>
                <a:gd name="connsiteX3" fmla="*/ 216141 w 490816"/>
                <a:gd name="connsiteY3" fmla="*/ 82623 h 259485"/>
                <a:gd name="connsiteX4" fmla="*/ 270062 w 490816"/>
                <a:gd name="connsiteY4" fmla="*/ 111975 h 259485"/>
                <a:gd name="connsiteX5" fmla="*/ 346844 w 490816"/>
                <a:gd name="connsiteY5" fmla="*/ 49153 h 259485"/>
                <a:gd name="connsiteX6" fmla="*/ 395705 w 490816"/>
                <a:gd name="connsiteY6" fmla="*/ 195737 h 259485"/>
                <a:gd name="connsiteX7" fmla="*/ 476081 w 490816"/>
                <a:gd name="connsiteY7" fmla="*/ 253742 h 259485"/>
                <a:gd name="connsiteX8" fmla="*/ 67638 w 490816"/>
                <a:gd name="connsiteY8" fmla="*/ 258558 h 259485"/>
                <a:gd name="connsiteX9" fmla="*/ 0 w 490816"/>
                <a:gd name="connsiteY9" fmla="*/ 251543 h 259485"/>
                <a:gd name="connsiteX0" fmla="*/ 0 w 494912"/>
                <a:gd name="connsiteY0" fmla="*/ 251543 h 261103"/>
                <a:gd name="connsiteX1" fmla="*/ 39717 w 494912"/>
                <a:gd name="connsiteY1" fmla="*/ 63114 h 261103"/>
                <a:gd name="connsiteX2" fmla="*/ 151400 w 494912"/>
                <a:gd name="connsiteY2" fmla="*/ 292 h 261103"/>
                <a:gd name="connsiteX3" fmla="*/ 216141 w 494912"/>
                <a:gd name="connsiteY3" fmla="*/ 82623 h 261103"/>
                <a:gd name="connsiteX4" fmla="*/ 270062 w 494912"/>
                <a:gd name="connsiteY4" fmla="*/ 111975 h 261103"/>
                <a:gd name="connsiteX5" fmla="*/ 346844 w 494912"/>
                <a:gd name="connsiteY5" fmla="*/ 49153 h 261103"/>
                <a:gd name="connsiteX6" fmla="*/ 418565 w 494912"/>
                <a:gd name="connsiteY6" fmla="*/ 172877 h 261103"/>
                <a:gd name="connsiteX7" fmla="*/ 476081 w 494912"/>
                <a:gd name="connsiteY7" fmla="*/ 253742 h 261103"/>
                <a:gd name="connsiteX8" fmla="*/ 67638 w 494912"/>
                <a:gd name="connsiteY8" fmla="*/ 258558 h 261103"/>
                <a:gd name="connsiteX9" fmla="*/ 0 w 494912"/>
                <a:gd name="connsiteY9" fmla="*/ 251543 h 261103"/>
                <a:gd name="connsiteX0" fmla="*/ 0 w 494912"/>
                <a:gd name="connsiteY0" fmla="*/ 251603 h 261163"/>
                <a:gd name="connsiteX1" fmla="*/ 76293 w 494912"/>
                <a:gd name="connsiteY1" fmla="*/ 118038 h 261163"/>
                <a:gd name="connsiteX2" fmla="*/ 151400 w 494912"/>
                <a:gd name="connsiteY2" fmla="*/ 352 h 261163"/>
                <a:gd name="connsiteX3" fmla="*/ 216141 w 494912"/>
                <a:gd name="connsiteY3" fmla="*/ 82683 h 261163"/>
                <a:gd name="connsiteX4" fmla="*/ 270062 w 494912"/>
                <a:gd name="connsiteY4" fmla="*/ 112035 h 261163"/>
                <a:gd name="connsiteX5" fmla="*/ 346844 w 494912"/>
                <a:gd name="connsiteY5" fmla="*/ 49213 h 261163"/>
                <a:gd name="connsiteX6" fmla="*/ 418565 w 494912"/>
                <a:gd name="connsiteY6" fmla="*/ 172937 h 261163"/>
                <a:gd name="connsiteX7" fmla="*/ 476081 w 494912"/>
                <a:gd name="connsiteY7" fmla="*/ 253802 h 261163"/>
                <a:gd name="connsiteX8" fmla="*/ 67638 w 494912"/>
                <a:gd name="connsiteY8" fmla="*/ 258618 h 261163"/>
                <a:gd name="connsiteX9" fmla="*/ 0 w 494912"/>
                <a:gd name="connsiteY9" fmla="*/ 251603 h 261163"/>
                <a:gd name="connsiteX0" fmla="*/ 0 w 465884"/>
                <a:gd name="connsiteY0" fmla="*/ 219672 h 261163"/>
                <a:gd name="connsiteX1" fmla="*/ 47265 w 465884"/>
                <a:gd name="connsiteY1" fmla="*/ 118038 h 261163"/>
                <a:gd name="connsiteX2" fmla="*/ 122372 w 465884"/>
                <a:gd name="connsiteY2" fmla="*/ 352 h 261163"/>
                <a:gd name="connsiteX3" fmla="*/ 187113 w 465884"/>
                <a:gd name="connsiteY3" fmla="*/ 82683 h 261163"/>
                <a:gd name="connsiteX4" fmla="*/ 241034 w 465884"/>
                <a:gd name="connsiteY4" fmla="*/ 112035 h 261163"/>
                <a:gd name="connsiteX5" fmla="*/ 317816 w 465884"/>
                <a:gd name="connsiteY5" fmla="*/ 49213 h 261163"/>
                <a:gd name="connsiteX6" fmla="*/ 389537 w 465884"/>
                <a:gd name="connsiteY6" fmla="*/ 172937 h 261163"/>
                <a:gd name="connsiteX7" fmla="*/ 447053 w 465884"/>
                <a:gd name="connsiteY7" fmla="*/ 253802 h 261163"/>
                <a:gd name="connsiteX8" fmla="*/ 38610 w 465884"/>
                <a:gd name="connsiteY8" fmla="*/ 258618 h 261163"/>
                <a:gd name="connsiteX9" fmla="*/ 0 w 465884"/>
                <a:gd name="connsiteY9" fmla="*/ 219672 h 261163"/>
                <a:gd name="connsiteX0" fmla="*/ 70 w 465954"/>
                <a:gd name="connsiteY0" fmla="*/ 219672 h 261163"/>
                <a:gd name="connsiteX1" fmla="*/ 47335 w 465954"/>
                <a:gd name="connsiteY1" fmla="*/ 118038 h 261163"/>
                <a:gd name="connsiteX2" fmla="*/ 122442 w 465954"/>
                <a:gd name="connsiteY2" fmla="*/ 352 h 261163"/>
                <a:gd name="connsiteX3" fmla="*/ 187183 w 465954"/>
                <a:gd name="connsiteY3" fmla="*/ 82683 h 261163"/>
                <a:gd name="connsiteX4" fmla="*/ 241104 w 465954"/>
                <a:gd name="connsiteY4" fmla="*/ 112035 h 261163"/>
                <a:gd name="connsiteX5" fmla="*/ 317886 w 465954"/>
                <a:gd name="connsiteY5" fmla="*/ 49213 h 261163"/>
                <a:gd name="connsiteX6" fmla="*/ 389607 w 465954"/>
                <a:gd name="connsiteY6" fmla="*/ 172937 h 261163"/>
                <a:gd name="connsiteX7" fmla="*/ 447123 w 465954"/>
                <a:gd name="connsiteY7" fmla="*/ 253802 h 261163"/>
                <a:gd name="connsiteX8" fmla="*/ 38680 w 465954"/>
                <a:gd name="connsiteY8" fmla="*/ 258618 h 261163"/>
                <a:gd name="connsiteX9" fmla="*/ 70 w 465954"/>
                <a:gd name="connsiteY9" fmla="*/ 219672 h 261163"/>
                <a:gd name="connsiteX0" fmla="*/ 171 w 466055"/>
                <a:gd name="connsiteY0" fmla="*/ 219672 h 261163"/>
                <a:gd name="connsiteX1" fmla="*/ 47436 w 466055"/>
                <a:gd name="connsiteY1" fmla="*/ 118038 h 261163"/>
                <a:gd name="connsiteX2" fmla="*/ 122543 w 466055"/>
                <a:gd name="connsiteY2" fmla="*/ 352 h 261163"/>
                <a:gd name="connsiteX3" fmla="*/ 187284 w 466055"/>
                <a:gd name="connsiteY3" fmla="*/ 82683 h 261163"/>
                <a:gd name="connsiteX4" fmla="*/ 241205 w 466055"/>
                <a:gd name="connsiteY4" fmla="*/ 112035 h 261163"/>
                <a:gd name="connsiteX5" fmla="*/ 317987 w 466055"/>
                <a:gd name="connsiteY5" fmla="*/ 49213 h 261163"/>
                <a:gd name="connsiteX6" fmla="*/ 389708 w 466055"/>
                <a:gd name="connsiteY6" fmla="*/ 172937 h 261163"/>
                <a:gd name="connsiteX7" fmla="*/ 447224 w 466055"/>
                <a:gd name="connsiteY7" fmla="*/ 253802 h 261163"/>
                <a:gd name="connsiteX8" fmla="*/ 38781 w 466055"/>
                <a:gd name="connsiteY8" fmla="*/ 258618 h 261163"/>
                <a:gd name="connsiteX9" fmla="*/ 171 w 466055"/>
                <a:gd name="connsiteY9" fmla="*/ 219672 h 261163"/>
                <a:gd name="connsiteX0" fmla="*/ 171 w 422501"/>
                <a:gd name="connsiteY0" fmla="*/ 219672 h 267698"/>
                <a:gd name="connsiteX1" fmla="*/ 47436 w 422501"/>
                <a:gd name="connsiteY1" fmla="*/ 118038 h 267698"/>
                <a:gd name="connsiteX2" fmla="*/ 122543 w 422501"/>
                <a:gd name="connsiteY2" fmla="*/ 352 h 267698"/>
                <a:gd name="connsiteX3" fmla="*/ 187284 w 422501"/>
                <a:gd name="connsiteY3" fmla="*/ 82683 h 267698"/>
                <a:gd name="connsiteX4" fmla="*/ 241205 w 422501"/>
                <a:gd name="connsiteY4" fmla="*/ 112035 h 267698"/>
                <a:gd name="connsiteX5" fmla="*/ 317987 w 422501"/>
                <a:gd name="connsiteY5" fmla="*/ 49213 h 267698"/>
                <a:gd name="connsiteX6" fmla="*/ 389708 w 422501"/>
                <a:gd name="connsiteY6" fmla="*/ 172937 h 267698"/>
                <a:gd name="connsiteX7" fmla="*/ 394973 w 422501"/>
                <a:gd name="connsiteY7" fmla="*/ 262511 h 267698"/>
                <a:gd name="connsiteX8" fmla="*/ 38781 w 422501"/>
                <a:gd name="connsiteY8" fmla="*/ 258618 h 267698"/>
                <a:gd name="connsiteX9" fmla="*/ 171 w 422501"/>
                <a:gd name="connsiteY9" fmla="*/ 219672 h 267698"/>
                <a:gd name="connsiteX0" fmla="*/ 171 w 422501"/>
                <a:gd name="connsiteY0" fmla="*/ 219672 h 283434"/>
                <a:gd name="connsiteX1" fmla="*/ 47436 w 422501"/>
                <a:gd name="connsiteY1" fmla="*/ 118038 h 283434"/>
                <a:gd name="connsiteX2" fmla="*/ 122543 w 422501"/>
                <a:gd name="connsiteY2" fmla="*/ 352 h 283434"/>
                <a:gd name="connsiteX3" fmla="*/ 187284 w 422501"/>
                <a:gd name="connsiteY3" fmla="*/ 82683 h 283434"/>
                <a:gd name="connsiteX4" fmla="*/ 241205 w 422501"/>
                <a:gd name="connsiteY4" fmla="*/ 112035 h 283434"/>
                <a:gd name="connsiteX5" fmla="*/ 317987 w 422501"/>
                <a:gd name="connsiteY5" fmla="*/ 49213 h 283434"/>
                <a:gd name="connsiteX6" fmla="*/ 389708 w 422501"/>
                <a:gd name="connsiteY6" fmla="*/ 172937 h 283434"/>
                <a:gd name="connsiteX7" fmla="*/ 394973 w 422501"/>
                <a:gd name="connsiteY7" fmla="*/ 262511 h 283434"/>
                <a:gd name="connsiteX8" fmla="*/ 38781 w 422501"/>
                <a:gd name="connsiteY8" fmla="*/ 258618 h 283434"/>
                <a:gd name="connsiteX9" fmla="*/ 171 w 422501"/>
                <a:gd name="connsiteY9" fmla="*/ 219672 h 283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2501" h="283434">
                  <a:moveTo>
                    <a:pt x="171" y="219672"/>
                  </a:moveTo>
                  <a:cubicBezTo>
                    <a:pt x="11223" y="201640"/>
                    <a:pt x="27041" y="154591"/>
                    <a:pt x="47436" y="118038"/>
                  </a:cubicBezTo>
                  <a:cubicBezTo>
                    <a:pt x="67831" y="81485"/>
                    <a:pt x="99235" y="6244"/>
                    <a:pt x="122543" y="352"/>
                  </a:cubicBezTo>
                  <a:cubicBezTo>
                    <a:pt x="145851" y="-5540"/>
                    <a:pt x="167507" y="64069"/>
                    <a:pt x="187284" y="82683"/>
                  </a:cubicBezTo>
                  <a:cubicBezTo>
                    <a:pt x="207061" y="101297"/>
                    <a:pt x="219421" y="117613"/>
                    <a:pt x="241205" y="112035"/>
                  </a:cubicBezTo>
                  <a:cubicBezTo>
                    <a:pt x="262989" y="106457"/>
                    <a:pt x="293237" y="39063"/>
                    <a:pt x="317987" y="49213"/>
                  </a:cubicBezTo>
                  <a:cubicBezTo>
                    <a:pt x="342737" y="59363"/>
                    <a:pt x="376877" y="137387"/>
                    <a:pt x="389708" y="172937"/>
                  </a:cubicBezTo>
                  <a:cubicBezTo>
                    <a:pt x="402539" y="208487"/>
                    <a:pt x="453461" y="248231"/>
                    <a:pt x="394973" y="262511"/>
                  </a:cubicBezTo>
                  <a:cubicBezTo>
                    <a:pt x="336485" y="276791"/>
                    <a:pt x="203362" y="303319"/>
                    <a:pt x="38781" y="258618"/>
                  </a:cubicBezTo>
                  <a:cubicBezTo>
                    <a:pt x="8494" y="254345"/>
                    <a:pt x="-1473" y="255877"/>
                    <a:pt x="171" y="219672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34" name="Group 533"/>
          <p:cNvGrpSpPr/>
          <p:nvPr/>
        </p:nvGrpSpPr>
        <p:grpSpPr>
          <a:xfrm>
            <a:off x="5107020" y="2307281"/>
            <a:ext cx="1804086" cy="3823972"/>
            <a:chOff x="3782023" y="2270658"/>
            <a:chExt cx="1804086" cy="3823972"/>
          </a:xfrm>
        </p:grpSpPr>
        <p:grpSp>
          <p:nvGrpSpPr>
            <p:cNvPr id="250" name="Group 249"/>
            <p:cNvGrpSpPr/>
            <p:nvPr/>
          </p:nvGrpSpPr>
          <p:grpSpPr>
            <a:xfrm>
              <a:off x="3996690" y="5096210"/>
              <a:ext cx="1577601" cy="998420"/>
              <a:chOff x="6338645" y="2741246"/>
              <a:chExt cx="9070975" cy="5740767"/>
            </a:xfrm>
          </p:grpSpPr>
          <p:grpSp>
            <p:nvGrpSpPr>
              <p:cNvPr id="251" name="Group 250"/>
              <p:cNvGrpSpPr/>
              <p:nvPr/>
            </p:nvGrpSpPr>
            <p:grpSpPr>
              <a:xfrm>
                <a:off x="6338645" y="4813300"/>
                <a:ext cx="9070975" cy="3668713"/>
                <a:chOff x="3235325" y="4724400"/>
                <a:chExt cx="9070975" cy="3668713"/>
              </a:xfrm>
            </p:grpSpPr>
            <p:sp>
              <p:nvSpPr>
                <p:cNvPr id="256" name="Freeform 15"/>
                <p:cNvSpPr>
                  <a:spLocks/>
                </p:cNvSpPr>
                <p:nvPr/>
              </p:nvSpPr>
              <p:spPr bwMode="auto">
                <a:xfrm>
                  <a:off x="3235325" y="4724400"/>
                  <a:ext cx="9070975" cy="3668713"/>
                </a:xfrm>
                <a:custGeom>
                  <a:avLst/>
                  <a:gdLst>
                    <a:gd name="T0" fmla="*/ 7 w 5714"/>
                    <a:gd name="T1" fmla="*/ 91 h 2311"/>
                    <a:gd name="T2" fmla="*/ 54 w 5714"/>
                    <a:gd name="T3" fmla="*/ 270 h 2311"/>
                    <a:gd name="T4" fmla="*/ 146 w 5714"/>
                    <a:gd name="T5" fmla="*/ 442 h 2311"/>
                    <a:gd name="T6" fmla="*/ 279 w 5714"/>
                    <a:gd name="T7" fmla="*/ 605 h 2311"/>
                    <a:gd name="T8" fmla="*/ 451 w 5714"/>
                    <a:gd name="T9" fmla="*/ 760 h 2311"/>
                    <a:gd name="T10" fmla="*/ 659 w 5714"/>
                    <a:gd name="T11" fmla="*/ 902 h 2311"/>
                    <a:gd name="T12" fmla="*/ 900 w 5714"/>
                    <a:gd name="T13" fmla="*/ 1032 h 2311"/>
                    <a:gd name="T14" fmla="*/ 1169 w 5714"/>
                    <a:gd name="T15" fmla="*/ 1147 h 2311"/>
                    <a:gd name="T16" fmla="*/ 1466 w 5714"/>
                    <a:gd name="T17" fmla="*/ 1244 h 2311"/>
                    <a:gd name="T18" fmla="*/ 1787 w 5714"/>
                    <a:gd name="T19" fmla="*/ 1322 h 2311"/>
                    <a:gd name="T20" fmla="*/ 2127 w 5714"/>
                    <a:gd name="T21" fmla="*/ 1382 h 2311"/>
                    <a:gd name="T22" fmla="*/ 2484 w 5714"/>
                    <a:gd name="T23" fmla="*/ 1418 h 2311"/>
                    <a:gd name="T24" fmla="*/ 2857 w 5714"/>
                    <a:gd name="T25" fmla="*/ 1430 h 2311"/>
                    <a:gd name="T26" fmla="*/ 3230 w 5714"/>
                    <a:gd name="T27" fmla="*/ 1418 h 2311"/>
                    <a:gd name="T28" fmla="*/ 3588 w 5714"/>
                    <a:gd name="T29" fmla="*/ 1382 h 2311"/>
                    <a:gd name="T30" fmla="*/ 3929 w 5714"/>
                    <a:gd name="T31" fmla="*/ 1322 h 2311"/>
                    <a:gd name="T32" fmla="*/ 4248 w 5714"/>
                    <a:gd name="T33" fmla="*/ 1244 h 2311"/>
                    <a:gd name="T34" fmla="*/ 4545 w 5714"/>
                    <a:gd name="T35" fmla="*/ 1147 h 2311"/>
                    <a:gd name="T36" fmla="*/ 4816 w 5714"/>
                    <a:gd name="T37" fmla="*/ 1032 h 2311"/>
                    <a:gd name="T38" fmla="*/ 5055 w 5714"/>
                    <a:gd name="T39" fmla="*/ 902 h 2311"/>
                    <a:gd name="T40" fmla="*/ 5263 w 5714"/>
                    <a:gd name="T41" fmla="*/ 760 h 2311"/>
                    <a:gd name="T42" fmla="*/ 5435 w 5714"/>
                    <a:gd name="T43" fmla="*/ 605 h 2311"/>
                    <a:gd name="T44" fmla="*/ 5569 w 5714"/>
                    <a:gd name="T45" fmla="*/ 442 h 2311"/>
                    <a:gd name="T46" fmla="*/ 5662 w 5714"/>
                    <a:gd name="T47" fmla="*/ 270 h 2311"/>
                    <a:gd name="T48" fmla="*/ 5709 w 5714"/>
                    <a:gd name="T49" fmla="*/ 91 h 2311"/>
                    <a:gd name="T50" fmla="*/ 5714 w 5714"/>
                    <a:gd name="T51" fmla="*/ 930 h 2311"/>
                    <a:gd name="T52" fmla="*/ 5692 w 5714"/>
                    <a:gd name="T53" fmla="*/ 1109 h 2311"/>
                    <a:gd name="T54" fmla="*/ 5621 w 5714"/>
                    <a:gd name="T55" fmla="*/ 1283 h 2311"/>
                    <a:gd name="T56" fmla="*/ 5508 w 5714"/>
                    <a:gd name="T57" fmla="*/ 1448 h 2311"/>
                    <a:gd name="T58" fmla="*/ 5353 w 5714"/>
                    <a:gd name="T59" fmla="*/ 1602 h 2311"/>
                    <a:gd name="T60" fmla="*/ 5164 w 5714"/>
                    <a:gd name="T61" fmla="*/ 1745 h 2311"/>
                    <a:gd name="T62" fmla="*/ 4939 w 5714"/>
                    <a:gd name="T63" fmla="*/ 1877 h 2311"/>
                    <a:gd name="T64" fmla="*/ 4684 w 5714"/>
                    <a:gd name="T65" fmla="*/ 1991 h 2311"/>
                    <a:gd name="T66" fmla="*/ 4399 w 5714"/>
                    <a:gd name="T67" fmla="*/ 2092 h 2311"/>
                    <a:gd name="T68" fmla="*/ 4091 w 5714"/>
                    <a:gd name="T69" fmla="*/ 2175 h 2311"/>
                    <a:gd name="T70" fmla="*/ 3761 w 5714"/>
                    <a:gd name="T71" fmla="*/ 2240 h 2311"/>
                    <a:gd name="T72" fmla="*/ 3411 w 5714"/>
                    <a:gd name="T73" fmla="*/ 2285 h 2311"/>
                    <a:gd name="T74" fmla="*/ 3046 w 5714"/>
                    <a:gd name="T75" fmla="*/ 2308 h 2311"/>
                    <a:gd name="T76" fmla="*/ 2670 w 5714"/>
                    <a:gd name="T77" fmla="*/ 2308 h 2311"/>
                    <a:gd name="T78" fmla="*/ 2304 w 5714"/>
                    <a:gd name="T79" fmla="*/ 2285 h 2311"/>
                    <a:gd name="T80" fmla="*/ 1955 w 5714"/>
                    <a:gd name="T81" fmla="*/ 2240 h 2311"/>
                    <a:gd name="T82" fmla="*/ 1624 w 5714"/>
                    <a:gd name="T83" fmla="*/ 2175 h 2311"/>
                    <a:gd name="T84" fmla="*/ 1315 w 5714"/>
                    <a:gd name="T85" fmla="*/ 2092 h 2311"/>
                    <a:gd name="T86" fmla="*/ 1032 w 5714"/>
                    <a:gd name="T87" fmla="*/ 1991 h 2311"/>
                    <a:gd name="T88" fmla="*/ 775 w 5714"/>
                    <a:gd name="T89" fmla="*/ 1877 h 2311"/>
                    <a:gd name="T90" fmla="*/ 552 w 5714"/>
                    <a:gd name="T91" fmla="*/ 1745 h 2311"/>
                    <a:gd name="T92" fmla="*/ 361 w 5714"/>
                    <a:gd name="T93" fmla="*/ 1602 h 2311"/>
                    <a:gd name="T94" fmla="*/ 208 w 5714"/>
                    <a:gd name="T95" fmla="*/ 1448 h 2311"/>
                    <a:gd name="T96" fmla="*/ 94 w 5714"/>
                    <a:gd name="T97" fmla="*/ 1283 h 2311"/>
                    <a:gd name="T98" fmla="*/ 24 w 5714"/>
                    <a:gd name="T99" fmla="*/ 1109 h 2311"/>
                    <a:gd name="T100" fmla="*/ 0 w 5714"/>
                    <a:gd name="T101" fmla="*/ 930 h 2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311">
                      <a:moveTo>
                        <a:pt x="0" y="0"/>
                      </a:moveTo>
                      <a:lnTo>
                        <a:pt x="7" y="91"/>
                      </a:lnTo>
                      <a:lnTo>
                        <a:pt x="24" y="181"/>
                      </a:lnTo>
                      <a:lnTo>
                        <a:pt x="54" y="270"/>
                      </a:lnTo>
                      <a:lnTo>
                        <a:pt x="94" y="357"/>
                      </a:lnTo>
                      <a:lnTo>
                        <a:pt x="146" y="442"/>
                      </a:lnTo>
                      <a:lnTo>
                        <a:pt x="208" y="525"/>
                      </a:lnTo>
                      <a:lnTo>
                        <a:pt x="279" y="605"/>
                      </a:lnTo>
                      <a:lnTo>
                        <a:pt x="361" y="685"/>
                      </a:lnTo>
                      <a:lnTo>
                        <a:pt x="451" y="760"/>
                      </a:lnTo>
                      <a:lnTo>
                        <a:pt x="552" y="833"/>
                      </a:lnTo>
                      <a:lnTo>
                        <a:pt x="659" y="902"/>
                      </a:lnTo>
                      <a:lnTo>
                        <a:pt x="775" y="970"/>
                      </a:lnTo>
                      <a:lnTo>
                        <a:pt x="900" y="1032"/>
                      </a:lnTo>
                      <a:lnTo>
                        <a:pt x="1032" y="1091"/>
                      </a:lnTo>
                      <a:lnTo>
                        <a:pt x="1169" y="1147"/>
                      </a:lnTo>
                      <a:lnTo>
                        <a:pt x="1315" y="1197"/>
                      </a:lnTo>
                      <a:lnTo>
                        <a:pt x="1466" y="1244"/>
                      </a:lnTo>
                      <a:lnTo>
                        <a:pt x="1624" y="1286"/>
                      </a:lnTo>
                      <a:lnTo>
                        <a:pt x="1787" y="1322"/>
                      </a:lnTo>
                      <a:lnTo>
                        <a:pt x="1955" y="1355"/>
                      </a:lnTo>
                      <a:lnTo>
                        <a:pt x="2127" y="1382"/>
                      </a:lnTo>
                      <a:lnTo>
                        <a:pt x="2304" y="1402"/>
                      </a:lnTo>
                      <a:lnTo>
                        <a:pt x="2484" y="1418"/>
                      </a:lnTo>
                      <a:lnTo>
                        <a:pt x="2670" y="1427"/>
                      </a:lnTo>
                      <a:lnTo>
                        <a:pt x="2857" y="1430"/>
                      </a:lnTo>
                      <a:lnTo>
                        <a:pt x="3046" y="1427"/>
                      </a:lnTo>
                      <a:lnTo>
                        <a:pt x="3230" y="1418"/>
                      </a:lnTo>
                      <a:lnTo>
                        <a:pt x="3411" y="1402"/>
                      </a:lnTo>
                      <a:lnTo>
                        <a:pt x="3588" y="1382"/>
                      </a:lnTo>
                      <a:lnTo>
                        <a:pt x="3761" y="1355"/>
                      </a:lnTo>
                      <a:lnTo>
                        <a:pt x="3929" y="1322"/>
                      </a:lnTo>
                      <a:lnTo>
                        <a:pt x="4091" y="1286"/>
                      </a:lnTo>
                      <a:lnTo>
                        <a:pt x="4248" y="1244"/>
                      </a:lnTo>
                      <a:lnTo>
                        <a:pt x="4399" y="1197"/>
                      </a:lnTo>
                      <a:lnTo>
                        <a:pt x="4545" y="1147"/>
                      </a:lnTo>
                      <a:lnTo>
                        <a:pt x="4684" y="1091"/>
                      </a:lnTo>
                      <a:lnTo>
                        <a:pt x="4816" y="1032"/>
                      </a:lnTo>
                      <a:lnTo>
                        <a:pt x="4939" y="970"/>
                      </a:lnTo>
                      <a:lnTo>
                        <a:pt x="5055" y="902"/>
                      </a:lnTo>
                      <a:lnTo>
                        <a:pt x="5164" y="833"/>
                      </a:lnTo>
                      <a:lnTo>
                        <a:pt x="5263" y="760"/>
                      </a:lnTo>
                      <a:lnTo>
                        <a:pt x="5353" y="685"/>
                      </a:lnTo>
                      <a:lnTo>
                        <a:pt x="5435" y="605"/>
                      </a:lnTo>
                      <a:lnTo>
                        <a:pt x="5508" y="525"/>
                      </a:lnTo>
                      <a:lnTo>
                        <a:pt x="5569" y="442"/>
                      </a:lnTo>
                      <a:lnTo>
                        <a:pt x="5621" y="357"/>
                      </a:lnTo>
                      <a:lnTo>
                        <a:pt x="5662" y="270"/>
                      </a:lnTo>
                      <a:lnTo>
                        <a:pt x="5692" y="181"/>
                      </a:lnTo>
                      <a:lnTo>
                        <a:pt x="5709" y="91"/>
                      </a:lnTo>
                      <a:lnTo>
                        <a:pt x="5714" y="0"/>
                      </a:lnTo>
                      <a:lnTo>
                        <a:pt x="5714" y="930"/>
                      </a:lnTo>
                      <a:lnTo>
                        <a:pt x="5709" y="1020"/>
                      </a:lnTo>
                      <a:lnTo>
                        <a:pt x="5692" y="1109"/>
                      </a:lnTo>
                      <a:lnTo>
                        <a:pt x="5662" y="1197"/>
                      </a:lnTo>
                      <a:lnTo>
                        <a:pt x="5621" y="1283"/>
                      </a:lnTo>
                      <a:lnTo>
                        <a:pt x="5569" y="1366"/>
                      </a:lnTo>
                      <a:lnTo>
                        <a:pt x="5508" y="1448"/>
                      </a:lnTo>
                      <a:lnTo>
                        <a:pt x="5435" y="1526"/>
                      </a:lnTo>
                      <a:lnTo>
                        <a:pt x="5353" y="1602"/>
                      </a:lnTo>
                      <a:lnTo>
                        <a:pt x="5263" y="1675"/>
                      </a:lnTo>
                      <a:lnTo>
                        <a:pt x="5164" y="1745"/>
                      </a:lnTo>
                      <a:lnTo>
                        <a:pt x="5055" y="1812"/>
                      </a:lnTo>
                      <a:lnTo>
                        <a:pt x="4939" y="1877"/>
                      </a:lnTo>
                      <a:lnTo>
                        <a:pt x="4816" y="1936"/>
                      </a:lnTo>
                      <a:lnTo>
                        <a:pt x="4684" y="1991"/>
                      </a:lnTo>
                      <a:lnTo>
                        <a:pt x="4545" y="2045"/>
                      </a:lnTo>
                      <a:lnTo>
                        <a:pt x="4399" y="2092"/>
                      </a:lnTo>
                      <a:lnTo>
                        <a:pt x="4248" y="2137"/>
                      </a:lnTo>
                      <a:lnTo>
                        <a:pt x="4091" y="2175"/>
                      </a:lnTo>
                      <a:lnTo>
                        <a:pt x="3929" y="2210"/>
                      </a:lnTo>
                      <a:lnTo>
                        <a:pt x="3761" y="2240"/>
                      </a:lnTo>
                      <a:lnTo>
                        <a:pt x="3588" y="2266"/>
                      </a:lnTo>
                      <a:lnTo>
                        <a:pt x="3411" y="2285"/>
                      </a:lnTo>
                      <a:lnTo>
                        <a:pt x="3230" y="2299"/>
                      </a:lnTo>
                      <a:lnTo>
                        <a:pt x="3046" y="2308"/>
                      </a:lnTo>
                      <a:lnTo>
                        <a:pt x="2857" y="2311"/>
                      </a:lnTo>
                      <a:lnTo>
                        <a:pt x="2670" y="2308"/>
                      </a:lnTo>
                      <a:lnTo>
                        <a:pt x="2484" y="2299"/>
                      </a:lnTo>
                      <a:lnTo>
                        <a:pt x="2304" y="2285"/>
                      </a:lnTo>
                      <a:lnTo>
                        <a:pt x="2127" y="2266"/>
                      </a:lnTo>
                      <a:lnTo>
                        <a:pt x="1955" y="2240"/>
                      </a:lnTo>
                      <a:lnTo>
                        <a:pt x="1787" y="2210"/>
                      </a:lnTo>
                      <a:lnTo>
                        <a:pt x="1624" y="2175"/>
                      </a:lnTo>
                      <a:lnTo>
                        <a:pt x="1466" y="2137"/>
                      </a:lnTo>
                      <a:lnTo>
                        <a:pt x="1315" y="2092"/>
                      </a:lnTo>
                      <a:lnTo>
                        <a:pt x="1169" y="2045"/>
                      </a:lnTo>
                      <a:lnTo>
                        <a:pt x="1032" y="1991"/>
                      </a:lnTo>
                      <a:lnTo>
                        <a:pt x="900" y="1936"/>
                      </a:lnTo>
                      <a:lnTo>
                        <a:pt x="775" y="1877"/>
                      </a:lnTo>
                      <a:lnTo>
                        <a:pt x="659" y="1812"/>
                      </a:lnTo>
                      <a:lnTo>
                        <a:pt x="552" y="1745"/>
                      </a:lnTo>
                      <a:lnTo>
                        <a:pt x="451" y="1675"/>
                      </a:lnTo>
                      <a:lnTo>
                        <a:pt x="361" y="1602"/>
                      </a:lnTo>
                      <a:lnTo>
                        <a:pt x="279" y="1526"/>
                      </a:lnTo>
                      <a:lnTo>
                        <a:pt x="208" y="1448"/>
                      </a:lnTo>
                      <a:lnTo>
                        <a:pt x="146" y="1366"/>
                      </a:lnTo>
                      <a:lnTo>
                        <a:pt x="94" y="1283"/>
                      </a:lnTo>
                      <a:lnTo>
                        <a:pt x="54" y="1197"/>
                      </a:lnTo>
                      <a:lnTo>
                        <a:pt x="24" y="1109"/>
                      </a:lnTo>
                      <a:lnTo>
                        <a:pt x="7" y="1020"/>
                      </a:lnTo>
                      <a:lnTo>
                        <a:pt x="0" y="9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solidFill>
                    <a:schemeClr val="accent1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7" name="Freeform 16"/>
                <p:cNvSpPr>
                  <a:spLocks/>
                </p:cNvSpPr>
                <p:nvPr/>
              </p:nvSpPr>
              <p:spPr bwMode="auto">
                <a:xfrm>
                  <a:off x="3759200" y="5773738"/>
                  <a:ext cx="349250" cy="1725613"/>
                </a:xfrm>
                <a:custGeom>
                  <a:avLst/>
                  <a:gdLst>
                    <a:gd name="T0" fmla="*/ 0 w 220"/>
                    <a:gd name="T1" fmla="*/ 0 h 1087"/>
                    <a:gd name="T2" fmla="*/ 67 w 220"/>
                    <a:gd name="T3" fmla="*/ 60 h 1087"/>
                    <a:gd name="T4" fmla="*/ 140 w 220"/>
                    <a:gd name="T5" fmla="*/ 118 h 1087"/>
                    <a:gd name="T6" fmla="*/ 220 w 220"/>
                    <a:gd name="T7" fmla="*/ 175 h 1087"/>
                    <a:gd name="T8" fmla="*/ 220 w 220"/>
                    <a:gd name="T9" fmla="*/ 1087 h 1087"/>
                    <a:gd name="T10" fmla="*/ 140 w 220"/>
                    <a:gd name="T11" fmla="*/ 1033 h 1087"/>
                    <a:gd name="T12" fmla="*/ 67 w 220"/>
                    <a:gd name="T13" fmla="*/ 976 h 1087"/>
                    <a:gd name="T14" fmla="*/ 0 w 220"/>
                    <a:gd name="T15" fmla="*/ 919 h 1087"/>
                    <a:gd name="T16" fmla="*/ 0 w 220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0" h="1087">
                      <a:moveTo>
                        <a:pt x="0" y="0"/>
                      </a:moveTo>
                      <a:lnTo>
                        <a:pt x="67" y="60"/>
                      </a:lnTo>
                      <a:lnTo>
                        <a:pt x="140" y="118"/>
                      </a:lnTo>
                      <a:lnTo>
                        <a:pt x="220" y="175"/>
                      </a:lnTo>
                      <a:lnTo>
                        <a:pt x="220" y="1087"/>
                      </a:lnTo>
                      <a:lnTo>
                        <a:pt x="140" y="1033"/>
                      </a:lnTo>
                      <a:lnTo>
                        <a:pt x="67" y="976"/>
                      </a:lnTo>
                      <a:lnTo>
                        <a:pt x="0" y="9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8" name="Freeform 17"/>
                <p:cNvSpPr>
                  <a:spLocks/>
                </p:cNvSpPr>
                <p:nvPr/>
              </p:nvSpPr>
              <p:spPr bwMode="auto">
                <a:xfrm>
                  <a:off x="11436350" y="5773738"/>
                  <a:ext cx="347663" cy="1725613"/>
                </a:xfrm>
                <a:custGeom>
                  <a:avLst/>
                  <a:gdLst>
                    <a:gd name="T0" fmla="*/ 219 w 219"/>
                    <a:gd name="T1" fmla="*/ 0 h 1087"/>
                    <a:gd name="T2" fmla="*/ 219 w 219"/>
                    <a:gd name="T3" fmla="*/ 919 h 1087"/>
                    <a:gd name="T4" fmla="*/ 151 w 219"/>
                    <a:gd name="T5" fmla="*/ 976 h 1087"/>
                    <a:gd name="T6" fmla="*/ 78 w 219"/>
                    <a:gd name="T7" fmla="*/ 1033 h 1087"/>
                    <a:gd name="T8" fmla="*/ 0 w 219"/>
                    <a:gd name="T9" fmla="*/ 1087 h 1087"/>
                    <a:gd name="T10" fmla="*/ 0 w 219"/>
                    <a:gd name="T11" fmla="*/ 175 h 1087"/>
                    <a:gd name="T12" fmla="*/ 78 w 219"/>
                    <a:gd name="T13" fmla="*/ 118 h 1087"/>
                    <a:gd name="T14" fmla="*/ 151 w 219"/>
                    <a:gd name="T15" fmla="*/ 60 h 1087"/>
                    <a:gd name="T16" fmla="*/ 219 w 219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9" h="1087">
                      <a:moveTo>
                        <a:pt x="219" y="0"/>
                      </a:moveTo>
                      <a:lnTo>
                        <a:pt x="219" y="919"/>
                      </a:lnTo>
                      <a:lnTo>
                        <a:pt x="151" y="976"/>
                      </a:lnTo>
                      <a:lnTo>
                        <a:pt x="78" y="1033"/>
                      </a:lnTo>
                      <a:lnTo>
                        <a:pt x="0" y="1087"/>
                      </a:lnTo>
                      <a:lnTo>
                        <a:pt x="0" y="175"/>
                      </a:lnTo>
                      <a:lnTo>
                        <a:pt x="78" y="118"/>
                      </a:lnTo>
                      <a:lnTo>
                        <a:pt x="151" y="60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9" name="Freeform 18"/>
                <p:cNvSpPr>
                  <a:spLocks/>
                </p:cNvSpPr>
                <p:nvPr/>
              </p:nvSpPr>
              <p:spPr bwMode="auto">
                <a:xfrm>
                  <a:off x="4457700" y="6267450"/>
                  <a:ext cx="347663" cy="1598613"/>
                </a:xfrm>
                <a:custGeom>
                  <a:avLst/>
                  <a:gdLst>
                    <a:gd name="T0" fmla="*/ 0 w 219"/>
                    <a:gd name="T1" fmla="*/ 0 h 1007"/>
                    <a:gd name="T2" fmla="*/ 106 w 219"/>
                    <a:gd name="T3" fmla="*/ 53 h 1007"/>
                    <a:gd name="T4" fmla="*/ 219 w 219"/>
                    <a:gd name="T5" fmla="*/ 106 h 1007"/>
                    <a:gd name="T6" fmla="*/ 219 w 219"/>
                    <a:gd name="T7" fmla="*/ 1007 h 1007"/>
                    <a:gd name="T8" fmla="*/ 106 w 219"/>
                    <a:gd name="T9" fmla="*/ 959 h 1007"/>
                    <a:gd name="T10" fmla="*/ 0 w 219"/>
                    <a:gd name="T11" fmla="*/ 905 h 1007"/>
                    <a:gd name="T12" fmla="*/ 0 w 219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1007">
                      <a:moveTo>
                        <a:pt x="0" y="0"/>
                      </a:moveTo>
                      <a:lnTo>
                        <a:pt x="106" y="53"/>
                      </a:lnTo>
                      <a:lnTo>
                        <a:pt x="219" y="106"/>
                      </a:lnTo>
                      <a:lnTo>
                        <a:pt x="219" y="1007"/>
                      </a:lnTo>
                      <a:lnTo>
                        <a:pt x="106" y="959"/>
                      </a:lnTo>
                      <a:lnTo>
                        <a:pt x="0" y="9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0" name="Freeform 19"/>
                <p:cNvSpPr>
                  <a:spLocks/>
                </p:cNvSpPr>
                <p:nvPr/>
              </p:nvSpPr>
              <p:spPr bwMode="auto">
                <a:xfrm>
                  <a:off x="10737850" y="6267450"/>
                  <a:ext cx="349250" cy="1598613"/>
                </a:xfrm>
                <a:custGeom>
                  <a:avLst/>
                  <a:gdLst>
                    <a:gd name="T0" fmla="*/ 220 w 220"/>
                    <a:gd name="T1" fmla="*/ 0 h 1007"/>
                    <a:gd name="T2" fmla="*/ 220 w 220"/>
                    <a:gd name="T3" fmla="*/ 905 h 1007"/>
                    <a:gd name="T4" fmla="*/ 112 w 220"/>
                    <a:gd name="T5" fmla="*/ 959 h 1007"/>
                    <a:gd name="T6" fmla="*/ 0 w 220"/>
                    <a:gd name="T7" fmla="*/ 1007 h 1007"/>
                    <a:gd name="T8" fmla="*/ 0 w 220"/>
                    <a:gd name="T9" fmla="*/ 106 h 1007"/>
                    <a:gd name="T10" fmla="*/ 112 w 220"/>
                    <a:gd name="T11" fmla="*/ 53 h 1007"/>
                    <a:gd name="T12" fmla="*/ 220 w 220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1007">
                      <a:moveTo>
                        <a:pt x="220" y="0"/>
                      </a:moveTo>
                      <a:lnTo>
                        <a:pt x="220" y="905"/>
                      </a:lnTo>
                      <a:lnTo>
                        <a:pt x="112" y="959"/>
                      </a:lnTo>
                      <a:lnTo>
                        <a:pt x="0" y="1007"/>
                      </a:lnTo>
                      <a:lnTo>
                        <a:pt x="0" y="106"/>
                      </a:lnTo>
                      <a:lnTo>
                        <a:pt x="112" y="5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1" name="Freeform 20"/>
                <p:cNvSpPr>
                  <a:spLocks/>
                </p:cNvSpPr>
                <p:nvPr/>
              </p:nvSpPr>
              <p:spPr bwMode="auto">
                <a:xfrm>
                  <a:off x="5154613" y="6575425"/>
                  <a:ext cx="347663" cy="1530350"/>
                </a:xfrm>
                <a:custGeom>
                  <a:avLst/>
                  <a:gdLst>
                    <a:gd name="T0" fmla="*/ 0 w 219"/>
                    <a:gd name="T1" fmla="*/ 0 h 964"/>
                    <a:gd name="T2" fmla="*/ 108 w 219"/>
                    <a:gd name="T3" fmla="*/ 37 h 964"/>
                    <a:gd name="T4" fmla="*/ 219 w 219"/>
                    <a:gd name="T5" fmla="*/ 71 h 964"/>
                    <a:gd name="T6" fmla="*/ 219 w 219"/>
                    <a:gd name="T7" fmla="*/ 964 h 964"/>
                    <a:gd name="T8" fmla="*/ 108 w 219"/>
                    <a:gd name="T9" fmla="*/ 931 h 964"/>
                    <a:gd name="T10" fmla="*/ 0 w 219"/>
                    <a:gd name="T11" fmla="*/ 897 h 964"/>
                    <a:gd name="T12" fmla="*/ 0 w 219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64">
                      <a:moveTo>
                        <a:pt x="0" y="0"/>
                      </a:moveTo>
                      <a:lnTo>
                        <a:pt x="108" y="37"/>
                      </a:lnTo>
                      <a:lnTo>
                        <a:pt x="219" y="71"/>
                      </a:lnTo>
                      <a:lnTo>
                        <a:pt x="219" y="964"/>
                      </a:lnTo>
                      <a:lnTo>
                        <a:pt x="108" y="931"/>
                      </a:lnTo>
                      <a:lnTo>
                        <a:pt x="0" y="8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2" name="Freeform 21"/>
                <p:cNvSpPr>
                  <a:spLocks/>
                </p:cNvSpPr>
                <p:nvPr/>
              </p:nvSpPr>
              <p:spPr bwMode="auto">
                <a:xfrm>
                  <a:off x="10040938" y="6575425"/>
                  <a:ext cx="346075" cy="1530350"/>
                </a:xfrm>
                <a:custGeom>
                  <a:avLst/>
                  <a:gdLst>
                    <a:gd name="T0" fmla="*/ 218 w 218"/>
                    <a:gd name="T1" fmla="*/ 0 h 964"/>
                    <a:gd name="T2" fmla="*/ 218 w 218"/>
                    <a:gd name="T3" fmla="*/ 897 h 964"/>
                    <a:gd name="T4" fmla="*/ 111 w 218"/>
                    <a:gd name="T5" fmla="*/ 931 h 964"/>
                    <a:gd name="T6" fmla="*/ 0 w 218"/>
                    <a:gd name="T7" fmla="*/ 964 h 964"/>
                    <a:gd name="T8" fmla="*/ 0 w 218"/>
                    <a:gd name="T9" fmla="*/ 71 h 964"/>
                    <a:gd name="T10" fmla="*/ 111 w 218"/>
                    <a:gd name="T11" fmla="*/ 37 h 964"/>
                    <a:gd name="T12" fmla="*/ 218 w 218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8" h="964">
                      <a:moveTo>
                        <a:pt x="218" y="0"/>
                      </a:moveTo>
                      <a:lnTo>
                        <a:pt x="218" y="897"/>
                      </a:lnTo>
                      <a:lnTo>
                        <a:pt x="111" y="931"/>
                      </a:lnTo>
                      <a:lnTo>
                        <a:pt x="0" y="964"/>
                      </a:lnTo>
                      <a:lnTo>
                        <a:pt x="0" y="71"/>
                      </a:lnTo>
                      <a:lnTo>
                        <a:pt x="111" y="37"/>
                      </a:lnTo>
                      <a:lnTo>
                        <a:pt x="218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3" name="Freeform 22"/>
                <p:cNvSpPr>
                  <a:spLocks/>
                </p:cNvSpPr>
                <p:nvPr/>
              </p:nvSpPr>
              <p:spPr bwMode="auto">
                <a:xfrm>
                  <a:off x="6027738" y="6823075"/>
                  <a:ext cx="347663" cy="1470025"/>
                </a:xfrm>
                <a:custGeom>
                  <a:avLst/>
                  <a:gdLst>
                    <a:gd name="T0" fmla="*/ 0 w 219"/>
                    <a:gd name="T1" fmla="*/ 0 h 926"/>
                    <a:gd name="T2" fmla="*/ 108 w 219"/>
                    <a:gd name="T3" fmla="*/ 23 h 926"/>
                    <a:gd name="T4" fmla="*/ 219 w 219"/>
                    <a:gd name="T5" fmla="*/ 42 h 926"/>
                    <a:gd name="T6" fmla="*/ 219 w 219"/>
                    <a:gd name="T7" fmla="*/ 926 h 926"/>
                    <a:gd name="T8" fmla="*/ 108 w 219"/>
                    <a:gd name="T9" fmla="*/ 909 h 926"/>
                    <a:gd name="T10" fmla="*/ 0 w 219"/>
                    <a:gd name="T11" fmla="*/ 888 h 926"/>
                    <a:gd name="T12" fmla="*/ 0 w 219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26">
                      <a:moveTo>
                        <a:pt x="0" y="0"/>
                      </a:moveTo>
                      <a:lnTo>
                        <a:pt x="108" y="23"/>
                      </a:lnTo>
                      <a:lnTo>
                        <a:pt x="219" y="42"/>
                      </a:lnTo>
                      <a:lnTo>
                        <a:pt x="219" y="926"/>
                      </a:lnTo>
                      <a:lnTo>
                        <a:pt x="108" y="909"/>
                      </a:lnTo>
                      <a:lnTo>
                        <a:pt x="0" y="8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4" name="Freeform 23"/>
                <p:cNvSpPr>
                  <a:spLocks/>
                </p:cNvSpPr>
                <p:nvPr/>
              </p:nvSpPr>
              <p:spPr bwMode="auto">
                <a:xfrm>
                  <a:off x="9167813" y="6823075"/>
                  <a:ext cx="349250" cy="1470025"/>
                </a:xfrm>
                <a:custGeom>
                  <a:avLst/>
                  <a:gdLst>
                    <a:gd name="T0" fmla="*/ 220 w 220"/>
                    <a:gd name="T1" fmla="*/ 0 h 926"/>
                    <a:gd name="T2" fmla="*/ 220 w 220"/>
                    <a:gd name="T3" fmla="*/ 888 h 926"/>
                    <a:gd name="T4" fmla="*/ 111 w 220"/>
                    <a:gd name="T5" fmla="*/ 909 h 926"/>
                    <a:gd name="T6" fmla="*/ 0 w 220"/>
                    <a:gd name="T7" fmla="*/ 926 h 926"/>
                    <a:gd name="T8" fmla="*/ 0 w 220"/>
                    <a:gd name="T9" fmla="*/ 42 h 926"/>
                    <a:gd name="T10" fmla="*/ 111 w 220"/>
                    <a:gd name="T11" fmla="*/ 23 h 926"/>
                    <a:gd name="T12" fmla="*/ 220 w 220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926">
                      <a:moveTo>
                        <a:pt x="220" y="0"/>
                      </a:moveTo>
                      <a:lnTo>
                        <a:pt x="220" y="888"/>
                      </a:lnTo>
                      <a:lnTo>
                        <a:pt x="111" y="909"/>
                      </a:lnTo>
                      <a:lnTo>
                        <a:pt x="0" y="926"/>
                      </a:lnTo>
                      <a:lnTo>
                        <a:pt x="0" y="42"/>
                      </a:lnTo>
                      <a:lnTo>
                        <a:pt x="111" y="2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5" name="Freeform 24"/>
                <p:cNvSpPr>
                  <a:spLocks/>
                </p:cNvSpPr>
                <p:nvPr/>
              </p:nvSpPr>
              <p:spPr bwMode="auto">
                <a:xfrm>
                  <a:off x="7073900" y="6975475"/>
                  <a:ext cx="347663" cy="1417638"/>
                </a:xfrm>
                <a:custGeom>
                  <a:avLst/>
                  <a:gdLst>
                    <a:gd name="T0" fmla="*/ 0 w 219"/>
                    <a:gd name="T1" fmla="*/ 0 h 893"/>
                    <a:gd name="T2" fmla="*/ 110 w 219"/>
                    <a:gd name="T3" fmla="*/ 7 h 893"/>
                    <a:gd name="T4" fmla="*/ 219 w 219"/>
                    <a:gd name="T5" fmla="*/ 12 h 893"/>
                    <a:gd name="T6" fmla="*/ 219 w 219"/>
                    <a:gd name="T7" fmla="*/ 893 h 893"/>
                    <a:gd name="T8" fmla="*/ 110 w 219"/>
                    <a:gd name="T9" fmla="*/ 890 h 893"/>
                    <a:gd name="T10" fmla="*/ 0 w 219"/>
                    <a:gd name="T11" fmla="*/ 881 h 893"/>
                    <a:gd name="T12" fmla="*/ 0 w 219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893">
                      <a:moveTo>
                        <a:pt x="0" y="0"/>
                      </a:moveTo>
                      <a:lnTo>
                        <a:pt x="110" y="7"/>
                      </a:lnTo>
                      <a:lnTo>
                        <a:pt x="219" y="12"/>
                      </a:lnTo>
                      <a:lnTo>
                        <a:pt x="219" y="893"/>
                      </a:lnTo>
                      <a:lnTo>
                        <a:pt x="110" y="890"/>
                      </a:lnTo>
                      <a:lnTo>
                        <a:pt x="0" y="8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6" name="Freeform 25"/>
                <p:cNvSpPr>
                  <a:spLocks/>
                </p:cNvSpPr>
                <p:nvPr/>
              </p:nvSpPr>
              <p:spPr bwMode="auto">
                <a:xfrm>
                  <a:off x="8120063" y="6975475"/>
                  <a:ext cx="350838" cy="1417638"/>
                </a:xfrm>
                <a:custGeom>
                  <a:avLst/>
                  <a:gdLst>
                    <a:gd name="T0" fmla="*/ 221 w 221"/>
                    <a:gd name="T1" fmla="*/ 0 h 893"/>
                    <a:gd name="T2" fmla="*/ 221 w 221"/>
                    <a:gd name="T3" fmla="*/ 881 h 893"/>
                    <a:gd name="T4" fmla="*/ 110 w 221"/>
                    <a:gd name="T5" fmla="*/ 890 h 893"/>
                    <a:gd name="T6" fmla="*/ 0 w 221"/>
                    <a:gd name="T7" fmla="*/ 893 h 893"/>
                    <a:gd name="T8" fmla="*/ 0 w 221"/>
                    <a:gd name="T9" fmla="*/ 12 h 893"/>
                    <a:gd name="T10" fmla="*/ 110 w 221"/>
                    <a:gd name="T11" fmla="*/ 7 h 893"/>
                    <a:gd name="T12" fmla="*/ 221 w 221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1" h="893">
                      <a:moveTo>
                        <a:pt x="221" y="0"/>
                      </a:moveTo>
                      <a:lnTo>
                        <a:pt x="221" y="881"/>
                      </a:lnTo>
                      <a:lnTo>
                        <a:pt x="110" y="890"/>
                      </a:lnTo>
                      <a:lnTo>
                        <a:pt x="0" y="893"/>
                      </a:lnTo>
                      <a:lnTo>
                        <a:pt x="0" y="12"/>
                      </a:lnTo>
                      <a:lnTo>
                        <a:pt x="110" y="7"/>
                      </a:lnTo>
                      <a:lnTo>
                        <a:pt x="221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252" name="Group 251"/>
              <p:cNvGrpSpPr/>
              <p:nvPr/>
            </p:nvGrpSpPr>
            <p:grpSpPr>
              <a:xfrm>
                <a:off x="6338645" y="2741246"/>
                <a:ext cx="9070975" cy="4368800"/>
                <a:chOff x="3235325" y="2628900"/>
                <a:chExt cx="9070975" cy="4368800"/>
              </a:xfrm>
            </p:grpSpPr>
            <p:sp>
              <p:nvSpPr>
                <p:cNvPr id="253" name="Freeform 26"/>
                <p:cNvSpPr>
                  <a:spLocks/>
                </p:cNvSpPr>
                <p:nvPr/>
              </p:nvSpPr>
              <p:spPr bwMode="auto">
                <a:xfrm>
                  <a:off x="3235325" y="2628900"/>
                  <a:ext cx="9070975" cy="4368800"/>
                </a:xfrm>
                <a:custGeom>
                  <a:avLst/>
                  <a:gdLst>
                    <a:gd name="T0" fmla="*/ 3038 w 5714"/>
                    <a:gd name="T1" fmla="*/ 2 h 2752"/>
                    <a:gd name="T2" fmla="*/ 3390 w 5714"/>
                    <a:gd name="T3" fmla="*/ 21 h 2752"/>
                    <a:gd name="T4" fmla="*/ 3728 w 5714"/>
                    <a:gd name="T5" fmla="*/ 59 h 2752"/>
                    <a:gd name="T6" fmla="*/ 4047 w 5714"/>
                    <a:gd name="T7" fmla="*/ 115 h 2752"/>
                    <a:gd name="T8" fmla="*/ 4349 w 5714"/>
                    <a:gd name="T9" fmla="*/ 186 h 2752"/>
                    <a:gd name="T10" fmla="*/ 4627 w 5714"/>
                    <a:gd name="T11" fmla="*/ 273 h 2752"/>
                    <a:gd name="T12" fmla="*/ 4878 w 5714"/>
                    <a:gd name="T13" fmla="*/ 374 h 2752"/>
                    <a:gd name="T14" fmla="*/ 5102 w 5714"/>
                    <a:gd name="T15" fmla="*/ 488 h 2752"/>
                    <a:gd name="T16" fmla="*/ 5296 w 5714"/>
                    <a:gd name="T17" fmla="*/ 617 h 2752"/>
                    <a:gd name="T18" fmla="*/ 5456 w 5714"/>
                    <a:gd name="T19" fmla="*/ 756 h 2752"/>
                    <a:gd name="T20" fmla="*/ 5581 w 5714"/>
                    <a:gd name="T21" fmla="*/ 905 h 2752"/>
                    <a:gd name="T22" fmla="*/ 5666 w 5714"/>
                    <a:gd name="T23" fmla="*/ 1065 h 2752"/>
                    <a:gd name="T24" fmla="*/ 5709 w 5714"/>
                    <a:gd name="T25" fmla="*/ 1233 h 2752"/>
                    <a:gd name="T26" fmla="*/ 5709 w 5714"/>
                    <a:gd name="T27" fmla="*/ 1412 h 2752"/>
                    <a:gd name="T28" fmla="*/ 5662 w 5714"/>
                    <a:gd name="T29" fmla="*/ 1590 h 2752"/>
                    <a:gd name="T30" fmla="*/ 5569 w 5714"/>
                    <a:gd name="T31" fmla="*/ 1762 h 2752"/>
                    <a:gd name="T32" fmla="*/ 5435 w 5714"/>
                    <a:gd name="T33" fmla="*/ 1927 h 2752"/>
                    <a:gd name="T34" fmla="*/ 5263 w 5714"/>
                    <a:gd name="T35" fmla="*/ 2081 h 2752"/>
                    <a:gd name="T36" fmla="*/ 5055 w 5714"/>
                    <a:gd name="T37" fmla="*/ 2224 h 2752"/>
                    <a:gd name="T38" fmla="*/ 4816 w 5714"/>
                    <a:gd name="T39" fmla="*/ 2352 h 2752"/>
                    <a:gd name="T40" fmla="*/ 4545 w 5714"/>
                    <a:gd name="T41" fmla="*/ 2467 h 2752"/>
                    <a:gd name="T42" fmla="*/ 4248 w 5714"/>
                    <a:gd name="T43" fmla="*/ 2564 h 2752"/>
                    <a:gd name="T44" fmla="*/ 3929 w 5714"/>
                    <a:gd name="T45" fmla="*/ 2644 h 2752"/>
                    <a:gd name="T46" fmla="*/ 3588 w 5714"/>
                    <a:gd name="T47" fmla="*/ 2702 h 2752"/>
                    <a:gd name="T48" fmla="*/ 3230 w 5714"/>
                    <a:gd name="T49" fmla="*/ 2738 h 2752"/>
                    <a:gd name="T50" fmla="*/ 2857 w 5714"/>
                    <a:gd name="T51" fmla="*/ 2752 h 2752"/>
                    <a:gd name="T52" fmla="*/ 2484 w 5714"/>
                    <a:gd name="T53" fmla="*/ 2738 h 2752"/>
                    <a:gd name="T54" fmla="*/ 2127 w 5714"/>
                    <a:gd name="T55" fmla="*/ 2702 h 2752"/>
                    <a:gd name="T56" fmla="*/ 1787 w 5714"/>
                    <a:gd name="T57" fmla="*/ 2644 h 2752"/>
                    <a:gd name="T58" fmla="*/ 1466 w 5714"/>
                    <a:gd name="T59" fmla="*/ 2564 h 2752"/>
                    <a:gd name="T60" fmla="*/ 1169 w 5714"/>
                    <a:gd name="T61" fmla="*/ 2467 h 2752"/>
                    <a:gd name="T62" fmla="*/ 900 w 5714"/>
                    <a:gd name="T63" fmla="*/ 2352 h 2752"/>
                    <a:gd name="T64" fmla="*/ 659 w 5714"/>
                    <a:gd name="T65" fmla="*/ 2224 h 2752"/>
                    <a:gd name="T66" fmla="*/ 451 w 5714"/>
                    <a:gd name="T67" fmla="*/ 2081 h 2752"/>
                    <a:gd name="T68" fmla="*/ 279 w 5714"/>
                    <a:gd name="T69" fmla="*/ 1927 h 2752"/>
                    <a:gd name="T70" fmla="*/ 146 w 5714"/>
                    <a:gd name="T71" fmla="*/ 1762 h 2752"/>
                    <a:gd name="T72" fmla="*/ 54 w 5714"/>
                    <a:gd name="T73" fmla="*/ 1590 h 2752"/>
                    <a:gd name="T74" fmla="*/ 7 w 5714"/>
                    <a:gd name="T75" fmla="*/ 1412 h 2752"/>
                    <a:gd name="T76" fmla="*/ 5 w 5714"/>
                    <a:gd name="T77" fmla="*/ 1233 h 2752"/>
                    <a:gd name="T78" fmla="*/ 50 w 5714"/>
                    <a:gd name="T79" fmla="*/ 1065 h 2752"/>
                    <a:gd name="T80" fmla="*/ 135 w 5714"/>
                    <a:gd name="T81" fmla="*/ 905 h 2752"/>
                    <a:gd name="T82" fmla="*/ 258 w 5714"/>
                    <a:gd name="T83" fmla="*/ 756 h 2752"/>
                    <a:gd name="T84" fmla="*/ 420 w 5714"/>
                    <a:gd name="T85" fmla="*/ 617 h 2752"/>
                    <a:gd name="T86" fmla="*/ 612 w 5714"/>
                    <a:gd name="T87" fmla="*/ 488 h 2752"/>
                    <a:gd name="T88" fmla="*/ 836 w 5714"/>
                    <a:gd name="T89" fmla="*/ 374 h 2752"/>
                    <a:gd name="T90" fmla="*/ 1089 w 5714"/>
                    <a:gd name="T91" fmla="*/ 273 h 2752"/>
                    <a:gd name="T92" fmla="*/ 1367 w 5714"/>
                    <a:gd name="T93" fmla="*/ 186 h 2752"/>
                    <a:gd name="T94" fmla="*/ 1667 w 5714"/>
                    <a:gd name="T95" fmla="*/ 115 h 2752"/>
                    <a:gd name="T96" fmla="*/ 1986 w 5714"/>
                    <a:gd name="T97" fmla="*/ 59 h 2752"/>
                    <a:gd name="T98" fmla="*/ 2325 w 5714"/>
                    <a:gd name="T99" fmla="*/ 21 h 2752"/>
                    <a:gd name="T100" fmla="*/ 2677 w 5714"/>
                    <a:gd name="T101" fmla="*/ 2 h 27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752">
                      <a:moveTo>
                        <a:pt x="2857" y="0"/>
                      </a:moveTo>
                      <a:lnTo>
                        <a:pt x="3038" y="2"/>
                      </a:lnTo>
                      <a:lnTo>
                        <a:pt x="3216" y="9"/>
                      </a:lnTo>
                      <a:lnTo>
                        <a:pt x="3390" y="21"/>
                      </a:lnTo>
                      <a:lnTo>
                        <a:pt x="3561" y="38"/>
                      </a:lnTo>
                      <a:lnTo>
                        <a:pt x="3728" y="59"/>
                      </a:lnTo>
                      <a:lnTo>
                        <a:pt x="3891" y="85"/>
                      </a:lnTo>
                      <a:lnTo>
                        <a:pt x="4047" y="115"/>
                      </a:lnTo>
                      <a:lnTo>
                        <a:pt x="4202" y="148"/>
                      </a:lnTo>
                      <a:lnTo>
                        <a:pt x="4349" y="186"/>
                      </a:lnTo>
                      <a:lnTo>
                        <a:pt x="4490" y="228"/>
                      </a:lnTo>
                      <a:lnTo>
                        <a:pt x="4627" y="273"/>
                      </a:lnTo>
                      <a:lnTo>
                        <a:pt x="4755" y="321"/>
                      </a:lnTo>
                      <a:lnTo>
                        <a:pt x="4878" y="374"/>
                      </a:lnTo>
                      <a:lnTo>
                        <a:pt x="4994" y="429"/>
                      </a:lnTo>
                      <a:lnTo>
                        <a:pt x="5102" y="488"/>
                      </a:lnTo>
                      <a:lnTo>
                        <a:pt x="5203" y="551"/>
                      </a:lnTo>
                      <a:lnTo>
                        <a:pt x="5296" y="617"/>
                      </a:lnTo>
                      <a:lnTo>
                        <a:pt x="5380" y="685"/>
                      </a:lnTo>
                      <a:lnTo>
                        <a:pt x="5456" y="756"/>
                      </a:lnTo>
                      <a:lnTo>
                        <a:pt x="5524" y="829"/>
                      </a:lnTo>
                      <a:lnTo>
                        <a:pt x="5581" y="905"/>
                      </a:lnTo>
                      <a:lnTo>
                        <a:pt x="5628" y="985"/>
                      </a:lnTo>
                      <a:lnTo>
                        <a:pt x="5666" y="1065"/>
                      </a:lnTo>
                      <a:lnTo>
                        <a:pt x="5694" y="1148"/>
                      </a:lnTo>
                      <a:lnTo>
                        <a:pt x="5709" y="1233"/>
                      </a:lnTo>
                      <a:lnTo>
                        <a:pt x="5714" y="1320"/>
                      </a:lnTo>
                      <a:lnTo>
                        <a:pt x="5709" y="1412"/>
                      </a:lnTo>
                      <a:lnTo>
                        <a:pt x="5692" y="1501"/>
                      </a:lnTo>
                      <a:lnTo>
                        <a:pt x="5662" y="1590"/>
                      </a:lnTo>
                      <a:lnTo>
                        <a:pt x="5621" y="1677"/>
                      </a:lnTo>
                      <a:lnTo>
                        <a:pt x="5569" y="1762"/>
                      </a:lnTo>
                      <a:lnTo>
                        <a:pt x="5508" y="1845"/>
                      </a:lnTo>
                      <a:lnTo>
                        <a:pt x="5435" y="1927"/>
                      </a:lnTo>
                      <a:lnTo>
                        <a:pt x="5353" y="2005"/>
                      </a:lnTo>
                      <a:lnTo>
                        <a:pt x="5263" y="2081"/>
                      </a:lnTo>
                      <a:lnTo>
                        <a:pt x="5164" y="2154"/>
                      </a:lnTo>
                      <a:lnTo>
                        <a:pt x="5055" y="2224"/>
                      </a:lnTo>
                      <a:lnTo>
                        <a:pt x="4939" y="2290"/>
                      </a:lnTo>
                      <a:lnTo>
                        <a:pt x="4816" y="2352"/>
                      </a:lnTo>
                      <a:lnTo>
                        <a:pt x="4684" y="2411"/>
                      </a:lnTo>
                      <a:lnTo>
                        <a:pt x="4545" y="2467"/>
                      </a:lnTo>
                      <a:lnTo>
                        <a:pt x="4399" y="2517"/>
                      </a:lnTo>
                      <a:lnTo>
                        <a:pt x="4248" y="2564"/>
                      </a:lnTo>
                      <a:lnTo>
                        <a:pt x="4091" y="2606"/>
                      </a:lnTo>
                      <a:lnTo>
                        <a:pt x="3929" y="2644"/>
                      </a:lnTo>
                      <a:lnTo>
                        <a:pt x="3761" y="2675"/>
                      </a:lnTo>
                      <a:lnTo>
                        <a:pt x="3588" y="2702"/>
                      </a:lnTo>
                      <a:lnTo>
                        <a:pt x="3411" y="2724"/>
                      </a:lnTo>
                      <a:lnTo>
                        <a:pt x="3230" y="2738"/>
                      </a:lnTo>
                      <a:lnTo>
                        <a:pt x="3046" y="2748"/>
                      </a:lnTo>
                      <a:lnTo>
                        <a:pt x="2857" y="2752"/>
                      </a:lnTo>
                      <a:lnTo>
                        <a:pt x="2670" y="2748"/>
                      </a:lnTo>
                      <a:lnTo>
                        <a:pt x="2484" y="2738"/>
                      </a:lnTo>
                      <a:lnTo>
                        <a:pt x="2304" y="2724"/>
                      </a:lnTo>
                      <a:lnTo>
                        <a:pt x="2127" y="2702"/>
                      </a:lnTo>
                      <a:lnTo>
                        <a:pt x="1955" y="2675"/>
                      </a:lnTo>
                      <a:lnTo>
                        <a:pt x="1787" y="2644"/>
                      </a:lnTo>
                      <a:lnTo>
                        <a:pt x="1624" y="2606"/>
                      </a:lnTo>
                      <a:lnTo>
                        <a:pt x="1466" y="2564"/>
                      </a:lnTo>
                      <a:lnTo>
                        <a:pt x="1315" y="2517"/>
                      </a:lnTo>
                      <a:lnTo>
                        <a:pt x="1169" y="2467"/>
                      </a:lnTo>
                      <a:lnTo>
                        <a:pt x="1032" y="2411"/>
                      </a:lnTo>
                      <a:lnTo>
                        <a:pt x="900" y="2352"/>
                      </a:lnTo>
                      <a:lnTo>
                        <a:pt x="775" y="2290"/>
                      </a:lnTo>
                      <a:lnTo>
                        <a:pt x="659" y="2224"/>
                      </a:lnTo>
                      <a:lnTo>
                        <a:pt x="552" y="2154"/>
                      </a:lnTo>
                      <a:lnTo>
                        <a:pt x="451" y="2081"/>
                      </a:lnTo>
                      <a:lnTo>
                        <a:pt x="361" y="2005"/>
                      </a:lnTo>
                      <a:lnTo>
                        <a:pt x="279" y="1927"/>
                      </a:lnTo>
                      <a:lnTo>
                        <a:pt x="208" y="1845"/>
                      </a:lnTo>
                      <a:lnTo>
                        <a:pt x="146" y="1762"/>
                      </a:lnTo>
                      <a:lnTo>
                        <a:pt x="94" y="1677"/>
                      </a:lnTo>
                      <a:lnTo>
                        <a:pt x="54" y="1590"/>
                      </a:lnTo>
                      <a:lnTo>
                        <a:pt x="24" y="1501"/>
                      </a:lnTo>
                      <a:lnTo>
                        <a:pt x="7" y="1412"/>
                      </a:lnTo>
                      <a:lnTo>
                        <a:pt x="0" y="1320"/>
                      </a:lnTo>
                      <a:lnTo>
                        <a:pt x="5" y="1233"/>
                      </a:lnTo>
                      <a:lnTo>
                        <a:pt x="23" y="1148"/>
                      </a:lnTo>
                      <a:lnTo>
                        <a:pt x="50" y="1065"/>
                      </a:lnTo>
                      <a:lnTo>
                        <a:pt x="87" y="985"/>
                      </a:lnTo>
                      <a:lnTo>
                        <a:pt x="135" y="905"/>
                      </a:lnTo>
                      <a:lnTo>
                        <a:pt x="193" y="829"/>
                      </a:lnTo>
                      <a:lnTo>
                        <a:pt x="258" y="756"/>
                      </a:lnTo>
                      <a:lnTo>
                        <a:pt x="335" y="685"/>
                      </a:lnTo>
                      <a:lnTo>
                        <a:pt x="420" y="617"/>
                      </a:lnTo>
                      <a:lnTo>
                        <a:pt x="512" y="551"/>
                      </a:lnTo>
                      <a:lnTo>
                        <a:pt x="612" y="488"/>
                      </a:lnTo>
                      <a:lnTo>
                        <a:pt x="722" y="429"/>
                      </a:lnTo>
                      <a:lnTo>
                        <a:pt x="836" y="374"/>
                      </a:lnTo>
                      <a:lnTo>
                        <a:pt x="959" y="321"/>
                      </a:lnTo>
                      <a:lnTo>
                        <a:pt x="1089" y="273"/>
                      </a:lnTo>
                      <a:lnTo>
                        <a:pt x="1225" y="228"/>
                      </a:lnTo>
                      <a:lnTo>
                        <a:pt x="1367" y="186"/>
                      </a:lnTo>
                      <a:lnTo>
                        <a:pt x="1514" y="148"/>
                      </a:lnTo>
                      <a:lnTo>
                        <a:pt x="1667" y="115"/>
                      </a:lnTo>
                      <a:lnTo>
                        <a:pt x="1825" y="85"/>
                      </a:lnTo>
                      <a:lnTo>
                        <a:pt x="1986" y="59"/>
                      </a:lnTo>
                      <a:lnTo>
                        <a:pt x="2155" y="38"/>
                      </a:lnTo>
                      <a:lnTo>
                        <a:pt x="2325" y="21"/>
                      </a:lnTo>
                      <a:lnTo>
                        <a:pt x="2500" y="9"/>
                      </a:lnTo>
                      <a:lnTo>
                        <a:pt x="2677" y="2"/>
                      </a:lnTo>
                      <a:lnTo>
                        <a:pt x="285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4" name="Freeform 27"/>
                <p:cNvSpPr>
                  <a:spLocks/>
                </p:cNvSpPr>
                <p:nvPr/>
              </p:nvSpPr>
              <p:spPr bwMode="auto">
                <a:xfrm>
                  <a:off x="3932238" y="3152775"/>
                  <a:ext cx="7677150" cy="3138488"/>
                </a:xfrm>
                <a:custGeom>
                  <a:avLst/>
                  <a:gdLst>
                    <a:gd name="T0" fmla="*/ 2611 w 4836"/>
                    <a:gd name="T1" fmla="*/ 4 h 1977"/>
                    <a:gd name="T2" fmla="*/ 2977 w 4836"/>
                    <a:gd name="T3" fmla="*/ 28 h 1977"/>
                    <a:gd name="T4" fmla="*/ 3312 w 4836"/>
                    <a:gd name="T5" fmla="*/ 75 h 1977"/>
                    <a:gd name="T6" fmla="*/ 3619 w 4836"/>
                    <a:gd name="T7" fmla="*/ 141 h 1977"/>
                    <a:gd name="T8" fmla="*/ 3893 w 4836"/>
                    <a:gd name="T9" fmla="*/ 224 h 1977"/>
                    <a:gd name="T10" fmla="*/ 4136 w 4836"/>
                    <a:gd name="T11" fmla="*/ 318 h 1977"/>
                    <a:gd name="T12" fmla="*/ 4344 w 4836"/>
                    <a:gd name="T13" fmla="*/ 424 h 1977"/>
                    <a:gd name="T14" fmla="*/ 4517 w 4836"/>
                    <a:gd name="T15" fmla="*/ 535 h 1977"/>
                    <a:gd name="T16" fmla="*/ 4654 w 4836"/>
                    <a:gd name="T17" fmla="*/ 652 h 1977"/>
                    <a:gd name="T18" fmla="*/ 4755 w 4836"/>
                    <a:gd name="T19" fmla="*/ 768 h 1977"/>
                    <a:gd name="T20" fmla="*/ 4816 w 4836"/>
                    <a:gd name="T21" fmla="*/ 883 h 1977"/>
                    <a:gd name="T22" fmla="*/ 4836 w 4836"/>
                    <a:gd name="T23" fmla="*/ 990 h 1977"/>
                    <a:gd name="T24" fmla="*/ 4816 w 4836"/>
                    <a:gd name="T25" fmla="*/ 1100 h 1977"/>
                    <a:gd name="T26" fmla="*/ 4755 w 4836"/>
                    <a:gd name="T27" fmla="*/ 1213 h 1977"/>
                    <a:gd name="T28" fmla="*/ 4654 w 4836"/>
                    <a:gd name="T29" fmla="*/ 1329 h 1977"/>
                    <a:gd name="T30" fmla="*/ 4517 w 4836"/>
                    <a:gd name="T31" fmla="*/ 1444 h 1977"/>
                    <a:gd name="T32" fmla="*/ 4344 w 4836"/>
                    <a:gd name="T33" fmla="*/ 1555 h 1977"/>
                    <a:gd name="T34" fmla="*/ 4136 w 4836"/>
                    <a:gd name="T35" fmla="*/ 1659 h 1977"/>
                    <a:gd name="T36" fmla="*/ 3893 w 4836"/>
                    <a:gd name="T37" fmla="*/ 1755 h 1977"/>
                    <a:gd name="T38" fmla="*/ 3619 w 4836"/>
                    <a:gd name="T39" fmla="*/ 1836 h 1977"/>
                    <a:gd name="T40" fmla="*/ 3312 w 4836"/>
                    <a:gd name="T41" fmla="*/ 1902 h 1977"/>
                    <a:gd name="T42" fmla="*/ 2977 w 4836"/>
                    <a:gd name="T43" fmla="*/ 1949 h 1977"/>
                    <a:gd name="T44" fmla="*/ 2611 w 4836"/>
                    <a:gd name="T45" fmla="*/ 1974 h 1977"/>
                    <a:gd name="T46" fmla="*/ 2226 w 4836"/>
                    <a:gd name="T47" fmla="*/ 1974 h 1977"/>
                    <a:gd name="T48" fmla="*/ 1861 w 4836"/>
                    <a:gd name="T49" fmla="*/ 1949 h 1977"/>
                    <a:gd name="T50" fmla="*/ 1525 w 4836"/>
                    <a:gd name="T51" fmla="*/ 1902 h 1977"/>
                    <a:gd name="T52" fmla="*/ 1218 w 4836"/>
                    <a:gd name="T53" fmla="*/ 1836 h 1977"/>
                    <a:gd name="T54" fmla="*/ 944 w 4836"/>
                    <a:gd name="T55" fmla="*/ 1755 h 1977"/>
                    <a:gd name="T56" fmla="*/ 701 w 4836"/>
                    <a:gd name="T57" fmla="*/ 1659 h 1977"/>
                    <a:gd name="T58" fmla="*/ 493 w 4836"/>
                    <a:gd name="T59" fmla="*/ 1555 h 1977"/>
                    <a:gd name="T60" fmla="*/ 319 w 4836"/>
                    <a:gd name="T61" fmla="*/ 1444 h 1977"/>
                    <a:gd name="T62" fmla="*/ 182 w 4836"/>
                    <a:gd name="T63" fmla="*/ 1329 h 1977"/>
                    <a:gd name="T64" fmla="*/ 81 w 4836"/>
                    <a:gd name="T65" fmla="*/ 1213 h 1977"/>
                    <a:gd name="T66" fmla="*/ 21 w 4836"/>
                    <a:gd name="T67" fmla="*/ 1100 h 1977"/>
                    <a:gd name="T68" fmla="*/ 0 w 4836"/>
                    <a:gd name="T69" fmla="*/ 990 h 1977"/>
                    <a:gd name="T70" fmla="*/ 21 w 4836"/>
                    <a:gd name="T71" fmla="*/ 883 h 1977"/>
                    <a:gd name="T72" fmla="*/ 81 w 4836"/>
                    <a:gd name="T73" fmla="*/ 768 h 1977"/>
                    <a:gd name="T74" fmla="*/ 182 w 4836"/>
                    <a:gd name="T75" fmla="*/ 652 h 1977"/>
                    <a:gd name="T76" fmla="*/ 319 w 4836"/>
                    <a:gd name="T77" fmla="*/ 535 h 1977"/>
                    <a:gd name="T78" fmla="*/ 493 w 4836"/>
                    <a:gd name="T79" fmla="*/ 424 h 1977"/>
                    <a:gd name="T80" fmla="*/ 701 w 4836"/>
                    <a:gd name="T81" fmla="*/ 318 h 1977"/>
                    <a:gd name="T82" fmla="*/ 944 w 4836"/>
                    <a:gd name="T83" fmla="*/ 224 h 1977"/>
                    <a:gd name="T84" fmla="*/ 1218 w 4836"/>
                    <a:gd name="T85" fmla="*/ 141 h 1977"/>
                    <a:gd name="T86" fmla="*/ 1525 w 4836"/>
                    <a:gd name="T87" fmla="*/ 75 h 1977"/>
                    <a:gd name="T88" fmla="*/ 1861 w 4836"/>
                    <a:gd name="T89" fmla="*/ 28 h 1977"/>
                    <a:gd name="T90" fmla="*/ 2226 w 4836"/>
                    <a:gd name="T91" fmla="*/ 4 h 19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836" h="1977">
                      <a:moveTo>
                        <a:pt x="2418" y="0"/>
                      </a:moveTo>
                      <a:lnTo>
                        <a:pt x="2611" y="4"/>
                      </a:lnTo>
                      <a:lnTo>
                        <a:pt x="2796" y="12"/>
                      </a:lnTo>
                      <a:lnTo>
                        <a:pt x="2977" y="28"/>
                      </a:lnTo>
                      <a:lnTo>
                        <a:pt x="3149" y="49"/>
                      </a:lnTo>
                      <a:lnTo>
                        <a:pt x="3312" y="75"/>
                      </a:lnTo>
                      <a:lnTo>
                        <a:pt x="3469" y="106"/>
                      </a:lnTo>
                      <a:lnTo>
                        <a:pt x="3619" y="141"/>
                      </a:lnTo>
                      <a:lnTo>
                        <a:pt x="3759" y="181"/>
                      </a:lnTo>
                      <a:lnTo>
                        <a:pt x="3893" y="224"/>
                      </a:lnTo>
                      <a:lnTo>
                        <a:pt x="4019" y="269"/>
                      </a:lnTo>
                      <a:lnTo>
                        <a:pt x="4136" y="318"/>
                      </a:lnTo>
                      <a:lnTo>
                        <a:pt x="4245" y="370"/>
                      </a:lnTo>
                      <a:lnTo>
                        <a:pt x="4344" y="424"/>
                      </a:lnTo>
                      <a:lnTo>
                        <a:pt x="4436" y="480"/>
                      </a:lnTo>
                      <a:lnTo>
                        <a:pt x="4517" y="535"/>
                      </a:lnTo>
                      <a:lnTo>
                        <a:pt x="4592" y="593"/>
                      </a:lnTo>
                      <a:lnTo>
                        <a:pt x="4654" y="652"/>
                      </a:lnTo>
                      <a:lnTo>
                        <a:pt x="4710" y="709"/>
                      </a:lnTo>
                      <a:lnTo>
                        <a:pt x="4755" y="768"/>
                      </a:lnTo>
                      <a:lnTo>
                        <a:pt x="4790" y="825"/>
                      </a:lnTo>
                      <a:lnTo>
                        <a:pt x="4816" y="883"/>
                      </a:lnTo>
                      <a:lnTo>
                        <a:pt x="4831" y="937"/>
                      </a:lnTo>
                      <a:lnTo>
                        <a:pt x="4836" y="990"/>
                      </a:lnTo>
                      <a:lnTo>
                        <a:pt x="4831" y="1044"/>
                      </a:lnTo>
                      <a:lnTo>
                        <a:pt x="4816" y="1100"/>
                      </a:lnTo>
                      <a:lnTo>
                        <a:pt x="4790" y="1155"/>
                      </a:lnTo>
                      <a:lnTo>
                        <a:pt x="4755" y="1213"/>
                      </a:lnTo>
                      <a:lnTo>
                        <a:pt x="4710" y="1270"/>
                      </a:lnTo>
                      <a:lnTo>
                        <a:pt x="4654" y="1329"/>
                      </a:lnTo>
                      <a:lnTo>
                        <a:pt x="4592" y="1386"/>
                      </a:lnTo>
                      <a:lnTo>
                        <a:pt x="4517" y="1444"/>
                      </a:lnTo>
                      <a:lnTo>
                        <a:pt x="4436" y="1501"/>
                      </a:lnTo>
                      <a:lnTo>
                        <a:pt x="4344" y="1555"/>
                      </a:lnTo>
                      <a:lnTo>
                        <a:pt x="4245" y="1609"/>
                      </a:lnTo>
                      <a:lnTo>
                        <a:pt x="4136" y="1659"/>
                      </a:lnTo>
                      <a:lnTo>
                        <a:pt x="4019" y="1710"/>
                      </a:lnTo>
                      <a:lnTo>
                        <a:pt x="3893" y="1755"/>
                      </a:lnTo>
                      <a:lnTo>
                        <a:pt x="3759" y="1798"/>
                      </a:lnTo>
                      <a:lnTo>
                        <a:pt x="3619" y="1836"/>
                      </a:lnTo>
                      <a:lnTo>
                        <a:pt x="3469" y="1871"/>
                      </a:lnTo>
                      <a:lnTo>
                        <a:pt x="3312" y="1902"/>
                      </a:lnTo>
                      <a:lnTo>
                        <a:pt x="3149" y="1929"/>
                      </a:lnTo>
                      <a:lnTo>
                        <a:pt x="2977" y="1949"/>
                      </a:lnTo>
                      <a:lnTo>
                        <a:pt x="2796" y="1965"/>
                      </a:lnTo>
                      <a:lnTo>
                        <a:pt x="2611" y="1974"/>
                      </a:lnTo>
                      <a:lnTo>
                        <a:pt x="2418" y="1977"/>
                      </a:lnTo>
                      <a:lnTo>
                        <a:pt x="2226" y="1974"/>
                      </a:lnTo>
                      <a:lnTo>
                        <a:pt x="2040" y="1965"/>
                      </a:lnTo>
                      <a:lnTo>
                        <a:pt x="1861" y="1949"/>
                      </a:lnTo>
                      <a:lnTo>
                        <a:pt x="1690" y="1929"/>
                      </a:lnTo>
                      <a:lnTo>
                        <a:pt x="1525" y="1902"/>
                      </a:lnTo>
                      <a:lnTo>
                        <a:pt x="1369" y="1871"/>
                      </a:lnTo>
                      <a:lnTo>
                        <a:pt x="1218" y="1836"/>
                      </a:lnTo>
                      <a:lnTo>
                        <a:pt x="1077" y="1798"/>
                      </a:lnTo>
                      <a:lnTo>
                        <a:pt x="944" y="1755"/>
                      </a:lnTo>
                      <a:lnTo>
                        <a:pt x="819" y="1710"/>
                      </a:lnTo>
                      <a:lnTo>
                        <a:pt x="701" y="1659"/>
                      </a:lnTo>
                      <a:lnTo>
                        <a:pt x="593" y="1609"/>
                      </a:lnTo>
                      <a:lnTo>
                        <a:pt x="493" y="1555"/>
                      </a:lnTo>
                      <a:lnTo>
                        <a:pt x="401" y="1501"/>
                      </a:lnTo>
                      <a:lnTo>
                        <a:pt x="319" y="1444"/>
                      </a:lnTo>
                      <a:lnTo>
                        <a:pt x="246" y="1386"/>
                      </a:lnTo>
                      <a:lnTo>
                        <a:pt x="182" y="1329"/>
                      </a:lnTo>
                      <a:lnTo>
                        <a:pt x="127" y="1270"/>
                      </a:lnTo>
                      <a:lnTo>
                        <a:pt x="81" y="1213"/>
                      </a:lnTo>
                      <a:lnTo>
                        <a:pt x="47" y="1155"/>
                      </a:lnTo>
                      <a:lnTo>
                        <a:pt x="21" y="1100"/>
                      </a:lnTo>
                      <a:lnTo>
                        <a:pt x="5" y="1044"/>
                      </a:lnTo>
                      <a:lnTo>
                        <a:pt x="0" y="990"/>
                      </a:lnTo>
                      <a:lnTo>
                        <a:pt x="5" y="937"/>
                      </a:lnTo>
                      <a:lnTo>
                        <a:pt x="21" y="883"/>
                      </a:lnTo>
                      <a:lnTo>
                        <a:pt x="47" y="825"/>
                      </a:lnTo>
                      <a:lnTo>
                        <a:pt x="81" y="768"/>
                      </a:lnTo>
                      <a:lnTo>
                        <a:pt x="127" y="709"/>
                      </a:lnTo>
                      <a:lnTo>
                        <a:pt x="182" y="652"/>
                      </a:lnTo>
                      <a:lnTo>
                        <a:pt x="246" y="593"/>
                      </a:lnTo>
                      <a:lnTo>
                        <a:pt x="319" y="535"/>
                      </a:lnTo>
                      <a:lnTo>
                        <a:pt x="401" y="480"/>
                      </a:lnTo>
                      <a:lnTo>
                        <a:pt x="493" y="424"/>
                      </a:lnTo>
                      <a:lnTo>
                        <a:pt x="593" y="370"/>
                      </a:lnTo>
                      <a:lnTo>
                        <a:pt x="701" y="318"/>
                      </a:lnTo>
                      <a:lnTo>
                        <a:pt x="819" y="269"/>
                      </a:lnTo>
                      <a:lnTo>
                        <a:pt x="944" y="224"/>
                      </a:lnTo>
                      <a:lnTo>
                        <a:pt x="1077" y="181"/>
                      </a:lnTo>
                      <a:lnTo>
                        <a:pt x="1218" y="141"/>
                      </a:lnTo>
                      <a:lnTo>
                        <a:pt x="1369" y="106"/>
                      </a:lnTo>
                      <a:lnTo>
                        <a:pt x="1525" y="75"/>
                      </a:lnTo>
                      <a:lnTo>
                        <a:pt x="1690" y="49"/>
                      </a:lnTo>
                      <a:lnTo>
                        <a:pt x="1861" y="28"/>
                      </a:lnTo>
                      <a:lnTo>
                        <a:pt x="2040" y="12"/>
                      </a:lnTo>
                      <a:lnTo>
                        <a:pt x="2226" y="4"/>
                      </a:lnTo>
                      <a:lnTo>
                        <a:pt x="2418" y="0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5" name="Freeform 28"/>
                <p:cNvSpPr>
                  <a:spLocks/>
                </p:cNvSpPr>
                <p:nvPr/>
              </p:nvSpPr>
              <p:spPr bwMode="auto">
                <a:xfrm>
                  <a:off x="6200775" y="3851275"/>
                  <a:ext cx="3035300" cy="2446338"/>
                </a:xfrm>
                <a:custGeom>
                  <a:avLst/>
                  <a:gdLst>
                    <a:gd name="T0" fmla="*/ 458 w 1912"/>
                    <a:gd name="T1" fmla="*/ 3 h 1541"/>
                    <a:gd name="T2" fmla="*/ 516 w 1912"/>
                    <a:gd name="T3" fmla="*/ 34 h 1541"/>
                    <a:gd name="T4" fmla="*/ 618 w 1912"/>
                    <a:gd name="T5" fmla="*/ 69 h 1541"/>
                    <a:gd name="T6" fmla="*/ 758 w 1912"/>
                    <a:gd name="T7" fmla="*/ 92 h 1541"/>
                    <a:gd name="T8" fmla="*/ 909 w 1912"/>
                    <a:gd name="T9" fmla="*/ 93 h 1541"/>
                    <a:gd name="T10" fmla="*/ 1053 w 1912"/>
                    <a:gd name="T11" fmla="*/ 95 h 1541"/>
                    <a:gd name="T12" fmla="*/ 1220 w 1912"/>
                    <a:gd name="T13" fmla="*/ 107 h 1541"/>
                    <a:gd name="T14" fmla="*/ 1366 w 1912"/>
                    <a:gd name="T15" fmla="*/ 137 h 1541"/>
                    <a:gd name="T16" fmla="*/ 1489 w 1912"/>
                    <a:gd name="T17" fmla="*/ 182 h 1541"/>
                    <a:gd name="T18" fmla="*/ 1588 w 1912"/>
                    <a:gd name="T19" fmla="*/ 246 h 1541"/>
                    <a:gd name="T20" fmla="*/ 1662 w 1912"/>
                    <a:gd name="T21" fmla="*/ 331 h 1541"/>
                    <a:gd name="T22" fmla="*/ 1732 w 1912"/>
                    <a:gd name="T23" fmla="*/ 396 h 1541"/>
                    <a:gd name="T24" fmla="*/ 1799 w 1912"/>
                    <a:gd name="T25" fmla="*/ 439 h 1541"/>
                    <a:gd name="T26" fmla="*/ 1837 w 1912"/>
                    <a:gd name="T27" fmla="*/ 493 h 1541"/>
                    <a:gd name="T28" fmla="*/ 1862 w 1912"/>
                    <a:gd name="T29" fmla="*/ 592 h 1541"/>
                    <a:gd name="T30" fmla="*/ 1837 w 1912"/>
                    <a:gd name="T31" fmla="*/ 648 h 1541"/>
                    <a:gd name="T32" fmla="*/ 1777 w 1912"/>
                    <a:gd name="T33" fmla="*/ 688 h 1541"/>
                    <a:gd name="T34" fmla="*/ 1725 w 1912"/>
                    <a:gd name="T35" fmla="*/ 748 h 1541"/>
                    <a:gd name="T36" fmla="*/ 1688 w 1912"/>
                    <a:gd name="T37" fmla="*/ 840 h 1541"/>
                    <a:gd name="T38" fmla="*/ 1628 w 1912"/>
                    <a:gd name="T39" fmla="*/ 924 h 1541"/>
                    <a:gd name="T40" fmla="*/ 1541 w 1912"/>
                    <a:gd name="T41" fmla="*/ 997 h 1541"/>
                    <a:gd name="T42" fmla="*/ 1426 w 1912"/>
                    <a:gd name="T43" fmla="*/ 1058 h 1541"/>
                    <a:gd name="T44" fmla="*/ 1371 w 1912"/>
                    <a:gd name="T45" fmla="*/ 1198 h 1541"/>
                    <a:gd name="T46" fmla="*/ 1392 w 1912"/>
                    <a:gd name="T47" fmla="*/ 1240 h 1541"/>
                    <a:gd name="T48" fmla="*/ 1438 w 1912"/>
                    <a:gd name="T49" fmla="*/ 1271 h 1541"/>
                    <a:gd name="T50" fmla="*/ 1770 w 1912"/>
                    <a:gd name="T51" fmla="*/ 1475 h 1541"/>
                    <a:gd name="T52" fmla="*/ 1464 w 1912"/>
                    <a:gd name="T53" fmla="*/ 1516 h 1541"/>
                    <a:gd name="T54" fmla="*/ 1135 w 1912"/>
                    <a:gd name="T55" fmla="*/ 1539 h 1541"/>
                    <a:gd name="T56" fmla="*/ 786 w 1912"/>
                    <a:gd name="T57" fmla="*/ 1539 h 1541"/>
                    <a:gd name="T58" fmla="*/ 453 w 1912"/>
                    <a:gd name="T59" fmla="*/ 1516 h 1541"/>
                    <a:gd name="T60" fmla="*/ 146 w 1912"/>
                    <a:gd name="T61" fmla="*/ 1473 h 1541"/>
                    <a:gd name="T62" fmla="*/ 484 w 1912"/>
                    <a:gd name="T63" fmla="*/ 1270 h 1541"/>
                    <a:gd name="T64" fmla="*/ 531 w 1912"/>
                    <a:gd name="T65" fmla="*/ 1240 h 1541"/>
                    <a:gd name="T66" fmla="*/ 554 w 1912"/>
                    <a:gd name="T67" fmla="*/ 1198 h 1541"/>
                    <a:gd name="T68" fmla="*/ 498 w 1912"/>
                    <a:gd name="T69" fmla="*/ 1058 h 1541"/>
                    <a:gd name="T70" fmla="*/ 384 w 1912"/>
                    <a:gd name="T71" fmla="*/ 997 h 1541"/>
                    <a:gd name="T72" fmla="*/ 297 w 1912"/>
                    <a:gd name="T73" fmla="*/ 924 h 1541"/>
                    <a:gd name="T74" fmla="*/ 238 w 1912"/>
                    <a:gd name="T75" fmla="*/ 840 h 1541"/>
                    <a:gd name="T76" fmla="*/ 200 w 1912"/>
                    <a:gd name="T77" fmla="*/ 748 h 1541"/>
                    <a:gd name="T78" fmla="*/ 148 w 1912"/>
                    <a:gd name="T79" fmla="*/ 688 h 1541"/>
                    <a:gd name="T80" fmla="*/ 87 w 1912"/>
                    <a:gd name="T81" fmla="*/ 648 h 1541"/>
                    <a:gd name="T82" fmla="*/ 63 w 1912"/>
                    <a:gd name="T83" fmla="*/ 592 h 1541"/>
                    <a:gd name="T84" fmla="*/ 87 w 1912"/>
                    <a:gd name="T85" fmla="*/ 495 h 1541"/>
                    <a:gd name="T86" fmla="*/ 125 w 1912"/>
                    <a:gd name="T87" fmla="*/ 439 h 1541"/>
                    <a:gd name="T88" fmla="*/ 193 w 1912"/>
                    <a:gd name="T89" fmla="*/ 397 h 1541"/>
                    <a:gd name="T90" fmla="*/ 264 w 1912"/>
                    <a:gd name="T91" fmla="*/ 323 h 1541"/>
                    <a:gd name="T92" fmla="*/ 346 w 1912"/>
                    <a:gd name="T93" fmla="*/ 219 h 1541"/>
                    <a:gd name="T94" fmla="*/ 391 w 1912"/>
                    <a:gd name="T95" fmla="*/ 175 h 1541"/>
                    <a:gd name="T96" fmla="*/ 418 w 1912"/>
                    <a:gd name="T97" fmla="*/ 149 h 1541"/>
                    <a:gd name="T98" fmla="*/ 432 w 1912"/>
                    <a:gd name="T99" fmla="*/ 125 h 1541"/>
                    <a:gd name="T100" fmla="*/ 432 w 1912"/>
                    <a:gd name="T101" fmla="*/ 90 h 1541"/>
                    <a:gd name="T102" fmla="*/ 425 w 1912"/>
                    <a:gd name="T103" fmla="*/ 36 h 1541"/>
                    <a:gd name="T104" fmla="*/ 429 w 1912"/>
                    <a:gd name="T105" fmla="*/ 5 h 1541"/>
                    <a:gd name="T106" fmla="*/ 450 w 1912"/>
                    <a:gd name="T107" fmla="*/ 0 h 15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912" h="1541">
                      <a:moveTo>
                        <a:pt x="450" y="0"/>
                      </a:moveTo>
                      <a:lnTo>
                        <a:pt x="458" y="3"/>
                      </a:lnTo>
                      <a:lnTo>
                        <a:pt x="484" y="19"/>
                      </a:lnTo>
                      <a:lnTo>
                        <a:pt x="516" y="34"/>
                      </a:lnTo>
                      <a:lnTo>
                        <a:pt x="554" y="50"/>
                      </a:lnTo>
                      <a:lnTo>
                        <a:pt x="618" y="69"/>
                      </a:lnTo>
                      <a:lnTo>
                        <a:pt x="686" y="83"/>
                      </a:lnTo>
                      <a:lnTo>
                        <a:pt x="758" y="92"/>
                      </a:lnTo>
                      <a:lnTo>
                        <a:pt x="833" y="95"/>
                      </a:lnTo>
                      <a:lnTo>
                        <a:pt x="909" y="93"/>
                      </a:lnTo>
                      <a:lnTo>
                        <a:pt x="961" y="93"/>
                      </a:lnTo>
                      <a:lnTo>
                        <a:pt x="1053" y="95"/>
                      </a:lnTo>
                      <a:lnTo>
                        <a:pt x="1140" y="99"/>
                      </a:lnTo>
                      <a:lnTo>
                        <a:pt x="1220" y="107"/>
                      </a:lnTo>
                      <a:lnTo>
                        <a:pt x="1296" y="121"/>
                      </a:lnTo>
                      <a:lnTo>
                        <a:pt x="1366" y="137"/>
                      </a:lnTo>
                      <a:lnTo>
                        <a:pt x="1430" y="158"/>
                      </a:lnTo>
                      <a:lnTo>
                        <a:pt x="1489" y="182"/>
                      </a:lnTo>
                      <a:lnTo>
                        <a:pt x="1541" y="213"/>
                      </a:lnTo>
                      <a:lnTo>
                        <a:pt x="1588" y="246"/>
                      </a:lnTo>
                      <a:lnTo>
                        <a:pt x="1628" y="286"/>
                      </a:lnTo>
                      <a:lnTo>
                        <a:pt x="1662" y="331"/>
                      </a:lnTo>
                      <a:lnTo>
                        <a:pt x="1690" y="382"/>
                      </a:lnTo>
                      <a:lnTo>
                        <a:pt x="1732" y="396"/>
                      </a:lnTo>
                      <a:lnTo>
                        <a:pt x="1768" y="417"/>
                      </a:lnTo>
                      <a:lnTo>
                        <a:pt x="1799" y="439"/>
                      </a:lnTo>
                      <a:lnTo>
                        <a:pt x="1824" y="465"/>
                      </a:lnTo>
                      <a:lnTo>
                        <a:pt x="1837" y="493"/>
                      </a:lnTo>
                      <a:lnTo>
                        <a:pt x="1858" y="561"/>
                      </a:lnTo>
                      <a:lnTo>
                        <a:pt x="1862" y="592"/>
                      </a:lnTo>
                      <a:lnTo>
                        <a:pt x="1855" y="622"/>
                      </a:lnTo>
                      <a:lnTo>
                        <a:pt x="1837" y="648"/>
                      </a:lnTo>
                      <a:lnTo>
                        <a:pt x="1811" y="670"/>
                      </a:lnTo>
                      <a:lnTo>
                        <a:pt x="1777" y="688"/>
                      </a:lnTo>
                      <a:lnTo>
                        <a:pt x="1735" y="700"/>
                      </a:lnTo>
                      <a:lnTo>
                        <a:pt x="1725" y="748"/>
                      </a:lnTo>
                      <a:lnTo>
                        <a:pt x="1709" y="795"/>
                      </a:lnTo>
                      <a:lnTo>
                        <a:pt x="1688" y="840"/>
                      </a:lnTo>
                      <a:lnTo>
                        <a:pt x="1661" y="882"/>
                      </a:lnTo>
                      <a:lnTo>
                        <a:pt x="1628" y="924"/>
                      </a:lnTo>
                      <a:lnTo>
                        <a:pt x="1588" y="962"/>
                      </a:lnTo>
                      <a:lnTo>
                        <a:pt x="1541" y="997"/>
                      </a:lnTo>
                      <a:lnTo>
                        <a:pt x="1487" y="1030"/>
                      </a:lnTo>
                      <a:lnTo>
                        <a:pt x="1426" y="1058"/>
                      </a:lnTo>
                      <a:lnTo>
                        <a:pt x="1359" y="1084"/>
                      </a:lnTo>
                      <a:lnTo>
                        <a:pt x="1371" y="1198"/>
                      </a:lnTo>
                      <a:lnTo>
                        <a:pt x="1378" y="1221"/>
                      </a:lnTo>
                      <a:lnTo>
                        <a:pt x="1392" y="1240"/>
                      </a:lnTo>
                      <a:lnTo>
                        <a:pt x="1412" y="1257"/>
                      </a:lnTo>
                      <a:lnTo>
                        <a:pt x="1438" y="1271"/>
                      </a:lnTo>
                      <a:lnTo>
                        <a:pt x="1912" y="1449"/>
                      </a:lnTo>
                      <a:lnTo>
                        <a:pt x="1770" y="1475"/>
                      </a:lnTo>
                      <a:lnTo>
                        <a:pt x="1619" y="1497"/>
                      </a:lnTo>
                      <a:lnTo>
                        <a:pt x="1464" y="1516"/>
                      </a:lnTo>
                      <a:lnTo>
                        <a:pt x="1303" y="1530"/>
                      </a:lnTo>
                      <a:lnTo>
                        <a:pt x="1135" y="1539"/>
                      </a:lnTo>
                      <a:lnTo>
                        <a:pt x="961" y="1541"/>
                      </a:lnTo>
                      <a:lnTo>
                        <a:pt x="786" y="1539"/>
                      </a:lnTo>
                      <a:lnTo>
                        <a:pt x="618" y="1530"/>
                      </a:lnTo>
                      <a:lnTo>
                        <a:pt x="453" y="1516"/>
                      </a:lnTo>
                      <a:lnTo>
                        <a:pt x="297" y="1497"/>
                      </a:lnTo>
                      <a:lnTo>
                        <a:pt x="146" y="1473"/>
                      </a:lnTo>
                      <a:lnTo>
                        <a:pt x="0" y="1445"/>
                      </a:lnTo>
                      <a:lnTo>
                        <a:pt x="484" y="1270"/>
                      </a:lnTo>
                      <a:lnTo>
                        <a:pt x="512" y="1257"/>
                      </a:lnTo>
                      <a:lnTo>
                        <a:pt x="531" y="1240"/>
                      </a:lnTo>
                      <a:lnTo>
                        <a:pt x="547" y="1219"/>
                      </a:lnTo>
                      <a:lnTo>
                        <a:pt x="554" y="1198"/>
                      </a:lnTo>
                      <a:lnTo>
                        <a:pt x="566" y="1084"/>
                      </a:lnTo>
                      <a:lnTo>
                        <a:pt x="498" y="1058"/>
                      </a:lnTo>
                      <a:lnTo>
                        <a:pt x="438" y="1030"/>
                      </a:lnTo>
                      <a:lnTo>
                        <a:pt x="384" y="997"/>
                      </a:lnTo>
                      <a:lnTo>
                        <a:pt x="337" y="962"/>
                      </a:lnTo>
                      <a:lnTo>
                        <a:pt x="297" y="924"/>
                      </a:lnTo>
                      <a:lnTo>
                        <a:pt x="264" y="882"/>
                      </a:lnTo>
                      <a:lnTo>
                        <a:pt x="238" y="840"/>
                      </a:lnTo>
                      <a:lnTo>
                        <a:pt x="215" y="795"/>
                      </a:lnTo>
                      <a:lnTo>
                        <a:pt x="200" y="748"/>
                      </a:lnTo>
                      <a:lnTo>
                        <a:pt x="189" y="700"/>
                      </a:lnTo>
                      <a:lnTo>
                        <a:pt x="148" y="688"/>
                      </a:lnTo>
                      <a:lnTo>
                        <a:pt x="113" y="670"/>
                      </a:lnTo>
                      <a:lnTo>
                        <a:pt x="87" y="648"/>
                      </a:lnTo>
                      <a:lnTo>
                        <a:pt x="70" y="622"/>
                      </a:lnTo>
                      <a:lnTo>
                        <a:pt x="63" y="592"/>
                      </a:lnTo>
                      <a:lnTo>
                        <a:pt x="66" y="563"/>
                      </a:lnTo>
                      <a:lnTo>
                        <a:pt x="87" y="495"/>
                      </a:lnTo>
                      <a:lnTo>
                        <a:pt x="101" y="465"/>
                      </a:lnTo>
                      <a:lnTo>
                        <a:pt x="125" y="439"/>
                      </a:lnTo>
                      <a:lnTo>
                        <a:pt x="156" y="417"/>
                      </a:lnTo>
                      <a:lnTo>
                        <a:pt x="193" y="397"/>
                      </a:lnTo>
                      <a:lnTo>
                        <a:pt x="235" y="382"/>
                      </a:lnTo>
                      <a:lnTo>
                        <a:pt x="264" y="323"/>
                      </a:lnTo>
                      <a:lnTo>
                        <a:pt x="302" y="269"/>
                      </a:lnTo>
                      <a:lnTo>
                        <a:pt x="346" y="219"/>
                      </a:lnTo>
                      <a:lnTo>
                        <a:pt x="370" y="194"/>
                      </a:lnTo>
                      <a:lnTo>
                        <a:pt x="391" y="175"/>
                      </a:lnTo>
                      <a:lnTo>
                        <a:pt x="406" y="161"/>
                      </a:lnTo>
                      <a:lnTo>
                        <a:pt x="418" y="149"/>
                      </a:lnTo>
                      <a:lnTo>
                        <a:pt x="427" y="137"/>
                      </a:lnTo>
                      <a:lnTo>
                        <a:pt x="432" y="125"/>
                      </a:lnTo>
                      <a:lnTo>
                        <a:pt x="434" y="109"/>
                      </a:lnTo>
                      <a:lnTo>
                        <a:pt x="432" y="90"/>
                      </a:lnTo>
                      <a:lnTo>
                        <a:pt x="431" y="66"/>
                      </a:lnTo>
                      <a:lnTo>
                        <a:pt x="425" y="36"/>
                      </a:lnTo>
                      <a:lnTo>
                        <a:pt x="425" y="10"/>
                      </a:lnTo>
                      <a:lnTo>
                        <a:pt x="429" y="5"/>
                      </a:lnTo>
                      <a:lnTo>
                        <a:pt x="438" y="1"/>
                      </a:lnTo>
                      <a:lnTo>
                        <a:pt x="45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267" name="Group 266"/>
            <p:cNvGrpSpPr/>
            <p:nvPr/>
          </p:nvGrpSpPr>
          <p:grpSpPr>
            <a:xfrm>
              <a:off x="3845391" y="4752088"/>
              <a:ext cx="1577601" cy="998420"/>
              <a:chOff x="6338645" y="2741246"/>
              <a:chExt cx="9070975" cy="5740767"/>
            </a:xfrm>
          </p:grpSpPr>
          <p:grpSp>
            <p:nvGrpSpPr>
              <p:cNvPr id="268" name="Group 267"/>
              <p:cNvGrpSpPr/>
              <p:nvPr/>
            </p:nvGrpSpPr>
            <p:grpSpPr>
              <a:xfrm>
                <a:off x="6338645" y="4813300"/>
                <a:ext cx="9070975" cy="3668713"/>
                <a:chOff x="3235325" y="4724400"/>
                <a:chExt cx="9070975" cy="3668713"/>
              </a:xfrm>
            </p:grpSpPr>
            <p:sp>
              <p:nvSpPr>
                <p:cNvPr id="273" name="Freeform 15"/>
                <p:cNvSpPr>
                  <a:spLocks/>
                </p:cNvSpPr>
                <p:nvPr/>
              </p:nvSpPr>
              <p:spPr bwMode="auto">
                <a:xfrm>
                  <a:off x="3235325" y="4724400"/>
                  <a:ext cx="9070975" cy="3668713"/>
                </a:xfrm>
                <a:custGeom>
                  <a:avLst/>
                  <a:gdLst>
                    <a:gd name="T0" fmla="*/ 7 w 5714"/>
                    <a:gd name="T1" fmla="*/ 91 h 2311"/>
                    <a:gd name="T2" fmla="*/ 54 w 5714"/>
                    <a:gd name="T3" fmla="*/ 270 h 2311"/>
                    <a:gd name="T4" fmla="*/ 146 w 5714"/>
                    <a:gd name="T5" fmla="*/ 442 h 2311"/>
                    <a:gd name="T6" fmla="*/ 279 w 5714"/>
                    <a:gd name="T7" fmla="*/ 605 h 2311"/>
                    <a:gd name="T8" fmla="*/ 451 w 5714"/>
                    <a:gd name="T9" fmla="*/ 760 h 2311"/>
                    <a:gd name="T10" fmla="*/ 659 w 5714"/>
                    <a:gd name="T11" fmla="*/ 902 h 2311"/>
                    <a:gd name="T12" fmla="*/ 900 w 5714"/>
                    <a:gd name="T13" fmla="*/ 1032 h 2311"/>
                    <a:gd name="T14" fmla="*/ 1169 w 5714"/>
                    <a:gd name="T15" fmla="*/ 1147 h 2311"/>
                    <a:gd name="T16" fmla="*/ 1466 w 5714"/>
                    <a:gd name="T17" fmla="*/ 1244 h 2311"/>
                    <a:gd name="T18" fmla="*/ 1787 w 5714"/>
                    <a:gd name="T19" fmla="*/ 1322 h 2311"/>
                    <a:gd name="T20" fmla="*/ 2127 w 5714"/>
                    <a:gd name="T21" fmla="*/ 1382 h 2311"/>
                    <a:gd name="T22" fmla="*/ 2484 w 5714"/>
                    <a:gd name="T23" fmla="*/ 1418 h 2311"/>
                    <a:gd name="T24" fmla="*/ 2857 w 5714"/>
                    <a:gd name="T25" fmla="*/ 1430 h 2311"/>
                    <a:gd name="T26" fmla="*/ 3230 w 5714"/>
                    <a:gd name="T27" fmla="*/ 1418 h 2311"/>
                    <a:gd name="T28" fmla="*/ 3588 w 5714"/>
                    <a:gd name="T29" fmla="*/ 1382 h 2311"/>
                    <a:gd name="T30" fmla="*/ 3929 w 5714"/>
                    <a:gd name="T31" fmla="*/ 1322 h 2311"/>
                    <a:gd name="T32" fmla="*/ 4248 w 5714"/>
                    <a:gd name="T33" fmla="*/ 1244 h 2311"/>
                    <a:gd name="T34" fmla="*/ 4545 w 5714"/>
                    <a:gd name="T35" fmla="*/ 1147 h 2311"/>
                    <a:gd name="T36" fmla="*/ 4816 w 5714"/>
                    <a:gd name="T37" fmla="*/ 1032 h 2311"/>
                    <a:gd name="T38" fmla="*/ 5055 w 5714"/>
                    <a:gd name="T39" fmla="*/ 902 h 2311"/>
                    <a:gd name="T40" fmla="*/ 5263 w 5714"/>
                    <a:gd name="T41" fmla="*/ 760 h 2311"/>
                    <a:gd name="T42" fmla="*/ 5435 w 5714"/>
                    <a:gd name="T43" fmla="*/ 605 h 2311"/>
                    <a:gd name="T44" fmla="*/ 5569 w 5714"/>
                    <a:gd name="T45" fmla="*/ 442 h 2311"/>
                    <a:gd name="T46" fmla="*/ 5662 w 5714"/>
                    <a:gd name="T47" fmla="*/ 270 h 2311"/>
                    <a:gd name="T48" fmla="*/ 5709 w 5714"/>
                    <a:gd name="T49" fmla="*/ 91 h 2311"/>
                    <a:gd name="T50" fmla="*/ 5714 w 5714"/>
                    <a:gd name="T51" fmla="*/ 930 h 2311"/>
                    <a:gd name="T52" fmla="*/ 5692 w 5714"/>
                    <a:gd name="T53" fmla="*/ 1109 h 2311"/>
                    <a:gd name="T54" fmla="*/ 5621 w 5714"/>
                    <a:gd name="T55" fmla="*/ 1283 h 2311"/>
                    <a:gd name="T56" fmla="*/ 5508 w 5714"/>
                    <a:gd name="T57" fmla="*/ 1448 h 2311"/>
                    <a:gd name="T58" fmla="*/ 5353 w 5714"/>
                    <a:gd name="T59" fmla="*/ 1602 h 2311"/>
                    <a:gd name="T60" fmla="*/ 5164 w 5714"/>
                    <a:gd name="T61" fmla="*/ 1745 h 2311"/>
                    <a:gd name="T62" fmla="*/ 4939 w 5714"/>
                    <a:gd name="T63" fmla="*/ 1877 h 2311"/>
                    <a:gd name="T64" fmla="*/ 4684 w 5714"/>
                    <a:gd name="T65" fmla="*/ 1991 h 2311"/>
                    <a:gd name="T66" fmla="*/ 4399 w 5714"/>
                    <a:gd name="T67" fmla="*/ 2092 h 2311"/>
                    <a:gd name="T68" fmla="*/ 4091 w 5714"/>
                    <a:gd name="T69" fmla="*/ 2175 h 2311"/>
                    <a:gd name="T70" fmla="*/ 3761 w 5714"/>
                    <a:gd name="T71" fmla="*/ 2240 h 2311"/>
                    <a:gd name="T72" fmla="*/ 3411 w 5714"/>
                    <a:gd name="T73" fmla="*/ 2285 h 2311"/>
                    <a:gd name="T74" fmla="*/ 3046 w 5714"/>
                    <a:gd name="T75" fmla="*/ 2308 h 2311"/>
                    <a:gd name="T76" fmla="*/ 2670 w 5714"/>
                    <a:gd name="T77" fmla="*/ 2308 h 2311"/>
                    <a:gd name="T78" fmla="*/ 2304 w 5714"/>
                    <a:gd name="T79" fmla="*/ 2285 h 2311"/>
                    <a:gd name="T80" fmla="*/ 1955 w 5714"/>
                    <a:gd name="T81" fmla="*/ 2240 h 2311"/>
                    <a:gd name="T82" fmla="*/ 1624 w 5714"/>
                    <a:gd name="T83" fmla="*/ 2175 h 2311"/>
                    <a:gd name="T84" fmla="*/ 1315 w 5714"/>
                    <a:gd name="T85" fmla="*/ 2092 h 2311"/>
                    <a:gd name="T86" fmla="*/ 1032 w 5714"/>
                    <a:gd name="T87" fmla="*/ 1991 h 2311"/>
                    <a:gd name="T88" fmla="*/ 775 w 5714"/>
                    <a:gd name="T89" fmla="*/ 1877 h 2311"/>
                    <a:gd name="T90" fmla="*/ 552 w 5714"/>
                    <a:gd name="T91" fmla="*/ 1745 h 2311"/>
                    <a:gd name="T92" fmla="*/ 361 w 5714"/>
                    <a:gd name="T93" fmla="*/ 1602 h 2311"/>
                    <a:gd name="T94" fmla="*/ 208 w 5714"/>
                    <a:gd name="T95" fmla="*/ 1448 h 2311"/>
                    <a:gd name="T96" fmla="*/ 94 w 5714"/>
                    <a:gd name="T97" fmla="*/ 1283 h 2311"/>
                    <a:gd name="T98" fmla="*/ 24 w 5714"/>
                    <a:gd name="T99" fmla="*/ 1109 h 2311"/>
                    <a:gd name="T100" fmla="*/ 0 w 5714"/>
                    <a:gd name="T101" fmla="*/ 930 h 2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311">
                      <a:moveTo>
                        <a:pt x="0" y="0"/>
                      </a:moveTo>
                      <a:lnTo>
                        <a:pt x="7" y="91"/>
                      </a:lnTo>
                      <a:lnTo>
                        <a:pt x="24" y="181"/>
                      </a:lnTo>
                      <a:lnTo>
                        <a:pt x="54" y="270"/>
                      </a:lnTo>
                      <a:lnTo>
                        <a:pt x="94" y="357"/>
                      </a:lnTo>
                      <a:lnTo>
                        <a:pt x="146" y="442"/>
                      </a:lnTo>
                      <a:lnTo>
                        <a:pt x="208" y="525"/>
                      </a:lnTo>
                      <a:lnTo>
                        <a:pt x="279" y="605"/>
                      </a:lnTo>
                      <a:lnTo>
                        <a:pt x="361" y="685"/>
                      </a:lnTo>
                      <a:lnTo>
                        <a:pt x="451" y="760"/>
                      </a:lnTo>
                      <a:lnTo>
                        <a:pt x="552" y="833"/>
                      </a:lnTo>
                      <a:lnTo>
                        <a:pt x="659" y="902"/>
                      </a:lnTo>
                      <a:lnTo>
                        <a:pt x="775" y="970"/>
                      </a:lnTo>
                      <a:lnTo>
                        <a:pt x="900" y="1032"/>
                      </a:lnTo>
                      <a:lnTo>
                        <a:pt x="1032" y="1091"/>
                      </a:lnTo>
                      <a:lnTo>
                        <a:pt x="1169" y="1147"/>
                      </a:lnTo>
                      <a:lnTo>
                        <a:pt x="1315" y="1197"/>
                      </a:lnTo>
                      <a:lnTo>
                        <a:pt x="1466" y="1244"/>
                      </a:lnTo>
                      <a:lnTo>
                        <a:pt x="1624" y="1286"/>
                      </a:lnTo>
                      <a:lnTo>
                        <a:pt x="1787" y="1322"/>
                      </a:lnTo>
                      <a:lnTo>
                        <a:pt x="1955" y="1355"/>
                      </a:lnTo>
                      <a:lnTo>
                        <a:pt x="2127" y="1382"/>
                      </a:lnTo>
                      <a:lnTo>
                        <a:pt x="2304" y="1402"/>
                      </a:lnTo>
                      <a:lnTo>
                        <a:pt x="2484" y="1418"/>
                      </a:lnTo>
                      <a:lnTo>
                        <a:pt x="2670" y="1427"/>
                      </a:lnTo>
                      <a:lnTo>
                        <a:pt x="2857" y="1430"/>
                      </a:lnTo>
                      <a:lnTo>
                        <a:pt x="3046" y="1427"/>
                      </a:lnTo>
                      <a:lnTo>
                        <a:pt x="3230" y="1418"/>
                      </a:lnTo>
                      <a:lnTo>
                        <a:pt x="3411" y="1402"/>
                      </a:lnTo>
                      <a:lnTo>
                        <a:pt x="3588" y="1382"/>
                      </a:lnTo>
                      <a:lnTo>
                        <a:pt x="3761" y="1355"/>
                      </a:lnTo>
                      <a:lnTo>
                        <a:pt x="3929" y="1322"/>
                      </a:lnTo>
                      <a:lnTo>
                        <a:pt x="4091" y="1286"/>
                      </a:lnTo>
                      <a:lnTo>
                        <a:pt x="4248" y="1244"/>
                      </a:lnTo>
                      <a:lnTo>
                        <a:pt x="4399" y="1197"/>
                      </a:lnTo>
                      <a:lnTo>
                        <a:pt x="4545" y="1147"/>
                      </a:lnTo>
                      <a:lnTo>
                        <a:pt x="4684" y="1091"/>
                      </a:lnTo>
                      <a:lnTo>
                        <a:pt x="4816" y="1032"/>
                      </a:lnTo>
                      <a:lnTo>
                        <a:pt x="4939" y="970"/>
                      </a:lnTo>
                      <a:lnTo>
                        <a:pt x="5055" y="902"/>
                      </a:lnTo>
                      <a:lnTo>
                        <a:pt x="5164" y="833"/>
                      </a:lnTo>
                      <a:lnTo>
                        <a:pt x="5263" y="760"/>
                      </a:lnTo>
                      <a:lnTo>
                        <a:pt x="5353" y="685"/>
                      </a:lnTo>
                      <a:lnTo>
                        <a:pt x="5435" y="605"/>
                      </a:lnTo>
                      <a:lnTo>
                        <a:pt x="5508" y="525"/>
                      </a:lnTo>
                      <a:lnTo>
                        <a:pt x="5569" y="442"/>
                      </a:lnTo>
                      <a:lnTo>
                        <a:pt x="5621" y="357"/>
                      </a:lnTo>
                      <a:lnTo>
                        <a:pt x="5662" y="270"/>
                      </a:lnTo>
                      <a:lnTo>
                        <a:pt x="5692" y="181"/>
                      </a:lnTo>
                      <a:lnTo>
                        <a:pt x="5709" y="91"/>
                      </a:lnTo>
                      <a:lnTo>
                        <a:pt x="5714" y="0"/>
                      </a:lnTo>
                      <a:lnTo>
                        <a:pt x="5714" y="930"/>
                      </a:lnTo>
                      <a:lnTo>
                        <a:pt x="5709" y="1020"/>
                      </a:lnTo>
                      <a:lnTo>
                        <a:pt x="5692" y="1109"/>
                      </a:lnTo>
                      <a:lnTo>
                        <a:pt x="5662" y="1197"/>
                      </a:lnTo>
                      <a:lnTo>
                        <a:pt x="5621" y="1283"/>
                      </a:lnTo>
                      <a:lnTo>
                        <a:pt x="5569" y="1366"/>
                      </a:lnTo>
                      <a:lnTo>
                        <a:pt x="5508" y="1448"/>
                      </a:lnTo>
                      <a:lnTo>
                        <a:pt x="5435" y="1526"/>
                      </a:lnTo>
                      <a:lnTo>
                        <a:pt x="5353" y="1602"/>
                      </a:lnTo>
                      <a:lnTo>
                        <a:pt x="5263" y="1675"/>
                      </a:lnTo>
                      <a:lnTo>
                        <a:pt x="5164" y="1745"/>
                      </a:lnTo>
                      <a:lnTo>
                        <a:pt x="5055" y="1812"/>
                      </a:lnTo>
                      <a:lnTo>
                        <a:pt x="4939" y="1877"/>
                      </a:lnTo>
                      <a:lnTo>
                        <a:pt x="4816" y="1936"/>
                      </a:lnTo>
                      <a:lnTo>
                        <a:pt x="4684" y="1991"/>
                      </a:lnTo>
                      <a:lnTo>
                        <a:pt x="4545" y="2045"/>
                      </a:lnTo>
                      <a:lnTo>
                        <a:pt x="4399" y="2092"/>
                      </a:lnTo>
                      <a:lnTo>
                        <a:pt x="4248" y="2137"/>
                      </a:lnTo>
                      <a:lnTo>
                        <a:pt x="4091" y="2175"/>
                      </a:lnTo>
                      <a:lnTo>
                        <a:pt x="3929" y="2210"/>
                      </a:lnTo>
                      <a:lnTo>
                        <a:pt x="3761" y="2240"/>
                      </a:lnTo>
                      <a:lnTo>
                        <a:pt x="3588" y="2266"/>
                      </a:lnTo>
                      <a:lnTo>
                        <a:pt x="3411" y="2285"/>
                      </a:lnTo>
                      <a:lnTo>
                        <a:pt x="3230" y="2299"/>
                      </a:lnTo>
                      <a:lnTo>
                        <a:pt x="3046" y="2308"/>
                      </a:lnTo>
                      <a:lnTo>
                        <a:pt x="2857" y="2311"/>
                      </a:lnTo>
                      <a:lnTo>
                        <a:pt x="2670" y="2308"/>
                      </a:lnTo>
                      <a:lnTo>
                        <a:pt x="2484" y="2299"/>
                      </a:lnTo>
                      <a:lnTo>
                        <a:pt x="2304" y="2285"/>
                      </a:lnTo>
                      <a:lnTo>
                        <a:pt x="2127" y="2266"/>
                      </a:lnTo>
                      <a:lnTo>
                        <a:pt x="1955" y="2240"/>
                      </a:lnTo>
                      <a:lnTo>
                        <a:pt x="1787" y="2210"/>
                      </a:lnTo>
                      <a:lnTo>
                        <a:pt x="1624" y="2175"/>
                      </a:lnTo>
                      <a:lnTo>
                        <a:pt x="1466" y="2137"/>
                      </a:lnTo>
                      <a:lnTo>
                        <a:pt x="1315" y="2092"/>
                      </a:lnTo>
                      <a:lnTo>
                        <a:pt x="1169" y="2045"/>
                      </a:lnTo>
                      <a:lnTo>
                        <a:pt x="1032" y="1991"/>
                      </a:lnTo>
                      <a:lnTo>
                        <a:pt x="900" y="1936"/>
                      </a:lnTo>
                      <a:lnTo>
                        <a:pt x="775" y="1877"/>
                      </a:lnTo>
                      <a:lnTo>
                        <a:pt x="659" y="1812"/>
                      </a:lnTo>
                      <a:lnTo>
                        <a:pt x="552" y="1745"/>
                      </a:lnTo>
                      <a:lnTo>
                        <a:pt x="451" y="1675"/>
                      </a:lnTo>
                      <a:lnTo>
                        <a:pt x="361" y="1602"/>
                      </a:lnTo>
                      <a:lnTo>
                        <a:pt x="279" y="1526"/>
                      </a:lnTo>
                      <a:lnTo>
                        <a:pt x="208" y="1448"/>
                      </a:lnTo>
                      <a:lnTo>
                        <a:pt x="146" y="1366"/>
                      </a:lnTo>
                      <a:lnTo>
                        <a:pt x="94" y="1283"/>
                      </a:lnTo>
                      <a:lnTo>
                        <a:pt x="54" y="1197"/>
                      </a:lnTo>
                      <a:lnTo>
                        <a:pt x="24" y="1109"/>
                      </a:lnTo>
                      <a:lnTo>
                        <a:pt x="7" y="1020"/>
                      </a:lnTo>
                      <a:lnTo>
                        <a:pt x="0" y="9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solidFill>
                    <a:schemeClr val="accent1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4" name="Freeform 16"/>
                <p:cNvSpPr>
                  <a:spLocks/>
                </p:cNvSpPr>
                <p:nvPr/>
              </p:nvSpPr>
              <p:spPr bwMode="auto">
                <a:xfrm>
                  <a:off x="3759200" y="5773738"/>
                  <a:ext cx="349250" cy="1725613"/>
                </a:xfrm>
                <a:custGeom>
                  <a:avLst/>
                  <a:gdLst>
                    <a:gd name="T0" fmla="*/ 0 w 220"/>
                    <a:gd name="T1" fmla="*/ 0 h 1087"/>
                    <a:gd name="T2" fmla="*/ 67 w 220"/>
                    <a:gd name="T3" fmla="*/ 60 h 1087"/>
                    <a:gd name="T4" fmla="*/ 140 w 220"/>
                    <a:gd name="T5" fmla="*/ 118 h 1087"/>
                    <a:gd name="T6" fmla="*/ 220 w 220"/>
                    <a:gd name="T7" fmla="*/ 175 h 1087"/>
                    <a:gd name="T8" fmla="*/ 220 w 220"/>
                    <a:gd name="T9" fmla="*/ 1087 h 1087"/>
                    <a:gd name="T10" fmla="*/ 140 w 220"/>
                    <a:gd name="T11" fmla="*/ 1033 h 1087"/>
                    <a:gd name="T12" fmla="*/ 67 w 220"/>
                    <a:gd name="T13" fmla="*/ 976 h 1087"/>
                    <a:gd name="T14" fmla="*/ 0 w 220"/>
                    <a:gd name="T15" fmla="*/ 919 h 1087"/>
                    <a:gd name="T16" fmla="*/ 0 w 220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0" h="1087">
                      <a:moveTo>
                        <a:pt x="0" y="0"/>
                      </a:moveTo>
                      <a:lnTo>
                        <a:pt x="67" y="60"/>
                      </a:lnTo>
                      <a:lnTo>
                        <a:pt x="140" y="118"/>
                      </a:lnTo>
                      <a:lnTo>
                        <a:pt x="220" y="175"/>
                      </a:lnTo>
                      <a:lnTo>
                        <a:pt x="220" y="1087"/>
                      </a:lnTo>
                      <a:lnTo>
                        <a:pt x="140" y="1033"/>
                      </a:lnTo>
                      <a:lnTo>
                        <a:pt x="67" y="976"/>
                      </a:lnTo>
                      <a:lnTo>
                        <a:pt x="0" y="9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5" name="Freeform 17"/>
                <p:cNvSpPr>
                  <a:spLocks/>
                </p:cNvSpPr>
                <p:nvPr/>
              </p:nvSpPr>
              <p:spPr bwMode="auto">
                <a:xfrm>
                  <a:off x="11436350" y="5773738"/>
                  <a:ext cx="347663" cy="1725613"/>
                </a:xfrm>
                <a:custGeom>
                  <a:avLst/>
                  <a:gdLst>
                    <a:gd name="T0" fmla="*/ 219 w 219"/>
                    <a:gd name="T1" fmla="*/ 0 h 1087"/>
                    <a:gd name="T2" fmla="*/ 219 w 219"/>
                    <a:gd name="T3" fmla="*/ 919 h 1087"/>
                    <a:gd name="T4" fmla="*/ 151 w 219"/>
                    <a:gd name="T5" fmla="*/ 976 h 1087"/>
                    <a:gd name="T6" fmla="*/ 78 w 219"/>
                    <a:gd name="T7" fmla="*/ 1033 h 1087"/>
                    <a:gd name="T8" fmla="*/ 0 w 219"/>
                    <a:gd name="T9" fmla="*/ 1087 h 1087"/>
                    <a:gd name="T10" fmla="*/ 0 w 219"/>
                    <a:gd name="T11" fmla="*/ 175 h 1087"/>
                    <a:gd name="T12" fmla="*/ 78 w 219"/>
                    <a:gd name="T13" fmla="*/ 118 h 1087"/>
                    <a:gd name="T14" fmla="*/ 151 w 219"/>
                    <a:gd name="T15" fmla="*/ 60 h 1087"/>
                    <a:gd name="T16" fmla="*/ 219 w 219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9" h="1087">
                      <a:moveTo>
                        <a:pt x="219" y="0"/>
                      </a:moveTo>
                      <a:lnTo>
                        <a:pt x="219" y="919"/>
                      </a:lnTo>
                      <a:lnTo>
                        <a:pt x="151" y="976"/>
                      </a:lnTo>
                      <a:lnTo>
                        <a:pt x="78" y="1033"/>
                      </a:lnTo>
                      <a:lnTo>
                        <a:pt x="0" y="1087"/>
                      </a:lnTo>
                      <a:lnTo>
                        <a:pt x="0" y="175"/>
                      </a:lnTo>
                      <a:lnTo>
                        <a:pt x="78" y="118"/>
                      </a:lnTo>
                      <a:lnTo>
                        <a:pt x="151" y="60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6" name="Freeform 18"/>
                <p:cNvSpPr>
                  <a:spLocks/>
                </p:cNvSpPr>
                <p:nvPr/>
              </p:nvSpPr>
              <p:spPr bwMode="auto">
                <a:xfrm>
                  <a:off x="4457700" y="6267450"/>
                  <a:ext cx="347663" cy="1598613"/>
                </a:xfrm>
                <a:custGeom>
                  <a:avLst/>
                  <a:gdLst>
                    <a:gd name="T0" fmla="*/ 0 w 219"/>
                    <a:gd name="T1" fmla="*/ 0 h 1007"/>
                    <a:gd name="T2" fmla="*/ 106 w 219"/>
                    <a:gd name="T3" fmla="*/ 53 h 1007"/>
                    <a:gd name="T4" fmla="*/ 219 w 219"/>
                    <a:gd name="T5" fmla="*/ 106 h 1007"/>
                    <a:gd name="T6" fmla="*/ 219 w 219"/>
                    <a:gd name="T7" fmla="*/ 1007 h 1007"/>
                    <a:gd name="T8" fmla="*/ 106 w 219"/>
                    <a:gd name="T9" fmla="*/ 959 h 1007"/>
                    <a:gd name="T10" fmla="*/ 0 w 219"/>
                    <a:gd name="T11" fmla="*/ 905 h 1007"/>
                    <a:gd name="T12" fmla="*/ 0 w 219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1007">
                      <a:moveTo>
                        <a:pt x="0" y="0"/>
                      </a:moveTo>
                      <a:lnTo>
                        <a:pt x="106" y="53"/>
                      </a:lnTo>
                      <a:lnTo>
                        <a:pt x="219" y="106"/>
                      </a:lnTo>
                      <a:lnTo>
                        <a:pt x="219" y="1007"/>
                      </a:lnTo>
                      <a:lnTo>
                        <a:pt x="106" y="959"/>
                      </a:lnTo>
                      <a:lnTo>
                        <a:pt x="0" y="9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7" name="Freeform 19"/>
                <p:cNvSpPr>
                  <a:spLocks/>
                </p:cNvSpPr>
                <p:nvPr/>
              </p:nvSpPr>
              <p:spPr bwMode="auto">
                <a:xfrm>
                  <a:off x="10737850" y="6267450"/>
                  <a:ext cx="349250" cy="1598613"/>
                </a:xfrm>
                <a:custGeom>
                  <a:avLst/>
                  <a:gdLst>
                    <a:gd name="T0" fmla="*/ 220 w 220"/>
                    <a:gd name="T1" fmla="*/ 0 h 1007"/>
                    <a:gd name="T2" fmla="*/ 220 w 220"/>
                    <a:gd name="T3" fmla="*/ 905 h 1007"/>
                    <a:gd name="T4" fmla="*/ 112 w 220"/>
                    <a:gd name="T5" fmla="*/ 959 h 1007"/>
                    <a:gd name="T6" fmla="*/ 0 w 220"/>
                    <a:gd name="T7" fmla="*/ 1007 h 1007"/>
                    <a:gd name="T8" fmla="*/ 0 w 220"/>
                    <a:gd name="T9" fmla="*/ 106 h 1007"/>
                    <a:gd name="T10" fmla="*/ 112 w 220"/>
                    <a:gd name="T11" fmla="*/ 53 h 1007"/>
                    <a:gd name="T12" fmla="*/ 220 w 220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1007">
                      <a:moveTo>
                        <a:pt x="220" y="0"/>
                      </a:moveTo>
                      <a:lnTo>
                        <a:pt x="220" y="905"/>
                      </a:lnTo>
                      <a:lnTo>
                        <a:pt x="112" y="959"/>
                      </a:lnTo>
                      <a:lnTo>
                        <a:pt x="0" y="1007"/>
                      </a:lnTo>
                      <a:lnTo>
                        <a:pt x="0" y="106"/>
                      </a:lnTo>
                      <a:lnTo>
                        <a:pt x="112" y="5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8" name="Freeform 20"/>
                <p:cNvSpPr>
                  <a:spLocks/>
                </p:cNvSpPr>
                <p:nvPr/>
              </p:nvSpPr>
              <p:spPr bwMode="auto">
                <a:xfrm>
                  <a:off x="5154613" y="6575425"/>
                  <a:ext cx="347663" cy="1530350"/>
                </a:xfrm>
                <a:custGeom>
                  <a:avLst/>
                  <a:gdLst>
                    <a:gd name="T0" fmla="*/ 0 w 219"/>
                    <a:gd name="T1" fmla="*/ 0 h 964"/>
                    <a:gd name="T2" fmla="*/ 108 w 219"/>
                    <a:gd name="T3" fmla="*/ 37 h 964"/>
                    <a:gd name="T4" fmla="*/ 219 w 219"/>
                    <a:gd name="T5" fmla="*/ 71 h 964"/>
                    <a:gd name="T6" fmla="*/ 219 w 219"/>
                    <a:gd name="T7" fmla="*/ 964 h 964"/>
                    <a:gd name="T8" fmla="*/ 108 w 219"/>
                    <a:gd name="T9" fmla="*/ 931 h 964"/>
                    <a:gd name="T10" fmla="*/ 0 w 219"/>
                    <a:gd name="T11" fmla="*/ 897 h 964"/>
                    <a:gd name="T12" fmla="*/ 0 w 219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64">
                      <a:moveTo>
                        <a:pt x="0" y="0"/>
                      </a:moveTo>
                      <a:lnTo>
                        <a:pt x="108" y="37"/>
                      </a:lnTo>
                      <a:lnTo>
                        <a:pt x="219" y="71"/>
                      </a:lnTo>
                      <a:lnTo>
                        <a:pt x="219" y="964"/>
                      </a:lnTo>
                      <a:lnTo>
                        <a:pt x="108" y="931"/>
                      </a:lnTo>
                      <a:lnTo>
                        <a:pt x="0" y="8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9" name="Freeform 21"/>
                <p:cNvSpPr>
                  <a:spLocks/>
                </p:cNvSpPr>
                <p:nvPr/>
              </p:nvSpPr>
              <p:spPr bwMode="auto">
                <a:xfrm>
                  <a:off x="10040938" y="6575425"/>
                  <a:ext cx="346075" cy="1530350"/>
                </a:xfrm>
                <a:custGeom>
                  <a:avLst/>
                  <a:gdLst>
                    <a:gd name="T0" fmla="*/ 218 w 218"/>
                    <a:gd name="T1" fmla="*/ 0 h 964"/>
                    <a:gd name="T2" fmla="*/ 218 w 218"/>
                    <a:gd name="T3" fmla="*/ 897 h 964"/>
                    <a:gd name="T4" fmla="*/ 111 w 218"/>
                    <a:gd name="T5" fmla="*/ 931 h 964"/>
                    <a:gd name="T6" fmla="*/ 0 w 218"/>
                    <a:gd name="T7" fmla="*/ 964 h 964"/>
                    <a:gd name="T8" fmla="*/ 0 w 218"/>
                    <a:gd name="T9" fmla="*/ 71 h 964"/>
                    <a:gd name="T10" fmla="*/ 111 w 218"/>
                    <a:gd name="T11" fmla="*/ 37 h 964"/>
                    <a:gd name="T12" fmla="*/ 218 w 218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8" h="964">
                      <a:moveTo>
                        <a:pt x="218" y="0"/>
                      </a:moveTo>
                      <a:lnTo>
                        <a:pt x="218" y="897"/>
                      </a:lnTo>
                      <a:lnTo>
                        <a:pt x="111" y="931"/>
                      </a:lnTo>
                      <a:lnTo>
                        <a:pt x="0" y="964"/>
                      </a:lnTo>
                      <a:lnTo>
                        <a:pt x="0" y="71"/>
                      </a:lnTo>
                      <a:lnTo>
                        <a:pt x="111" y="37"/>
                      </a:lnTo>
                      <a:lnTo>
                        <a:pt x="218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0" name="Freeform 22"/>
                <p:cNvSpPr>
                  <a:spLocks/>
                </p:cNvSpPr>
                <p:nvPr/>
              </p:nvSpPr>
              <p:spPr bwMode="auto">
                <a:xfrm>
                  <a:off x="6027738" y="6823075"/>
                  <a:ext cx="347663" cy="1470025"/>
                </a:xfrm>
                <a:custGeom>
                  <a:avLst/>
                  <a:gdLst>
                    <a:gd name="T0" fmla="*/ 0 w 219"/>
                    <a:gd name="T1" fmla="*/ 0 h 926"/>
                    <a:gd name="T2" fmla="*/ 108 w 219"/>
                    <a:gd name="T3" fmla="*/ 23 h 926"/>
                    <a:gd name="T4" fmla="*/ 219 w 219"/>
                    <a:gd name="T5" fmla="*/ 42 h 926"/>
                    <a:gd name="T6" fmla="*/ 219 w 219"/>
                    <a:gd name="T7" fmla="*/ 926 h 926"/>
                    <a:gd name="T8" fmla="*/ 108 w 219"/>
                    <a:gd name="T9" fmla="*/ 909 h 926"/>
                    <a:gd name="T10" fmla="*/ 0 w 219"/>
                    <a:gd name="T11" fmla="*/ 888 h 926"/>
                    <a:gd name="T12" fmla="*/ 0 w 219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26">
                      <a:moveTo>
                        <a:pt x="0" y="0"/>
                      </a:moveTo>
                      <a:lnTo>
                        <a:pt x="108" y="23"/>
                      </a:lnTo>
                      <a:lnTo>
                        <a:pt x="219" y="42"/>
                      </a:lnTo>
                      <a:lnTo>
                        <a:pt x="219" y="926"/>
                      </a:lnTo>
                      <a:lnTo>
                        <a:pt x="108" y="909"/>
                      </a:lnTo>
                      <a:lnTo>
                        <a:pt x="0" y="8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1" name="Freeform 23"/>
                <p:cNvSpPr>
                  <a:spLocks/>
                </p:cNvSpPr>
                <p:nvPr/>
              </p:nvSpPr>
              <p:spPr bwMode="auto">
                <a:xfrm>
                  <a:off x="9167813" y="6823075"/>
                  <a:ext cx="349250" cy="1470025"/>
                </a:xfrm>
                <a:custGeom>
                  <a:avLst/>
                  <a:gdLst>
                    <a:gd name="T0" fmla="*/ 220 w 220"/>
                    <a:gd name="T1" fmla="*/ 0 h 926"/>
                    <a:gd name="T2" fmla="*/ 220 w 220"/>
                    <a:gd name="T3" fmla="*/ 888 h 926"/>
                    <a:gd name="T4" fmla="*/ 111 w 220"/>
                    <a:gd name="T5" fmla="*/ 909 h 926"/>
                    <a:gd name="T6" fmla="*/ 0 w 220"/>
                    <a:gd name="T7" fmla="*/ 926 h 926"/>
                    <a:gd name="T8" fmla="*/ 0 w 220"/>
                    <a:gd name="T9" fmla="*/ 42 h 926"/>
                    <a:gd name="T10" fmla="*/ 111 w 220"/>
                    <a:gd name="T11" fmla="*/ 23 h 926"/>
                    <a:gd name="T12" fmla="*/ 220 w 220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926">
                      <a:moveTo>
                        <a:pt x="220" y="0"/>
                      </a:moveTo>
                      <a:lnTo>
                        <a:pt x="220" y="888"/>
                      </a:lnTo>
                      <a:lnTo>
                        <a:pt x="111" y="909"/>
                      </a:lnTo>
                      <a:lnTo>
                        <a:pt x="0" y="926"/>
                      </a:lnTo>
                      <a:lnTo>
                        <a:pt x="0" y="42"/>
                      </a:lnTo>
                      <a:lnTo>
                        <a:pt x="111" y="2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2" name="Freeform 24"/>
                <p:cNvSpPr>
                  <a:spLocks/>
                </p:cNvSpPr>
                <p:nvPr/>
              </p:nvSpPr>
              <p:spPr bwMode="auto">
                <a:xfrm>
                  <a:off x="7073900" y="6975475"/>
                  <a:ext cx="347663" cy="1417638"/>
                </a:xfrm>
                <a:custGeom>
                  <a:avLst/>
                  <a:gdLst>
                    <a:gd name="T0" fmla="*/ 0 w 219"/>
                    <a:gd name="T1" fmla="*/ 0 h 893"/>
                    <a:gd name="T2" fmla="*/ 110 w 219"/>
                    <a:gd name="T3" fmla="*/ 7 h 893"/>
                    <a:gd name="T4" fmla="*/ 219 w 219"/>
                    <a:gd name="T5" fmla="*/ 12 h 893"/>
                    <a:gd name="T6" fmla="*/ 219 w 219"/>
                    <a:gd name="T7" fmla="*/ 893 h 893"/>
                    <a:gd name="T8" fmla="*/ 110 w 219"/>
                    <a:gd name="T9" fmla="*/ 890 h 893"/>
                    <a:gd name="T10" fmla="*/ 0 w 219"/>
                    <a:gd name="T11" fmla="*/ 881 h 893"/>
                    <a:gd name="T12" fmla="*/ 0 w 219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893">
                      <a:moveTo>
                        <a:pt x="0" y="0"/>
                      </a:moveTo>
                      <a:lnTo>
                        <a:pt x="110" y="7"/>
                      </a:lnTo>
                      <a:lnTo>
                        <a:pt x="219" y="12"/>
                      </a:lnTo>
                      <a:lnTo>
                        <a:pt x="219" y="893"/>
                      </a:lnTo>
                      <a:lnTo>
                        <a:pt x="110" y="890"/>
                      </a:lnTo>
                      <a:lnTo>
                        <a:pt x="0" y="8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3" name="Freeform 25"/>
                <p:cNvSpPr>
                  <a:spLocks/>
                </p:cNvSpPr>
                <p:nvPr/>
              </p:nvSpPr>
              <p:spPr bwMode="auto">
                <a:xfrm>
                  <a:off x="8120063" y="6975475"/>
                  <a:ext cx="350838" cy="1417638"/>
                </a:xfrm>
                <a:custGeom>
                  <a:avLst/>
                  <a:gdLst>
                    <a:gd name="T0" fmla="*/ 221 w 221"/>
                    <a:gd name="T1" fmla="*/ 0 h 893"/>
                    <a:gd name="T2" fmla="*/ 221 w 221"/>
                    <a:gd name="T3" fmla="*/ 881 h 893"/>
                    <a:gd name="T4" fmla="*/ 110 w 221"/>
                    <a:gd name="T5" fmla="*/ 890 h 893"/>
                    <a:gd name="T6" fmla="*/ 0 w 221"/>
                    <a:gd name="T7" fmla="*/ 893 h 893"/>
                    <a:gd name="T8" fmla="*/ 0 w 221"/>
                    <a:gd name="T9" fmla="*/ 12 h 893"/>
                    <a:gd name="T10" fmla="*/ 110 w 221"/>
                    <a:gd name="T11" fmla="*/ 7 h 893"/>
                    <a:gd name="T12" fmla="*/ 221 w 221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1" h="893">
                      <a:moveTo>
                        <a:pt x="221" y="0"/>
                      </a:moveTo>
                      <a:lnTo>
                        <a:pt x="221" y="881"/>
                      </a:lnTo>
                      <a:lnTo>
                        <a:pt x="110" y="890"/>
                      </a:lnTo>
                      <a:lnTo>
                        <a:pt x="0" y="893"/>
                      </a:lnTo>
                      <a:lnTo>
                        <a:pt x="0" y="12"/>
                      </a:lnTo>
                      <a:lnTo>
                        <a:pt x="110" y="7"/>
                      </a:lnTo>
                      <a:lnTo>
                        <a:pt x="221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269" name="Group 268"/>
              <p:cNvGrpSpPr/>
              <p:nvPr/>
            </p:nvGrpSpPr>
            <p:grpSpPr>
              <a:xfrm>
                <a:off x="6338645" y="2741246"/>
                <a:ext cx="9070975" cy="4368800"/>
                <a:chOff x="3235325" y="2628900"/>
                <a:chExt cx="9070975" cy="4368800"/>
              </a:xfrm>
            </p:grpSpPr>
            <p:sp>
              <p:nvSpPr>
                <p:cNvPr id="270" name="Freeform 26"/>
                <p:cNvSpPr>
                  <a:spLocks/>
                </p:cNvSpPr>
                <p:nvPr/>
              </p:nvSpPr>
              <p:spPr bwMode="auto">
                <a:xfrm>
                  <a:off x="3235325" y="2628900"/>
                  <a:ext cx="9070975" cy="4368800"/>
                </a:xfrm>
                <a:custGeom>
                  <a:avLst/>
                  <a:gdLst>
                    <a:gd name="T0" fmla="*/ 3038 w 5714"/>
                    <a:gd name="T1" fmla="*/ 2 h 2752"/>
                    <a:gd name="T2" fmla="*/ 3390 w 5714"/>
                    <a:gd name="T3" fmla="*/ 21 h 2752"/>
                    <a:gd name="T4" fmla="*/ 3728 w 5714"/>
                    <a:gd name="T5" fmla="*/ 59 h 2752"/>
                    <a:gd name="T6" fmla="*/ 4047 w 5714"/>
                    <a:gd name="T7" fmla="*/ 115 h 2752"/>
                    <a:gd name="T8" fmla="*/ 4349 w 5714"/>
                    <a:gd name="T9" fmla="*/ 186 h 2752"/>
                    <a:gd name="T10" fmla="*/ 4627 w 5714"/>
                    <a:gd name="T11" fmla="*/ 273 h 2752"/>
                    <a:gd name="T12" fmla="*/ 4878 w 5714"/>
                    <a:gd name="T13" fmla="*/ 374 h 2752"/>
                    <a:gd name="T14" fmla="*/ 5102 w 5714"/>
                    <a:gd name="T15" fmla="*/ 488 h 2752"/>
                    <a:gd name="T16" fmla="*/ 5296 w 5714"/>
                    <a:gd name="T17" fmla="*/ 617 h 2752"/>
                    <a:gd name="T18" fmla="*/ 5456 w 5714"/>
                    <a:gd name="T19" fmla="*/ 756 h 2752"/>
                    <a:gd name="T20" fmla="*/ 5581 w 5714"/>
                    <a:gd name="T21" fmla="*/ 905 h 2752"/>
                    <a:gd name="T22" fmla="*/ 5666 w 5714"/>
                    <a:gd name="T23" fmla="*/ 1065 h 2752"/>
                    <a:gd name="T24" fmla="*/ 5709 w 5714"/>
                    <a:gd name="T25" fmla="*/ 1233 h 2752"/>
                    <a:gd name="T26" fmla="*/ 5709 w 5714"/>
                    <a:gd name="T27" fmla="*/ 1412 h 2752"/>
                    <a:gd name="T28" fmla="*/ 5662 w 5714"/>
                    <a:gd name="T29" fmla="*/ 1590 h 2752"/>
                    <a:gd name="T30" fmla="*/ 5569 w 5714"/>
                    <a:gd name="T31" fmla="*/ 1762 h 2752"/>
                    <a:gd name="T32" fmla="*/ 5435 w 5714"/>
                    <a:gd name="T33" fmla="*/ 1927 h 2752"/>
                    <a:gd name="T34" fmla="*/ 5263 w 5714"/>
                    <a:gd name="T35" fmla="*/ 2081 h 2752"/>
                    <a:gd name="T36" fmla="*/ 5055 w 5714"/>
                    <a:gd name="T37" fmla="*/ 2224 h 2752"/>
                    <a:gd name="T38" fmla="*/ 4816 w 5714"/>
                    <a:gd name="T39" fmla="*/ 2352 h 2752"/>
                    <a:gd name="T40" fmla="*/ 4545 w 5714"/>
                    <a:gd name="T41" fmla="*/ 2467 h 2752"/>
                    <a:gd name="T42" fmla="*/ 4248 w 5714"/>
                    <a:gd name="T43" fmla="*/ 2564 h 2752"/>
                    <a:gd name="T44" fmla="*/ 3929 w 5714"/>
                    <a:gd name="T45" fmla="*/ 2644 h 2752"/>
                    <a:gd name="T46" fmla="*/ 3588 w 5714"/>
                    <a:gd name="T47" fmla="*/ 2702 h 2752"/>
                    <a:gd name="T48" fmla="*/ 3230 w 5714"/>
                    <a:gd name="T49" fmla="*/ 2738 h 2752"/>
                    <a:gd name="T50" fmla="*/ 2857 w 5714"/>
                    <a:gd name="T51" fmla="*/ 2752 h 2752"/>
                    <a:gd name="T52" fmla="*/ 2484 w 5714"/>
                    <a:gd name="T53" fmla="*/ 2738 h 2752"/>
                    <a:gd name="T54" fmla="*/ 2127 w 5714"/>
                    <a:gd name="T55" fmla="*/ 2702 h 2752"/>
                    <a:gd name="T56" fmla="*/ 1787 w 5714"/>
                    <a:gd name="T57" fmla="*/ 2644 h 2752"/>
                    <a:gd name="T58" fmla="*/ 1466 w 5714"/>
                    <a:gd name="T59" fmla="*/ 2564 h 2752"/>
                    <a:gd name="T60" fmla="*/ 1169 w 5714"/>
                    <a:gd name="T61" fmla="*/ 2467 h 2752"/>
                    <a:gd name="T62" fmla="*/ 900 w 5714"/>
                    <a:gd name="T63" fmla="*/ 2352 h 2752"/>
                    <a:gd name="T64" fmla="*/ 659 w 5714"/>
                    <a:gd name="T65" fmla="*/ 2224 h 2752"/>
                    <a:gd name="T66" fmla="*/ 451 w 5714"/>
                    <a:gd name="T67" fmla="*/ 2081 h 2752"/>
                    <a:gd name="T68" fmla="*/ 279 w 5714"/>
                    <a:gd name="T69" fmla="*/ 1927 h 2752"/>
                    <a:gd name="T70" fmla="*/ 146 w 5714"/>
                    <a:gd name="T71" fmla="*/ 1762 h 2752"/>
                    <a:gd name="T72" fmla="*/ 54 w 5714"/>
                    <a:gd name="T73" fmla="*/ 1590 h 2752"/>
                    <a:gd name="T74" fmla="*/ 7 w 5714"/>
                    <a:gd name="T75" fmla="*/ 1412 h 2752"/>
                    <a:gd name="T76" fmla="*/ 5 w 5714"/>
                    <a:gd name="T77" fmla="*/ 1233 h 2752"/>
                    <a:gd name="T78" fmla="*/ 50 w 5714"/>
                    <a:gd name="T79" fmla="*/ 1065 h 2752"/>
                    <a:gd name="T80" fmla="*/ 135 w 5714"/>
                    <a:gd name="T81" fmla="*/ 905 h 2752"/>
                    <a:gd name="T82" fmla="*/ 258 w 5714"/>
                    <a:gd name="T83" fmla="*/ 756 h 2752"/>
                    <a:gd name="T84" fmla="*/ 420 w 5714"/>
                    <a:gd name="T85" fmla="*/ 617 h 2752"/>
                    <a:gd name="T86" fmla="*/ 612 w 5714"/>
                    <a:gd name="T87" fmla="*/ 488 h 2752"/>
                    <a:gd name="T88" fmla="*/ 836 w 5714"/>
                    <a:gd name="T89" fmla="*/ 374 h 2752"/>
                    <a:gd name="T90" fmla="*/ 1089 w 5714"/>
                    <a:gd name="T91" fmla="*/ 273 h 2752"/>
                    <a:gd name="T92" fmla="*/ 1367 w 5714"/>
                    <a:gd name="T93" fmla="*/ 186 h 2752"/>
                    <a:gd name="T94" fmla="*/ 1667 w 5714"/>
                    <a:gd name="T95" fmla="*/ 115 h 2752"/>
                    <a:gd name="T96" fmla="*/ 1986 w 5714"/>
                    <a:gd name="T97" fmla="*/ 59 h 2752"/>
                    <a:gd name="T98" fmla="*/ 2325 w 5714"/>
                    <a:gd name="T99" fmla="*/ 21 h 2752"/>
                    <a:gd name="T100" fmla="*/ 2677 w 5714"/>
                    <a:gd name="T101" fmla="*/ 2 h 27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752">
                      <a:moveTo>
                        <a:pt x="2857" y="0"/>
                      </a:moveTo>
                      <a:lnTo>
                        <a:pt x="3038" y="2"/>
                      </a:lnTo>
                      <a:lnTo>
                        <a:pt x="3216" y="9"/>
                      </a:lnTo>
                      <a:lnTo>
                        <a:pt x="3390" y="21"/>
                      </a:lnTo>
                      <a:lnTo>
                        <a:pt x="3561" y="38"/>
                      </a:lnTo>
                      <a:lnTo>
                        <a:pt x="3728" y="59"/>
                      </a:lnTo>
                      <a:lnTo>
                        <a:pt x="3891" y="85"/>
                      </a:lnTo>
                      <a:lnTo>
                        <a:pt x="4047" y="115"/>
                      </a:lnTo>
                      <a:lnTo>
                        <a:pt x="4202" y="148"/>
                      </a:lnTo>
                      <a:lnTo>
                        <a:pt x="4349" y="186"/>
                      </a:lnTo>
                      <a:lnTo>
                        <a:pt x="4490" y="228"/>
                      </a:lnTo>
                      <a:lnTo>
                        <a:pt x="4627" y="273"/>
                      </a:lnTo>
                      <a:lnTo>
                        <a:pt x="4755" y="321"/>
                      </a:lnTo>
                      <a:lnTo>
                        <a:pt x="4878" y="374"/>
                      </a:lnTo>
                      <a:lnTo>
                        <a:pt x="4994" y="429"/>
                      </a:lnTo>
                      <a:lnTo>
                        <a:pt x="5102" y="488"/>
                      </a:lnTo>
                      <a:lnTo>
                        <a:pt x="5203" y="551"/>
                      </a:lnTo>
                      <a:lnTo>
                        <a:pt x="5296" y="617"/>
                      </a:lnTo>
                      <a:lnTo>
                        <a:pt x="5380" y="685"/>
                      </a:lnTo>
                      <a:lnTo>
                        <a:pt x="5456" y="756"/>
                      </a:lnTo>
                      <a:lnTo>
                        <a:pt x="5524" y="829"/>
                      </a:lnTo>
                      <a:lnTo>
                        <a:pt x="5581" y="905"/>
                      </a:lnTo>
                      <a:lnTo>
                        <a:pt x="5628" y="985"/>
                      </a:lnTo>
                      <a:lnTo>
                        <a:pt x="5666" y="1065"/>
                      </a:lnTo>
                      <a:lnTo>
                        <a:pt x="5694" y="1148"/>
                      </a:lnTo>
                      <a:lnTo>
                        <a:pt x="5709" y="1233"/>
                      </a:lnTo>
                      <a:lnTo>
                        <a:pt x="5714" y="1320"/>
                      </a:lnTo>
                      <a:lnTo>
                        <a:pt x="5709" y="1412"/>
                      </a:lnTo>
                      <a:lnTo>
                        <a:pt x="5692" y="1501"/>
                      </a:lnTo>
                      <a:lnTo>
                        <a:pt x="5662" y="1590"/>
                      </a:lnTo>
                      <a:lnTo>
                        <a:pt x="5621" y="1677"/>
                      </a:lnTo>
                      <a:lnTo>
                        <a:pt x="5569" y="1762"/>
                      </a:lnTo>
                      <a:lnTo>
                        <a:pt x="5508" y="1845"/>
                      </a:lnTo>
                      <a:lnTo>
                        <a:pt x="5435" y="1927"/>
                      </a:lnTo>
                      <a:lnTo>
                        <a:pt x="5353" y="2005"/>
                      </a:lnTo>
                      <a:lnTo>
                        <a:pt x="5263" y="2081"/>
                      </a:lnTo>
                      <a:lnTo>
                        <a:pt x="5164" y="2154"/>
                      </a:lnTo>
                      <a:lnTo>
                        <a:pt x="5055" y="2224"/>
                      </a:lnTo>
                      <a:lnTo>
                        <a:pt x="4939" y="2290"/>
                      </a:lnTo>
                      <a:lnTo>
                        <a:pt x="4816" y="2352"/>
                      </a:lnTo>
                      <a:lnTo>
                        <a:pt x="4684" y="2411"/>
                      </a:lnTo>
                      <a:lnTo>
                        <a:pt x="4545" y="2467"/>
                      </a:lnTo>
                      <a:lnTo>
                        <a:pt x="4399" y="2517"/>
                      </a:lnTo>
                      <a:lnTo>
                        <a:pt x="4248" y="2564"/>
                      </a:lnTo>
                      <a:lnTo>
                        <a:pt x="4091" y="2606"/>
                      </a:lnTo>
                      <a:lnTo>
                        <a:pt x="3929" y="2644"/>
                      </a:lnTo>
                      <a:lnTo>
                        <a:pt x="3761" y="2675"/>
                      </a:lnTo>
                      <a:lnTo>
                        <a:pt x="3588" y="2702"/>
                      </a:lnTo>
                      <a:lnTo>
                        <a:pt x="3411" y="2724"/>
                      </a:lnTo>
                      <a:lnTo>
                        <a:pt x="3230" y="2738"/>
                      </a:lnTo>
                      <a:lnTo>
                        <a:pt x="3046" y="2748"/>
                      </a:lnTo>
                      <a:lnTo>
                        <a:pt x="2857" y="2752"/>
                      </a:lnTo>
                      <a:lnTo>
                        <a:pt x="2670" y="2748"/>
                      </a:lnTo>
                      <a:lnTo>
                        <a:pt x="2484" y="2738"/>
                      </a:lnTo>
                      <a:lnTo>
                        <a:pt x="2304" y="2724"/>
                      </a:lnTo>
                      <a:lnTo>
                        <a:pt x="2127" y="2702"/>
                      </a:lnTo>
                      <a:lnTo>
                        <a:pt x="1955" y="2675"/>
                      </a:lnTo>
                      <a:lnTo>
                        <a:pt x="1787" y="2644"/>
                      </a:lnTo>
                      <a:lnTo>
                        <a:pt x="1624" y="2606"/>
                      </a:lnTo>
                      <a:lnTo>
                        <a:pt x="1466" y="2564"/>
                      </a:lnTo>
                      <a:lnTo>
                        <a:pt x="1315" y="2517"/>
                      </a:lnTo>
                      <a:lnTo>
                        <a:pt x="1169" y="2467"/>
                      </a:lnTo>
                      <a:lnTo>
                        <a:pt x="1032" y="2411"/>
                      </a:lnTo>
                      <a:lnTo>
                        <a:pt x="900" y="2352"/>
                      </a:lnTo>
                      <a:lnTo>
                        <a:pt x="775" y="2290"/>
                      </a:lnTo>
                      <a:lnTo>
                        <a:pt x="659" y="2224"/>
                      </a:lnTo>
                      <a:lnTo>
                        <a:pt x="552" y="2154"/>
                      </a:lnTo>
                      <a:lnTo>
                        <a:pt x="451" y="2081"/>
                      </a:lnTo>
                      <a:lnTo>
                        <a:pt x="361" y="2005"/>
                      </a:lnTo>
                      <a:lnTo>
                        <a:pt x="279" y="1927"/>
                      </a:lnTo>
                      <a:lnTo>
                        <a:pt x="208" y="1845"/>
                      </a:lnTo>
                      <a:lnTo>
                        <a:pt x="146" y="1762"/>
                      </a:lnTo>
                      <a:lnTo>
                        <a:pt x="94" y="1677"/>
                      </a:lnTo>
                      <a:lnTo>
                        <a:pt x="54" y="1590"/>
                      </a:lnTo>
                      <a:lnTo>
                        <a:pt x="24" y="1501"/>
                      </a:lnTo>
                      <a:lnTo>
                        <a:pt x="7" y="1412"/>
                      </a:lnTo>
                      <a:lnTo>
                        <a:pt x="0" y="1320"/>
                      </a:lnTo>
                      <a:lnTo>
                        <a:pt x="5" y="1233"/>
                      </a:lnTo>
                      <a:lnTo>
                        <a:pt x="23" y="1148"/>
                      </a:lnTo>
                      <a:lnTo>
                        <a:pt x="50" y="1065"/>
                      </a:lnTo>
                      <a:lnTo>
                        <a:pt x="87" y="985"/>
                      </a:lnTo>
                      <a:lnTo>
                        <a:pt x="135" y="905"/>
                      </a:lnTo>
                      <a:lnTo>
                        <a:pt x="193" y="829"/>
                      </a:lnTo>
                      <a:lnTo>
                        <a:pt x="258" y="756"/>
                      </a:lnTo>
                      <a:lnTo>
                        <a:pt x="335" y="685"/>
                      </a:lnTo>
                      <a:lnTo>
                        <a:pt x="420" y="617"/>
                      </a:lnTo>
                      <a:lnTo>
                        <a:pt x="512" y="551"/>
                      </a:lnTo>
                      <a:lnTo>
                        <a:pt x="612" y="488"/>
                      </a:lnTo>
                      <a:lnTo>
                        <a:pt x="722" y="429"/>
                      </a:lnTo>
                      <a:lnTo>
                        <a:pt x="836" y="374"/>
                      </a:lnTo>
                      <a:lnTo>
                        <a:pt x="959" y="321"/>
                      </a:lnTo>
                      <a:lnTo>
                        <a:pt x="1089" y="273"/>
                      </a:lnTo>
                      <a:lnTo>
                        <a:pt x="1225" y="228"/>
                      </a:lnTo>
                      <a:lnTo>
                        <a:pt x="1367" y="186"/>
                      </a:lnTo>
                      <a:lnTo>
                        <a:pt x="1514" y="148"/>
                      </a:lnTo>
                      <a:lnTo>
                        <a:pt x="1667" y="115"/>
                      </a:lnTo>
                      <a:lnTo>
                        <a:pt x="1825" y="85"/>
                      </a:lnTo>
                      <a:lnTo>
                        <a:pt x="1986" y="59"/>
                      </a:lnTo>
                      <a:lnTo>
                        <a:pt x="2155" y="38"/>
                      </a:lnTo>
                      <a:lnTo>
                        <a:pt x="2325" y="21"/>
                      </a:lnTo>
                      <a:lnTo>
                        <a:pt x="2500" y="9"/>
                      </a:lnTo>
                      <a:lnTo>
                        <a:pt x="2677" y="2"/>
                      </a:lnTo>
                      <a:lnTo>
                        <a:pt x="285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1" name="Freeform 27"/>
                <p:cNvSpPr>
                  <a:spLocks/>
                </p:cNvSpPr>
                <p:nvPr/>
              </p:nvSpPr>
              <p:spPr bwMode="auto">
                <a:xfrm>
                  <a:off x="3932238" y="3152775"/>
                  <a:ext cx="7677150" cy="3138488"/>
                </a:xfrm>
                <a:custGeom>
                  <a:avLst/>
                  <a:gdLst>
                    <a:gd name="T0" fmla="*/ 2611 w 4836"/>
                    <a:gd name="T1" fmla="*/ 4 h 1977"/>
                    <a:gd name="T2" fmla="*/ 2977 w 4836"/>
                    <a:gd name="T3" fmla="*/ 28 h 1977"/>
                    <a:gd name="T4" fmla="*/ 3312 w 4836"/>
                    <a:gd name="T5" fmla="*/ 75 h 1977"/>
                    <a:gd name="T6" fmla="*/ 3619 w 4836"/>
                    <a:gd name="T7" fmla="*/ 141 h 1977"/>
                    <a:gd name="T8" fmla="*/ 3893 w 4836"/>
                    <a:gd name="T9" fmla="*/ 224 h 1977"/>
                    <a:gd name="T10" fmla="*/ 4136 w 4836"/>
                    <a:gd name="T11" fmla="*/ 318 h 1977"/>
                    <a:gd name="T12" fmla="*/ 4344 w 4836"/>
                    <a:gd name="T13" fmla="*/ 424 h 1977"/>
                    <a:gd name="T14" fmla="*/ 4517 w 4836"/>
                    <a:gd name="T15" fmla="*/ 535 h 1977"/>
                    <a:gd name="T16" fmla="*/ 4654 w 4836"/>
                    <a:gd name="T17" fmla="*/ 652 h 1977"/>
                    <a:gd name="T18" fmla="*/ 4755 w 4836"/>
                    <a:gd name="T19" fmla="*/ 768 h 1977"/>
                    <a:gd name="T20" fmla="*/ 4816 w 4836"/>
                    <a:gd name="T21" fmla="*/ 883 h 1977"/>
                    <a:gd name="T22" fmla="*/ 4836 w 4836"/>
                    <a:gd name="T23" fmla="*/ 990 h 1977"/>
                    <a:gd name="T24" fmla="*/ 4816 w 4836"/>
                    <a:gd name="T25" fmla="*/ 1100 h 1977"/>
                    <a:gd name="T26" fmla="*/ 4755 w 4836"/>
                    <a:gd name="T27" fmla="*/ 1213 h 1977"/>
                    <a:gd name="T28" fmla="*/ 4654 w 4836"/>
                    <a:gd name="T29" fmla="*/ 1329 h 1977"/>
                    <a:gd name="T30" fmla="*/ 4517 w 4836"/>
                    <a:gd name="T31" fmla="*/ 1444 h 1977"/>
                    <a:gd name="T32" fmla="*/ 4344 w 4836"/>
                    <a:gd name="T33" fmla="*/ 1555 h 1977"/>
                    <a:gd name="T34" fmla="*/ 4136 w 4836"/>
                    <a:gd name="T35" fmla="*/ 1659 h 1977"/>
                    <a:gd name="T36" fmla="*/ 3893 w 4836"/>
                    <a:gd name="T37" fmla="*/ 1755 h 1977"/>
                    <a:gd name="T38" fmla="*/ 3619 w 4836"/>
                    <a:gd name="T39" fmla="*/ 1836 h 1977"/>
                    <a:gd name="T40" fmla="*/ 3312 w 4836"/>
                    <a:gd name="T41" fmla="*/ 1902 h 1977"/>
                    <a:gd name="T42" fmla="*/ 2977 w 4836"/>
                    <a:gd name="T43" fmla="*/ 1949 h 1977"/>
                    <a:gd name="T44" fmla="*/ 2611 w 4836"/>
                    <a:gd name="T45" fmla="*/ 1974 h 1977"/>
                    <a:gd name="T46" fmla="*/ 2226 w 4836"/>
                    <a:gd name="T47" fmla="*/ 1974 h 1977"/>
                    <a:gd name="T48" fmla="*/ 1861 w 4836"/>
                    <a:gd name="T49" fmla="*/ 1949 h 1977"/>
                    <a:gd name="T50" fmla="*/ 1525 w 4836"/>
                    <a:gd name="T51" fmla="*/ 1902 h 1977"/>
                    <a:gd name="T52" fmla="*/ 1218 w 4836"/>
                    <a:gd name="T53" fmla="*/ 1836 h 1977"/>
                    <a:gd name="T54" fmla="*/ 944 w 4836"/>
                    <a:gd name="T55" fmla="*/ 1755 h 1977"/>
                    <a:gd name="T56" fmla="*/ 701 w 4836"/>
                    <a:gd name="T57" fmla="*/ 1659 h 1977"/>
                    <a:gd name="T58" fmla="*/ 493 w 4836"/>
                    <a:gd name="T59" fmla="*/ 1555 h 1977"/>
                    <a:gd name="T60" fmla="*/ 319 w 4836"/>
                    <a:gd name="T61" fmla="*/ 1444 h 1977"/>
                    <a:gd name="T62" fmla="*/ 182 w 4836"/>
                    <a:gd name="T63" fmla="*/ 1329 h 1977"/>
                    <a:gd name="T64" fmla="*/ 81 w 4836"/>
                    <a:gd name="T65" fmla="*/ 1213 h 1977"/>
                    <a:gd name="T66" fmla="*/ 21 w 4836"/>
                    <a:gd name="T67" fmla="*/ 1100 h 1977"/>
                    <a:gd name="T68" fmla="*/ 0 w 4836"/>
                    <a:gd name="T69" fmla="*/ 990 h 1977"/>
                    <a:gd name="T70" fmla="*/ 21 w 4836"/>
                    <a:gd name="T71" fmla="*/ 883 h 1977"/>
                    <a:gd name="T72" fmla="*/ 81 w 4836"/>
                    <a:gd name="T73" fmla="*/ 768 h 1977"/>
                    <a:gd name="T74" fmla="*/ 182 w 4836"/>
                    <a:gd name="T75" fmla="*/ 652 h 1977"/>
                    <a:gd name="T76" fmla="*/ 319 w 4836"/>
                    <a:gd name="T77" fmla="*/ 535 h 1977"/>
                    <a:gd name="T78" fmla="*/ 493 w 4836"/>
                    <a:gd name="T79" fmla="*/ 424 h 1977"/>
                    <a:gd name="T80" fmla="*/ 701 w 4836"/>
                    <a:gd name="T81" fmla="*/ 318 h 1977"/>
                    <a:gd name="T82" fmla="*/ 944 w 4836"/>
                    <a:gd name="T83" fmla="*/ 224 h 1977"/>
                    <a:gd name="T84" fmla="*/ 1218 w 4836"/>
                    <a:gd name="T85" fmla="*/ 141 h 1977"/>
                    <a:gd name="T86" fmla="*/ 1525 w 4836"/>
                    <a:gd name="T87" fmla="*/ 75 h 1977"/>
                    <a:gd name="T88" fmla="*/ 1861 w 4836"/>
                    <a:gd name="T89" fmla="*/ 28 h 1977"/>
                    <a:gd name="T90" fmla="*/ 2226 w 4836"/>
                    <a:gd name="T91" fmla="*/ 4 h 19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836" h="1977">
                      <a:moveTo>
                        <a:pt x="2418" y="0"/>
                      </a:moveTo>
                      <a:lnTo>
                        <a:pt x="2611" y="4"/>
                      </a:lnTo>
                      <a:lnTo>
                        <a:pt x="2796" y="12"/>
                      </a:lnTo>
                      <a:lnTo>
                        <a:pt x="2977" y="28"/>
                      </a:lnTo>
                      <a:lnTo>
                        <a:pt x="3149" y="49"/>
                      </a:lnTo>
                      <a:lnTo>
                        <a:pt x="3312" y="75"/>
                      </a:lnTo>
                      <a:lnTo>
                        <a:pt x="3469" y="106"/>
                      </a:lnTo>
                      <a:lnTo>
                        <a:pt x="3619" y="141"/>
                      </a:lnTo>
                      <a:lnTo>
                        <a:pt x="3759" y="181"/>
                      </a:lnTo>
                      <a:lnTo>
                        <a:pt x="3893" y="224"/>
                      </a:lnTo>
                      <a:lnTo>
                        <a:pt x="4019" y="269"/>
                      </a:lnTo>
                      <a:lnTo>
                        <a:pt x="4136" y="318"/>
                      </a:lnTo>
                      <a:lnTo>
                        <a:pt x="4245" y="370"/>
                      </a:lnTo>
                      <a:lnTo>
                        <a:pt x="4344" y="424"/>
                      </a:lnTo>
                      <a:lnTo>
                        <a:pt x="4436" y="480"/>
                      </a:lnTo>
                      <a:lnTo>
                        <a:pt x="4517" y="535"/>
                      </a:lnTo>
                      <a:lnTo>
                        <a:pt x="4592" y="593"/>
                      </a:lnTo>
                      <a:lnTo>
                        <a:pt x="4654" y="652"/>
                      </a:lnTo>
                      <a:lnTo>
                        <a:pt x="4710" y="709"/>
                      </a:lnTo>
                      <a:lnTo>
                        <a:pt x="4755" y="768"/>
                      </a:lnTo>
                      <a:lnTo>
                        <a:pt x="4790" y="825"/>
                      </a:lnTo>
                      <a:lnTo>
                        <a:pt x="4816" y="883"/>
                      </a:lnTo>
                      <a:lnTo>
                        <a:pt x="4831" y="937"/>
                      </a:lnTo>
                      <a:lnTo>
                        <a:pt x="4836" y="990"/>
                      </a:lnTo>
                      <a:lnTo>
                        <a:pt x="4831" y="1044"/>
                      </a:lnTo>
                      <a:lnTo>
                        <a:pt x="4816" y="1100"/>
                      </a:lnTo>
                      <a:lnTo>
                        <a:pt x="4790" y="1155"/>
                      </a:lnTo>
                      <a:lnTo>
                        <a:pt x="4755" y="1213"/>
                      </a:lnTo>
                      <a:lnTo>
                        <a:pt x="4710" y="1270"/>
                      </a:lnTo>
                      <a:lnTo>
                        <a:pt x="4654" y="1329"/>
                      </a:lnTo>
                      <a:lnTo>
                        <a:pt x="4592" y="1386"/>
                      </a:lnTo>
                      <a:lnTo>
                        <a:pt x="4517" y="1444"/>
                      </a:lnTo>
                      <a:lnTo>
                        <a:pt x="4436" y="1501"/>
                      </a:lnTo>
                      <a:lnTo>
                        <a:pt x="4344" y="1555"/>
                      </a:lnTo>
                      <a:lnTo>
                        <a:pt x="4245" y="1609"/>
                      </a:lnTo>
                      <a:lnTo>
                        <a:pt x="4136" y="1659"/>
                      </a:lnTo>
                      <a:lnTo>
                        <a:pt x="4019" y="1710"/>
                      </a:lnTo>
                      <a:lnTo>
                        <a:pt x="3893" y="1755"/>
                      </a:lnTo>
                      <a:lnTo>
                        <a:pt x="3759" y="1798"/>
                      </a:lnTo>
                      <a:lnTo>
                        <a:pt x="3619" y="1836"/>
                      </a:lnTo>
                      <a:lnTo>
                        <a:pt x="3469" y="1871"/>
                      </a:lnTo>
                      <a:lnTo>
                        <a:pt x="3312" y="1902"/>
                      </a:lnTo>
                      <a:lnTo>
                        <a:pt x="3149" y="1929"/>
                      </a:lnTo>
                      <a:lnTo>
                        <a:pt x="2977" y="1949"/>
                      </a:lnTo>
                      <a:lnTo>
                        <a:pt x="2796" y="1965"/>
                      </a:lnTo>
                      <a:lnTo>
                        <a:pt x="2611" y="1974"/>
                      </a:lnTo>
                      <a:lnTo>
                        <a:pt x="2418" y="1977"/>
                      </a:lnTo>
                      <a:lnTo>
                        <a:pt x="2226" y="1974"/>
                      </a:lnTo>
                      <a:lnTo>
                        <a:pt x="2040" y="1965"/>
                      </a:lnTo>
                      <a:lnTo>
                        <a:pt x="1861" y="1949"/>
                      </a:lnTo>
                      <a:lnTo>
                        <a:pt x="1690" y="1929"/>
                      </a:lnTo>
                      <a:lnTo>
                        <a:pt x="1525" y="1902"/>
                      </a:lnTo>
                      <a:lnTo>
                        <a:pt x="1369" y="1871"/>
                      </a:lnTo>
                      <a:lnTo>
                        <a:pt x="1218" y="1836"/>
                      </a:lnTo>
                      <a:lnTo>
                        <a:pt x="1077" y="1798"/>
                      </a:lnTo>
                      <a:lnTo>
                        <a:pt x="944" y="1755"/>
                      </a:lnTo>
                      <a:lnTo>
                        <a:pt x="819" y="1710"/>
                      </a:lnTo>
                      <a:lnTo>
                        <a:pt x="701" y="1659"/>
                      </a:lnTo>
                      <a:lnTo>
                        <a:pt x="593" y="1609"/>
                      </a:lnTo>
                      <a:lnTo>
                        <a:pt x="493" y="1555"/>
                      </a:lnTo>
                      <a:lnTo>
                        <a:pt x="401" y="1501"/>
                      </a:lnTo>
                      <a:lnTo>
                        <a:pt x="319" y="1444"/>
                      </a:lnTo>
                      <a:lnTo>
                        <a:pt x="246" y="1386"/>
                      </a:lnTo>
                      <a:lnTo>
                        <a:pt x="182" y="1329"/>
                      </a:lnTo>
                      <a:lnTo>
                        <a:pt x="127" y="1270"/>
                      </a:lnTo>
                      <a:lnTo>
                        <a:pt x="81" y="1213"/>
                      </a:lnTo>
                      <a:lnTo>
                        <a:pt x="47" y="1155"/>
                      </a:lnTo>
                      <a:lnTo>
                        <a:pt x="21" y="1100"/>
                      </a:lnTo>
                      <a:lnTo>
                        <a:pt x="5" y="1044"/>
                      </a:lnTo>
                      <a:lnTo>
                        <a:pt x="0" y="990"/>
                      </a:lnTo>
                      <a:lnTo>
                        <a:pt x="5" y="937"/>
                      </a:lnTo>
                      <a:lnTo>
                        <a:pt x="21" y="883"/>
                      </a:lnTo>
                      <a:lnTo>
                        <a:pt x="47" y="825"/>
                      </a:lnTo>
                      <a:lnTo>
                        <a:pt x="81" y="768"/>
                      </a:lnTo>
                      <a:lnTo>
                        <a:pt x="127" y="709"/>
                      </a:lnTo>
                      <a:lnTo>
                        <a:pt x="182" y="652"/>
                      </a:lnTo>
                      <a:lnTo>
                        <a:pt x="246" y="593"/>
                      </a:lnTo>
                      <a:lnTo>
                        <a:pt x="319" y="535"/>
                      </a:lnTo>
                      <a:lnTo>
                        <a:pt x="401" y="480"/>
                      </a:lnTo>
                      <a:lnTo>
                        <a:pt x="493" y="424"/>
                      </a:lnTo>
                      <a:lnTo>
                        <a:pt x="593" y="370"/>
                      </a:lnTo>
                      <a:lnTo>
                        <a:pt x="701" y="318"/>
                      </a:lnTo>
                      <a:lnTo>
                        <a:pt x="819" y="269"/>
                      </a:lnTo>
                      <a:lnTo>
                        <a:pt x="944" y="224"/>
                      </a:lnTo>
                      <a:lnTo>
                        <a:pt x="1077" y="181"/>
                      </a:lnTo>
                      <a:lnTo>
                        <a:pt x="1218" y="141"/>
                      </a:lnTo>
                      <a:lnTo>
                        <a:pt x="1369" y="106"/>
                      </a:lnTo>
                      <a:lnTo>
                        <a:pt x="1525" y="75"/>
                      </a:lnTo>
                      <a:lnTo>
                        <a:pt x="1690" y="49"/>
                      </a:lnTo>
                      <a:lnTo>
                        <a:pt x="1861" y="28"/>
                      </a:lnTo>
                      <a:lnTo>
                        <a:pt x="2040" y="12"/>
                      </a:lnTo>
                      <a:lnTo>
                        <a:pt x="2226" y="4"/>
                      </a:lnTo>
                      <a:lnTo>
                        <a:pt x="2418" y="0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2" name="Freeform 28"/>
                <p:cNvSpPr>
                  <a:spLocks/>
                </p:cNvSpPr>
                <p:nvPr/>
              </p:nvSpPr>
              <p:spPr bwMode="auto">
                <a:xfrm>
                  <a:off x="6200775" y="3851275"/>
                  <a:ext cx="3035300" cy="2446338"/>
                </a:xfrm>
                <a:custGeom>
                  <a:avLst/>
                  <a:gdLst>
                    <a:gd name="T0" fmla="*/ 458 w 1912"/>
                    <a:gd name="T1" fmla="*/ 3 h 1541"/>
                    <a:gd name="T2" fmla="*/ 516 w 1912"/>
                    <a:gd name="T3" fmla="*/ 34 h 1541"/>
                    <a:gd name="T4" fmla="*/ 618 w 1912"/>
                    <a:gd name="T5" fmla="*/ 69 h 1541"/>
                    <a:gd name="T6" fmla="*/ 758 w 1912"/>
                    <a:gd name="T7" fmla="*/ 92 h 1541"/>
                    <a:gd name="T8" fmla="*/ 909 w 1912"/>
                    <a:gd name="T9" fmla="*/ 93 h 1541"/>
                    <a:gd name="T10" fmla="*/ 1053 w 1912"/>
                    <a:gd name="T11" fmla="*/ 95 h 1541"/>
                    <a:gd name="T12" fmla="*/ 1220 w 1912"/>
                    <a:gd name="T13" fmla="*/ 107 h 1541"/>
                    <a:gd name="T14" fmla="*/ 1366 w 1912"/>
                    <a:gd name="T15" fmla="*/ 137 h 1541"/>
                    <a:gd name="T16" fmla="*/ 1489 w 1912"/>
                    <a:gd name="T17" fmla="*/ 182 h 1541"/>
                    <a:gd name="T18" fmla="*/ 1588 w 1912"/>
                    <a:gd name="T19" fmla="*/ 246 h 1541"/>
                    <a:gd name="T20" fmla="*/ 1662 w 1912"/>
                    <a:gd name="T21" fmla="*/ 331 h 1541"/>
                    <a:gd name="T22" fmla="*/ 1732 w 1912"/>
                    <a:gd name="T23" fmla="*/ 396 h 1541"/>
                    <a:gd name="T24" fmla="*/ 1799 w 1912"/>
                    <a:gd name="T25" fmla="*/ 439 h 1541"/>
                    <a:gd name="T26" fmla="*/ 1837 w 1912"/>
                    <a:gd name="T27" fmla="*/ 493 h 1541"/>
                    <a:gd name="T28" fmla="*/ 1862 w 1912"/>
                    <a:gd name="T29" fmla="*/ 592 h 1541"/>
                    <a:gd name="T30" fmla="*/ 1837 w 1912"/>
                    <a:gd name="T31" fmla="*/ 648 h 1541"/>
                    <a:gd name="T32" fmla="*/ 1777 w 1912"/>
                    <a:gd name="T33" fmla="*/ 688 h 1541"/>
                    <a:gd name="T34" fmla="*/ 1725 w 1912"/>
                    <a:gd name="T35" fmla="*/ 748 h 1541"/>
                    <a:gd name="T36" fmla="*/ 1688 w 1912"/>
                    <a:gd name="T37" fmla="*/ 840 h 1541"/>
                    <a:gd name="T38" fmla="*/ 1628 w 1912"/>
                    <a:gd name="T39" fmla="*/ 924 h 1541"/>
                    <a:gd name="T40" fmla="*/ 1541 w 1912"/>
                    <a:gd name="T41" fmla="*/ 997 h 1541"/>
                    <a:gd name="T42" fmla="*/ 1426 w 1912"/>
                    <a:gd name="T43" fmla="*/ 1058 h 1541"/>
                    <a:gd name="T44" fmla="*/ 1371 w 1912"/>
                    <a:gd name="T45" fmla="*/ 1198 h 1541"/>
                    <a:gd name="T46" fmla="*/ 1392 w 1912"/>
                    <a:gd name="T47" fmla="*/ 1240 h 1541"/>
                    <a:gd name="T48" fmla="*/ 1438 w 1912"/>
                    <a:gd name="T49" fmla="*/ 1271 h 1541"/>
                    <a:gd name="T50" fmla="*/ 1770 w 1912"/>
                    <a:gd name="T51" fmla="*/ 1475 h 1541"/>
                    <a:gd name="T52" fmla="*/ 1464 w 1912"/>
                    <a:gd name="T53" fmla="*/ 1516 h 1541"/>
                    <a:gd name="T54" fmla="*/ 1135 w 1912"/>
                    <a:gd name="T55" fmla="*/ 1539 h 1541"/>
                    <a:gd name="T56" fmla="*/ 786 w 1912"/>
                    <a:gd name="T57" fmla="*/ 1539 h 1541"/>
                    <a:gd name="T58" fmla="*/ 453 w 1912"/>
                    <a:gd name="T59" fmla="*/ 1516 h 1541"/>
                    <a:gd name="T60" fmla="*/ 146 w 1912"/>
                    <a:gd name="T61" fmla="*/ 1473 h 1541"/>
                    <a:gd name="T62" fmla="*/ 484 w 1912"/>
                    <a:gd name="T63" fmla="*/ 1270 h 1541"/>
                    <a:gd name="T64" fmla="*/ 531 w 1912"/>
                    <a:gd name="T65" fmla="*/ 1240 h 1541"/>
                    <a:gd name="T66" fmla="*/ 554 w 1912"/>
                    <a:gd name="T67" fmla="*/ 1198 h 1541"/>
                    <a:gd name="T68" fmla="*/ 498 w 1912"/>
                    <a:gd name="T69" fmla="*/ 1058 h 1541"/>
                    <a:gd name="T70" fmla="*/ 384 w 1912"/>
                    <a:gd name="T71" fmla="*/ 997 h 1541"/>
                    <a:gd name="T72" fmla="*/ 297 w 1912"/>
                    <a:gd name="T73" fmla="*/ 924 h 1541"/>
                    <a:gd name="T74" fmla="*/ 238 w 1912"/>
                    <a:gd name="T75" fmla="*/ 840 h 1541"/>
                    <a:gd name="T76" fmla="*/ 200 w 1912"/>
                    <a:gd name="T77" fmla="*/ 748 h 1541"/>
                    <a:gd name="T78" fmla="*/ 148 w 1912"/>
                    <a:gd name="T79" fmla="*/ 688 h 1541"/>
                    <a:gd name="T80" fmla="*/ 87 w 1912"/>
                    <a:gd name="T81" fmla="*/ 648 h 1541"/>
                    <a:gd name="T82" fmla="*/ 63 w 1912"/>
                    <a:gd name="T83" fmla="*/ 592 h 1541"/>
                    <a:gd name="T84" fmla="*/ 87 w 1912"/>
                    <a:gd name="T85" fmla="*/ 495 h 1541"/>
                    <a:gd name="T86" fmla="*/ 125 w 1912"/>
                    <a:gd name="T87" fmla="*/ 439 h 1541"/>
                    <a:gd name="T88" fmla="*/ 193 w 1912"/>
                    <a:gd name="T89" fmla="*/ 397 h 1541"/>
                    <a:gd name="T90" fmla="*/ 264 w 1912"/>
                    <a:gd name="T91" fmla="*/ 323 h 1541"/>
                    <a:gd name="T92" fmla="*/ 346 w 1912"/>
                    <a:gd name="T93" fmla="*/ 219 h 1541"/>
                    <a:gd name="T94" fmla="*/ 391 w 1912"/>
                    <a:gd name="T95" fmla="*/ 175 h 1541"/>
                    <a:gd name="T96" fmla="*/ 418 w 1912"/>
                    <a:gd name="T97" fmla="*/ 149 h 1541"/>
                    <a:gd name="T98" fmla="*/ 432 w 1912"/>
                    <a:gd name="T99" fmla="*/ 125 h 1541"/>
                    <a:gd name="T100" fmla="*/ 432 w 1912"/>
                    <a:gd name="T101" fmla="*/ 90 h 1541"/>
                    <a:gd name="T102" fmla="*/ 425 w 1912"/>
                    <a:gd name="T103" fmla="*/ 36 h 1541"/>
                    <a:gd name="T104" fmla="*/ 429 w 1912"/>
                    <a:gd name="T105" fmla="*/ 5 h 1541"/>
                    <a:gd name="T106" fmla="*/ 450 w 1912"/>
                    <a:gd name="T107" fmla="*/ 0 h 15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912" h="1541">
                      <a:moveTo>
                        <a:pt x="450" y="0"/>
                      </a:moveTo>
                      <a:lnTo>
                        <a:pt x="458" y="3"/>
                      </a:lnTo>
                      <a:lnTo>
                        <a:pt x="484" y="19"/>
                      </a:lnTo>
                      <a:lnTo>
                        <a:pt x="516" y="34"/>
                      </a:lnTo>
                      <a:lnTo>
                        <a:pt x="554" y="50"/>
                      </a:lnTo>
                      <a:lnTo>
                        <a:pt x="618" y="69"/>
                      </a:lnTo>
                      <a:lnTo>
                        <a:pt x="686" y="83"/>
                      </a:lnTo>
                      <a:lnTo>
                        <a:pt x="758" y="92"/>
                      </a:lnTo>
                      <a:lnTo>
                        <a:pt x="833" y="95"/>
                      </a:lnTo>
                      <a:lnTo>
                        <a:pt x="909" y="93"/>
                      </a:lnTo>
                      <a:lnTo>
                        <a:pt x="961" y="93"/>
                      </a:lnTo>
                      <a:lnTo>
                        <a:pt x="1053" y="95"/>
                      </a:lnTo>
                      <a:lnTo>
                        <a:pt x="1140" y="99"/>
                      </a:lnTo>
                      <a:lnTo>
                        <a:pt x="1220" y="107"/>
                      </a:lnTo>
                      <a:lnTo>
                        <a:pt x="1296" y="121"/>
                      </a:lnTo>
                      <a:lnTo>
                        <a:pt x="1366" y="137"/>
                      </a:lnTo>
                      <a:lnTo>
                        <a:pt x="1430" y="158"/>
                      </a:lnTo>
                      <a:lnTo>
                        <a:pt x="1489" y="182"/>
                      </a:lnTo>
                      <a:lnTo>
                        <a:pt x="1541" y="213"/>
                      </a:lnTo>
                      <a:lnTo>
                        <a:pt x="1588" y="246"/>
                      </a:lnTo>
                      <a:lnTo>
                        <a:pt x="1628" y="286"/>
                      </a:lnTo>
                      <a:lnTo>
                        <a:pt x="1662" y="331"/>
                      </a:lnTo>
                      <a:lnTo>
                        <a:pt x="1690" y="382"/>
                      </a:lnTo>
                      <a:lnTo>
                        <a:pt x="1732" y="396"/>
                      </a:lnTo>
                      <a:lnTo>
                        <a:pt x="1768" y="417"/>
                      </a:lnTo>
                      <a:lnTo>
                        <a:pt x="1799" y="439"/>
                      </a:lnTo>
                      <a:lnTo>
                        <a:pt x="1824" y="465"/>
                      </a:lnTo>
                      <a:lnTo>
                        <a:pt x="1837" y="493"/>
                      </a:lnTo>
                      <a:lnTo>
                        <a:pt x="1858" y="561"/>
                      </a:lnTo>
                      <a:lnTo>
                        <a:pt x="1862" y="592"/>
                      </a:lnTo>
                      <a:lnTo>
                        <a:pt x="1855" y="622"/>
                      </a:lnTo>
                      <a:lnTo>
                        <a:pt x="1837" y="648"/>
                      </a:lnTo>
                      <a:lnTo>
                        <a:pt x="1811" y="670"/>
                      </a:lnTo>
                      <a:lnTo>
                        <a:pt x="1777" y="688"/>
                      </a:lnTo>
                      <a:lnTo>
                        <a:pt x="1735" y="700"/>
                      </a:lnTo>
                      <a:lnTo>
                        <a:pt x="1725" y="748"/>
                      </a:lnTo>
                      <a:lnTo>
                        <a:pt x="1709" y="795"/>
                      </a:lnTo>
                      <a:lnTo>
                        <a:pt x="1688" y="840"/>
                      </a:lnTo>
                      <a:lnTo>
                        <a:pt x="1661" y="882"/>
                      </a:lnTo>
                      <a:lnTo>
                        <a:pt x="1628" y="924"/>
                      </a:lnTo>
                      <a:lnTo>
                        <a:pt x="1588" y="962"/>
                      </a:lnTo>
                      <a:lnTo>
                        <a:pt x="1541" y="997"/>
                      </a:lnTo>
                      <a:lnTo>
                        <a:pt x="1487" y="1030"/>
                      </a:lnTo>
                      <a:lnTo>
                        <a:pt x="1426" y="1058"/>
                      </a:lnTo>
                      <a:lnTo>
                        <a:pt x="1359" y="1084"/>
                      </a:lnTo>
                      <a:lnTo>
                        <a:pt x="1371" y="1198"/>
                      </a:lnTo>
                      <a:lnTo>
                        <a:pt x="1378" y="1221"/>
                      </a:lnTo>
                      <a:lnTo>
                        <a:pt x="1392" y="1240"/>
                      </a:lnTo>
                      <a:lnTo>
                        <a:pt x="1412" y="1257"/>
                      </a:lnTo>
                      <a:lnTo>
                        <a:pt x="1438" y="1271"/>
                      </a:lnTo>
                      <a:lnTo>
                        <a:pt x="1912" y="1449"/>
                      </a:lnTo>
                      <a:lnTo>
                        <a:pt x="1770" y="1475"/>
                      </a:lnTo>
                      <a:lnTo>
                        <a:pt x="1619" y="1497"/>
                      </a:lnTo>
                      <a:lnTo>
                        <a:pt x="1464" y="1516"/>
                      </a:lnTo>
                      <a:lnTo>
                        <a:pt x="1303" y="1530"/>
                      </a:lnTo>
                      <a:lnTo>
                        <a:pt x="1135" y="1539"/>
                      </a:lnTo>
                      <a:lnTo>
                        <a:pt x="961" y="1541"/>
                      </a:lnTo>
                      <a:lnTo>
                        <a:pt x="786" y="1539"/>
                      </a:lnTo>
                      <a:lnTo>
                        <a:pt x="618" y="1530"/>
                      </a:lnTo>
                      <a:lnTo>
                        <a:pt x="453" y="1516"/>
                      </a:lnTo>
                      <a:lnTo>
                        <a:pt x="297" y="1497"/>
                      </a:lnTo>
                      <a:lnTo>
                        <a:pt x="146" y="1473"/>
                      </a:lnTo>
                      <a:lnTo>
                        <a:pt x="0" y="1445"/>
                      </a:lnTo>
                      <a:lnTo>
                        <a:pt x="484" y="1270"/>
                      </a:lnTo>
                      <a:lnTo>
                        <a:pt x="512" y="1257"/>
                      </a:lnTo>
                      <a:lnTo>
                        <a:pt x="531" y="1240"/>
                      </a:lnTo>
                      <a:lnTo>
                        <a:pt x="547" y="1219"/>
                      </a:lnTo>
                      <a:lnTo>
                        <a:pt x="554" y="1198"/>
                      </a:lnTo>
                      <a:lnTo>
                        <a:pt x="566" y="1084"/>
                      </a:lnTo>
                      <a:lnTo>
                        <a:pt x="498" y="1058"/>
                      </a:lnTo>
                      <a:lnTo>
                        <a:pt x="438" y="1030"/>
                      </a:lnTo>
                      <a:lnTo>
                        <a:pt x="384" y="997"/>
                      </a:lnTo>
                      <a:lnTo>
                        <a:pt x="337" y="962"/>
                      </a:lnTo>
                      <a:lnTo>
                        <a:pt x="297" y="924"/>
                      </a:lnTo>
                      <a:lnTo>
                        <a:pt x="264" y="882"/>
                      </a:lnTo>
                      <a:lnTo>
                        <a:pt x="238" y="840"/>
                      </a:lnTo>
                      <a:lnTo>
                        <a:pt x="215" y="795"/>
                      </a:lnTo>
                      <a:lnTo>
                        <a:pt x="200" y="748"/>
                      </a:lnTo>
                      <a:lnTo>
                        <a:pt x="189" y="700"/>
                      </a:lnTo>
                      <a:lnTo>
                        <a:pt x="148" y="688"/>
                      </a:lnTo>
                      <a:lnTo>
                        <a:pt x="113" y="670"/>
                      </a:lnTo>
                      <a:lnTo>
                        <a:pt x="87" y="648"/>
                      </a:lnTo>
                      <a:lnTo>
                        <a:pt x="70" y="622"/>
                      </a:lnTo>
                      <a:lnTo>
                        <a:pt x="63" y="592"/>
                      </a:lnTo>
                      <a:lnTo>
                        <a:pt x="66" y="563"/>
                      </a:lnTo>
                      <a:lnTo>
                        <a:pt x="87" y="495"/>
                      </a:lnTo>
                      <a:lnTo>
                        <a:pt x="101" y="465"/>
                      </a:lnTo>
                      <a:lnTo>
                        <a:pt x="125" y="439"/>
                      </a:lnTo>
                      <a:lnTo>
                        <a:pt x="156" y="417"/>
                      </a:lnTo>
                      <a:lnTo>
                        <a:pt x="193" y="397"/>
                      </a:lnTo>
                      <a:lnTo>
                        <a:pt x="235" y="382"/>
                      </a:lnTo>
                      <a:lnTo>
                        <a:pt x="264" y="323"/>
                      </a:lnTo>
                      <a:lnTo>
                        <a:pt x="302" y="269"/>
                      </a:lnTo>
                      <a:lnTo>
                        <a:pt x="346" y="219"/>
                      </a:lnTo>
                      <a:lnTo>
                        <a:pt x="370" y="194"/>
                      </a:lnTo>
                      <a:lnTo>
                        <a:pt x="391" y="175"/>
                      </a:lnTo>
                      <a:lnTo>
                        <a:pt x="406" y="161"/>
                      </a:lnTo>
                      <a:lnTo>
                        <a:pt x="418" y="149"/>
                      </a:lnTo>
                      <a:lnTo>
                        <a:pt x="427" y="137"/>
                      </a:lnTo>
                      <a:lnTo>
                        <a:pt x="432" y="125"/>
                      </a:lnTo>
                      <a:lnTo>
                        <a:pt x="434" y="109"/>
                      </a:lnTo>
                      <a:lnTo>
                        <a:pt x="432" y="90"/>
                      </a:lnTo>
                      <a:lnTo>
                        <a:pt x="431" y="66"/>
                      </a:lnTo>
                      <a:lnTo>
                        <a:pt x="425" y="36"/>
                      </a:lnTo>
                      <a:lnTo>
                        <a:pt x="425" y="10"/>
                      </a:lnTo>
                      <a:lnTo>
                        <a:pt x="429" y="5"/>
                      </a:lnTo>
                      <a:lnTo>
                        <a:pt x="438" y="1"/>
                      </a:lnTo>
                      <a:lnTo>
                        <a:pt x="45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>
              <a:off x="3996690" y="4410410"/>
              <a:ext cx="1577601" cy="998420"/>
              <a:chOff x="6338645" y="2741246"/>
              <a:chExt cx="9070975" cy="5740767"/>
            </a:xfrm>
          </p:grpSpPr>
          <p:grpSp>
            <p:nvGrpSpPr>
              <p:cNvPr id="233" name="Group 232"/>
              <p:cNvGrpSpPr/>
              <p:nvPr/>
            </p:nvGrpSpPr>
            <p:grpSpPr>
              <a:xfrm>
                <a:off x="6338645" y="4813300"/>
                <a:ext cx="9070975" cy="3668713"/>
                <a:chOff x="3235325" y="4724400"/>
                <a:chExt cx="9070975" cy="3668713"/>
              </a:xfrm>
            </p:grpSpPr>
            <p:sp>
              <p:nvSpPr>
                <p:cNvPr id="238" name="Freeform 15"/>
                <p:cNvSpPr>
                  <a:spLocks/>
                </p:cNvSpPr>
                <p:nvPr/>
              </p:nvSpPr>
              <p:spPr bwMode="auto">
                <a:xfrm>
                  <a:off x="3235325" y="4724400"/>
                  <a:ext cx="9070975" cy="3668713"/>
                </a:xfrm>
                <a:custGeom>
                  <a:avLst/>
                  <a:gdLst>
                    <a:gd name="T0" fmla="*/ 7 w 5714"/>
                    <a:gd name="T1" fmla="*/ 91 h 2311"/>
                    <a:gd name="T2" fmla="*/ 54 w 5714"/>
                    <a:gd name="T3" fmla="*/ 270 h 2311"/>
                    <a:gd name="T4" fmla="*/ 146 w 5714"/>
                    <a:gd name="T5" fmla="*/ 442 h 2311"/>
                    <a:gd name="T6" fmla="*/ 279 w 5714"/>
                    <a:gd name="T7" fmla="*/ 605 h 2311"/>
                    <a:gd name="T8" fmla="*/ 451 w 5714"/>
                    <a:gd name="T9" fmla="*/ 760 h 2311"/>
                    <a:gd name="T10" fmla="*/ 659 w 5714"/>
                    <a:gd name="T11" fmla="*/ 902 h 2311"/>
                    <a:gd name="T12" fmla="*/ 900 w 5714"/>
                    <a:gd name="T13" fmla="*/ 1032 h 2311"/>
                    <a:gd name="T14" fmla="*/ 1169 w 5714"/>
                    <a:gd name="T15" fmla="*/ 1147 h 2311"/>
                    <a:gd name="T16" fmla="*/ 1466 w 5714"/>
                    <a:gd name="T17" fmla="*/ 1244 h 2311"/>
                    <a:gd name="T18" fmla="*/ 1787 w 5714"/>
                    <a:gd name="T19" fmla="*/ 1322 h 2311"/>
                    <a:gd name="T20" fmla="*/ 2127 w 5714"/>
                    <a:gd name="T21" fmla="*/ 1382 h 2311"/>
                    <a:gd name="T22" fmla="*/ 2484 w 5714"/>
                    <a:gd name="T23" fmla="*/ 1418 h 2311"/>
                    <a:gd name="T24" fmla="*/ 2857 w 5714"/>
                    <a:gd name="T25" fmla="*/ 1430 h 2311"/>
                    <a:gd name="T26" fmla="*/ 3230 w 5714"/>
                    <a:gd name="T27" fmla="*/ 1418 h 2311"/>
                    <a:gd name="T28" fmla="*/ 3588 w 5714"/>
                    <a:gd name="T29" fmla="*/ 1382 h 2311"/>
                    <a:gd name="T30" fmla="*/ 3929 w 5714"/>
                    <a:gd name="T31" fmla="*/ 1322 h 2311"/>
                    <a:gd name="T32" fmla="*/ 4248 w 5714"/>
                    <a:gd name="T33" fmla="*/ 1244 h 2311"/>
                    <a:gd name="T34" fmla="*/ 4545 w 5714"/>
                    <a:gd name="T35" fmla="*/ 1147 h 2311"/>
                    <a:gd name="T36" fmla="*/ 4816 w 5714"/>
                    <a:gd name="T37" fmla="*/ 1032 h 2311"/>
                    <a:gd name="T38" fmla="*/ 5055 w 5714"/>
                    <a:gd name="T39" fmla="*/ 902 h 2311"/>
                    <a:gd name="T40" fmla="*/ 5263 w 5714"/>
                    <a:gd name="T41" fmla="*/ 760 h 2311"/>
                    <a:gd name="T42" fmla="*/ 5435 w 5714"/>
                    <a:gd name="T43" fmla="*/ 605 h 2311"/>
                    <a:gd name="T44" fmla="*/ 5569 w 5714"/>
                    <a:gd name="T45" fmla="*/ 442 h 2311"/>
                    <a:gd name="T46" fmla="*/ 5662 w 5714"/>
                    <a:gd name="T47" fmla="*/ 270 h 2311"/>
                    <a:gd name="T48" fmla="*/ 5709 w 5714"/>
                    <a:gd name="T49" fmla="*/ 91 h 2311"/>
                    <a:gd name="T50" fmla="*/ 5714 w 5714"/>
                    <a:gd name="T51" fmla="*/ 930 h 2311"/>
                    <a:gd name="T52" fmla="*/ 5692 w 5714"/>
                    <a:gd name="T53" fmla="*/ 1109 h 2311"/>
                    <a:gd name="T54" fmla="*/ 5621 w 5714"/>
                    <a:gd name="T55" fmla="*/ 1283 h 2311"/>
                    <a:gd name="T56" fmla="*/ 5508 w 5714"/>
                    <a:gd name="T57" fmla="*/ 1448 h 2311"/>
                    <a:gd name="T58" fmla="*/ 5353 w 5714"/>
                    <a:gd name="T59" fmla="*/ 1602 h 2311"/>
                    <a:gd name="T60" fmla="*/ 5164 w 5714"/>
                    <a:gd name="T61" fmla="*/ 1745 h 2311"/>
                    <a:gd name="T62" fmla="*/ 4939 w 5714"/>
                    <a:gd name="T63" fmla="*/ 1877 h 2311"/>
                    <a:gd name="T64" fmla="*/ 4684 w 5714"/>
                    <a:gd name="T65" fmla="*/ 1991 h 2311"/>
                    <a:gd name="T66" fmla="*/ 4399 w 5714"/>
                    <a:gd name="T67" fmla="*/ 2092 h 2311"/>
                    <a:gd name="T68" fmla="*/ 4091 w 5714"/>
                    <a:gd name="T69" fmla="*/ 2175 h 2311"/>
                    <a:gd name="T70" fmla="*/ 3761 w 5714"/>
                    <a:gd name="T71" fmla="*/ 2240 h 2311"/>
                    <a:gd name="T72" fmla="*/ 3411 w 5714"/>
                    <a:gd name="T73" fmla="*/ 2285 h 2311"/>
                    <a:gd name="T74" fmla="*/ 3046 w 5714"/>
                    <a:gd name="T75" fmla="*/ 2308 h 2311"/>
                    <a:gd name="T76" fmla="*/ 2670 w 5714"/>
                    <a:gd name="T77" fmla="*/ 2308 h 2311"/>
                    <a:gd name="T78" fmla="*/ 2304 w 5714"/>
                    <a:gd name="T79" fmla="*/ 2285 h 2311"/>
                    <a:gd name="T80" fmla="*/ 1955 w 5714"/>
                    <a:gd name="T81" fmla="*/ 2240 h 2311"/>
                    <a:gd name="T82" fmla="*/ 1624 w 5714"/>
                    <a:gd name="T83" fmla="*/ 2175 h 2311"/>
                    <a:gd name="T84" fmla="*/ 1315 w 5714"/>
                    <a:gd name="T85" fmla="*/ 2092 h 2311"/>
                    <a:gd name="T86" fmla="*/ 1032 w 5714"/>
                    <a:gd name="T87" fmla="*/ 1991 h 2311"/>
                    <a:gd name="T88" fmla="*/ 775 w 5714"/>
                    <a:gd name="T89" fmla="*/ 1877 h 2311"/>
                    <a:gd name="T90" fmla="*/ 552 w 5714"/>
                    <a:gd name="T91" fmla="*/ 1745 h 2311"/>
                    <a:gd name="T92" fmla="*/ 361 w 5714"/>
                    <a:gd name="T93" fmla="*/ 1602 h 2311"/>
                    <a:gd name="T94" fmla="*/ 208 w 5714"/>
                    <a:gd name="T95" fmla="*/ 1448 h 2311"/>
                    <a:gd name="T96" fmla="*/ 94 w 5714"/>
                    <a:gd name="T97" fmla="*/ 1283 h 2311"/>
                    <a:gd name="T98" fmla="*/ 24 w 5714"/>
                    <a:gd name="T99" fmla="*/ 1109 h 2311"/>
                    <a:gd name="T100" fmla="*/ 0 w 5714"/>
                    <a:gd name="T101" fmla="*/ 930 h 2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311">
                      <a:moveTo>
                        <a:pt x="0" y="0"/>
                      </a:moveTo>
                      <a:lnTo>
                        <a:pt x="7" y="91"/>
                      </a:lnTo>
                      <a:lnTo>
                        <a:pt x="24" y="181"/>
                      </a:lnTo>
                      <a:lnTo>
                        <a:pt x="54" y="270"/>
                      </a:lnTo>
                      <a:lnTo>
                        <a:pt x="94" y="357"/>
                      </a:lnTo>
                      <a:lnTo>
                        <a:pt x="146" y="442"/>
                      </a:lnTo>
                      <a:lnTo>
                        <a:pt x="208" y="525"/>
                      </a:lnTo>
                      <a:lnTo>
                        <a:pt x="279" y="605"/>
                      </a:lnTo>
                      <a:lnTo>
                        <a:pt x="361" y="685"/>
                      </a:lnTo>
                      <a:lnTo>
                        <a:pt x="451" y="760"/>
                      </a:lnTo>
                      <a:lnTo>
                        <a:pt x="552" y="833"/>
                      </a:lnTo>
                      <a:lnTo>
                        <a:pt x="659" y="902"/>
                      </a:lnTo>
                      <a:lnTo>
                        <a:pt x="775" y="970"/>
                      </a:lnTo>
                      <a:lnTo>
                        <a:pt x="900" y="1032"/>
                      </a:lnTo>
                      <a:lnTo>
                        <a:pt x="1032" y="1091"/>
                      </a:lnTo>
                      <a:lnTo>
                        <a:pt x="1169" y="1147"/>
                      </a:lnTo>
                      <a:lnTo>
                        <a:pt x="1315" y="1197"/>
                      </a:lnTo>
                      <a:lnTo>
                        <a:pt x="1466" y="1244"/>
                      </a:lnTo>
                      <a:lnTo>
                        <a:pt x="1624" y="1286"/>
                      </a:lnTo>
                      <a:lnTo>
                        <a:pt x="1787" y="1322"/>
                      </a:lnTo>
                      <a:lnTo>
                        <a:pt x="1955" y="1355"/>
                      </a:lnTo>
                      <a:lnTo>
                        <a:pt x="2127" y="1382"/>
                      </a:lnTo>
                      <a:lnTo>
                        <a:pt x="2304" y="1402"/>
                      </a:lnTo>
                      <a:lnTo>
                        <a:pt x="2484" y="1418"/>
                      </a:lnTo>
                      <a:lnTo>
                        <a:pt x="2670" y="1427"/>
                      </a:lnTo>
                      <a:lnTo>
                        <a:pt x="2857" y="1430"/>
                      </a:lnTo>
                      <a:lnTo>
                        <a:pt x="3046" y="1427"/>
                      </a:lnTo>
                      <a:lnTo>
                        <a:pt x="3230" y="1418"/>
                      </a:lnTo>
                      <a:lnTo>
                        <a:pt x="3411" y="1402"/>
                      </a:lnTo>
                      <a:lnTo>
                        <a:pt x="3588" y="1382"/>
                      </a:lnTo>
                      <a:lnTo>
                        <a:pt x="3761" y="1355"/>
                      </a:lnTo>
                      <a:lnTo>
                        <a:pt x="3929" y="1322"/>
                      </a:lnTo>
                      <a:lnTo>
                        <a:pt x="4091" y="1286"/>
                      </a:lnTo>
                      <a:lnTo>
                        <a:pt x="4248" y="1244"/>
                      </a:lnTo>
                      <a:lnTo>
                        <a:pt x="4399" y="1197"/>
                      </a:lnTo>
                      <a:lnTo>
                        <a:pt x="4545" y="1147"/>
                      </a:lnTo>
                      <a:lnTo>
                        <a:pt x="4684" y="1091"/>
                      </a:lnTo>
                      <a:lnTo>
                        <a:pt x="4816" y="1032"/>
                      </a:lnTo>
                      <a:lnTo>
                        <a:pt x="4939" y="970"/>
                      </a:lnTo>
                      <a:lnTo>
                        <a:pt x="5055" y="902"/>
                      </a:lnTo>
                      <a:lnTo>
                        <a:pt x="5164" y="833"/>
                      </a:lnTo>
                      <a:lnTo>
                        <a:pt x="5263" y="760"/>
                      </a:lnTo>
                      <a:lnTo>
                        <a:pt x="5353" y="685"/>
                      </a:lnTo>
                      <a:lnTo>
                        <a:pt x="5435" y="605"/>
                      </a:lnTo>
                      <a:lnTo>
                        <a:pt x="5508" y="525"/>
                      </a:lnTo>
                      <a:lnTo>
                        <a:pt x="5569" y="442"/>
                      </a:lnTo>
                      <a:lnTo>
                        <a:pt x="5621" y="357"/>
                      </a:lnTo>
                      <a:lnTo>
                        <a:pt x="5662" y="270"/>
                      </a:lnTo>
                      <a:lnTo>
                        <a:pt x="5692" y="181"/>
                      </a:lnTo>
                      <a:lnTo>
                        <a:pt x="5709" y="91"/>
                      </a:lnTo>
                      <a:lnTo>
                        <a:pt x="5714" y="0"/>
                      </a:lnTo>
                      <a:lnTo>
                        <a:pt x="5714" y="930"/>
                      </a:lnTo>
                      <a:lnTo>
                        <a:pt x="5709" y="1020"/>
                      </a:lnTo>
                      <a:lnTo>
                        <a:pt x="5692" y="1109"/>
                      </a:lnTo>
                      <a:lnTo>
                        <a:pt x="5662" y="1197"/>
                      </a:lnTo>
                      <a:lnTo>
                        <a:pt x="5621" y="1283"/>
                      </a:lnTo>
                      <a:lnTo>
                        <a:pt x="5569" y="1366"/>
                      </a:lnTo>
                      <a:lnTo>
                        <a:pt x="5508" y="1448"/>
                      </a:lnTo>
                      <a:lnTo>
                        <a:pt x="5435" y="1526"/>
                      </a:lnTo>
                      <a:lnTo>
                        <a:pt x="5353" y="1602"/>
                      </a:lnTo>
                      <a:lnTo>
                        <a:pt x="5263" y="1675"/>
                      </a:lnTo>
                      <a:lnTo>
                        <a:pt x="5164" y="1745"/>
                      </a:lnTo>
                      <a:lnTo>
                        <a:pt x="5055" y="1812"/>
                      </a:lnTo>
                      <a:lnTo>
                        <a:pt x="4939" y="1877"/>
                      </a:lnTo>
                      <a:lnTo>
                        <a:pt x="4816" y="1936"/>
                      </a:lnTo>
                      <a:lnTo>
                        <a:pt x="4684" y="1991"/>
                      </a:lnTo>
                      <a:lnTo>
                        <a:pt x="4545" y="2045"/>
                      </a:lnTo>
                      <a:lnTo>
                        <a:pt x="4399" y="2092"/>
                      </a:lnTo>
                      <a:lnTo>
                        <a:pt x="4248" y="2137"/>
                      </a:lnTo>
                      <a:lnTo>
                        <a:pt x="4091" y="2175"/>
                      </a:lnTo>
                      <a:lnTo>
                        <a:pt x="3929" y="2210"/>
                      </a:lnTo>
                      <a:lnTo>
                        <a:pt x="3761" y="2240"/>
                      </a:lnTo>
                      <a:lnTo>
                        <a:pt x="3588" y="2266"/>
                      </a:lnTo>
                      <a:lnTo>
                        <a:pt x="3411" y="2285"/>
                      </a:lnTo>
                      <a:lnTo>
                        <a:pt x="3230" y="2299"/>
                      </a:lnTo>
                      <a:lnTo>
                        <a:pt x="3046" y="2308"/>
                      </a:lnTo>
                      <a:lnTo>
                        <a:pt x="2857" y="2311"/>
                      </a:lnTo>
                      <a:lnTo>
                        <a:pt x="2670" y="2308"/>
                      </a:lnTo>
                      <a:lnTo>
                        <a:pt x="2484" y="2299"/>
                      </a:lnTo>
                      <a:lnTo>
                        <a:pt x="2304" y="2285"/>
                      </a:lnTo>
                      <a:lnTo>
                        <a:pt x="2127" y="2266"/>
                      </a:lnTo>
                      <a:lnTo>
                        <a:pt x="1955" y="2240"/>
                      </a:lnTo>
                      <a:lnTo>
                        <a:pt x="1787" y="2210"/>
                      </a:lnTo>
                      <a:lnTo>
                        <a:pt x="1624" y="2175"/>
                      </a:lnTo>
                      <a:lnTo>
                        <a:pt x="1466" y="2137"/>
                      </a:lnTo>
                      <a:lnTo>
                        <a:pt x="1315" y="2092"/>
                      </a:lnTo>
                      <a:lnTo>
                        <a:pt x="1169" y="2045"/>
                      </a:lnTo>
                      <a:lnTo>
                        <a:pt x="1032" y="1991"/>
                      </a:lnTo>
                      <a:lnTo>
                        <a:pt x="900" y="1936"/>
                      </a:lnTo>
                      <a:lnTo>
                        <a:pt x="775" y="1877"/>
                      </a:lnTo>
                      <a:lnTo>
                        <a:pt x="659" y="1812"/>
                      </a:lnTo>
                      <a:lnTo>
                        <a:pt x="552" y="1745"/>
                      </a:lnTo>
                      <a:lnTo>
                        <a:pt x="451" y="1675"/>
                      </a:lnTo>
                      <a:lnTo>
                        <a:pt x="361" y="1602"/>
                      </a:lnTo>
                      <a:lnTo>
                        <a:pt x="279" y="1526"/>
                      </a:lnTo>
                      <a:lnTo>
                        <a:pt x="208" y="1448"/>
                      </a:lnTo>
                      <a:lnTo>
                        <a:pt x="146" y="1366"/>
                      </a:lnTo>
                      <a:lnTo>
                        <a:pt x="94" y="1283"/>
                      </a:lnTo>
                      <a:lnTo>
                        <a:pt x="54" y="1197"/>
                      </a:lnTo>
                      <a:lnTo>
                        <a:pt x="24" y="1109"/>
                      </a:lnTo>
                      <a:lnTo>
                        <a:pt x="7" y="1020"/>
                      </a:lnTo>
                      <a:lnTo>
                        <a:pt x="0" y="9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solidFill>
                    <a:schemeClr val="accent1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39" name="Freeform 16"/>
                <p:cNvSpPr>
                  <a:spLocks/>
                </p:cNvSpPr>
                <p:nvPr/>
              </p:nvSpPr>
              <p:spPr bwMode="auto">
                <a:xfrm>
                  <a:off x="3759200" y="5773738"/>
                  <a:ext cx="349250" cy="1725613"/>
                </a:xfrm>
                <a:custGeom>
                  <a:avLst/>
                  <a:gdLst>
                    <a:gd name="T0" fmla="*/ 0 w 220"/>
                    <a:gd name="T1" fmla="*/ 0 h 1087"/>
                    <a:gd name="T2" fmla="*/ 67 w 220"/>
                    <a:gd name="T3" fmla="*/ 60 h 1087"/>
                    <a:gd name="T4" fmla="*/ 140 w 220"/>
                    <a:gd name="T5" fmla="*/ 118 h 1087"/>
                    <a:gd name="T6" fmla="*/ 220 w 220"/>
                    <a:gd name="T7" fmla="*/ 175 h 1087"/>
                    <a:gd name="T8" fmla="*/ 220 w 220"/>
                    <a:gd name="T9" fmla="*/ 1087 h 1087"/>
                    <a:gd name="T10" fmla="*/ 140 w 220"/>
                    <a:gd name="T11" fmla="*/ 1033 h 1087"/>
                    <a:gd name="T12" fmla="*/ 67 w 220"/>
                    <a:gd name="T13" fmla="*/ 976 h 1087"/>
                    <a:gd name="T14" fmla="*/ 0 w 220"/>
                    <a:gd name="T15" fmla="*/ 919 h 1087"/>
                    <a:gd name="T16" fmla="*/ 0 w 220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0" h="1087">
                      <a:moveTo>
                        <a:pt x="0" y="0"/>
                      </a:moveTo>
                      <a:lnTo>
                        <a:pt x="67" y="60"/>
                      </a:lnTo>
                      <a:lnTo>
                        <a:pt x="140" y="118"/>
                      </a:lnTo>
                      <a:lnTo>
                        <a:pt x="220" y="175"/>
                      </a:lnTo>
                      <a:lnTo>
                        <a:pt x="220" y="1087"/>
                      </a:lnTo>
                      <a:lnTo>
                        <a:pt x="140" y="1033"/>
                      </a:lnTo>
                      <a:lnTo>
                        <a:pt x="67" y="976"/>
                      </a:lnTo>
                      <a:lnTo>
                        <a:pt x="0" y="9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40" name="Freeform 17"/>
                <p:cNvSpPr>
                  <a:spLocks/>
                </p:cNvSpPr>
                <p:nvPr/>
              </p:nvSpPr>
              <p:spPr bwMode="auto">
                <a:xfrm>
                  <a:off x="11436350" y="5773738"/>
                  <a:ext cx="347663" cy="1725613"/>
                </a:xfrm>
                <a:custGeom>
                  <a:avLst/>
                  <a:gdLst>
                    <a:gd name="T0" fmla="*/ 219 w 219"/>
                    <a:gd name="T1" fmla="*/ 0 h 1087"/>
                    <a:gd name="T2" fmla="*/ 219 w 219"/>
                    <a:gd name="T3" fmla="*/ 919 h 1087"/>
                    <a:gd name="T4" fmla="*/ 151 w 219"/>
                    <a:gd name="T5" fmla="*/ 976 h 1087"/>
                    <a:gd name="T6" fmla="*/ 78 w 219"/>
                    <a:gd name="T7" fmla="*/ 1033 h 1087"/>
                    <a:gd name="T8" fmla="*/ 0 w 219"/>
                    <a:gd name="T9" fmla="*/ 1087 h 1087"/>
                    <a:gd name="T10" fmla="*/ 0 w 219"/>
                    <a:gd name="T11" fmla="*/ 175 h 1087"/>
                    <a:gd name="T12" fmla="*/ 78 w 219"/>
                    <a:gd name="T13" fmla="*/ 118 h 1087"/>
                    <a:gd name="T14" fmla="*/ 151 w 219"/>
                    <a:gd name="T15" fmla="*/ 60 h 1087"/>
                    <a:gd name="T16" fmla="*/ 219 w 219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9" h="1087">
                      <a:moveTo>
                        <a:pt x="219" y="0"/>
                      </a:moveTo>
                      <a:lnTo>
                        <a:pt x="219" y="919"/>
                      </a:lnTo>
                      <a:lnTo>
                        <a:pt x="151" y="976"/>
                      </a:lnTo>
                      <a:lnTo>
                        <a:pt x="78" y="1033"/>
                      </a:lnTo>
                      <a:lnTo>
                        <a:pt x="0" y="1087"/>
                      </a:lnTo>
                      <a:lnTo>
                        <a:pt x="0" y="175"/>
                      </a:lnTo>
                      <a:lnTo>
                        <a:pt x="78" y="118"/>
                      </a:lnTo>
                      <a:lnTo>
                        <a:pt x="151" y="60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41" name="Freeform 18"/>
                <p:cNvSpPr>
                  <a:spLocks/>
                </p:cNvSpPr>
                <p:nvPr/>
              </p:nvSpPr>
              <p:spPr bwMode="auto">
                <a:xfrm>
                  <a:off x="4457700" y="6267450"/>
                  <a:ext cx="347663" cy="1598613"/>
                </a:xfrm>
                <a:custGeom>
                  <a:avLst/>
                  <a:gdLst>
                    <a:gd name="T0" fmla="*/ 0 w 219"/>
                    <a:gd name="T1" fmla="*/ 0 h 1007"/>
                    <a:gd name="T2" fmla="*/ 106 w 219"/>
                    <a:gd name="T3" fmla="*/ 53 h 1007"/>
                    <a:gd name="T4" fmla="*/ 219 w 219"/>
                    <a:gd name="T5" fmla="*/ 106 h 1007"/>
                    <a:gd name="T6" fmla="*/ 219 w 219"/>
                    <a:gd name="T7" fmla="*/ 1007 h 1007"/>
                    <a:gd name="T8" fmla="*/ 106 w 219"/>
                    <a:gd name="T9" fmla="*/ 959 h 1007"/>
                    <a:gd name="T10" fmla="*/ 0 w 219"/>
                    <a:gd name="T11" fmla="*/ 905 h 1007"/>
                    <a:gd name="T12" fmla="*/ 0 w 219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1007">
                      <a:moveTo>
                        <a:pt x="0" y="0"/>
                      </a:moveTo>
                      <a:lnTo>
                        <a:pt x="106" y="53"/>
                      </a:lnTo>
                      <a:lnTo>
                        <a:pt x="219" y="106"/>
                      </a:lnTo>
                      <a:lnTo>
                        <a:pt x="219" y="1007"/>
                      </a:lnTo>
                      <a:lnTo>
                        <a:pt x="106" y="959"/>
                      </a:lnTo>
                      <a:lnTo>
                        <a:pt x="0" y="9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42" name="Freeform 19"/>
                <p:cNvSpPr>
                  <a:spLocks/>
                </p:cNvSpPr>
                <p:nvPr/>
              </p:nvSpPr>
              <p:spPr bwMode="auto">
                <a:xfrm>
                  <a:off x="10737850" y="6267450"/>
                  <a:ext cx="349250" cy="1598613"/>
                </a:xfrm>
                <a:custGeom>
                  <a:avLst/>
                  <a:gdLst>
                    <a:gd name="T0" fmla="*/ 220 w 220"/>
                    <a:gd name="T1" fmla="*/ 0 h 1007"/>
                    <a:gd name="T2" fmla="*/ 220 w 220"/>
                    <a:gd name="T3" fmla="*/ 905 h 1007"/>
                    <a:gd name="T4" fmla="*/ 112 w 220"/>
                    <a:gd name="T5" fmla="*/ 959 h 1007"/>
                    <a:gd name="T6" fmla="*/ 0 w 220"/>
                    <a:gd name="T7" fmla="*/ 1007 h 1007"/>
                    <a:gd name="T8" fmla="*/ 0 w 220"/>
                    <a:gd name="T9" fmla="*/ 106 h 1007"/>
                    <a:gd name="T10" fmla="*/ 112 w 220"/>
                    <a:gd name="T11" fmla="*/ 53 h 1007"/>
                    <a:gd name="T12" fmla="*/ 220 w 220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1007">
                      <a:moveTo>
                        <a:pt x="220" y="0"/>
                      </a:moveTo>
                      <a:lnTo>
                        <a:pt x="220" y="905"/>
                      </a:lnTo>
                      <a:lnTo>
                        <a:pt x="112" y="959"/>
                      </a:lnTo>
                      <a:lnTo>
                        <a:pt x="0" y="1007"/>
                      </a:lnTo>
                      <a:lnTo>
                        <a:pt x="0" y="106"/>
                      </a:lnTo>
                      <a:lnTo>
                        <a:pt x="112" y="5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43" name="Freeform 20"/>
                <p:cNvSpPr>
                  <a:spLocks/>
                </p:cNvSpPr>
                <p:nvPr/>
              </p:nvSpPr>
              <p:spPr bwMode="auto">
                <a:xfrm>
                  <a:off x="5154613" y="6575425"/>
                  <a:ext cx="347663" cy="1530350"/>
                </a:xfrm>
                <a:custGeom>
                  <a:avLst/>
                  <a:gdLst>
                    <a:gd name="T0" fmla="*/ 0 w 219"/>
                    <a:gd name="T1" fmla="*/ 0 h 964"/>
                    <a:gd name="T2" fmla="*/ 108 w 219"/>
                    <a:gd name="T3" fmla="*/ 37 h 964"/>
                    <a:gd name="T4" fmla="*/ 219 w 219"/>
                    <a:gd name="T5" fmla="*/ 71 h 964"/>
                    <a:gd name="T6" fmla="*/ 219 w 219"/>
                    <a:gd name="T7" fmla="*/ 964 h 964"/>
                    <a:gd name="T8" fmla="*/ 108 w 219"/>
                    <a:gd name="T9" fmla="*/ 931 h 964"/>
                    <a:gd name="T10" fmla="*/ 0 w 219"/>
                    <a:gd name="T11" fmla="*/ 897 h 964"/>
                    <a:gd name="T12" fmla="*/ 0 w 219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64">
                      <a:moveTo>
                        <a:pt x="0" y="0"/>
                      </a:moveTo>
                      <a:lnTo>
                        <a:pt x="108" y="37"/>
                      </a:lnTo>
                      <a:lnTo>
                        <a:pt x="219" y="71"/>
                      </a:lnTo>
                      <a:lnTo>
                        <a:pt x="219" y="964"/>
                      </a:lnTo>
                      <a:lnTo>
                        <a:pt x="108" y="931"/>
                      </a:lnTo>
                      <a:lnTo>
                        <a:pt x="0" y="8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44" name="Freeform 21"/>
                <p:cNvSpPr>
                  <a:spLocks/>
                </p:cNvSpPr>
                <p:nvPr/>
              </p:nvSpPr>
              <p:spPr bwMode="auto">
                <a:xfrm>
                  <a:off x="10040938" y="6575425"/>
                  <a:ext cx="346075" cy="1530350"/>
                </a:xfrm>
                <a:custGeom>
                  <a:avLst/>
                  <a:gdLst>
                    <a:gd name="T0" fmla="*/ 218 w 218"/>
                    <a:gd name="T1" fmla="*/ 0 h 964"/>
                    <a:gd name="T2" fmla="*/ 218 w 218"/>
                    <a:gd name="T3" fmla="*/ 897 h 964"/>
                    <a:gd name="T4" fmla="*/ 111 w 218"/>
                    <a:gd name="T5" fmla="*/ 931 h 964"/>
                    <a:gd name="T6" fmla="*/ 0 w 218"/>
                    <a:gd name="T7" fmla="*/ 964 h 964"/>
                    <a:gd name="T8" fmla="*/ 0 w 218"/>
                    <a:gd name="T9" fmla="*/ 71 h 964"/>
                    <a:gd name="T10" fmla="*/ 111 w 218"/>
                    <a:gd name="T11" fmla="*/ 37 h 964"/>
                    <a:gd name="T12" fmla="*/ 218 w 218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8" h="964">
                      <a:moveTo>
                        <a:pt x="218" y="0"/>
                      </a:moveTo>
                      <a:lnTo>
                        <a:pt x="218" y="897"/>
                      </a:lnTo>
                      <a:lnTo>
                        <a:pt x="111" y="931"/>
                      </a:lnTo>
                      <a:lnTo>
                        <a:pt x="0" y="964"/>
                      </a:lnTo>
                      <a:lnTo>
                        <a:pt x="0" y="71"/>
                      </a:lnTo>
                      <a:lnTo>
                        <a:pt x="111" y="37"/>
                      </a:lnTo>
                      <a:lnTo>
                        <a:pt x="218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45" name="Freeform 22"/>
                <p:cNvSpPr>
                  <a:spLocks/>
                </p:cNvSpPr>
                <p:nvPr/>
              </p:nvSpPr>
              <p:spPr bwMode="auto">
                <a:xfrm>
                  <a:off x="6027738" y="6823075"/>
                  <a:ext cx="347663" cy="1470025"/>
                </a:xfrm>
                <a:custGeom>
                  <a:avLst/>
                  <a:gdLst>
                    <a:gd name="T0" fmla="*/ 0 w 219"/>
                    <a:gd name="T1" fmla="*/ 0 h 926"/>
                    <a:gd name="T2" fmla="*/ 108 w 219"/>
                    <a:gd name="T3" fmla="*/ 23 h 926"/>
                    <a:gd name="T4" fmla="*/ 219 w 219"/>
                    <a:gd name="T5" fmla="*/ 42 h 926"/>
                    <a:gd name="T6" fmla="*/ 219 w 219"/>
                    <a:gd name="T7" fmla="*/ 926 h 926"/>
                    <a:gd name="T8" fmla="*/ 108 w 219"/>
                    <a:gd name="T9" fmla="*/ 909 h 926"/>
                    <a:gd name="T10" fmla="*/ 0 w 219"/>
                    <a:gd name="T11" fmla="*/ 888 h 926"/>
                    <a:gd name="T12" fmla="*/ 0 w 219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26">
                      <a:moveTo>
                        <a:pt x="0" y="0"/>
                      </a:moveTo>
                      <a:lnTo>
                        <a:pt x="108" y="23"/>
                      </a:lnTo>
                      <a:lnTo>
                        <a:pt x="219" y="42"/>
                      </a:lnTo>
                      <a:lnTo>
                        <a:pt x="219" y="926"/>
                      </a:lnTo>
                      <a:lnTo>
                        <a:pt x="108" y="909"/>
                      </a:lnTo>
                      <a:lnTo>
                        <a:pt x="0" y="8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46" name="Freeform 23"/>
                <p:cNvSpPr>
                  <a:spLocks/>
                </p:cNvSpPr>
                <p:nvPr/>
              </p:nvSpPr>
              <p:spPr bwMode="auto">
                <a:xfrm>
                  <a:off x="9167813" y="6823075"/>
                  <a:ext cx="349250" cy="1470025"/>
                </a:xfrm>
                <a:custGeom>
                  <a:avLst/>
                  <a:gdLst>
                    <a:gd name="T0" fmla="*/ 220 w 220"/>
                    <a:gd name="T1" fmla="*/ 0 h 926"/>
                    <a:gd name="T2" fmla="*/ 220 w 220"/>
                    <a:gd name="T3" fmla="*/ 888 h 926"/>
                    <a:gd name="T4" fmla="*/ 111 w 220"/>
                    <a:gd name="T5" fmla="*/ 909 h 926"/>
                    <a:gd name="T6" fmla="*/ 0 w 220"/>
                    <a:gd name="T7" fmla="*/ 926 h 926"/>
                    <a:gd name="T8" fmla="*/ 0 w 220"/>
                    <a:gd name="T9" fmla="*/ 42 h 926"/>
                    <a:gd name="T10" fmla="*/ 111 w 220"/>
                    <a:gd name="T11" fmla="*/ 23 h 926"/>
                    <a:gd name="T12" fmla="*/ 220 w 220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926">
                      <a:moveTo>
                        <a:pt x="220" y="0"/>
                      </a:moveTo>
                      <a:lnTo>
                        <a:pt x="220" y="888"/>
                      </a:lnTo>
                      <a:lnTo>
                        <a:pt x="111" y="909"/>
                      </a:lnTo>
                      <a:lnTo>
                        <a:pt x="0" y="926"/>
                      </a:lnTo>
                      <a:lnTo>
                        <a:pt x="0" y="42"/>
                      </a:lnTo>
                      <a:lnTo>
                        <a:pt x="111" y="2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47" name="Freeform 24"/>
                <p:cNvSpPr>
                  <a:spLocks/>
                </p:cNvSpPr>
                <p:nvPr/>
              </p:nvSpPr>
              <p:spPr bwMode="auto">
                <a:xfrm>
                  <a:off x="7073900" y="6975475"/>
                  <a:ext cx="347663" cy="1417638"/>
                </a:xfrm>
                <a:custGeom>
                  <a:avLst/>
                  <a:gdLst>
                    <a:gd name="T0" fmla="*/ 0 w 219"/>
                    <a:gd name="T1" fmla="*/ 0 h 893"/>
                    <a:gd name="T2" fmla="*/ 110 w 219"/>
                    <a:gd name="T3" fmla="*/ 7 h 893"/>
                    <a:gd name="T4" fmla="*/ 219 w 219"/>
                    <a:gd name="T5" fmla="*/ 12 h 893"/>
                    <a:gd name="T6" fmla="*/ 219 w 219"/>
                    <a:gd name="T7" fmla="*/ 893 h 893"/>
                    <a:gd name="T8" fmla="*/ 110 w 219"/>
                    <a:gd name="T9" fmla="*/ 890 h 893"/>
                    <a:gd name="T10" fmla="*/ 0 w 219"/>
                    <a:gd name="T11" fmla="*/ 881 h 893"/>
                    <a:gd name="T12" fmla="*/ 0 w 219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893">
                      <a:moveTo>
                        <a:pt x="0" y="0"/>
                      </a:moveTo>
                      <a:lnTo>
                        <a:pt x="110" y="7"/>
                      </a:lnTo>
                      <a:lnTo>
                        <a:pt x="219" y="12"/>
                      </a:lnTo>
                      <a:lnTo>
                        <a:pt x="219" y="893"/>
                      </a:lnTo>
                      <a:lnTo>
                        <a:pt x="110" y="890"/>
                      </a:lnTo>
                      <a:lnTo>
                        <a:pt x="0" y="8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48" name="Freeform 25"/>
                <p:cNvSpPr>
                  <a:spLocks/>
                </p:cNvSpPr>
                <p:nvPr/>
              </p:nvSpPr>
              <p:spPr bwMode="auto">
                <a:xfrm>
                  <a:off x="8120063" y="6975475"/>
                  <a:ext cx="350838" cy="1417638"/>
                </a:xfrm>
                <a:custGeom>
                  <a:avLst/>
                  <a:gdLst>
                    <a:gd name="T0" fmla="*/ 221 w 221"/>
                    <a:gd name="T1" fmla="*/ 0 h 893"/>
                    <a:gd name="T2" fmla="*/ 221 w 221"/>
                    <a:gd name="T3" fmla="*/ 881 h 893"/>
                    <a:gd name="T4" fmla="*/ 110 w 221"/>
                    <a:gd name="T5" fmla="*/ 890 h 893"/>
                    <a:gd name="T6" fmla="*/ 0 w 221"/>
                    <a:gd name="T7" fmla="*/ 893 h 893"/>
                    <a:gd name="T8" fmla="*/ 0 w 221"/>
                    <a:gd name="T9" fmla="*/ 12 h 893"/>
                    <a:gd name="T10" fmla="*/ 110 w 221"/>
                    <a:gd name="T11" fmla="*/ 7 h 893"/>
                    <a:gd name="T12" fmla="*/ 221 w 221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1" h="893">
                      <a:moveTo>
                        <a:pt x="221" y="0"/>
                      </a:moveTo>
                      <a:lnTo>
                        <a:pt x="221" y="881"/>
                      </a:lnTo>
                      <a:lnTo>
                        <a:pt x="110" y="890"/>
                      </a:lnTo>
                      <a:lnTo>
                        <a:pt x="0" y="893"/>
                      </a:lnTo>
                      <a:lnTo>
                        <a:pt x="0" y="12"/>
                      </a:lnTo>
                      <a:lnTo>
                        <a:pt x="110" y="7"/>
                      </a:lnTo>
                      <a:lnTo>
                        <a:pt x="221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234" name="Group 233"/>
              <p:cNvGrpSpPr/>
              <p:nvPr/>
            </p:nvGrpSpPr>
            <p:grpSpPr>
              <a:xfrm>
                <a:off x="6338645" y="2741246"/>
                <a:ext cx="9070975" cy="4368800"/>
                <a:chOff x="3235325" y="2628900"/>
                <a:chExt cx="9070975" cy="4368800"/>
              </a:xfrm>
            </p:grpSpPr>
            <p:sp>
              <p:nvSpPr>
                <p:cNvPr id="235" name="Freeform 26"/>
                <p:cNvSpPr>
                  <a:spLocks/>
                </p:cNvSpPr>
                <p:nvPr/>
              </p:nvSpPr>
              <p:spPr bwMode="auto">
                <a:xfrm>
                  <a:off x="3235325" y="2628900"/>
                  <a:ext cx="9070975" cy="4368800"/>
                </a:xfrm>
                <a:custGeom>
                  <a:avLst/>
                  <a:gdLst>
                    <a:gd name="T0" fmla="*/ 3038 w 5714"/>
                    <a:gd name="T1" fmla="*/ 2 h 2752"/>
                    <a:gd name="T2" fmla="*/ 3390 w 5714"/>
                    <a:gd name="T3" fmla="*/ 21 h 2752"/>
                    <a:gd name="T4" fmla="*/ 3728 w 5714"/>
                    <a:gd name="T5" fmla="*/ 59 h 2752"/>
                    <a:gd name="T6" fmla="*/ 4047 w 5714"/>
                    <a:gd name="T7" fmla="*/ 115 h 2752"/>
                    <a:gd name="T8" fmla="*/ 4349 w 5714"/>
                    <a:gd name="T9" fmla="*/ 186 h 2752"/>
                    <a:gd name="T10" fmla="*/ 4627 w 5714"/>
                    <a:gd name="T11" fmla="*/ 273 h 2752"/>
                    <a:gd name="T12" fmla="*/ 4878 w 5714"/>
                    <a:gd name="T13" fmla="*/ 374 h 2752"/>
                    <a:gd name="T14" fmla="*/ 5102 w 5714"/>
                    <a:gd name="T15" fmla="*/ 488 h 2752"/>
                    <a:gd name="T16" fmla="*/ 5296 w 5714"/>
                    <a:gd name="T17" fmla="*/ 617 h 2752"/>
                    <a:gd name="T18" fmla="*/ 5456 w 5714"/>
                    <a:gd name="T19" fmla="*/ 756 h 2752"/>
                    <a:gd name="T20" fmla="*/ 5581 w 5714"/>
                    <a:gd name="T21" fmla="*/ 905 h 2752"/>
                    <a:gd name="T22" fmla="*/ 5666 w 5714"/>
                    <a:gd name="T23" fmla="*/ 1065 h 2752"/>
                    <a:gd name="T24" fmla="*/ 5709 w 5714"/>
                    <a:gd name="T25" fmla="*/ 1233 h 2752"/>
                    <a:gd name="T26" fmla="*/ 5709 w 5714"/>
                    <a:gd name="T27" fmla="*/ 1412 h 2752"/>
                    <a:gd name="T28" fmla="*/ 5662 w 5714"/>
                    <a:gd name="T29" fmla="*/ 1590 h 2752"/>
                    <a:gd name="T30" fmla="*/ 5569 w 5714"/>
                    <a:gd name="T31" fmla="*/ 1762 h 2752"/>
                    <a:gd name="T32" fmla="*/ 5435 w 5714"/>
                    <a:gd name="T33" fmla="*/ 1927 h 2752"/>
                    <a:gd name="T34" fmla="*/ 5263 w 5714"/>
                    <a:gd name="T35" fmla="*/ 2081 h 2752"/>
                    <a:gd name="T36" fmla="*/ 5055 w 5714"/>
                    <a:gd name="T37" fmla="*/ 2224 h 2752"/>
                    <a:gd name="T38" fmla="*/ 4816 w 5714"/>
                    <a:gd name="T39" fmla="*/ 2352 h 2752"/>
                    <a:gd name="T40" fmla="*/ 4545 w 5714"/>
                    <a:gd name="T41" fmla="*/ 2467 h 2752"/>
                    <a:gd name="T42" fmla="*/ 4248 w 5714"/>
                    <a:gd name="T43" fmla="*/ 2564 h 2752"/>
                    <a:gd name="T44" fmla="*/ 3929 w 5714"/>
                    <a:gd name="T45" fmla="*/ 2644 h 2752"/>
                    <a:gd name="T46" fmla="*/ 3588 w 5714"/>
                    <a:gd name="T47" fmla="*/ 2702 h 2752"/>
                    <a:gd name="T48" fmla="*/ 3230 w 5714"/>
                    <a:gd name="T49" fmla="*/ 2738 h 2752"/>
                    <a:gd name="T50" fmla="*/ 2857 w 5714"/>
                    <a:gd name="T51" fmla="*/ 2752 h 2752"/>
                    <a:gd name="T52" fmla="*/ 2484 w 5714"/>
                    <a:gd name="T53" fmla="*/ 2738 h 2752"/>
                    <a:gd name="T54" fmla="*/ 2127 w 5714"/>
                    <a:gd name="T55" fmla="*/ 2702 h 2752"/>
                    <a:gd name="T56" fmla="*/ 1787 w 5714"/>
                    <a:gd name="T57" fmla="*/ 2644 h 2752"/>
                    <a:gd name="T58" fmla="*/ 1466 w 5714"/>
                    <a:gd name="T59" fmla="*/ 2564 h 2752"/>
                    <a:gd name="T60" fmla="*/ 1169 w 5714"/>
                    <a:gd name="T61" fmla="*/ 2467 h 2752"/>
                    <a:gd name="T62" fmla="*/ 900 w 5714"/>
                    <a:gd name="T63" fmla="*/ 2352 h 2752"/>
                    <a:gd name="T64" fmla="*/ 659 w 5714"/>
                    <a:gd name="T65" fmla="*/ 2224 h 2752"/>
                    <a:gd name="T66" fmla="*/ 451 w 5714"/>
                    <a:gd name="T67" fmla="*/ 2081 h 2752"/>
                    <a:gd name="T68" fmla="*/ 279 w 5714"/>
                    <a:gd name="T69" fmla="*/ 1927 h 2752"/>
                    <a:gd name="T70" fmla="*/ 146 w 5714"/>
                    <a:gd name="T71" fmla="*/ 1762 h 2752"/>
                    <a:gd name="T72" fmla="*/ 54 w 5714"/>
                    <a:gd name="T73" fmla="*/ 1590 h 2752"/>
                    <a:gd name="T74" fmla="*/ 7 w 5714"/>
                    <a:gd name="T75" fmla="*/ 1412 h 2752"/>
                    <a:gd name="T76" fmla="*/ 5 w 5714"/>
                    <a:gd name="T77" fmla="*/ 1233 h 2752"/>
                    <a:gd name="T78" fmla="*/ 50 w 5714"/>
                    <a:gd name="T79" fmla="*/ 1065 h 2752"/>
                    <a:gd name="T80" fmla="*/ 135 w 5714"/>
                    <a:gd name="T81" fmla="*/ 905 h 2752"/>
                    <a:gd name="T82" fmla="*/ 258 w 5714"/>
                    <a:gd name="T83" fmla="*/ 756 h 2752"/>
                    <a:gd name="T84" fmla="*/ 420 w 5714"/>
                    <a:gd name="T85" fmla="*/ 617 h 2752"/>
                    <a:gd name="T86" fmla="*/ 612 w 5714"/>
                    <a:gd name="T87" fmla="*/ 488 h 2752"/>
                    <a:gd name="T88" fmla="*/ 836 w 5714"/>
                    <a:gd name="T89" fmla="*/ 374 h 2752"/>
                    <a:gd name="T90" fmla="*/ 1089 w 5714"/>
                    <a:gd name="T91" fmla="*/ 273 h 2752"/>
                    <a:gd name="T92" fmla="*/ 1367 w 5714"/>
                    <a:gd name="T93" fmla="*/ 186 h 2752"/>
                    <a:gd name="T94" fmla="*/ 1667 w 5714"/>
                    <a:gd name="T95" fmla="*/ 115 h 2752"/>
                    <a:gd name="T96" fmla="*/ 1986 w 5714"/>
                    <a:gd name="T97" fmla="*/ 59 h 2752"/>
                    <a:gd name="T98" fmla="*/ 2325 w 5714"/>
                    <a:gd name="T99" fmla="*/ 21 h 2752"/>
                    <a:gd name="T100" fmla="*/ 2677 w 5714"/>
                    <a:gd name="T101" fmla="*/ 2 h 27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752">
                      <a:moveTo>
                        <a:pt x="2857" y="0"/>
                      </a:moveTo>
                      <a:lnTo>
                        <a:pt x="3038" y="2"/>
                      </a:lnTo>
                      <a:lnTo>
                        <a:pt x="3216" y="9"/>
                      </a:lnTo>
                      <a:lnTo>
                        <a:pt x="3390" y="21"/>
                      </a:lnTo>
                      <a:lnTo>
                        <a:pt x="3561" y="38"/>
                      </a:lnTo>
                      <a:lnTo>
                        <a:pt x="3728" y="59"/>
                      </a:lnTo>
                      <a:lnTo>
                        <a:pt x="3891" y="85"/>
                      </a:lnTo>
                      <a:lnTo>
                        <a:pt x="4047" y="115"/>
                      </a:lnTo>
                      <a:lnTo>
                        <a:pt x="4202" y="148"/>
                      </a:lnTo>
                      <a:lnTo>
                        <a:pt x="4349" y="186"/>
                      </a:lnTo>
                      <a:lnTo>
                        <a:pt x="4490" y="228"/>
                      </a:lnTo>
                      <a:lnTo>
                        <a:pt x="4627" y="273"/>
                      </a:lnTo>
                      <a:lnTo>
                        <a:pt x="4755" y="321"/>
                      </a:lnTo>
                      <a:lnTo>
                        <a:pt x="4878" y="374"/>
                      </a:lnTo>
                      <a:lnTo>
                        <a:pt x="4994" y="429"/>
                      </a:lnTo>
                      <a:lnTo>
                        <a:pt x="5102" y="488"/>
                      </a:lnTo>
                      <a:lnTo>
                        <a:pt x="5203" y="551"/>
                      </a:lnTo>
                      <a:lnTo>
                        <a:pt x="5296" y="617"/>
                      </a:lnTo>
                      <a:lnTo>
                        <a:pt x="5380" y="685"/>
                      </a:lnTo>
                      <a:lnTo>
                        <a:pt x="5456" y="756"/>
                      </a:lnTo>
                      <a:lnTo>
                        <a:pt x="5524" y="829"/>
                      </a:lnTo>
                      <a:lnTo>
                        <a:pt x="5581" y="905"/>
                      </a:lnTo>
                      <a:lnTo>
                        <a:pt x="5628" y="985"/>
                      </a:lnTo>
                      <a:lnTo>
                        <a:pt x="5666" y="1065"/>
                      </a:lnTo>
                      <a:lnTo>
                        <a:pt x="5694" y="1148"/>
                      </a:lnTo>
                      <a:lnTo>
                        <a:pt x="5709" y="1233"/>
                      </a:lnTo>
                      <a:lnTo>
                        <a:pt x="5714" y="1320"/>
                      </a:lnTo>
                      <a:lnTo>
                        <a:pt x="5709" y="1412"/>
                      </a:lnTo>
                      <a:lnTo>
                        <a:pt x="5692" y="1501"/>
                      </a:lnTo>
                      <a:lnTo>
                        <a:pt x="5662" y="1590"/>
                      </a:lnTo>
                      <a:lnTo>
                        <a:pt x="5621" y="1677"/>
                      </a:lnTo>
                      <a:lnTo>
                        <a:pt x="5569" y="1762"/>
                      </a:lnTo>
                      <a:lnTo>
                        <a:pt x="5508" y="1845"/>
                      </a:lnTo>
                      <a:lnTo>
                        <a:pt x="5435" y="1927"/>
                      </a:lnTo>
                      <a:lnTo>
                        <a:pt x="5353" y="2005"/>
                      </a:lnTo>
                      <a:lnTo>
                        <a:pt x="5263" y="2081"/>
                      </a:lnTo>
                      <a:lnTo>
                        <a:pt x="5164" y="2154"/>
                      </a:lnTo>
                      <a:lnTo>
                        <a:pt x="5055" y="2224"/>
                      </a:lnTo>
                      <a:lnTo>
                        <a:pt x="4939" y="2290"/>
                      </a:lnTo>
                      <a:lnTo>
                        <a:pt x="4816" y="2352"/>
                      </a:lnTo>
                      <a:lnTo>
                        <a:pt x="4684" y="2411"/>
                      </a:lnTo>
                      <a:lnTo>
                        <a:pt x="4545" y="2467"/>
                      </a:lnTo>
                      <a:lnTo>
                        <a:pt x="4399" y="2517"/>
                      </a:lnTo>
                      <a:lnTo>
                        <a:pt x="4248" y="2564"/>
                      </a:lnTo>
                      <a:lnTo>
                        <a:pt x="4091" y="2606"/>
                      </a:lnTo>
                      <a:lnTo>
                        <a:pt x="3929" y="2644"/>
                      </a:lnTo>
                      <a:lnTo>
                        <a:pt x="3761" y="2675"/>
                      </a:lnTo>
                      <a:lnTo>
                        <a:pt x="3588" y="2702"/>
                      </a:lnTo>
                      <a:lnTo>
                        <a:pt x="3411" y="2724"/>
                      </a:lnTo>
                      <a:lnTo>
                        <a:pt x="3230" y="2738"/>
                      </a:lnTo>
                      <a:lnTo>
                        <a:pt x="3046" y="2748"/>
                      </a:lnTo>
                      <a:lnTo>
                        <a:pt x="2857" y="2752"/>
                      </a:lnTo>
                      <a:lnTo>
                        <a:pt x="2670" y="2748"/>
                      </a:lnTo>
                      <a:lnTo>
                        <a:pt x="2484" y="2738"/>
                      </a:lnTo>
                      <a:lnTo>
                        <a:pt x="2304" y="2724"/>
                      </a:lnTo>
                      <a:lnTo>
                        <a:pt x="2127" y="2702"/>
                      </a:lnTo>
                      <a:lnTo>
                        <a:pt x="1955" y="2675"/>
                      </a:lnTo>
                      <a:lnTo>
                        <a:pt x="1787" y="2644"/>
                      </a:lnTo>
                      <a:lnTo>
                        <a:pt x="1624" y="2606"/>
                      </a:lnTo>
                      <a:lnTo>
                        <a:pt x="1466" y="2564"/>
                      </a:lnTo>
                      <a:lnTo>
                        <a:pt x="1315" y="2517"/>
                      </a:lnTo>
                      <a:lnTo>
                        <a:pt x="1169" y="2467"/>
                      </a:lnTo>
                      <a:lnTo>
                        <a:pt x="1032" y="2411"/>
                      </a:lnTo>
                      <a:lnTo>
                        <a:pt x="900" y="2352"/>
                      </a:lnTo>
                      <a:lnTo>
                        <a:pt x="775" y="2290"/>
                      </a:lnTo>
                      <a:lnTo>
                        <a:pt x="659" y="2224"/>
                      </a:lnTo>
                      <a:lnTo>
                        <a:pt x="552" y="2154"/>
                      </a:lnTo>
                      <a:lnTo>
                        <a:pt x="451" y="2081"/>
                      </a:lnTo>
                      <a:lnTo>
                        <a:pt x="361" y="2005"/>
                      </a:lnTo>
                      <a:lnTo>
                        <a:pt x="279" y="1927"/>
                      </a:lnTo>
                      <a:lnTo>
                        <a:pt x="208" y="1845"/>
                      </a:lnTo>
                      <a:lnTo>
                        <a:pt x="146" y="1762"/>
                      </a:lnTo>
                      <a:lnTo>
                        <a:pt x="94" y="1677"/>
                      </a:lnTo>
                      <a:lnTo>
                        <a:pt x="54" y="1590"/>
                      </a:lnTo>
                      <a:lnTo>
                        <a:pt x="24" y="1501"/>
                      </a:lnTo>
                      <a:lnTo>
                        <a:pt x="7" y="1412"/>
                      </a:lnTo>
                      <a:lnTo>
                        <a:pt x="0" y="1320"/>
                      </a:lnTo>
                      <a:lnTo>
                        <a:pt x="5" y="1233"/>
                      </a:lnTo>
                      <a:lnTo>
                        <a:pt x="23" y="1148"/>
                      </a:lnTo>
                      <a:lnTo>
                        <a:pt x="50" y="1065"/>
                      </a:lnTo>
                      <a:lnTo>
                        <a:pt x="87" y="985"/>
                      </a:lnTo>
                      <a:lnTo>
                        <a:pt x="135" y="905"/>
                      </a:lnTo>
                      <a:lnTo>
                        <a:pt x="193" y="829"/>
                      </a:lnTo>
                      <a:lnTo>
                        <a:pt x="258" y="756"/>
                      </a:lnTo>
                      <a:lnTo>
                        <a:pt x="335" y="685"/>
                      </a:lnTo>
                      <a:lnTo>
                        <a:pt x="420" y="617"/>
                      </a:lnTo>
                      <a:lnTo>
                        <a:pt x="512" y="551"/>
                      </a:lnTo>
                      <a:lnTo>
                        <a:pt x="612" y="488"/>
                      </a:lnTo>
                      <a:lnTo>
                        <a:pt x="722" y="429"/>
                      </a:lnTo>
                      <a:lnTo>
                        <a:pt x="836" y="374"/>
                      </a:lnTo>
                      <a:lnTo>
                        <a:pt x="959" y="321"/>
                      </a:lnTo>
                      <a:lnTo>
                        <a:pt x="1089" y="273"/>
                      </a:lnTo>
                      <a:lnTo>
                        <a:pt x="1225" y="228"/>
                      </a:lnTo>
                      <a:lnTo>
                        <a:pt x="1367" y="186"/>
                      </a:lnTo>
                      <a:lnTo>
                        <a:pt x="1514" y="148"/>
                      </a:lnTo>
                      <a:lnTo>
                        <a:pt x="1667" y="115"/>
                      </a:lnTo>
                      <a:lnTo>
                        <a:pt x="1825" y="85"/>
                      </a:lnTo>
                      <a:lnTo>
                        <a:pt x="1986" y="59"/>
                      </a:lnTo>
                      <a:lnTo>
                        <a:pt x="2155" y="38"/>
                      </a:lnTo>
                      <a:lnTo>
                        <a:pt x="2325" y="21"/>
                      </a:lnTo>
                      <a:lnTo>
                        <a:pt x="2500" y="9"/>
                      </a:lnTo>
                      <a:lnTo>
                        <a:pt x="2677" y="2"/>
                      </a:lnTo>
                      <a:lnTo>
                        <a:pt x="285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36" name="Freeform 27"/>
                <p:cNvSpPr>
                  <a:spLocks/>
                </p:cNvSpPr>
                <p:nvPr/>
              </p:nvSpPr>
              <p:spPr bwMode="auto">
                <a:xfrm>
                  <a:off x="3932238" y="3152775"/>
                  <a:ext cx="7677150" cy="3138488"/>
                </a:xfrm>
                <a:custGeom>
                  <a:avLst/>
                  <a:gdLst>
                    <a:gd name="T0" fmla="*/ 2611 w 4836"/>
                    <a:gd name="T1" fmla="*/ 4 h 1977"/>
                    <a:gd name="T2" fmla="*/ 2977 w 4836"/>
                    <a:gd name="T3" fmla="*/ 28 h 1977"/>
                    <a:gd name="T4" fmla="*/ 3312 w 4836"/>
                    <a:gd name="T5" fmla="*/ 75 h 1977"/>
                    <a:gd name="T6" fmla="*/ 3619 w 4836"/>
                    <a:gd name="T7" fmla="*/ 141 h 1977"/>
                    <a:gd name="T8" fmla="*/ 3893 w 4836"/>
                    <a:gd name="T9" fmla="*/ 224 h 1977"/>
                    <a:gd name="T10" fmla="*/ 4136 w 4836"/>
                    <a:gd name="T11" fmla="*/ 318 h 1977"/>
                    <a:gd name="T12" fmla="*/ 4344 w 4836"/>
                    <a:gd name="T13" fmla="*/ 424 h 1977"/>
                    <a:gd name="T14" fmla="*/ 4517 w 4836"/>
                    <a:gd name="T15" fmla="*/ 535 h 1977"/>
                    <a:gd name="T16" fmla="*/ 4654 w 4836"/>
                    <a:gd name="T17" fmla="*/ 652 h 1977"/>
                    <a:gd name="T18" fmla="*/ 4755 w 4836"/>
                    <a:gd name="T19" fmla="*/ 768 h 1977"/>
                    <a:gd name="T20" fmla="*/ 4816 w 4836"/>
                    <a:gd name="T21" fmla="*/ 883 h 1977"/>
                    <a:gd name="T22" fmla="*/ 4836 w 4836"/>
                    <a:gd name="T23" fmla="*/ 990 h 1977"/>
                    <a:gd name="T24" fmla="*/ 4816 w 4836"/>
                    <a:gd name="T25" fmla="*/ 1100 h 1977"/>
                    <a:gd name="T26" fmla="*/ 4755 w 4836"/>
                    <a:gd name="T27" fmla="*/ 1213 h 1977"/>
                    <a:gd name="T28" fmla="*/ 4654 w 4836"/>
                    <a:gd name="T29" fmla="*/ 1329 h 1977"/>
                    <a:gd name="T30" fmla="*/ 4517 w 4836"/>
                    <a:gd name="T31" fmla="*/ 1444 h 1977"/>
                    <a:gd name="T32" fmla="*/ 4344 w 4836"/>
                    <a:gd name="T33" fmla="*/ 1555 h 1977"/>
                    <a:gd name="T34" fmla="*/ 4136 w 4836"/>
                    <a:gd name="T35" fmla="*/ 1659 h 1977"/>
                    <a:gd name="T36" fmla="*/ 3893 w 4836"/>
                    <a:gd name="T37" fmla="*/ 1755 h 1977"/>
                    <a:gd name="T38" fmla="*/ 3619 w 4836"/>
                    <a:gd name="T39" fmla="*/ 1836 h 1977"/>
                    <a:gd name="T40" fmla="*/ 3312 w 4836"/>
                    <a:gd name="T41" fmla="*/ 1902 h 1977"/>
                    <a:gd name="T42" fmla="*/ 2977 w 4836"/>
                    <a:gd name="T43" fmla="*/ 1949 h 1977"/>
                    <a:gd name="T44" fmla="*/ 2611 w 4836"/>
                    <a:gd name="T45" fmla="*/ 1974 h 1977"/>
                    <a:gd name="T46" fmla="*/ 2226 w 4836"/>
                    <a:gd name="T47" fmla="*/ 1974 h 1977"/>
                    <a:gd name="T48" fmla="*/ 1861 w 4836"/>
                    <a:gd name="T49" fmla="*/ 1949 h 1977"/>
                    <a:gd name="T50" fmla="*/ 1525 w 4836"/>
                    <a:gd name="T51" fmla="*/ 1902 h 1977"/>
                    <a:gd name="T52" fmla="*/ 1218 w 4836"/>
                    <a:gd name="T53" fmla="*/ 1836 h 1977"/>
                    <a:gd name="T54" fmla="*/ 944 w 4836"/>
                    <a:gd name="T55" fmla="*/ 1755 h 1977"/>
                    <a:gd name="T56" fmla="*/ 701 w 4836"/>
                    <a:gd name="T57" fmla="*/ 1659 h 1977"/>
                    <a:gd name="T58" fmla="*/ 493 w 4836"/>
                    <a:gd name="T59" fmla="*/ 1555 h 1977"/>
                    <a:gd name="T60" fmla="*/ 319 w 4836"/>
                    <a:gd name="T61" fmla="*/ 1444 h 1977"/>
                    <a:gd name="T62" fmla="*/ 182 w 4836"/>
                    <a:gd name="T63" fmla="*/ 1329 h 1977"/>
                    <a:gd name="T64" fmla="*/ 81 w 4836"/>
                    <a:gd name="T65" fmla="*/ 1213 h 1977"/>
                    <a:gd name="T66" fmla="*/ 21 w 4836"/>
                    <a:gd name="T67" fmla="*/ 1100 h 1977"/>
                    <a:gd name="T68" fmla="*/ 0 w 4836"/>
                    <a:gd name="T69" fmla="*/ 990 h 1977"/>
                    <a:gd name="T70" fmla="*/ 21 w 4836"/>
                    <a:gd name="T71" fmla="*/ 883 h 1977"/>
                    <a:gd name="T72" fmla="*/ 81 w 4836"/>
                    <a:gd name="T73" fmla="*/ 768 h 1977"/>
                    <a:gd name="T74" fmla="*/ 182 w 4836"/>
                    <a:gd name="T75" fmla="*/ 652 h 1977"/>
                    <a:gd name="T76" fmla="*/ 319 w 4836"/>
                    <a:gd name="T77" fmla="*/ 535 h 1977"/>
                    <a:gd name="T78" fmla="*/ 493 w 4836"/>
                    <a:gd name="T79" fmla="*/ 424 h 1977"/>
                    <a:gd name="T80" fmla="*/ 701 w 4836"/>
                    <a:gd name="T81" fmla="*/ 318 h 1977"/>
                    <a:gd name="T82" fmla="*/ 944 w 4836"/>
                    <a:gd name="T83" fmla="*/ 224 h 1977"/>
                    <a:gd name="T84" fmla="*/ 1218 w 4836"/>
                    <a:gd name="T85" fmla="*/ 141 h 1977"/>
                    <a:gd name="T86" fmla="*/ 1525 w 4836"/>
                    <a:gd name="T87" fmla="*/ 75 h 1977"/>
                    <a:gd name="T88" fmla="*/ 1861 w 4836"/>
                    <a:gd name="T89" fmla="*/ 28 h 1977"/>
                    <a:gd name="T90" fmla="*/ 2226 w 4836"/>
                    <a:gd name="T91" fmla="*/ 4 h 19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836" h="1977">
                      <a:moveTo>
                        <a:pt x="2418" y="0"/>
                      </a:moveTo>
                      <a:lnTo>
                        <a:pt x="2611" y="4"/>
                      </a:lnTo>
                      <a:lnTo>
                        <a:pt x="2796" y="12"/>
                      </a:lnTo>
                      <a:lnTo>
                        <a:pt x="2977" y="28"/>
                      </a:lnTo>
                      <a:lnTo>
                        <a:pt x="3149" y="49"/>
                      </a:lnTo>
                      <a:lnTo>
                        <a:pt x="3312" y="75"/>
                      </a:lnTo>
                      <a:lnTo>
                        <a:pt x="3469" y="106"/>
                      </a:lnTo>
                      <a:lnTo>
                        <a:pt x="3619" y="141"/>
                      </a:lnTo>
                      <a:lnTo>
                        <a:pt x="3759" y="181"/>
                      </a:lnTo>
                      <a:lnTo>
                        <a:pt x="3893" y="224"/>
                      </a:lnTo>
                      <a:lnTo>
                        <a:pt x="4019" y="269"/>
                      </a:lnTo>
                      <a:lnTo>
                        <a:pt x="4136" y="318"/>
                      </a:lnTo>
                      <a:lnTo>
                        <a:pt x="4245" y="370"/>
                      </a:lnTo>
                      <a:lnTo>
                        <a:pt x="4344" y="424"/>
                      </a:lnTo>
                      <a:lnTo>
                        <a:pt x="4436" y="480"/>
                      </a:lnTo>
                      <a:lnTo>
                        <a:pt x="4517" y="535"/>
                      </a:lnTo>
                      <a:lnTo>
                        <a:pt x="4592" y="593"/>
                      </a:lnTo>
                      <a:lnTo>
                        <a:pt x="4654" y="652"/>
                      </a:lnTo>
                      <a:lnTo>
                        <a:pt x="4710" y="709"/>
                      </a:lnTo>
                      <a:lnTo>
                        <a:pt x="4755" y="768"/>
                      </a:lnTo>
                      <a:lnTo>
                        <a:pt x="4790" y="825"/>
                      </a:lnTo>
                      <a:lnTo>
                        <a:pt x="4816" y="883"/>
                      </a:lnTo>
                      <a:lnTo>
                        <a:pt x="4831" y="937"/>
                      </a:lnTo>
                      <a:lnTo>
                        <a:pt x="4836" y="990"/>
                      </a:lnTo>
                      <a:lnTo>
                        <a:pt x="4831" y="1044"/>
                      </a:lnTo>
                      <a:lnTo>
                        <a:pt x="4816" y="1100"/>
                      </a:lnTo>
                      <a:lnTo>
                        <a:pt x="4790" y="1155"/>
                      </a:lnTo>
                      <a:lnTo>
                        <a:pt x="4755" y="1213"/>
                      </a:lnTo>
                      <a:lnTo>
                        <a:pt x="4710" y="1270"/>
                      </a:lnTo>
                      <a:lnTo>
                        <a:pt x="4654" y="1329"/>
                      </a:lnTo>
                      <a:lnTo>
                        <a:pt x="4592" y="1386"/>
                      </a:lnTo>
                      <a:lnTo>
                        <a:pt x="4517" y="1444"/>
                      </a:lnTo>
                      <a:lnTo>
                        <a:pt x="4436" y="1501"/>
                      </a:lnTo>
                      <a:lnTo>
                        <a:pt x="4344" y="1555"/>
                      </a:lnTo>
                      <a:lnTo>
                        <a:pt x="4245" y="1609"/>
                      </a:lnTo>
                      <a:lnTo>
                        <a:pt x="4136" y="1659"/>
                      </a:lnTo>
                      <a:lnTo>
                        <a:pt x="4019" y="1710"/>
                      </a:lnTo>
                      <a:lnTo>
                        <a:pt x="3893" y="1755"/>
                      </a:lnTo>
                      <a:lnTo>
                        <a:pt x="3759" y="1798"/>
                      </a:lnTo>
                      <a:lnTo>
                        <a:pt x="3619" y="1836"/>
                      </a:lnTo>
                      <a:lnTo>
                        <a:pt x="3469" y="1871"/>
                      </a:lnTo>
                      <a:lnTo>
                        <a:pt x="3312" y="1902"/>
                      </a:lnTo>
                      <a:lnTo>
                        <a:pt x="3149" y="1929"/>
                      </a:lnTo>
                      <a:lnTo>
                        <a:pt x="2977" y="1949"/>
                      </a:lnTo>
                      <a:lnTo>
                        <a:pt x="2796" y="1965"/>
                      </a:lnTo>
                      <a:lnTo>
                        <a:pt x="2611" y="1974"/>
                      </a:lnTo>
                      <a:lnTo>
                        <a:pt x="2418" y="1977"/>
                      </a:lnTo>
                      <a:lnTo>
                        <a:pt x="2226" y="1974"/>
                      </a:lnTo>
                      <a:lnTo>
                        <a:pt x="2040" y="1965"/>
                      </a:lnTo>
                      <a:lnTo>
                        <a:pt x="1861" y="1949"/>
                      </a:lnTo>
                      <a:lnTo>
                        <a:pt x="1690" y="1929"/>
                      </a:lnTo>
                      <a:lnTo>
                        <a:pt x="1525" y="1902"/>
                      </a:lnTo>
                      <a:lnTo>
                        <a:pt x="1369" y="1871"/>
                      </a:lnTo>
                      <a:lnTo>
                        <a:pt x="1218" y="1836"/>
                      </a:lnTo>
                      <a:lnTo>
                        <a:pt x="1077" y="1798"/>
                      </a:lnTo>
                      <a:lnTo>
                        <a:pt x="944" y="1755"/>
                      </a:lnTo>
                      <a:lnTo>
                        <a:pt x="819" y="1710"/>
                      </a:lnTo>
                      <a:lnTo>
                        <a:pt x="701" y="1659"/>
                      </a:lnTo>
                      <a:lnTo>
                        <a:pt x="593" y="1609"/>
                      </a:lnTo>
                      <a:lnTo>
                        <a:pt x="493" y="1555"/>
                      </a:lnTo>
                      <a:lnTo>
                        <a:pt x="401" y="1501"/>
                      </a:lnTo>
                      <a:lnTo>
                        <a:pt x="319" y="1444"/>
                      </a:lnTo>
                      <a:lnTo>
                        <a:pt x="246" y="1386"/>
                      </a:lnTo>
                      <a:lnTo>
                        <a:pt x="182" y="1329"/>
                      </a:lnTo>
                      <a:lnTo>
                        <a:pt x="127" y="1270"/>
                      </a:lnTo>
                      <a:lnTo>
                        <a:pt x="81" y="1213"/>
                      </a:lnTo>
                      <a:lnTo>
                        <a:pt x="47" y="1155"/>
                      </a:lnTo>
                      <a:lnTo>
                        <a:pt x="21" y="1100"/>
                      </a:lnTo>
                      <a:lnTo>
                        <a:pt x="5" y="1044"/>
                      </a:lnTo>
                      <a:lnTo>
                        <a:pt x="0" y="990"/>
                      </a:lnTo>
                      <a:lnTo>
                        <a:pt x="5" y="937"/>
                      </a:lnTo>
                      <a:lnTo>
                        <a:pt x="21" y="883"/>
                      </a:lnTo>
                      <a:lnTo>
                        <a:pt x="47" y="825"/>
                      </a:lnTo>
                      <a:lnTo>
                        <a:pt x="81" y="768"/>
                      </a:lnTo>
                      <a:lnTo>
                        <a:pt x="127" y="709"/>
                      </a:lnTo>
                      <a:lnTo>
                        <a:pt x="182" y="652"/>
                      </a:lnTo>
                      <a:lnTo>
                        <a:pt x="246" y="593"/>
                      </a:lnTo>
                      <a:lnTo>
                        <a:pt x="319" y="535"/>
                      </a:lnTo>
                      <a:lnTo>
                        <a:pt x="401" y="480"/>
                      </a:lnTo>
                      <a:lnTo>
                        <a:pt x="493" y="424"/>
                      </a:lnTo>
                      <a:lnTo>
                        <a:pt x="593" y="370"/>
                      </a:lnTo>
                      <a:lnTo>
                        <a:pt x="701" y="318"/>
                      </a:lnTo>
                      <a:lnTo>
                        <a:pt x="819" y="269"/>
                      </a:lnTo>
                      <a:lnTo>
                        <a:pt x="944" y="224"/>
                      </a:lnTo>
                      <a:lnTo>
                        <a:pt x="1077" y="181"/>
                      </a:lnTo>
                      <a:lnTo>
                        <a:pt x="1218" y="141"/>
                      </a:lnTo>
                      <a:lnTo>
                        <a:pt x="1369" y="106"/>
                      </a:lnTo>
                      <a:lnTo>
                        <a:pt x="1525" y="75"/>
                      </a:lnTo>
                      <a:lnTo>
                        <a:pt x="1690" y="49"/>
                      </a:lnTo>
                      <a:lnTo>
                        <a:pt x="1861" y="28"/>
                      </a:lnTo>
                      <a:lnTo>
                        <a:pt x="2040" y="12"/>
                      </a:lnTo>
                      <a:lnTo>
                        <a:pt x="2226" y="4"/>
                      </a:lnTo>
                      <a:lnTo>
                        <a:pt x="2418" y="0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37" name="Freeform 28"/>
                <p:cNvSpPr>
                  <a:spLocks/>
                </p:cNvSpPr>
                <p:nvPr/>
              </p:nvSpPr>
              <p:spPr bwMode="auto">
                <a:xfrm>
                  <a:off x="6200775" y="3851275"/>
                  <a:ext cx="3035300" cy="2446338"/>
                </a:xfrm>
                <a:custGeom>
                  <a:avLst/>
                  <a:gdLst>
                    <a:gd name="T0" fmla="*/ 458 w 1912"/>
                    <a:gd name="T1" fmla="*/ 3 h 1541"/>
                    <a:gd name="T2" fmla="*/ 516 w 1912"/>
                    <a:gd name="T3" fmla="*/ 34 h 1541"/>
                    <a:gd name="T4" fmla="*/ 618 w 1912"/>
                    <a:gd name="T5" fmla="*/ 69 h 1541"/>
                    <a:gd name="T6" fmla="*/ 758 w 1912"/>
                    <a:gd name="T7" fmla="*/ 92 h 1541"/>
                    <a:gd name="T8" fmla="*/ 909 w 1912"/>
                    <a:gd name="T9" fmla="*/ 93 h 1541"/>
                    <a:gd name="T10" fmla="*/ 1053 w 1912"/>
                    <a:gd name="T11" fmla="*/ 95 h 1541"/>
                    <a:gd name="T12" fmla="*/ 1220 w 1912"/>
                    <a:gd name="T13" fmla="*/ 107 h 1541"/>
                    <a:gd name="T14" fmla="*/ 1366 w 1912"/>
                    <a:gd name="T15" fmla="*/ 137 h 1541"/>
                    <a:gd name="T16" fmla="*/ 1489 w 1912"/>
                    <a:gd name="T17" fmla="*/ 182 h 1541"/>
                    <a:gd name="T18" fmla="*/ 1588 w 1912"/>
                    <a:gd name="T19" fmla="*/ 246 h 1541"/>
                    <a:gd name="T20" fmla="*/ 1662 w 1912"/>
                    <a:gd name="T21" fmla="*/ 331 h 1541"/>
                    <a:gd name="T22" fmla="*/ 1732 w 1912"/>
                    <a:gd name="T23" fmla="*/ 396 h 1541"/>
                    <a:gd name="T24" fmla="*/ 1799 w 1912"/>
                    <a:gd name="T25" fmla="*/ 439 h 1541"/>
                    <a:gd name="T26" fmla="*/ 1837 w 1912"/>
                    <a:gd name="T27" fmla="*/ 493 h 1541"/>
                    <a:gd name="T28" fmla="*/ 1862 w 1912"/>
                    <a:gd name="T29" fmla="*/ 592 h 1541"/>
                    <a:gd name="T30" fmla="*/ 1837 w 1912"/>
                    <a:gd name="T31" fmla="*/ 648 h 1541"/>
                    <a:gd name="T32" fmla="*/ 1777 w 1912"/>
                    <a:gd name="T33" fmla="*/ 688 h 1541"/>
                    <a:gd name="T34" fmla="*/ 1725 w 1912"/>
                    <a:gd name="T35" fmla="*/ 748 h 1541"/>
                    <a:gd name="T36" fmla="*/ 1688 w 1912"/>
                    <a:gd name="T37" fmla="*/ 840 h 1541"/>
                    <a:gd name="T38" fmla="*/ 1628 w 1912"/>
                    <a:gd name="T39" fmla="*/ 924 h 1541"/>
                    <a:gd name="T40" fmla="*/ 1541 w 1912"/>
                    <a:gd name="T41" fmla="*/ 997 h 1541"/>
                    <a:gd name="T42" fmla="*/ 1426 w 1912"/>
                    <a:gd name="T43" fmla="*/ 1058 h 1541"/>
                    <a:gd name="T44" fmla="*/ 1371 w 1912"/>
                    <a:gd name="T45" fmla="*/ 1198 h 1541"/>
                    <a:gd name="T46" fmla="*/ 1392 w 1912"/>
                    <a:gd name="T47" fmla="*/ 1240 h 1541"/>
                    <a:gd name="T48" fmla="*/ 1438 w 1912"/>
                    <a:gd name="T49" fmla="*/ 1271 h 1541"/>
                    <a:gd name="T50" fmla="*/ 1770 w 1912"/>
                    <a:gd name="T51" fmla="*/ 1475 h 1541"/>
                    <a:gd name="T52" fmla="*/ 1464 w 1912"/>
                    <a:gd name="T53" fmla="*/ 1516 h 1541"/>
                    <a:gd name="T54" fmla="*/ 1135 w 1912"/>
                    <a:gd name="T55" fmla="*/ 1539 h 1541"/>
                    <a:gd name="T56" fmla="*/ 786 w 1912"/>
                    <a:gd name="T57" fmla="*/ 1539 h 1541"/>
                    <a:gd name="T58" fmla="*/ 453 w 1912"/>
                    <a:gd name="T59" fmla="*/ 1516 h 1541"/>
                    <a:gd name="T60" fmla="*/ 146 w 1912"/>
                    <a:gd name="T61" fmla="*/ 1473 h 1541"/>
                    <a:gd name="T62" fmla="*/ 484 w 1912"/>
                    <a:gd name="T63" fmla="*/ 1270 h 1541"/>
                    <a:gd name="T64" fmla="*/ 531 w 1912"/>
                    <a:gd name="T65" fmla="*/ 1240 h 1541"/>
                    <a:gd name="T66" fmla="*/ 554 w 1912"/>
                    <a:gd name="T67" fmla="*/ 1198 h 1541"/>
                    <a:gd name="T68" fmla="*/ 498 w 1912"/>
                    <a:gd name="T69" fmla="*/ 1058 h 1541"/>
                    <a:gd name="T70" fmla="*/ 384 w 1912"/>
                    <a:gd name="T71" fmla="*/ 997 h 1541"/>
                    <a:gd name="T72" fmla="*/ 297 w 1912"/>
                    <a:gd name="T73" fmla="*/ 924 h 1541"/>
                    <a:gd name="T74" fmla="*/ 238 w 1912"/>
                    <a:gd name="T75" fmla="*/ 840 h 1541"/>
                    <a:gd name="T76" fmla="*/ 200 w 1912"/>
                    <a:gd name="T77" fmla="*/ 748 h 1541"/>
                    <a:gd name="T78" fmla="*/ 148 w 1912"/>
                    <a:gd name="T79" fmla="*/ 688 h 1541"/>
                    <a:gd name="T80" fmla="*/ 87 w 1912"/>
                    <a:gd name="T81" fmla="*/ 648 h 1541"/>
                    <a:gd name="T82" fmla="*/ 63 w 1912"/>
                    <a:gd name="T83" fmla="*/ 592 h 1541"/>
                    <a:gd name="T84" fmla="*/ 87 w 1912"/>
                    <a:gd name="T85" fmla="*/ 495 h 1541"/>
                    <a:gd name="T86" fmla="*/ 125 w 1912"/>
                    <a:gd name="T87" fmla="*/ 439 h 1541"/>
                    <a:gd name="T88" fmla="*/ 193 w 1912"/>
                    <a:gd name="T89" fmla="*/ 397 h 1541"/>
                    <a:gd name="T90" fmla="*/ 264 w 1912"/>
                    <a:gd name="T91" fmla="*/ 323 h 1541"/>
                    <a:gd name="T92" fmla="*/ 346 w 1912"/>
                    <a:gd name="T93" fmla="*/ 219 h 1541"/>
                    <a:gd name="T94" fmla="*/ 391 w 1912"/>
                    <a:gd name="T95" fmla="*/ 175 h 1541"/>
                    <a:gd name="T96" fmla="*/ 418 w 1912"/>
                    <a:gd name="T97" fmla="*/ 149 h 1541"/>
                    <a:gd name="T98" fmla="*/ 432 w 1912"/>
                    <a:gd name="T99" fmla="*/ 125 h 1541"/>
                    <a:gd name="T100" fmla="*/ 432 w 1912"/>
                    <a:gd name="T101" fmla="*/ 90 h 1541"/>
                    <a:gd name="T102" fmla="*/ 425 w 1912"/>
                    <a:gd name="T103" fmla="*/ 36 h 1541"/>
                    <a:gd name="T104" fmla="*/ 429 w 1912"/>
                    <a:gd name="T105" fmla="*/ 5 h 1541"/>
                    <a:gd name="T106" fmla="*/ 450 w 1912"/>
                    <a:gd name="T107" fmla="*/ 0 h 15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912" h="1541">
                      <a:moveTo>
                        <a:pt x="450" y="0"/>
                      </a:moveTo>
                      <a:lnTo>
                        <a:pt x="458" y="3"/>
                      </a:lnTo>
                      <a:lnTo>
                        <a:pt x="484" y="19"/>
                      </a:lnTo>
                      <a:lnTo>
                        <a:pt x="516" y="34"/>
                      </a:lnTo>
                      <a:lnTo>
                        <a:pt x="554" y="50"/>
                      </a:lnTo>
                      <a:lnTo>
                        <a:pt x="618" y="69"/>
                      </a:lnTo>
                      <a:lnTo>
                        <a:pt x="686" y="83"/>
                      </a:lnTo>
                      <a:lnTo>
                        <a:pt x="758" y="92"/>
                      </a:lnTo>
                      <a:lnTo>
                        <a:pt x="833" y="95"/>
                      </a:lnTo>
                      <a:lnTo>
                        <a:pt x="909" y="93"/>
                      </a:lnTo>
                      <a:lnTo>
                        <a:pt x="961" y="93"/>
                      </a:lnTo>
                      <a:lnTo>
                        <a:pt x="1053" y="95"/>
                      </a:lnTo>
                      <a:lnTo>
                        <a:pt x="1140" y="99"/>
                      </a:lnTo>
                      <a:lnTo>
                        <a:pt x="1220" y="107"/>
                      </a:lnTo>
                      <a:lnTo>
                        <a:pt x="1296" y="121"/>
                      </a:lnTo>
                      <a:lnTo>
                        <a:pt x="1366" y="137"/>
                      </a:lnTo>
                      <a:lnTo>
                        <a:pt x="1430" y="158"/>
                      </a:lnTo>
                      <a:lnTo>
                        <a:pt x="1489" y="182"/>
                      </a:lnTo>
                      <a:lnTo>
                        <a:pt x="1541" y="213"/>
                      </a:lnTo>
                      <a:lnTo>
                        <a:pt x="1588" y="246"/>
                      </a:lnTo>
                      <a:lnTo>
                        <a:pt x="1628" y="286"/>
                      </a:lnTo>
                      <a:lnTo>
                        <a:pt x="1662" y="331"/>
                      </a:lnTo>
                      <a:lnTo>
                        <a:pt x="1690" y="382"/>
                      </a:lnTo>
                      <a:lnTo>
                        <a:pt x="1732" y="396"/>
                      </a:lnTo>
                      <a:lnTo>
                        <a:pt x="1768" y="417"/>
                      </a:lnTo>
                      <a:lnTo>
                        <a:pt x="1799" y="439"/>
                      </a:lnTo>
                      <a:lnTo>
                        <a:pt x="1824" y="465"/>
                      </a:lnTo>
                      <a:lnTo>
                        <a:pt x="1837" y="493"/>
                      </a:lnTo>
                      <a:lnTo>
                        <a:pt x="1858" y="561"/>
                      </a:lnTo>
                      <a:lnTo>
                        <a:pt x="1862" y="592"/>
                      </a:lnTo>
                      <a:lnTo>
                        <a:pt x="1855" y="622"/>
                      </a:lnTo>
                      <a:lnTo>
                        <a:pt x="1837" y="648"/>
                      </a:lnTo>
                      <a:lnTo>
                        <a:pt x="1811" y="670"/>
                      </a:lnTo>
                      <a:lnTo>
                        <a:pt x="1777" y="688"/>
                      </a:lnTo>
                      <a:lnTo>
                        <a:pt x="1735" y="700"/>
                      </a:lnTo>
                      <a:lnTo>
                        <a:pt x="1725" y="748"/>
                      </a:lnTo>
                      <a:lnTo>
                        <a:pt x="1709" y="795"/>
                      </a:lnTo>
                      <a:lnTo>
                        <a:pt x="1688" y="840"/>
                      </a:lnTo>
                      <a:lnTo>
                        <a:pt x="1661" y="882"/>
                      </a:lnTo>
                      <a:lnTo>
                        <a:pt x="1628" y="924"/>
                      </a:lnTo>
                      <a:lnTo>
                        <a:pt x="1588" y="962"/>
                      </a:lnTo>
                      <a:lnTo>
                        <a:pt x="1541" y="997"/>
                      </a:lnTo>
                      <a:lnTo>
                        <a:pt x="1487" y="1030"/>
                      </a:lnTo>
                      <a:lnTo>
                        <a:pt x="1426" y="1058"/>
                      </a:lnTo>
                      <a:lnTo>
                        <a:pt x="1359" y="1084"/>
                      </a:lnTo>
                      <a:lnTo>
                        <a:pt x="1371" y="1198"/>
                      </a:lnTo>
                      <a:lnTo>
                        <a:pt x="1378" y="1221"/>
                      </a:lnTo>
                      <a:lnTo>
                        <a:pt x="1392" y="1240"/>
                      </a:lnTo>
                      <a:lnTo>
                        <a:pt x="1412" y="1257"/>
                      </a:lnTo>
                      <a:lnTo>
                        <a:pt x="1438" y="1271"/>
                      </a:lnTo>
                      <a:lnTo>
                        <a:pt x="1912" y="1449"/>
                      </a:lnTo>
                      <a:lnTo>
                        <a:pt x="1770" y="1475"/>
                      </a:lnTo>
                      <a:lnTo>
                        <a:pt x="1619" y="1497"/>
                      </a:lnTo>
                      <a:lnTo>
                        <a:pt x="1464" y="1516"/>
                      </a:lnTo>
                      <a:lnTo>
                        <a:pt x="1303" y="1530"/>
                      </a:lnTo>
                      <a:lnTo>
                        <a:pt x="1135" y="1539"/>
                      </a:lnTo>
                      <a:lnTo>
                        <a:pt x="961" y="1541"/>
                      </a:lnTo>
                      <a:lnTo>
                        <a:pt x="786" y="1539"/>
                      </a:lnTo>
                      <a:lnTo>
                        <a:pt x="618" y="1530"/>
                      </a:lnTo>
                      <a:lnTo>
                        <a:pt x="453" y="1516"/>
                      </a:lnTo>
                      <a:lnTo>
                        <a:pt x="297" y="1497"/>
                      </a:lnTo>
                      <a:lnTo>
                        <a:pt x="146" y="1473"/>
                      </a:lnTo>
                      <a:lnTo>
                        <a:pt x="0" y="1445"/>
                      </a:lnTo>
                      <a:lnTo>
                        <a:pt x="484" y="1270"/>
                      </a:lnTo>
                      <a:lnTo>
                        <a:pt x="512" y="1257"/>
                      </a:lnTo>
                      <a:lnTo>
                        <a:pt x="531" y="1240"/>
                      </a:lnTo>
                      <a:lnTo>
                        <a:pt x="547" y="1219"/>
                      </a:lnTo>
                      <a:lnTo>
                        <a:pt x="554" y="1198"/>
                      </a:lnTo>
                      <a:lnTo>
                        <a:pt x="566" y="1084"/>
                      </a:lnTo>
                      <a:lnTo>
                        <a:pt x="498" y="1058"/>
                      </a:lnTo>
                      <a:lnTo>
                        <a:pt x="438" y="1030"/>
                      </a:lnTo>
                      <a:lnTo>
                        <a:pt x="384" y="997"/>
                      </a:lnTo>
                      <a:lnTo>
                        <a:pt x="337" y="962"/>
                      </a:lnTo>
                      <a:lnTo>
                        <a:pt x="297" y="924"/>
                      </a:lnTo>
                      <a:lnTo>
                        <a:pt x="264" y="882"/>
                      </a:lnTo>
                      <a:lnTo>
                        <a:pt x="238" y="840"/>
                      </a:lnTo>
                      <a:lnTo>
                        <a:pt x="215" y="795"/>
                      </a:lnTo>
                      <a:lnTo>
                        <a:pt x="200" y="748"/>
                      </a:lnTo>
                      <a:lnTo>
                        <a:pt x="189" y="700"/>
                      </a:lnTo>
                      <a:lnTo>
                        <a:pt x="148" y="688"/>
                      </a:lnTo>
                      <a:lnTo>
                        <a:pt x="113" y="670"/>
                      </a:lnTo>
                      <a:lnTo>
                        <a:pt x="87" y="648"/>
                      </a:lnTo>
                      <a:lnTo>
                        <a:pt x="70" y="622"/>
                      </a:lnTo>
                      <a:lnTo>
                        <a:pt x="63" y="592"/>
                      </a:lnTo>
                      <a:lnTo>
                        <a:pt x="66" y="563"/>
                      </a:lnTo>
                      <a:lnTo>
                        <a:pt x="87" y="495"/>
                      </a:lnTo>
                      <a:lnTo>
                        <a:pt x="101" y="465"/>
                      </a:lnTo>
                      <a:lnTo>
                        <a:pt x="125" y="439"/>
                      </a:lnTo>
                      <a:lnTo>
                        <a:pt x="156" y="417"/>
                      </a:lnTo>
                      <a:lnTo>
                        <a:pt x="193" y="397"/>
                      </a:lnTo>
                      <a:lnTo>
                        <a:pt x="235" y="382"/>
                      </a:lnTo>
                      <a:lnTo>
                        <a:pt x="264" y="323"/>
                      </a:lnTo>
                      <a:lnTo>
                        <a:pt x="302" y="269"/>
                      </a:lnTo>
                      <a:lnTo>
                        <a:pt x="346" y="219"/>
                      </a:lnTo>
                      <a:lnTo>
                        <a:pt x="370" y="194"/>
                      </a:lnTo>
                      <a:lnTo>
                        <a:pt x="391" y="175"/>
                      </a:lnTo>
                      <a:lnTo>
                        <a:pt x="406" y="161"/>
                      </a:lnTo>
                      <a:lnTo>
                        <a:pt x="418" y="149"/>
                      </a:lnTo>
                      <a:lnTo>
                        <a:pt x="427" y="137"/>
                      </a:lnTo>
                      <a:lnTo>
                        <a:pt x="432" y="125"/>
                      </a:lnTo>
                      <a:lnTo>
                        <a:pt x="434" y="109"/>
                      </a:lnTo>
                      <a:lnTo>
                        <a:pt x="432" y="90"/>
                      </a:lnTo>
                      <a:lnTo>
                        <a:pt x="431" y="66"/>
                      </a:lnTo>
                      <a:lnTo>
                        <a:pt x="425" y="36"/>
                      </a:lnTo>
                      <a:lnTo>
                        <a:pt x="425" y="10"/>
                      </a:lnTo>
                      <a:lnTo>
                        <a:pt x="429" y="5"/>
                      </a:lnTo>
                      <a:lnTo>
                        <a:pt x="438" y="1"/>
                      </a:lnTo>
                      <a:lnTo>
                        <a:pt x="45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182" name="Group 181"/>
            <p:cNvGrpSpPr/>
            <p:nvPr/>
          </p:nvGrpSpPr>
          <p:grpSpPr>
            <a:xfrm>
              <a:off x="3845391" y="4066288"/>
              <a:ext cx="1577601" cy="998420"/>
              <a:chOff x="6338645" y="2741246"/>
              <a:chExt cx="9070975" cy="5740767"/>
            </a:xfrm>
          </p:grpSpPr>
          <p:grpSp>
            <p:nvGrpSpPr>
              <p:cNvPr id="217" name="Group 216"/>
              <p:cNvGrpSpPr/>
              <p:nvPr/>
            </p:nvGrpSpPr>
            <p:grpSpPr>
              <a:xfrm>
                <a:off x="6338645" y="4813300"/>
                <a:ext cx="9070975" cy="3668713"/>
                <a:chOff x="3235325" y="4724400"/>
                <a:chExt cx="9070975" cy="3668713"/>
              </a:xfrm>
            </p:grpSpPr>
            <p:sp>
              <p:nvSpPr>
                <p:cNvPr id="222" name="Freeform 15"/>
                <p:cNvSpPr>
                  <a:spLocks/>
                </p:cNvSpPr>
                <p:nvPr/>
              </p:nvSpPr>
              <p:spPr bwMode="auto">
                <a:xfrm>
                  <a:off x="3235325" y="4724400"/>
                  <a:ext cx="9070975" cy="3668713"/>
                </a:xfrm>
                <a:custGeom>
                  <a:avLst/>
                  <a:gdLst>
                    <a:gd name="T0" fmla="*/ 7 w 5714"/>
                    <a:gd name="T1" fmla="*/ 91 h 2311"/>
                    <a:gd name="T2" fmla="*/ 54 w 5714"/>
                    <a:gd name="T3" fmla="*/ 270 h 2311"/>
                    <a:gd name="T4" fmla="*/ 146 w 5714"/>
                    <a:gd name="T5" fmla="*/ 442 h 2311"/>
                    <a:gd name="T6" fmla="*/ 279 w 5714"/>
                    <a:gd name="T7" fmla="*/ 605 h 2311"/>
                    <a:gd name="T8" fmla="*/ 451 w 5714"/>
                    <a:gd name="T9" fmla="*/ 760 h 2311"/>
                    <a:gd name="T10" fmla="*/ 659 w 5714"/>
                    <a:gd name="T11" fmla="*/ 902 h 2311"/>
                    <a:gd name="T12" fmla="*/ 900 w 5714"/>
                    <a:gd name="T13" fmla="*/ 1032 h 2311"/>
                    <a:gd name="T14" fmla="*/ 1169 w 5714"/>
                    <a:gd name="T15" fmla="*/ 1147 h 2311"/>
                    <a:gd name="T16" fmla="*/ 1466 w 5714"/>
                    <a:gd name="T17" fmla="*/ 1244 h 2311"/>
                    <a:gd name="T18" fmla="*/ 1787 w 5714"/>
                    <a:gd name="T19" fmla="*/ 1322 h 2311"/>
                    <a:gd name="T20" fmla="*/ 2127 w 5714"/>
                    <a:gd name="T21" fmla="*/ 1382 h 2311"/>
                    <a:gd name="T22" fmla="*/ 2484 w 5714"/>
                    <a:gd name="T23" fmla="*/ 1418 h 2311"/>
                    <a:gd name="T24" fmla="*/ 2857 w 5714"/>
                    <a:gd name="T25" fmla="*/ 1430 h 2311"/>
                    <a:gd name="T26" fmla="*/ 3230 w 5714"/>
                    <a:gd name="T27" fmla="*/ 1418 h 2311"/>
                    <a:gd name="T28" fmla="*/ 3588 w 5714"/>
                    <a:gd name="T29" fmla="*/ 1382 h 2311"/>
                    <a:gd name="T30" fmla="*/ 3929 w 5714"/>
                    <a:gd name="T31" fmla="*/ 1322 h 2311"/>
                    <a:gd name="T32" fmla="*/ 4248 w 5714"/>
                    <a:gd name="T33" fmla="*/ 1244 h 2311"/>
                    <a:gd name="T34" fmla="*/ 4545 w 5714"/>
                    <a:gd name="T35" fmla="*/ 1147 h 2311"/>
                    <a:gd name="T36" fmla="*/ 4816 w 5714"/>
                    <a:gd name="T37" fmla="*/ 1032 h 2311"/>
                    <a:gd name="T38" fmla="*/ 5055 w 5714"/>
                    <a:gd name="T39" fmla="*/ 902 h 2311"/>
                    <a:gd name="T40" fmla="*/ 5263 w 5714"/>
                    <a:gd name="T41" fmla="*/ 760 h 2311"/>
                    <a:gd name="T42" fmla="*/ 5435 w 5714"/>
                    <a:gd name="T43" fmla="*/ 605 h 2311"/>
                    <a:gd name="T44" fmla="*/ 5569 w 5714"/>
                    <a:gd name="T45" fmla="*/ 442 h 2311"/>
                    <a:gd name="T46" fmla="*/ 5662 w 5714"/>
                    <a:gd name="T47" fmla="*/ 270 h 2311"/>
                    <a:gd name="T48" fmla="*/ 5709 w 5714"/>
                    <a:gd name="T49" fmla="*/ 91 h 2311"/>
                    <a:gd name="T50" fmla="*/ 5714 w 5714"/>
                    <a:gd name="T51" fmla="*/ 930 h 2311"/>
                    <a:gd name="T52" fmla="*/ 5692 w 5714"/>
                    <a:gd name="T53" fmla="*/ 1109 h 2311"/>
                    <a:gd name="T54" fmla="*/ 5621 w 5714"/>
                    <a:gd name="T55" fmla="*/ 1283 h 2311"/>
                    <a:gd name="T56" fmla="*/ 5508 w 5714"/>
                    <a:gd name="T57" fmla="*/ 1448 h 2311"/>
                    <a:gd name="T58" fmla="*/ 5353 w 5714"/>
                    <a:gd name="T59" fmla="*/ 1602 h 2311"/>
                    <a:gd name="T60" fmla="*/ 5164 w 5714"/>
                    <a:gd name="T61" fmla="*/ 1745 h 2311"/>
                    <a:gd name="T62" fmla="*/ 4939 w 5714"/>
                    <a:gd name="T63" fmla="*/ 1877 h 2311"/>
                    <a:gd name="T64" fmla="*/ 4684 w 5714"/>
                    <a:gd name="T65" fmla="*/ 1991 h 2311"/>
                    <a:gd name="T66" fmla="*/ 4399 w 5714"/>
                    <a:gd name="T67" fmla="*/ 2092 h 2311"/>
                    <a:gd name="T68" fmla="*/ 4091 w 5714"/>
                    <a:gd name="T69" fmla="*/ 2175 h 2311"/>
                    <a:gd name="T70" fmla="*/ 3761 w 5714"/>
                    <a:gd name="T71" fmla="*/ 2240 h 2311"/>
                    <a:gd name="T72" fmla="*/ 3411 w 5714"/>
                    <a:gd name="T73" fmla="*/ 2285 h 2311"/>
                    <a:gd name="T74" fmla="*/ 3046 w 5714"/>
                    <a:gd name="T75" fmla="*/ 2308 h 2311"/>
                    <a:gd name="T76" fmla="*/ 2670 w 5714"/>
                    <a:gd name="T77" fmla="*/ 2308 h 2311"/>
                    <a:gd name="T78" fmla="*/ 2304 w 5714"/>
                    <a:gd name="T79" fmla="*/ 2285 h 2311"/>
                    <a:gd name="T80" fmla="*/ 1955 w 5714"/>
                    <a:gd name="T81" fmla="*/ 2240 h 2311"/>
                    <a:gd name="T82" fmla="*/ 1624 w 5714"/>
                    <a:gd name="T83" fmla="*/ 2175 h 2311"/>
                    <a:gd name="T84" fmla="*/ 1315 w 5714"/>
                    <a:gd name="T85" fmla="*/ 2092 h 2311"/>
                    <a:gd name="T86" fmla="*/ 1032 w 5714"/>
                    <a:gd name="T87" fmla="*/ 1991 h 2311"/>
                    <a:gd name="T88" fmla="*/ 775 w 5714"/>
                    <a:gd name="T89" fmla="*/ 1877 h 2311"/>
                    <a:gd name="T90" fmla="*/ 552 w 5714"/>
                    <a:gd name="T91" fmla="*/ 1745 h 2311"/>
                    <a:gd name="T92" fmla="*/ 361 w 5714"/>
                    <a:gd name="T93" fmla="*/ 1602 h 2311"/>
                    <a:gd name="T94" fmla="*/ 208 w 5714"/>
                    <a:gd name="T95" fmla="*/ 1448 h 2311"/>
                    <a:gd name="T96" fmla="*/ 94 w 5714"/>
                    <a:gd name="T97" fmla="*/ 1283 h 2311"/>
                    <a:gd name="T98" fmla="*/ 24 w 5714"/>
                    <a:gd name="T99" fmla="*/ 1109 h 2311"/>
                    <a:gd name="T100" fmla="*/ 0 w 5714"/>
                    <a:gd name="T101" fmla="*/ 930 h 2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311">
                      <a:moveTo>
                        <a:pt x="0" y="0"/>
                      </a:moveTo>
                      <a:lnTo>
                        <a:pt x="7" y="91"/>
                      </a:lnTo>
                      <a:lnTo>
                        <a:pt x="24" y="181"/>
                      </a:lnTo>
                      <a:lnTo>
                        <a:pt x="54" y="270"/>
                      </a:lnTo>
                      <a:lnTo>
                        <a:pt x="94" y="357"/>
                      </a:lnTo>
                      <a:lnTo>
                        <a:pt x="146" y="442"/>
                      </a:lnTo>
                      <a:lnTo>
                        <a:pt x="208" y="525"/>
                      </a:lnTo>
                      <a:lnTo>
                        <a:pt x="279" y="605"/>
                      </a:lnTo>
                      <a:lnTo>
                        <a:pt x="361" y="685"/>
                      </a:lnTo>
                      <a:lnTo>
                        <a:pt x="451" y="760"/>
                      </a:lnTo>
                      <a:lnTo>
                        <a:pt x="552" y="833"/>
                      </a:lnTo>
                      <a:lnTo>
                        <a:pt x="659" y="902"/>
                      </a:lnTo>
                      <a:lnTo>
                        <a:pt x="775" y="970"/>
                      </a:lnTo>
                      <a:lnTo>
                        <a:pt x="900" y="1032"/>
                      </a:lnTo>
                      <a:lnTo>
                        <a:pt x="1032" y="1091"/>
                      </a:lnTo>
                      <a:lnTo>
                        <a:pt x="1169" y="1147"/>
                      </a:lnTo>
                      <a:lnTo>
                        <a:pt x="1315" y="1197"/>
                      </a:lnTo>
                      <a:lnTo>
                        <a:pt x="1466" y="1244"/>
                      </a:lnTo>
                      <a:lnTo>
                        <a:pt x="1624" y="1286"/>
                      </a:lnTo>
                      <a:lnTo>
                        <a:pt x="1787" y="1322"/>
                      </a:lnTo>
                      <a:lnTo>
                        <a:pt x="1955" y="1355"/>
                      </a:lnTo>
                      <a:lnTo>
                        <a:pt x="2127" y="1382"/>
                      </a:lnTo>
                      <a:lnTo>
                        <a:pt x="2304" y="1402"/>
                      </a:lnTo>
                      <a:lnTo>
                        <a:pt x="2484" y="1418"/>
                      </a:lnTo>
                      <a:lnTo>
                        <a:pt x="2670" y="1427"/>
                      </a:lnTo>
                      <a:lnTo>
                        <a:pt x="2857" y="1430"/>
                      </a:lnTo>
                      <a:lnTo>
                        <a:pt x="3046" y="1427"/>
                      </a:lnTo>
                      <a:lnTo>
                        <a:pt x="3230" y="1418"/>
                      </a:lnTo>
                      <a:lnTo>
                        <a:pt x="3411" y="1402"/>
                      </a:lnTo>
                      <a:lnTo>
                        <a:pt x="3588" y="1382"/>
                      </a:lnTo>
                      <a:lnTo>
                        <a:pt x="3761" y="1355"/>
                      </a:lnTo>
                      <a:lnTo>
                        <a:pt x="3929" y="1322"/>
                      </a:lnTo>
                      <a:lnTo>
                        <a:pt x="4091" y="1286"/>
                      </a:lnTo>
                      <a:lnTo>
                        <a:pt x="4248" y="1244"/>
                      </a:lnTo>
                      <a:lnTo>
                        <a:pt x="4399" y="1197"/>
                      </a:lnTo>
                      <a:lnTo>
                        <a:pt x="4545" y="1147"/>
                      </a:lnTo>
                      <a:lnTo>
                        <a:pt x="4684" y="1091"/>
                      </a:lnTo>
                      <a:lnTo>
                        <a:pt x="4816" y="1032"/>
                      </a:lnTo>
                      <a:lnTo>
                        <a:pt x="4939" y="970"/>
                      </a:lnTo>
                      <a:lnTo>
                        <a:pt x="5055" y="902"/>
                      </a:lnTo>
                      <a:lnTo>
                        <a:pt x="5164" y="833"/>
                      </a:lnTo>
                      <a:lnTo>
                        <a:pt x="5263" y="760"/>
                      </a:lnTo>
                      <a:lnTo>
                        <a:pt x="5353" y="685"/>
                      </a:lnTo>
                      <a:lnTo>
                        <a:pt x="5435" y="605"/>
                      </a:lnTo>
                      <a:lnTo>
                        <a:pt x="5508" y="525"/>
                      </a:lnTo>
                      <a:lnTo>
                        <a:pt x="5569" y="442"/>
                      </a:lnTo>
                      <a:lnTo>
                        <a:pt x="5621" y="357"/>
                      </a:lnTo>
                      <a:lnTo>
                        <a:pt x="5662" y="270"/>
                      </a:lnTo>
                      <a:lnTo>
                        <a:pt x="5692" y="181"/>
                      </a:lnTo>
                      <a:lnTo>
                        <a:pt x="5709" y="91"/>
                      </a:lnTo>
                      <a:lnTo>
                        <a:pt x="5714" y="0"/>
                      </a:lnTo>
                      <a:lnTo>
                        <a:pt x="5714" y="930"/>
                      </a:lnTo>
                      <a:lnTo>
                        <a:pt x="5709" y="1020"/>
                      </a:lnTo>
                      <a:lnTo>
                        <a:pt x="5692" y="1109"/>
                      </a:lnTo>
                      <a:lnTo>
                        <a:pt x="5662" y="1197"/>
                      </a:lnTo>
                      <a:lnTo>
                        <a:pt x="5621" y="1283"/>
                      </a:lnTo>
                      <a:lnTo>
                        <a:pt x="5569" y="1366"/>
                      </a:lnTo>
                      <a:lnTo>
                        <a:pt x="5508" y="1448"/>
                      </a:lnTo>
                      <a:lnTo>
                        <a:pt x="5435" y="1526"/>
                      </a:lnTo>
                      <a:lnTo>
                        <a:pt x="5353" y="1602"/>
                      </a:lnTo>
                      <a:lnTo>
                        <a:pt x="5263" y="1675"/>
                      </a:lnTo>
                      <a:lnTo>
                        <a:pt x="5164" y="1745"/>
                      </a:lnTo>
                      <a:lnTo>
                        <a:pt x="5055" y="1812"/>
                      </a:lnTo>
                      <a:lnTo>
                        <a:pt x="4939" y="1877"/>
                      </a:lnTo>
                      <a:lnTo>
                        <a:pt x="4816" y="1936"/>
                      </a:lnTo>
                      <a:lnTo>
                        <a:pt x="4684" y="1991"/>
                      </a:lnTo>
                      <a:lnTo>
                        <a:pt x="4545" y="2045"/>
                      </a:lnTo>
                      <a:lnTo>
                        <a:pt x="4399" y="2092"/>
                      </a:lnTo>
                      <a:lnTo>
                        <a:pt x="4248" y="2137"/>
                      </a:lnTo>
                      <a:lnTo>
                        <a:pt x="4091" y="2175"/>
                      </a:lnTo>
                      <a:lnTo>
                        <a:pt x="3929" y="2210"/>
                      </a:lnTo>
                      <a:lnTo>
                        <a:pt x="3761" y="2240"/>
                      </a:lnTo>
                      <a:lnTo>
                        <a:pt x="3588" y="2266"/>
                      </a:lnTo>
                      <a:lnTo>
                        <a:pt x="3411" y="2285"/>
                      </a:lnTo>
                      <a:lnTo>
                        <a:pt x="3230" y="2299"/>
                      </a:lnTo>
                      <a:lnTo>
                        <a:pt x="3046" y="2308"/>
                      </a:lnTo>
                      <a:lnTo>
                        <a:pt x="2857" y="2311"/>
                      </a:lnTo>
                      <a:lnTo>
                        <a:pt x="2670" y="2308"/>
                      </a:lnTo>
                      <a:lnTo>
                        <a:pt x="2484" y="2299"/>
                      </a:lnTo>
                      <a:lnTo>
                        <a:pt x="2304" y="2285"/>
                      </a:lnTo>
                      <a:lnTo>
                        <a:pt x="2127" y="2266"/>
                      </a:lnTo>
                      <a:lnTo>
                        <a:pt x="1955" y="2240"/>
                      </a:lnTo>
                      <a:lnTo>
                        <a:pt x="1787" y="2210"/>
                      </a:lnTo>
                      <a:lnTo>
                        <a:pt x="1624" y="2175"/>
                      </a:lnTo>
                      <a:lnTo>
                        <a:pt x="1466" y="2137"/>
                      </a:lnTo>
                      <a:lnTo>
                        <a:pt x="1315" y="2092"/>
                      </a:lnTo>
                      <a:lnTo>
                        <a:pt x="1169" y="2045"/>
                      </a:lnTo>
                      <a:lnTo>
                        <a:pt x="1032" y="1991"/>
                      </a:lnTo>
                      <a:lnTo>
                        <a:pt x="900" y="1936"/>
                      </a:lnTo>
                      <a:lnTo>
                        <a:pt x="775" y="1877"/>
                      </a:lnTo>
                      <a:lnTo>
                        <a:pt x="659" y="1812"/>
                      </a:lnTo>
                      <a:lnTo>
                        <a:pt x="552" y="1745"/>
                      </a:lnTo>
                      <a:lnTo>
                        <a:pt x="451" y="1675"/>
                      </a:lnTo>
                      <a:lnTo>
                        <a:pt x="361" y="1602"/>
                      </a:lnTo>
                      <a:lnTo>
                        <a:pt x="279" y="1526"/>
                      </a:lnTo>
                      <a:lnTo>
                        <a:pt x="208" y="1448"/>
                      </a:lnTo>
                      <a:lnTo>
                        <a:pt x="146" y="1366"/>
                      </a:lnTo>
                      <a:lnTo>
                        <a:pt x="94" y="1283"/>
                      </a:lnTo>
                      <a:lnTo>
                        <a:pt x="54" y="1197"/>
                      </a:lnTo>
                      <a:lnTo>
                        <a:pt x="24" y="1109"/>
                      </a:lnTo>
                      <a:lnTo>
                        <a:pt x="7" y="1020"/>
                      </a:lnTo>
                      <a:lnTo>
                        <a:pt x="0" y="9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solidFill>
                    <a:schemeClr val="accent1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23" name="Freeform 16"/>
                <p:cNvSpPr>
                  <a:spLocks/>
                </p:cNvSpPr>
                <p:nvPr/>
              </p:nvSpPr>
              <p:spPr bwMode="auto">
                <a:xfrm>
                  <a:off x="3759200" y="5773738"/>
                  <a:ext cx="349250" cy="1725613"/>
                </a:xfrm>
                <a:custGeom>
                  <a:avLst/>
                  <a:gdLst>
                    <a:gd name="T0" fmla="*/ 0 w 220"/>
                    <a:gd name="T1" fmla="*/ 0 h 1087"/>
                    <a:gd name="T2" fmla="*/ 67 w 220"/>
                    <a:gd name="T3" fmla="*/ 60 h 1087"/>
                    <a:gd name="T4" fmla="*/ 140 w 220"/>
                    <a:gd name="T5" fmla="*/ 118 h 1087"/>
                    <a:gd name="T6" fmla="*/ 220 w 220"/>
                    <a:gd name="T7" fmla="*/ 175 h 1087"/>
                    <a:gd name="T8" fmla="*/ 220 w 220"/>
                    <a:gd name="T9" fmla="*/ 1087 h 1087"/>
                    <a:gd name="T10" fmla="*/ 140 w 220"/>
                    <a:gd name="T11" fmla="*/ 1033 h 1087"/>
                    <a:gd name="T12" fmla="*/ 67 w 220"/>
                    <a:gd name="T13" fmla="*/ 976 h 1087"/>
                    <a:gd name="T14" fmla="*/ 0 w 220"/>
                    <a:gd name="T15" fmla="*/ 919 h 1087"/>
                    <a:gd name="T16" fmla="*/ 0 w 220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0" h="1087">
                      <a:moveTo>
                        <a:pt x="0" y="0"/>
                      </a:moveTo>
                      <a:lnTo>
                        <a:pt x="67" y="60"/>
                      </a:lnTo>
                      <a:lnTo>
                        <a:pt x="140" y="118"/>
                      </a:lnTo>
                      <a:lnTo>
                        <a:pt x="220" y="175"/>
                      </a:lnTo>
                      <a:lnTo>
                        <a:pt x="220" y="1087"/>
                      </a:lnTo>
                      <a:lnTo>
                        <a:pt x="140" y="1033"/>
                      </a:lnTo>
                      <a:lnTo>
                        <a:pt x="67" y="976"/>
                      </a:lnTo>
                      <a:lnTo>
                        <a:pt x="0" y="9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24" name="Freeform 17"/>
                <p:cNvSpPr>
                  <a:spLocks/>
                </p:cNvSpPr>
                <p:nvPr/>
              </p:nvSpPr>
              <p:spPr bwMode="auto">
                <a:xfrm>
                  <a:off x="11436350" y="5773738"/>
                  <a:ext cx="347663" cy="1725613"/>
                </a:xfrm>
                <a:custGeom>
                  <a:avLst/>
                  <a:gdLst>
                    <a:gd name="T0" fmla="*/ 219 w 219"/>
                    <a:gd name="T1" fmla="*/ 0 h 1087"/>
                    <a:gd name="T2" fmla="*/ 219 w 219"/>
                    <a:gd name="T3" fmla="*/ 919 h 1087"/>
                    <a:gd name="T4" fmla="*/ 151 w 219"/>
                    <a:gd name="T5" fmla="*/ 976 h 1087"/>
                    <a:gd name="T6" fmla="*/ 78 w 219"/>
                    <a:gd name="T7" fmla="*/ 1033 h 1087"/>
                    <a:gd name="T8" fmla="*/ 0 w 219"/>
                    <a:gd name="T9" fmla="*/ 1087 h 1087"/>
                    <a:gd name="T10" fmla="*/ 0 w 219"/>
                    <a:gd name="T11" fmla="*/ 175 h 1087"/>
                    <a:gd name="T12" fmla="*/ 78 w 219"/>
                    <a:gd name="T13" fmla="*/ 118 h 1087"/>
                    <a:gd name="T14" fmla="*/ 151 w 219"/>
                    <a:gd name="T15" fmla="*/ 60 h 1087"/>
                    <a:gd name="T16" fmla="*/ 219 w 219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9" h="1087">
                      <a:moveTo>
                        <a:pt x="219" y="0"/>
                      </a:moveTo>
                      <a:lnTo>
                        <a:pt x="219" y="919"/>
                      </a:lnTo>
                      <a:lnTo>
                        <a:pt x="151" y="976"/>
                      </a:lnTo>
                      <a:lnTo>
                        <a:pt x="78" y="1033"/>
                      </a:lnTo>
                      <a:lnTo>
                        <a:pt x="0" y="1087"/>
                      </a:lnTo>
                      <a:lnTo>
                        <a:pt x="0" y="175"/>
                      </a:lnTo>
                      <a:lnTo>
                        <a:pt x="78" y="118"/>
                      </a:lnTo>
                      <a:lnTo>
                        <a:pt x="151" y="60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25" name="Freeform 18"/>
                <p:cNvSpPr>
                  <a:spLocks/>
                </p:cNvSpPr>
                <p:nvPr/>
              </p:nvSpPr>
              <p:spPr bwMode="auto">
                <a:xfrm>
                  <a:off x="4457700" y="6267450"/>
                  <a:ext cx="347663" cy="1598613"/>
                </a:xfrm>
                <a:custGeom>
                  <a:avLst/>
                  <a:gdLst>
                    <a:gd name="T0" fmla="*/ 0 w 219"/>
                    <a:gd name="T1" fmla="*/ 0 h 1007"/>
                    <a:gd name="T2" fmla="*/ 106 w 219"/>
                    <a:gd name="T3" fmla="*/ 53 h 1007"/>
                    <a:gd name="T4" fmla="*/ 219 w 219"/>
                    <a:gd name="T5" fmla="*/ 106 h 1007"/>
                    <a:gd name="T6" fmla="*/ 219 w 219"/>
                    <a:gd name="T7" fmla="*/ 1007 h 1007"/>
                    <a:gd name="T8" fmla="*/ 106 w 219"/>
                    <a:gd name="T9" fmla="*/ 959 h 1007"/>
                    <a:gd name="T10" fmla="*/ 0 w 219"/>
                    <a:gd name="T11" fmla="*/ 905 h 1007"/>
                    <a:gd name="T12" fmla="*/ 0 w 219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1007">
                      <a:moveTo>
                        <a:pt x="0" y="0"/>
                      </a:moveTo>
                      <a:lnTo>
                        <a:pt x="106" y="53"/>
                      </a:lnTo>
                      <a:lnTo>
                        <a:pt x="219" y="106"/>
                      </a:lnTo>
                      <a:lnTo>
                        <a:pt x="219" y="1007"/>
                      </a:lnTo>
                      <a:lnTo>
                        <a:pt x="106" y="959"/>
                      </a:lnTo>
                      <a:lnTo>
                        <a:pt x="0" y="9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26" name="Freeform 19"/>
                <p:cNvSpPr>
                  <a:spLocks/>
                </p:cNvSpPr>
                <p:nvPr/>
              </p:nvSpPr>
              <p:spPr bwMode="auto">
                <a:xfrm>
                  <a:off x="10737850" y="6267450"/>
                  <a:ext cx="349250" cy="1598613"/>
                </a:xfrm>
                <a:custGeom>
                  <a:avLst/>
                  <a:gdLst>
                    <a:gd name="T0" fmla="*/ 220 w 220"/>
                    <a:gd name="T1" fmla="*/ 0 h 1007"/>
                    <a:gd name="T2" fmla="*/ 220 w 220"/>
                    <a:gd name="T3" fmla="*/ 905 h 1007"/>
                    <a:gd name="T4" fmla="*/ 112 w 220"/>
                    <a:gd name="T5" fmla="*/ 959 h 1007"/>
                    <a:gd name="T6" fmla="*/ 0 w 220"/>
                    <a:gd name="T7" fmla="*/ 1007 h 1007"/>
                    <a:gd name="T8" fmla="*/ 0 w 220"/>
                    <a:gd name="T9" fmla="*/ 106 h 1007"/>
                    <a:gd name="T10" fmla="*/ 112 w 220"/>
                    <a:gd name="T11" fmla="*/ 53 h 1007"/>
                    <a:gd name="T12" fmla="*/ 220 w 220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1007">
                      <a:moveTo>
                        <a:pt x="220" y="0"/>
                      </a:moveTo>
                      <a:lnTo>
                        <a:pt x="220" y="905"/>
                      </a:lnTo>
                      <a:lnTo>
                        <a:pt x="112" y="959"/>
                      </a:lnTo>
                      <a:lnTo>
                        <a:pt x="0" y="1007"/>
                      </a:lnTo>
                      <a:lnTo>
                        <a:pt x="0" y="106"/>
                      </a:lnTo>
                      <a:lnTo>
                        <a:pt x="112" y="5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27" name="Freeform 20"/>
                <p:cNvSpPr>
                  <a:spLocks/>
                </p:cNvSpPr>
                <p:nvPr/>
              </p:nvSpPr>
              <p:spPr bwMode="auto">
                <a:xfrm>
                  <a:off x="5154613" y="6575425"/>
                  <a:ext cx="347663" cy="1530350"/>
                </a:xfrm>
                <a:custGeom>
                  <a:avLst/>
                  <a:gdLst>
                    <a:gd name="T0" fmla="*/ 0 w 219"/>
                    <a:gd name="T1" fmla="*/ 0 h 964"/>
                    <a:gd name="T2" fmla="*/ 108 w 219"/>
                    <a:gd name="T3" fmla="*/ 37 h 964"/>
                    <a:gd name="T4" fmla="*/ 219 w 219"/>
                    <a:gd name="T5" fmla="*/ 71 h 964"/>
                    <a:gd name="T6" fmla="*/ 219 w 219"/>
                    <a:gd name="T7" fmla="*/ 964 h 964"/>
                    <a:gd name="T8" fmla="*/ 108 w 219"/>
                    <a:gd name="T9" fmla="*/ 931 h 964"/>
                    <a:gd name="T10" fmla="*/ 0 w 219"/>
                    <a:gd name="T11" fmla="*/ 897 h 964"/>
                    <a:gd name="T12" fmla="*/ 0 w 219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64">
                      <a:moveTo>
                        <a:pt x="0" y="0"/>
                      </a:moveTo>
                      <a:lnTo>
                        <a:pt x="108" y="37"/>
                      </a:lnTo>
                      <a:lnTo>
                        <a:pt x="219" y="71"/>
                      </a:lnTo>
                      <a:lnTo>
                        <a:pt x="219" y="964"/>
                      </a:lnTo>
                      <a:lnTo>
                        <a:pt x="108" y="931"/>
                      </a:lnTo>
                      <a:lnTo>
                        <a:pt x="0" y="8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28" name="Freeform 21"/>
                <p:cNvSpPr>
                  <a:spLocks/>
                </p:cNvSpPr>
                <p:nvPr/>
              </p:nvSpPr>
              <p:spPr bwMode="auto">
                <a:xfrm>
                  <a:off x="10040938" y="6575425"/>
                  <a:ext cx="346075" cy="1530350"/>
                </a:xfrm>
                <a:custGeom>
                  <a:avLst/>
                  <a:gdLst>
                    <a:gd name="T0" fmla="*/ 218 w 218"/>
                    <a:gd name="T1" fmla="*/ 0 h 964"/>
                    <a:gd name="T2" fmla="*/ 218 w 218"/>
                    <a:gd name="T3" fmla="*/ 897 h 964"/>
                    <a:gd name="T4" fmla="*/ 111 w 218"/>
                    <a:gd name="T5" fmla="*/ 931 h 964"/>
                    <a:gd name="T6" fmla="*/ 0 w 218"/>
                    <a:gd name="T7" fmla="*/ 964 h 964"/>
                    <a:gd name="T8" fmla="*/ 0 w 218"/>
                    <a:gd name="T9" fmla="*/ 71 h 964"/>
                    <a:gd name="T10" fmla="*/ 111 w 218"/>
                    <a:gd name="T11" fmla="*/ 37 h 964"/>
                    <a:gd name="T12" fmla="*/ 218 w 218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8" h="964">
                      <a:moveTo>
                        <a:pt x="218" y="0"/>
                      </a:moveTo>
                      <a:lnTo>
                        <a:pt x="218" y="897"/>
                      </a:lnTo>
                      <a:lnTo>
                        <a:pt x="111" y="931"/>
                      </a:lnTo>
                      <a:lnTo>
                        <a:pt x="0" y="964"/>
                      </a:lnTo>
                      <a:lnTo>
                        <a:pt x="0" y="71"/>
                      </a:lnTo>
                      <a:lnTo>
                        <a:pt x="111" y="37"/>
                      </a:lnTo>
                      <a:lnTo>
                        <a:pt x="218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29" name="Freeform 22"/>
                <p:cNvSpPr>
                  <a:spLocks/>
                </p:cNvSpPr>
                <p:nvPr/>
              </p:nvSpPr>
              <p:spPr bwMode="auto">
                <a:xfrm>
                  <a:off x="6027738" y="6823075"/>
                  <a:ext cx="347663" cy="1470025"/>
                </a:xfrm>
                <a:custGeom>
                  <a:avLst/>
                  <a:gdLst>
                    <a:gd name="T0" fmla="*/ 0 w 219"/>
                    <a:gd name="T1" fmla="*/ 0 h 926"/>
                    <a:gd name="T2" fmla="*/ 108 w 219"/>
                    <a:gd name="T3" fmla="*/ 23 h 926"/>
                    <a:gd name="T4" fmla="*/ 219 w 219"/>
                    <a:gd name="T5" fmla="*/ 42 h 926"/>
                    <a:gd name="T6" fmla="*/ 219 w 219"/>
                    <a:gd name="T7" fmla="*/ 926 h 926"/>
                    <a:gd name="T8" fmla="*/ 108 w 219"/>
                    <a:gd name="T9" fmla="*/ 909 h 926"/>
                    <a:gd name="T10" fmla="*/ 0 w 219"/>
                    <a:gd name="T11" fmla="*/ 888 h 926"/>
                    <a:gd name="T12" fmla="*/ 0 w 219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26">
                      <a:moveTo>
                        <a:pt x="0" y="0"/>
                      </a:moveTo>
                      <a:lnTo>
                        <a:pt x="108" y="23"/>
                      </a:lnTo>
                      <a:lnTo>
                        <a:pt x="219" y="42"/>
                      </a:lnTo>
                      <a:lnTo>
                        <a:pt x="219" y="926"/>
                      </a:lnTo>
                      <a:lnTo>
                        <a:pt x="108" y="909"/>
                      </a:lnTo>
                      <a:lnTo>
                        <a:pt x="0" y="8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30" name="Freeform 23"/>
                <p:cNvSpPr>
                  <a:spLocks/>
                </p:cNvSpPr>
                <p:nvPr/>
              </p:nvSpPr>
              <p:spPr bwMode="auto">
                <a:xfrm>
                  <a:off x="9167813" y="6823075"/>
                  <a:ext cx="349250" cy="1470025"/>
                </a:xfrm>
                <a:custGeom>
                  <a:avLst/>
                  <a:gdLst>
                    <a:gd name="T0" fmla="*/ 220 w 220"/>
                    <a:gd name="T1" fmla="*/ 0 h 926"/>
                    <a:gd name="T2" fmla="*/ 220 w 220"/>
                    <a:gd name="T3" fmla="*/ 888 h 926"/>
                    <a:gd name="T4" fmla="*/ 111 w 220"/>
                    <a:gd name="T5" fmla="*/ 909 h 926"/>
                    <a:gd name="T6" fmla="*/ 0 w 220"/>
                    <a:gd name="T7" fmla="*/ 926 h 926"/>
                    <a:gd name="T8" fmla="*/ 0 w 220"/>
                    <a:gd name="T9" fmla="*/ 42 h 926"/>
                    <a:gd name="T10" fmla="*/ 111 w 220"/>
                    <a:gd name="T11" fmla="*/ 23 h 926"/>
                    <a:gd name="T12" fmla="*/ 220 w 220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926">
                      <a:moveTo>
                        <a:pt x="220" y="0"/>
                      </a:moveTo>
                      <a:lnTo>
                        <a:pt x="220" y="888"/>
                      </a:lnTo>
                      <a:lnTo>
                        <a:pt x="111" y="909"/>
                      </a:lnTo>
                      <a:lnTo>
                        <a:pt x="0" y="926"/>
                      </a:lnTo>
                      <a:lnTo>
                        <a:pt x="0" y="42"/>
                      </a:lnTo>
                      <a:lnTo>
                        <a:pt x="111" y="2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31" name="Freeform 24"/>
                <p:cNvSpPr>
                  <a:spLocks/>
                </p:cNvSpPr>
                <p:nvPr/>
              </p:nvSpPr>
              <p:spPr bwMode="auto">
                <a:xfrm>
                  <a:off x="7073900" y="6975475"/>
                  <a:ext cx="347663" cy="1417638"/>
                </a:xfrm>
                <a:custGeom>
                  <a:avLst/>
                  <a:gdLst>
                    <a:gd name="T0" fmla="*/ 0 w 219"/>
                    <a:gd name="T1" fmla="*/ 0 h 893"/>
                    <a:gd name="T2" fmla="*/ 110 w 219"/>
                    <a:gd name="T3" fmla="*/ 7 h 893"/>
                    <a:gd name="T4" fmla="*/ 219 w 219"/>
                    <a:gd name="T5" fmla="*/ 12 h 893"/>
                    <a:gd name="T6" fmla="*/ 219 w 219"/>
                    <a:gd name="T7" fmla="*/ 893 h 893"/>
                    <a:gd name="T8" fmla="*/ 110 w 219"/>
                    <a:gd name="T9" fmla="*/ 890 h 893"/>
                    <a:gd name="T10" fmla="*/ 0 w 219"/>
                    <a:gd name="T11" fmla="*/ 881 h 893"/>
                    <a:gd name="T12" fmla="*/ 0 w 219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893">
                      <a:moveTo>
                        <a:pt x="0" y="0"/>
                      </a:moveTo>
                      <a:lnTo>
                        <a:pt x="110" y="7"/>
                      </a:lnTo>
                      <a:lnTo>
                        <a:pt x="219" y="12"/>
                      </a:lnTo>
                      <a:lnTo>
                        <a:pt x="219" y="893"/>
                      </a:lnTo>
                      <a:lnTo>
                        <a:pt x="110" y="890"/>
                      </a:lnTo>
                      <a:lnTo>
                        <a:pt x="0" y="8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32" name="Freeform 25"/>
                <p:cNvSpPr>
                  <a:spLocks/>
                </p:cNvSpPr>
                <p:nvPr/>
              </p:nvSpPr>
              <p:spPr bwMode="auto">
                <a:xfrm>
                  <a:off x="8120063" y="6975475"/>
                  <a:ext cx="350838" cy="1417638"/>
                </a:xfrm>
                <a:custGeom>
                  <a:avLst/>
                  <a:gdLst>
                    <a:gd name="T0" fmla="*/ 221 w 221"/>
                    <a:gd name="T1" fmla="*/ 0 h 893"/>
                    <a:gd name="T2" fmla="*/ 221 w 221"/>
                    <a:gd name="T3" fmla="*/ 881 h 893"/>
                    <a:gd name="T4" fmla="*/ 110 w 221"/>
                    <a:gd name="T5" fmla="*/ 890 h 893"/>
                    <a:gd name="T6" fmla="*/ 0 w 221"/>
                    <a:gd name="T7" fmla="*/ 893 h 893"/>
                    <a:gd name="T8" fmla="*/ 0 w 221"/>
                    <a:gd name="T9" fmla="*/ 12 h 893"/>
                    <a:gd name="T10" fmla="*/ 110 w 221"/>
                    <a:gd name="T11" fmla="*/ 7 h 893"/>
                    <a:gd name="T12" fmla="*/ 221 w 221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1" h="893">
                      <a:moveTo>
                        <a:pt x="221" y="0"/>
                      </a:moveTo>
                      <a:lnTo>
                        <a:pt x="221" y="881"/>
                      </a:lnTo>
                      <a:lnTo>
                        <a:pt x="110" y="890"/>
                      </a:lnTo>
                      <a:lnTo>
                        <a:pt x="0" y="893"/>
                      </a:lnTo>
                      <a:lnTo>
                        <a:pt x="0" y="12"/>
                      </a:lnTo>
                      <a:lnTo>
                        <a:pt x="110" y="7"/>
                      </a:lnTo>
                      <a:lnTo>
                        <a:pt x="221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218" name="Group 217"/>
              <p:cNvGrpSpPr/>
              <p:nvPr/>
            </p:nvGrpSpPr>
            <p:grpSpPr>
              <a:xfrm>
                <a:off x="6338645" y="2741246"/>
                <a:ext cx="9070975" cy="4368800"/>
                <a:chOff x="3235325" y="2628900"/>
                <a:chExt cx="9070975" cy="4368800"/>
              </a:xfrm>
            </p:grpSpPr>
            <p:sp>
              <p:nvSpPr>
                <p:cNvPr id="219" name="Freeform 26"/>
                <p:cNvSpPr>
                  <a:spLocks/>
                </p:cNvSpPr>
                <p:nvPr/>
              </p:nvSpPr>
              <p:spPr bwMode="auto">
                <a:xfrm>
                  <a:off x="3235325" y="2628900"/>
                  <a:ext cx="9070975" cy="4368800"/>
                </a:xfrm>
                <a:custGeom>
                  <a:avLst/>
                  <a:gdLst>
                    <a:gd name="T0" fmla="*/ 3038 w 5714"/>
                    <a:gd name="T1" fmla="*/ 2 h 2752"/>
                    <a:gd name="T2" fmla="*/ 3390 w 5714"/>
                    <a:gd name="T3" fmla="*/ 21 h 2752"/>
                    <a:gd name="T4" fmla="*/ 3728 w 5714"/>
                    <a:gd name="T5" fmla="*/ 59 h 2752"/>
                    <a:gd name="T6" fmla="*/ 4047 w 5714"/>
                    <a:gd name="T7" fmla="*/ 115 h 2752"/>
                    <a:gd name="T8" fmla="*/ 4349 w 5714"/>
                    <a:gd name="T9" fmla="*/ 186 h 2752"/>
                    <a:gd name="T10" fmla="*/ 4627 w 5714"/>
                    <a:gd name="T11" fmla="*/ 273 h 2752"/>
                    <a:gd name="T12" fmla="*/ 4878 w 5714"/>
                    <a:gd name="T13" fmla="*/ 374 h 2752"/>
                    <a:gd name="T14" fmla="*/ 5102 w 5714"/>
                    <a:gd name="T15" fmla="*/ 488 h 2752"/>
                    <a:gd name="T16" fmla="*/ 5296 w 5714"/>
                    <a:gd name="T17" fmla="*/ 617 h 2752"/>
                    <a:gd name="T18" fmla="*/ 5456 w 5714"/>
                    <a:gd name="T19" fmla="*/ 756 h 2752"/>
                    <a:gd name="T20" fmla="*/ 5581 w 5714"/>
                    <a:gd name="T21" fmla="*/ 905 h 2752"/>
                    <a:gd name="T22" fmla="*/ 5666 w 5714"/>
                    <a:gd name="T23" fmla="*/ 1065 h 2752"/>
                    <a:gd name="T24" fmla="*/ 5709 w 5714"/>
                    <a:gd name="T25" fmla="*/ 1233 h 2752"/>
                    <a:gd name="T26" fmla="*/ 5709 w 5714"/>
                    <a:gd name="T27" fmla="*/ 1412 h 2752"/>
                    <a:gd name="T28" fmla="*/ 5662 w 5714"/>
                    <a:gd name="T29" fmla="*/ 1590 h 2752"/>
                    <a:gd name="T30" fmla="*/ 5569 w 5714"/>
                    <a:gd name="T31" fmla="*/ 1762 h 2752"/>
                    <a:gd name="T32" fmla="*/ 5435 w 5714"/>
                    <a:gd name="T33" fmla="*/ 1927 h 2752"/>
                    <a:gd name="T34" fmla="*/ 5263 w 5714"/>
                    <a:gd name="T35" fmla="*/ 2081 h 2752"/>
                    <a:gd name="T36" fmla="*/ 5055 w 5714"/>
                    <a:gd name="T37" fmla="*/ 2224 h 2752"/>
                    <a:gd name="T38" fmla="*/ 4816 w 5714"/>
                    <a:gd name="T39" fmla="*/ 2352 h 2752"/>
                    <a:gd name="T40" fmla="*/ 4545 w 5714"/>
                    <a:gd name="T41" fmla="*/ 2467 h 2752"/>
                    <a:gd name="T42" fmla="*/ 4248 w 5714"/>
                    <a:gd name="T43" fmla="*/ 2564 h 2752"/>
                    <a:gd name="T44" fmla="*/ 3929 w 5714"/>
                    <a:gd name="T45" fmla="*/ 2644 h 2752"/>
                    <a:gd name="T46" fmla="*/ 3588 w 5714"/>
                    <a:gd name="T47" fmla="*/ 2702 h 2752"/>
                    <a:gd name="T48" fmla="*/ 3230 w 5714"/>
                    <a:gd name="T49" fmla="*/ 2738 h 2752"/>
                    <a:gd name="T50" fmla="*/ 2857 w 5714"/>
                    <a:gd name="T51" fmla="*/ 2752 h 2752"/>
                    <a:gd name="T52" fmla="*/ 2484 w 5714"/>
                    <a:gd name="T53" fmla="*/ 2738 h 2752"/>
                    <a:gd name="T54" fmla="*/ 2127 w 5714"/>
                    <a:gd name="T55" fmla="*/ 2702 h 2752"/>
                    <a:gd name="T56" fmla="*/ 1787 w 5714"/>
                    <a:gd name="T57" fmla="*/ 2644 h 2752"/>
                    <a:gd name="T58" fmla="*/ 1466 w 5714"/>
                    <a:gd name="T59" fmla="*/ 2564 h 2752"/>
                    <a:gd name="T60" fmla="*/ 1169 w 5714"/>
                    <a:gd name="T61" fmla="*/ 2467 h 2752"/>
                    <a:gd name="T62" fmla="*/ 900 w 5714"/>
                    <a:gd name="T63" fmla="*/ 2352 h 2752"/>
                    <a:gd name="T64" fmla="*/ 659 w 5714"/>
                    <a:gd name="T65" fmla="*/ 2224 h 2752"/>
                    <a:gd name="T66" fmla="*/ 451 w 5714"/>
                    <a:gd name="T67" fmla="*/ 2081 h 2752"/>
                    <a:gd name="T68" fmla="*/ 279 w 5714"/>
                    <a:gd name="T69" fmla="*/ 1927 h 2752"/>
                    <a:gd name="T70" fmla="*/ 146 w 5714"/>
                    <a:gd name="T71" fmla="*/ 1762 h 2752"/>
                    <a:gd name="T72" fmla="*/ 54 w 5714"/>
                    <a:gd name="T73" fmla="*/ 1590 h 2752"/>
                    <a:gd name="T74" fmla="*/ 7 w 5714"/>
                    <a:gd name="T75" fmla="*/ 1412 h 2752"/>
                    <a:gd name="T76" fmla="*/ 5 w 5714"/>
                    <a:gd name="T77" fmla="*/ 1233 h 2752"/>
                    <a:gd name="T78" fmla="*/ 50 w 5714"/>
                    <a:gd name="T79" fmla="*/ 1065 h 2752"/>
                    <a:gd name="T80" fmla="*/ 135 w 5714"/>
                    <a:gd name="T81" fmla="*/ 905 h 2752"/>
                    <a:gd name="T82" fmla="*/ 258 w 5714"/>
                    <a:gd name="T83" fmla="*/ 756 h 2752"/>
                    <a:gd name="T84" fmla="*/ 420 w 5714"/>
                    <a:gd name="T85" fmla="*/ 617 h 2752"/>
                    <a:gd name="T86" fmla="*/ 612 w 5714"/>
                    <a:gd name="T87" fmla="*/ 488 h 2752"/>
                    <a:gd name="T88" fmla="*/ 836 w 5714"/>
                    <a:gd name="T89" fmla="*/ 374 h 2752"/>
                    <a:gd name="T90" fmla="*/ 1089 w 5714"/>
                    <a:gd name="T91" fmla="*/ 273 h 2752"/>
                    <a:gd name="T92" fmla="*/ 1367 w 5714"/>
                    <a:gd name="T93" fmla="*/ 186 h 2752"/>
                    <a:gd name="T94" fmla="*/ 1667 w 5714"/>
                    <a:gd name="T95" fmla="*/ 115 h 2752"/>
                    <a:gd name="T96" fmla="*/ 1986 w 5714"/>
                    <a:gd name="T97" fmla="*/ 59 h 2752"/>
                    <a:gd name="T98" fmla="*/ 2325 w 5714"/>
                    <a:gd name="T99" fmla="*/ 21 h 2752"/>
                    <a:gd name="T100" fmla="*/ 2677 w 5714"/>
                    <a:gd name="T101" fmla="*/ 2 h 27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752">
                      <a:moveTo>
                        <a:pt x="2857" y="0"/>
                      </a:moveTo>
                      <a:lnTo>
                        <a:pt x="3038" y="2"/>
                      </a:lnTo>
                      <a:lnTo>
                        <a:pt x="3216" y="9"/>
                      </a:lnTo>
                      <a:lnTo>
                        <a:pt x="3390" y="21"/>
                      </a:lnTo>
                      <a:lnTo>
                        <a:pt x="3561" y="38"/>
                      </a:lnTo>
                      <a:lnTo>
                        <a:pt x="3728" y="59"/>
                      </a:lnTo>
                      <a:lnTo>
                        <a:pt x="3891" y="85"/>
                      </a:lnTo>
                      <a:lnTo>
                        <a:pt x="4047" y="115"/>
                      </a:lnTo>
                      <a:lnTo>
                        <a:pt x="4202" y="148"/>
                      </a:lnTo>
                      <a:lnTo>
                        <a:pt x="4349" y="186"/>
                      </a:lnTo>
                      <a:lnTo>
                        <a:pt x="4490" y="228"/>
                      </a:lnTo>
                      <a:lnTo>
                        <a:pt x="4627" y="273"/>
                      </a:lnTo>
                      <a:lnTo>
                        <a:pt x="4755" y="321"/>
                      </a:lnTo>
                      <a:lnTo>
                        <a:pt x="4878" y="374"/>
                      </a:lnTo>
                      <a:lnTo>
                        <a:pt x="4994" y="429"/>
                      </a:lnTo>
                      <a:lnTo>
                        <a:pt x="5102" y="488"/>
                      </a:lnTo>
                      <a:lnTo>
                        <a:pt x="5203" y="551"/>
                      </a:lnTo>
                      <a:lnTo>
                        <a:pt x="5296" y="617"/>
                      </a:lnTo>
                      <a:lnTo>
                        <a:pt x="5380" y="685"/>
                      </a:lnTo>
                      <a:lnTo>
                        <a:pt x="5456" y="756"/>
                      </a:lnTo>
                      <a:lnTo>
                        <a:pt x="5524" y="829"/>
                      </a:lnTo>
                      <a:lnTo>
                        <a:pt x="5581" y="905"/>
                      </a:lnTo>
                      <a:lnTo>
                        <a:pt x="5628" y="985"/>
                      </a:lnTo>
                      <a:lnTo>
                        <a:pt x="5666" y="1065"/>
                      </a:lnTo>
                      <a:lnTo>
                        <a:pt x="5694" y="1148"/>
                      </a:lnTo>
                      <a:lnTo>
                        <a:pt x="5709" y="1233"/>
                      </a:lnTo>
                      <a:lnTo>
                        <a:pt x="5714" y="1320"/>
                      </a:lnTo>
                      <a:lnTo>
                        <a:pt x="5709" y="1412"/>
                      </a:lnTo>
                      <a:lnTo>
                        <a:pt x="5692" y="1501"/>
                      </a:lnTo>
                      <a:lnTo>
                        <a:pt x="5662" y="1590"/>
                      </a:lnTo>
                      <a:lnTo>
                        <a:pt x="5621" y="1677"/>
                      </a:lnTo>
                      <a:lnTo>
                        <a:pt x="5569" y="1762"/>
                      </a:lnTo>
                      <a:lnTo>
                        <a:pt x="5508" y="1845"/>
                      </a:lnTo>
                      <a:lnTo>
                        <a:pt x="5435" y="1927"/>
                      </a:lnTo>
                      <a:lnTo>
                        <a:pt x="5353" y="2005"/>
                      </a:lnTo>
                      <a:lnTo>
                        <a:pt x="5263" y="2081"/>
                      </a:lnTo>
                      <a:lnTo>
                        <a:pt x="5164" y="2154"/>
                      </a:lnTo>
                      <a:lnTo>
                        <a:pt x="5055" y="2224"/>
                      </a:lnTo>
                      <a:lnTo>
                        <a:pt x="4939" y="2290"/>
                      </a:lnTo>
                      <a:lnTo>
                        <a:pt x="4816" y="2352"/>
                      </a:lnTo>
                      <a:lnTo>
                        <a:pt x="4684" y="2411"/>
                      </a:lnTo>
                      <a:lnTo>
                        <a:pt x="4545" y="2467"/>
                      </a:lnTo>
                      <a:lnTo>
                        <a:pt x="4399" y="2517"/>
                      </a:lnTo>
                      <a:lnTo>
                        <a:pt x="4248" y="2564"/>
                      </a:lnTo>
                      <a:lnTo>
                        <a:pt x="4091" y="2606"/>
                      </a:lnTo>
                      <a:lnTo>
                        <a:pt x="3929" y="2644"/>
                      </a:lnTo>
                      <a:lnTo>
                        <a:pt x="3761" y="2675"/>
                      </a:lnTo>
                      <a:lnTo>
                        <a:pt x="3588" y="2702"/>
                      </a:lnTo>
                      <a:lnTo>
                        <a:pt x="3411" y="2724"/>
                      </a:lnTo>
                      <a:lnTo>
                        <a:pt x="3230" y="2738"/>
                      </a:lnTo>
                      <a:lnTo>
                        <a:pt x="3046" y="2748"/>
                      </a:lnTo>
                      <a:lnTo>
                        <a:pt x="2857" y="2752"/>
                      </a:lnTo>
                      <a:lnTo>
                        <a:pt x="2670" y="2748"/>
                      </a:lnTo>
                      <a:lnTo>
                        <a:pt x="2484" y="2738"/>
                      </a:lnTo>
                      <a:lnTo>
                        <a:pt x="2304" y="2724"/>
                      </a:lnTo>
                      <a:lnTo>
                        <a:pt x="2127" y="2702"/>
                      </a:lnTo>
                      <a:lnTo>
                        <a:pt x="1955" y="2675"/>
                      </a:lnTo>
                      <a:lnTo>
                        <a:pt x="1787" y="2644"/>
                      </a:lnTo>
                      <a:lnTo>
                        <a:pt x="1624" y="2606"/>
                      </a:lnTo>
                      <a:lnTo>
                        <a:pt x="1466" y="2564"/>
                      </a:lnTo>
                      <a:lnTo>
                        <a:pt x="1315" y="2517"/>
                      </a:lnTo>
                      <a:lnTo>
                        <a:pt x="1169" y="2467"/>
                      </a:lnTo>
                      <a:lnTo>
                        <a:pt x="1032" y="2411"/>
                      </a:lnTo>
                      <a:lnTo>
                        <a:pt x="900" y="2352"/>
                      </a:lnTo>
                      <a:lnTo>
                        <a:pt x="775" y="2290"/>
                      </a:lnTo>
                      <a:lnTo>
                        <a:pt x="659" y="2224"/>
                      </a:lnTo>
                      <a:lnTo>
                        <a:pt x="552" y="2154"/>
                      </a:lnTo>
                      <a:lnTo>
                        <a:pt x="451" y="2081"/>
                      </a:lnTo>
                      <a:lnTo>
                        <a:pt x="361" y="2005"/>
                      </a:lnTo>
                      <a:lnTo>
                        <a:pt x="279" y="1927"/>
                      </a:lnTo>
                      <a:lnTo>
                        <a:pt x="208" y="1845"/>
                      </a:lnTo>
                      <a:lnTo>
                        <a:pt x="146" y="1762"/>
                      </a:lnTo>
                      <a:lnTo>
                        <a:pt x="94" y="1677"/>
                      </a:lnTo>
                      <a:lnTo>
                        <a:pt x="54" y="1590"/>
                      </a:lnTo>
                      <a:lnTo>
                        <a:pt x="24" y="1501"/>
                      </a:lnTo>
                      <a:lnTo>
                        <a:pt x="7" y="1412"/>
                      </a:lnTo>
                      <a:lnTo>
                        <a:pt x="0" y="1320"/>
                      </a:lnTo>
                      <a:lnTo>
                        <a:pt x="5" y="1233"/>
                      </a:lnTo>
                      <a:lnTo>
                        <a:pt x="23" y="1148"/>
                      </a:lnTo>
                      <a:lnTo>
                        <a:pt x="50" y="1065"/>
                      </a:lnTo>
                      <a:lnTo>
                        <a:pt x="87" y="985"/>
                      </a:lnTo>
                      <a:lnTo>
                        <a:pt x="135" y="905"/>
                      </a:lnTo>
                      <a:lnTo>
                        <a:pt x="193" y="829"/>
                      </a:lnTo>
                      <a:lnTo>
                        <a:pt x="258" y="756"/>
                      </a:lnTo>
                      <a:lnTo>
                        <a:pt x="335" y="685"/>
                      </a:lnTo>
                      <a:lnTo>
                        <a:pt x="420" y="617"/>
                      </a:lnTo>
                      <a:lnTo>
                        <a:pt x="512" y="551"/>
                      </a:lnTo>
                      <a:lnTo>
                        <a:pt x="612" y="488"/>
                      </a:lnTo>
                      <a:lnTo>
                        <a:pt x="722" y="429"/>
                      </a:lnTo>
                      <a:lnTo>
                        <a:pt x="836" y="374"/>
                      </a:lnTo>
                      <a:lnTo>
                        <a:pt x="959" y="321"/>
                      </a:lnTo>
                      <a:lnTo>
                        <a:pt x="1089" y="273"/>
                      </a:lnTo>
                      <a:lnTo>
                        <a:pt x="1225" y="228"/>
                      </a:lnTo>
                      <a:lnTo>
                        <a:pt x="1367" y="186"/>
                      </a:lnTo>
                      <a:lnTo>
                        <a:pt x="1514" y="148"/>
                      </a:lnTo>
                      <a:lnTo>
                        <a:pt x="1667" y="115"/>
                      </a:lnTo>
                      <a:lnTo>
                        <a:pt x="1825" y="85"/>
                      </a:lnTo>
                      <a:lnTo>
                        <a:pt x="1986" y="59"/>
                      </a:lnTo>
                      <a:lnTo>
                        <a:pt x="2155" y="38"/>
                      </a:lnTo>
                      <a:lnTo>
                        <a:pt x="2325" y="21"/>
                      </a:lnTo>
                      <a:lnTo>
                        <a:pt x="2500" y="9"/>
                      </a:lnTo>
                      <a:lnTo>
                        <a:pt x="2677" y="2"/>
                      </a:lnTo>
                      <a:lnTo>
                        <a:pt x="285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20" name="Freeform 27"/>
                <p:cNvSpPr>
                  <a:spLocks/>
                </p:cNvSpPr>
                <p:nvPr/>
              </p:nvSpPr>
              <p:spPr bwMode="auto">
                <a:xfrm>
                  <a:off x="3932238" y="3152775"/>
                  <a:ext cx="7677150" cy="3138488"/>
                </a:xfrm>
                <a:custGeom>
                  <a:avLst/>
                  <a:gdLst>
                    <a:gd name="T0" fmla="*/ 2611 w 4836"/>
                    <a:gd name="T1" fmla="*/ 4 h 1977"/>
                    <a:gd name="T2" fmla="*/ 2977 w 4836"/>
                    <a:gd name="T3" fmla="*/ 28 h 1977"/>
                    <a:gd name="T4" fmla="*/ 3312 w 4836"/>
                    <a:gd name="T5" fmla="*/ 75 h 1977"/>
                    <a:gd name="T6" fmla="*/ 3619 w 4836"/>
                    <a:gd name="T7" fmla="*/ 141 h 1977"/>
                    <a:gd name="T8" fmla="*/ 3893 w 4836"/>
                    <a:gd name="T9" fmla="*/ 224 h 1977"/>
                    <a:gd name="T10" fmla="*/ 4136 w 4836"/>
                    <a:gd name="T11" fmla="*/ 318 h 1977"/>
                    <a:gd name="T12" fmla="*/ 4344 w 4836"/>
                    <a:gd name="T13" fmla="*/ 424 h 1977"/>
                    <a:gd name="T14" fmla="*/ 4517 w 4836"/>
                    <a:gd name="T15" fmla="*/ 535 h 1977"/>
                    <a:gd name="T16" fmla="*/ 4654 w 4836"/>
                    <a:gd name="T17" fmla="*/ 652 h 1977"/>
                    <a:gd name="T18" fmla="*/ 4755 w 4836"/>
                    <a:gd name="T19" fmla="*/ 768 h 1977"/>
                    <a:gd name="T20" fmla="*/ 4816 w 4836"/>
                    <a:gd name="T21" fmla="*/ 883 h 1977"/>
                    <a:gd name="T22" fmla="*/ 4836 w 4836"/>
                    <a:gd name="T23" fmla="*/ 990 h 1977"/>
                    <a:gd name="T24" fmla="*/ 4816 w 4836"/>
                    <a:gd name="T25" fmla="*/ 1100 h 1977"/>
                    <a:gd name="T26" fmla="*/ 4755 w 4836"/>
                    <a:gd name="T27" fmla="*/ 1213 h 1977"/>
                    <a:gd name="T28" fmla="*/ 4654 w 4836"/>
                    <a:gd name="T29" fmla="*/ 1329 h 1977"/>
                    <a:gd name="T30" fmla="*/ 4517 w 4836"/>
                    <a:gd name="T31" fmla="*/ 1444 h 1977"/>
                    <a:gd name="T32" fmla="*/ 4344 w 4836"/>
                    <a:gd name="T33" fmla="*/ 1555 h 1977"/>
                    <a:gd name="T34" fmla="*/ 4136 w 4836"/>
                    <a:gd name="T35" fmla="*/ 1659 h 1977"/>
                    <a:gd name="T36" fmla="*/ 3893 w 4836"/>
                    <a:gd name="T37" fmla="*/ 1755 h 1977"/>
                    <a:gd name="T38" fmla="*/ 3619 w 4836"/>
                    <a:gd name="T39" fmla="*/ 1836 h 1977"/>
                    <a:gd name="T40" fmla="*/ 3312 w 4836"/>
                    <a:gd name="T41" fmla="*/ 1902 h 1977"/>
                    <a:gd name="T42" fmla="*/ 2977 w 4836"/>
                    <a:gd name="T43" fmla="*/ 1949 h 1977"/>
                    <a:gd name="T44" fmla="*/ 2611 w 4836"/>
                    <a:gd name="T45" fmla="*/ 1974 h 1977"/>
                    <a:gd name="T46" fmla="*/ 2226 w 4836"/>
                    <a:gd name="T47" fmla="*/ 1974 h 1977"/>
                    <a:gd name="T48" fmla="*/ 1861 w 4836"/>
                    <a:gd name="T49" fmla="*/ 1949 h 1977"/>
                    <a:gd name="T50" fmla="*/ 1525 w 4836"/>
                    <a:gd name="T51" fmla="*/ 1902 h 1977"/>
                    <a:gd name="T52" fmla="*/ 1218 w 4836"/>
                    <a:gd name="T53" fmla="*/ 1836 h 1977"/>
                    <a:gd name="T54" fmla="*/ 944 w 4836"/>
                    <a:gd name="T55" fmla="*/ 1755 h 1977"/>
                    <a:gd name="T56" fmla="*/ 701 w 4836"/>
                    <a:gd name="T57" fmla="*/ 1659 h 1977"/>
                    <a:gd name="T58" fmla="*/ 493 w 4836"/>
                    <a:gd name="T59" fmla="*/ 1555 h 1977"/>
                    <a:gd name="T60" fmla="*/ 319 w 4836"/>
                    <a:gd name="T61" fmla="*/ 1444 h 1977"/>
                    <a:gd name="T62" fmla="*/ 182 w 4836"/>
                    <a:gd name="T63" fmla="*/ 1329 h 1977"/>
                    <a:gd name="T64" fmla="*/ 81 w 4836"/>
                    <a:gd name="T65" fmla="*/ 1213 h 1977"/>
                    <a:gd name="T66" fmla="*/ 21 w 4836"/>
                    <a:gd name="T67" fmla="*/ 1100 h 1977"/>
                    <a:gd name="T68" fmla="*/ 0 w 4836"/>
                    <a:gd name="T69" fmla="*/ 990 h 1977"/>
                    <a:gd name="T70" fmla="*/ 21 w 4836"/>
                    <a:gd name="T71" fmla="*/ 883 h 1977"/>
                    <a:gd name="T72" fmla="*/ 81 w 4836"/>
                    <a:gd name="T73" fmla="*/ 768 h 1977"/>
                    <a:gd name="T74" fmla="*/ 182 w 4836"/>
                    <a:gd name="T75" fmla="*/ 652 h 1977"/>
                    <a:gd name="T76" fmla="*/ 319 w 4836"/>
                    <a:gd name="T77" fmla="*/ 535 h 1977"/>
                    <a:gd name="T78" fmla="*/ 493 w 4836"/>
                    <a:gd name="T79" fmla="*/ 424 h 1977"/>
                    <a:gd name="T80" fmla="*/ 701 w 4836"/>
                    <a:gd name="T81" fmla="*/ 318 h 1977"/>
                    <a:gd name="T82" fmla="*/ 944 w 4836"/>
                    <a:gd name="T83" fmla="*/ 224 h 1977"/>
                    <a:gd name="T84" fmla="*/ 1218 w 4836"/>
                    <a:gd name="T85" fmla="*/ 141 h 1977"/>
                    <a:gd name="T86" fmla="*/ 1525 w 4836"/>
                    <a:gd name="T87" fmla="*/ 75 h 1977"/>
                    <a:gd name="T88" fmla="*/ 1861 w 4836"/>
                    <a:gd name="T89" fmla="*/ 28 h 1977"/>
                    <a:gd name="T90" fmla="*/ 2226 w 4836"/>
                    <a:gd name="T91" fmla="*/ 4 h 19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836" h="1977">
                      <a:moveTo>
                        <a:pt x="2418" y="0"/>
                      </a:moveTo>
                      <a:lnTo>
                        <a:pt x="2611" y="4"/>
                      </a:lnTo>
                      <a:lnTo>
                        <a:pt x="2796" y="12"/>
                      </a:lnTo>
                      <a:lnTo>
                        <a:pt x="2977" y="28"/>
                      </a:lnTo>
                      <a:lnTo>
                        <a:pt x="3149" y="49"/>
                      </a:lnTo>
                      <a:lnTo>
                        <a:pt x="3312" y="75"/>
                      </a:lnTo>
                      <a:lnTo>
                        <a:pt x="3469" y="106"/>
                      </a:lnTo>
                      <a:lnTo>
                        <a:pt x="3619" y="141"/>
                      </a:lnTo>
                      <a:lnTo>
                        <a:pt x="3759" y="181"/>
                      </a:lnTo>
                      <a:lnTo>
                        <a:pt x="3893" y="224"/>
                      </a:lnTo>
                      <a:lnTo>
                        <a:pt x="4019" y="269"/>
                      </a:lnTo>
                      <a:lnTo>
                        <a:pt x="4136" y="318"/>
                      </a:lnTo>
                      <a:lnTo>
                        <a:pt x="4245" y="370"/>
                      </a:lnTo>
                      <a:lnTo>
                        <a:pt x="4344" y="424"/>
                      </a:lnTo>
                      <a:lnTo>
                        <a:pt x="4436" y="480"/>
                      </a:lnTo>
                      <a:lnTo>
                        <a:pt x="4517" y="535"/>
                      </a:lnTo>
                      <a:lnTo>
                        <a:pt x="4592" y="593"/>
                      </a:lnTo>
                      <a:lnTo>
                        <a:pt x="4654" y="652"/>
                      </a:lnTo>
                      <a:lnTo>
                        <a:pt x="4710" y="709"/>
                      </a:lnTo>
                      <a:lnTo>
                        <a:pt x="4755" y="768"/>
                      </a:lnTo>
                      <a:lnTo>
                        <a:pt x="4790" y="825"/>
                      </a:lnTo>
                      <a:lnTo>
                        <a:pt x="4816" y="883"/>
                      </a:lnTo>
                      <a:lnTo>
                        <a:pt x="4831" y="937"/>
                      </a:lnTo>
                      <a:lnTo>
                        <a:pt x="4836" y="990"/>
                      </a:lnTo>
                      <a:lnTo>
                        <a:pt x="4831" y="1044"/>
                      </a:lnTo>
                      <a:lnTo>
                        <a:pt x="4816" y="1100"/>
                      </a:lnTo>
                      <a:lnTo>
                        <a:pt x="4790" y="1155"/>
                      </a:lnTo>
                      <a:lnTo>
                        <a:pt x="4755" y="1213"/>
                      </a:lnTo>
                      <a:lnTo>
                        <a:pt x="4710" y="1270"/>
                      </a:lnTo>
                      <a:lnTo>
                        <a:pt x="4654" y="1329"/>
                      </a:lnTo>
                      <a:lnTo>
                        <a:pt x="4592" y="1386"/>
                      </a:lnTo>
                      <a:lnTo>
                        <a:pt x="4517" y="1444"/>
                      </a:lnTo>
                      <a:lnTo>
                        <a:pt x="4436" y="1501"/>
                      </a:lnTo>
                      <a:lnTo>
                        <a:pt x="4344" y="1555"/>
                      </a:lnTo>
                      <a:lnTo>
                        <a:pt x="4245" y="1609"/>
                      </a:lnTo>
                      <a:lnTo>
                        <a:pt x="4136" y="1659"/>
                      </a:lnTo>
                      <a:lnTo>
                        <a:pt x="4019" y="1710"/>
                      </a:lnTo>
                      <a:lnTo>
                        <a:pt x="3893" y="1755"/>
                      </a:lnTo>
                      <a:lnTo>
                        <a:pt x="3759" y="1798"/>
                      </a:lnTo>
                      <a:lnTo>
                        <a:pt x="3619" y="1836"/>
                      </a:lnTo>
                      <a:lnTo>
                        <a:pt x="3469" y="1871"/>
                      </a:lnTo>
                      <a:lnTo>
                        <a:pt x="3312" y="1902"/>
                      </a:lnTo>
                      <a:lnTo>
                        <a:pt x="3149" y="1929"/>
                      </a:lnTo>
                      <a:lnTo>
                        <a:pt x="2977" y="1949"/>
                      </a:lnTo>
                      <a:lnTo>
                        <a:pt x="2796" y="1965"/>
                      </a:lnTo>
                      <a:lnTo>
                        <a:pt x="2611" y="1974"/>
                      </a:lnTo>
                      <a:lnTo>
                        <a:pt x="2418" y="1977"/>
                      </a:lnTo>
                      <a:lnTo>
                        <a:pt x="2226" y="1974"/>
                      </a:lnTo>
                      <a:lnTo>
                        <a:pt x="2040" y="1965"/>
                      </a:lnTo>
                      <a:lnTo>
                        <a:pt x="1861" y="1949"/>
                      </a:lnTo>
                      <a:lnTo>
                        <a:pt x="1690" y="1929"/>
                      </a:lnTo>
                      <a:lnTo>
                        <a:pt x="1525" y="1902"/>
                      </a:lnTo>
                      <a:lnTo>
                        <a:pt x="1369" y="1871"/>
                      </a:lnTo>
                      <a:lnTo>
                        <a:pt x="1218" y="1836"/>
                      </a:lnTo>
                      <a:lnTo>
                        <a:pt x="1077" y="1798"/>
                      </a:lnTo>
                      <a:lnTo>
                        <a:pt x="944" y="1755"/>
                      </a:lnTo>
                      <a:lnTo>
                        <a:pt x="819" y="1710"/>
                      </a:lnTo>
                      <a:lnTo>
                        <a:pt x="701" y="1659"/>
                      </a:lnTo>
                      <a:lnTo>
                        <a:pt x="593" y="1609"/>
                      </a:lnTo>
                      <a:lnTo>
                        <a:pt x="493" y="1555"/>
                      </a:lnTo>
                      <a:lnTo>
                        <a:pt x="401" y="1501"/>
                      </a:lnTo>
                      <a:lnTo>
                        <a:pt x="319" y="1444"/>
                      </a:lnTo>
                      <a:lnTo>
                        <a:pt x="246" y="1386"/>
                      </a:lnTo>
                      <a:lnTo>
                        <a:pt x="182" y="1329"/>
                      </a:lnTo>
                      <a:lnTo>
                        <a:pt x="127" y="1270"/>
                      </a:lnTo>
                      <a:lnTo>
                        <a:pt x="81" y="1213"/>
                      </a:lnTo>
                      <a:lnTo>
                        <a:pt x="47" y="1155"/>
                      </a:lnTo>
                      <a:lnTo>
                        <a:pt x="21" y="1100"/>
                      </a:lnTo>
                      <a:lnTo>
                        <a:pt x="5" y="1044"/>
                      </a:lnTo>
                      <a:lnTo>
                        <a:pt x="0" y="990"/>
                      </a:lnTo>
                      <a:lnTo>
                        <a:pt x="5" y="937"/>
                      </a:lnTo>
                      <a:lnTo>
                        <a:pt x="21" y="883"/>
                      </a:lnTo>
                      <a:lnTo>
                        <a:pt x="47" y="825"/>
                      </a:lnTo>
                      <a:lnTo>
                        <a:pt x="81" y="768"/>
                      </a:lnTo>
                      <a:lnTo>
                        <a:pt x="127" y="709"/>
                      </a:lnTo>
                      <a:lnTo>
                        <a:pt x="182" y="652"/>
                      </a:lnTo>
                      <a:lnTo>
                        <a:pt x="246" y="593"/>
                      </a:lnTo>
                      <a:lnTo>
                        <a:pt x="319" y="535"/>
                      </a:lnTo>
                      <a:lnTo>
                        <a:pt x="401" y="480"/>
                      </a:lnTo>
                      <a:lnTo>
                        <a:pt x="493" y="424"/>
                      </a:lnTo>
                      <a:lnTo>
                        <a:pt x="593" y="370"/>
                      </a:lnTo>
                      <a:lnTo>
                        <a:pt x="701" y="318"/>
                      </a:lnTo>
                      <a:lnTo>
                        <a:pt x="819" y="269"/>
                      </a:lnTo>
                      <a:lnTo>
                        <a:pt x="944" y="224"/>
                      </a:lnTo>
                      <a:lnTo>
                        <a:pt x="1077" y="181"/>
                      </a:lnTo>
                      <a:lnTo>
                        <a:pt x="1218" y="141"/>
                      </a:lnTo>
                      <a:lnTo>
                        <a:pt x="1369" y="106"/>
                      </a:lnTo>
                      <a:lnTo>
                        <a:pt x="1525" y="75"/>
                      </a:lnTo>
                      <a:lnTo>
                        <a:pt x="1690" y="49"/>
                      </a:lnTo>
                      <a:lnTo>
                        <a:pt x="1861" y="28"/>
                      </a:lnTo>
                      <a:lnTo>
                        <a:pt x="2040" y="12"/>
                      </a:lnTo>
                      <a:lnTo>
                        <a:pt x="2226" y="4"/>
                      </a:lnTo>
                      <a:lnTo>
                        <a:pt x="2418" y="0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21" name="Freeform 28"/>
                <p:cNvSpPr>
                  <a:spLocks/>
                </p:cNvSpPr>
                <p:nvPr/>
              </p:nvSpPr>
              <p:spPr bwMode="auto">
                <a:xfrm>
                  <a:off x="6200775" y="3851275"/>
                  <a:ext cx="3035300" cy="2446338"/>
                </a:xfrm>
                <a:custGeom>
                  <a:avLst/>
                  <a:gdLst>
                    <a:gd name="T0" fmla="*/ 458 w 1912"/>
                    <a:gd name="T1" fmla="*/ 3 h 1541"/>
                    <a:gd name="T2" fmla="*/ 516 w 1912"/>
                    <a:gd name="T3" fmla="*/ 34 h 1541"/>
                    <a:gd name="T4" fmla="*/ 618 w 1912"/>
                    <a:gd name="T5" fmla="*/ 69 h 1541"/>
                    <a:gd name="T6" fmla="*/ 758 w 1912"/>
                    <a:gd name="T7" fmla="*/ 92 h 1541"/>
                    <a:gd name="T8" fmla="*/ 909 w 1912"/>
                    <a:gd name="T9" fmla="*/ 93 h 1541"/>
                    <a:gd name="T10" fmla="*/ 1053 w 1912"/>
                    <a:gd name="T11" fmla="*/ 95 h 1541"/>
                    <a:gd name="T12" fmla="*/ 1220 w 1912"/>
                    <a:gd name="T13" fmla="*/ 107 h 1541"/>
                    <a:gd name="T14" fmla="*/ 1366 w 1912"/>
                    <a:gd name="T15" fmla="*/ 137 h 1541"/>
                    <a:gd name="T16" fmla="*/ 1489 w 1912"/>
                    <a:gd name="T17" fmla="*/ 182 h 1541"/>
                    <a:gd name="T18" fmla="*/ 1588 w 1912"/>
                    <a:gd name="T19" fmla="*/ 246 h 1541"/>
                    <a:gd name="T20" fmla="*/ 1662 w 1912"/>
                    <a:gd name="T21" fmla="*/ 331 h 1541"/>
                    <a:gd name="T22" fmla="*/ 1732 w 1912"/>
                    <a:gd name="T23" fmla="*/ 396 h 1541"/>
                    <a:gd name="T24" fmla="*/ 1799 w 1912"/>
                    <a:gd name="T25" fmla="*/ 439 h 1541"/>
                    <a:gd name="T26" fmla="*/ 1837 w 1912"/>
                    <a:gd name="T27" fmla="*/ 493 h 1541"/>
                    <a:gd name="T28" fmla="*/ 1862 w 1912"/>
                    <a:gd name="T29" fmla="*/ 592 h 1541"/>
                    <a:gd name="T30" fmla="*/ 1837 w 1912"/>
                    <a:gd name="T31" fmla="*/ 648 h 1541"/>
                    <a:gd name="T32" fmla="*/ 1777 w 1912"/>
                    <a:gd name="T33" fmla="*/ 688 h 1541"/>
                    <a:gd name="T34" fmla="*/ 1725 w 1912"/>
                    <a:gd name="T35" fmla="*/ 748 h 1541"/>
                    <a:gd name="T36" fmla="*/ 1688 w 1912"/>
                    <a:gd name="T37" fmla="*/ 840 h 1541"/>
                    <a:gd name="T38" fmla="*/ 1628 w 1912"/>
                    <a:gd name="T39" fmla="*/ 924 h 1541"/>
                    <a:gd name="T40" fmla="*/ 1541 w 1912"/>
                    <a:gd name="T41" fmla="*/ 997 h 1541"/>
                    <a:gd name="T42" fmla="*/ 1426 w 1912"/>
                    <a:gd name="T43" fmla="*/ 1058 h 1541"/>
                    <a:gd name="T44" fmla="*/ 1371 w 1912"/>
                    <a:gd name="T45" fmla="*/ 1198 h 1541"/>
                    <a:gd name="T46" fmla="*/ 1392 w 1912"/>
                    <a:gd name="T47" fmla="*/ 1240 h 1541"/>
                    <a:gd name="T48" fmla="*/ 1438 w 1912"/>
                    <a:gd name="T49" fmla="*/ 1271 h 1541"/>
                    <a:gd name="T50" fmla="*/ 1770 w 1912"/>
                    <a:gd name="T51" fmla="*/ 1475 h 1541"/>
                    <a:gd name="T52" fmla="*/ 1464 w 1912"/>
                    <a:gd name="T53" fmla="*/ 1516 h 1541"/>
                    <a:gd name="T54" fmla="*/ 1135 w 1912"/>
                    <a:gd name="T55" fmla="*/ 1539 h 1541"/>
                    <a:gd name="T56" fmla="*/ 786 w 1912"/>
                    <a:gd name="T57" fmla="*/ 1539 h 1541"/>
                    <a:gd name="T58" fmla="*/ 453 w 1912"/>
                    <a:gd name="T59" fmla="*/ 1516 h 1541"/>
                    <a:gd name="T60" fmla="*/ 146 w 1912"/>
                    <a:gd name="T61" fmla="*/ 1473 h 1541"/>
                    <a:gd name="T62" fmla="*/ 484 w 1912"/>
                    <a:gd name="T63" fmla="*/ 1270 h 1541"/>
                    <a:gd name="T64" fmla="*/ 531 w 1912"/>
                    <a:gd name="T65" fmla="*/ 1240 h 1541"/>
                    <a:gd name="T66" fmla="*/ 554 w 1912"/>
                    <a:gd name="T67" fmla="*/ 1198 h 1541"/>
                    <a:gd name="T68" fmla="*/ 498 w 1912"/>
                    <a:gd name="T69" fmla="*/ 1058 h 1541"/>
                    <a:gd name="T70" fmla="*/ 384 w 1912"/>
                    <a:gd name="T71" fmla="*/ 997 h 1541"/>
                    <a:gd name="T72" fmla="*/ 297 w 1912"/>
                    <a:gd name="T73" fmla="*/ 924 h 1541"/>
                    <a:gd name="T74" fmla="*/ 238 w 1912"/>
                    <a:gd name="T75" fmla="*/ 840 h 1541"/>
                    <a:gd name="T76" fmla="*/ 200 w 1912"/>
                    <a:gd name="T77" fmla="*/ 748 h 1541"/>
                    <a:gd name="T78" fmla="*/ 148 w 1912"/>
                    <a:gd name="T79" fmla="*/ 688 h 1541"/>
                    <a:gd name="T80" fmla="*/ 87 w 1912"/>
                    <a:gd name="T81" fmla="*/ 648 h 1541"/>
                    <a:gd name="T82" fmla="*/ 63 w 1912"/>
                    <a:gd name="T83" fmla="*/ 592 h 1541"/>
                    <a:gd name="T84" fmla="*/ 87 w 1912"/>
                    <a:gd name="T85" fmla="*/ 495 h 1541"/>
                    <a:gd name="T86" fmla="*/ 125 w 1912"/>
                    <a:gd name="T87" fmla="*/ 439 h 1541"/>
                    <a:gd name="T88" fmla="*/ 193 w 1912"/>
                    <a:gd name="T89" fmla="*/ 397 h 1541"/>
                    <a:gd name="T90" fmla="*/ 264 w 1912"/>
                    <a:gd name="T91" fmla="*/ 323 h 1541"/>
                    <a:gd name="T92" fmla="*/ 346 w 1912"/>
                    <a:gd name="T93" fmla="*/ 219 h 1541"/>
                    <a:gd name="T94" fmla="*/ 391 w 1912"/>
                    <a:gd name="T95" fmla="*/ 175 h 1541"/>
                    <a:gd name="T96" fmla="*/ 418 w 1912"/>
                    <a:gd name="T97" fmla="*/ 149 h 1541"/>
                    <a:gd name="T98" fmla="*/ 432 w 1912"/>
                    <a:gd name="T99" fmla="*/ 125 h 1541"/>
                    <a:gd name="T100" fmla="*/ 432 w 1912"/>
                    <a:gd name="T101" fmla="*/ 90 h 1541"/>
                    <a:gd name="T102" fmla="*/ 425 w 1912"/>
                    <a:gd name="T103" fmla="*/ 36 h 1541"/>
                    <a:gd name="T104" fmla="*/ 429 w 1912"/>
                    <a:gd name="T105" fmla="*/ 5 h 1541"/>
                    <a:gd name="T106" fmla="*/ 450 w 1912"/>
                    <a:gd name="T107" fmla="*/ 0 h 15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912" h="1541">
                      <a:moveTo>
                        <a:pt x="450" y="0"/>
                      </a:moveTo>
                      <a:lnTo>
                        <a:pt x="458" y="3"/>
                      </a:lnTo>
                      <a:lnTo>
                        <a:pt x="484" y="19"/>
                      </a:lnTo>
                      <a:lnTo>
                        <a:pt x="516" y="34"/>
                      </a:lnTo>
                      <a:lnTo>
                        <a:pt x="554" y="50"/>
                      </a:lnTo>
                      <a:lnTo>
                        <a:pt x="618" y="69"/>
                      </a:lnTo>
                      <a:lnTo>
                        <a:pt x="686" y="83"/>
                      </a:lnTo>
                      <a:lnTo>
                        <a:pt x="758" y="92"/>
                      </a:lnTo>
                      <a:lnTo>
                        <a:pt x="833" y="95"/>
                      </a:lnTo>
                      <a:lnTo>
                        <a:pt x="909" y="93"/>
                      </a:lnTo>
                      <a:lnTo>
                        <a:pt x="961" y="93"/>
                      </a:lnTo>
                      <a:lnTo>
                        <a:pt x="1053" y="95"/>
                      </a:lnTo>
                      <a:lnTo>
                        <a:pt x="1140" y="99"/>
                      </a:lnTo>
                      <a:lnTo>
                        <a:pt x="1220" y="107"/>
                      </a:lnTo>
                      <a:lnTo>
                        <a:pt x="1296" y="121"/>
                      </a:lnTo>
                      <a:lnTo>
                        <a:pt x="1366" y="137"/>
                      </a:lnTo>
                      <a:lnTo>
                        <a:pt x="1430" y="158"/>
                      </a:lnTo>
                      <a:lnTo>
                        <a:pt x="1489" y="182"/>
                      </a:lnTo>
                      <a:lnTo>
                        <a:pt x="1541" y="213"/>
                      </a:lnTo>
                      <a:lnTo>
                        <a:pt x="1588" y="246"/>
                      </a:lnTo>
                      <a:lnTo>
                        <a:pt x="1628" y="286"/>
                      </a:lnTo>
                      <a:lnTo>
                        <a:pt x="1662" y="331"/>
                      </a:lnTo>
                      <a:lnTo>
                        <a:pt x="1690" y="382"/>
                      </a:lnTo>
                      <a:lnTo>
                        <a:pt x="1732" y="396"/>
                      </a:lnTo>
                      <a:lnTo>
                        <a:pt x="1768" y="417"/>
                      </a:lnTo>
                      <a:lnTo>
                        <a:pt x="1799" y="439"/>
                      </a:lnTo>
                      <a:lnTo>
                        <a:pt x="1824" y="465"/>
                      </a:lnTo>
                      <a:lnTo>
                        <a:pt x="1837" y="493"/>
                      </a:lnTo>
                      <a:lnTo>
                        <a:pt x="1858" y="561"/>
                      </a:lnTo>
                      <a:lnTo>
                        <a:pt x="1862" y="592"/>
                      </a:lnTo>
                      <a:lnTo>
                        <a:pt x="1855" y="622"/>
                      </a:lnTo>
                      <a:lnTo>
                        <a:pt x="1837" y="648"/>
                      </a:lnTo>
                      <a:lnTo>
                        <a:pt x="1811" y="670"/>
                      </a:lnTo>
                      <a:lnTo>
                        <a:pt x="1777" y="688"/>
                      </a:lnTo>
                      <a:lnTo>
                        <a:pt x="1735" y="700"/>
                      </a:lnTo>
                      <a:lnTo>
                        <a:pt x="1725" y="748"/>
                      </a:lnTo>
                      <a:lnTo>
                        <a:pt x="1709" y="795"/>
                      </a:lnTo>
                      <a:lnTo>
                        <a:pt x="1688" y="840"/>
                      </a:lnTo>
                      <a:lnTo>
                        <a:pt x="1661" y="882"/>
                      </a:lnTo>
                      <a:lnTo>
                        <a:pt x="1628" y="924"/>
                      </a:lnTo>
                      <a:lnTo>
                        <a:pt x="1588" y="962"/>
                      </a:lnTo>
                      <a:lnTo>
                        <a:pt x="1541" y="997"/>
                      </a:lnTo>
                      <a:lnTo>
                        <a:pt x="1487" y="1030"/>
                      </a:lnTo>
                      <a:lnTo>
                        <a:pt x="1426" y="1058"/>
                      </a:lnTo>
                      <a:lnTo>
                        <a:pt x="1359" y="1084"/>
                      </a:lnTo>
                      <a:lnTo>
                        <a:pt x="1371" y="1198"/>
                      </a:lnTo>
                      <a:lnTo>
                        <a:pt x="1378" y="1221"/>
                      </a:lnTo>
                      <a:lnTo>
                        <a:pt x="1392" y="1240"/>
                      </a:lnTo>
                      <a:lnTo>
                        <a:pt x="1412" y="1257"/>
                      </a:lnTo>
                      <a:lnTo>
                        <a:pt x="1438" y="1271"/>
                      </a:lnTo>
                      <a:lnTo>
                        <a:pt x="1912" y="1449"/>
                      </a:lnTo>
                      <a:lnTo>
                        <a:pt x="1770" y="1475"/>
                      </a:lnTo>
                      <a:lnTo>
                        <a:pt x="1619" y="1497"/>
                      </a:lnTo>
                      <a:lnTo>
                        <a:pt x="1464" y="1516"/>
                      </a:lnTo>
                      <a:lnTo>
                        <a:pt x="1303" y="1530"/>
                      </a:lnTo>
                      <a:lnTo>
                        <a:pt x="1135" y="1539"/>
                      </a:lnTo>
                      <a:lnTo>
                        <a:pt x="961" y="1541"/>
                      </a:lnTo>
                      <a:lnTo>
                        <a:pt x="786" y="1539"/>
                      </a:lnTo>
                      <a:lnTo>
                        <a:pt x="618" y="1530"/>
                      </a:lnTo>
                      <a:lnTo>
                        <a:pt x="453" y="1516"/>
                      </a:lnTo>
                      <a:lnTo>
                        <a:pt x="297" y="1497"/>
                      </a:lnTo>
                      <a:lnTo>
                        <a:pt x="146" y="1473"/>
                      </a:lnTo>
                      <a:lnTo>
                        <a:pt x="0" y="1445"/>
                      </a:lnTo>
                      <a:lnTo>
                        <a:pt x="484" y="1270"/>
                      </a:lnTo>
                      <a:lnTo>
                        <a:pt x="512" y="1257"/>
                      </a:lnTo>
                      <a:lnTo>
                        <a:pt x="531" y="1240"/>
                      </a:lnTo>
                      <a:lnTo>
                        <a:pt x="547" y="1219"/>
                      </a:lnTo>
                      <a:lnTo>
                        <a:pt x="554" y="1198"/>
                      </a:lnTo>
                      <a:lnTo>
                        <a:pt x="566" y="1084"/>
                      </a:lnTo>
                      <a:lnTo>
                        <a:pt x="498" y="1058"/>
                      </a:lnTo>
                      <a:lnTo>
                        <a:pt x="438" y="1030"/>
                      </a:lnTo>
                      <a:lnTo>
                        <a:pt x="384" y="997"/>
                      </a:lnTo>
                      <a:lnTo>
                        <a:pt x="337" y="962"/>
                      </a:lnTo>
                      <a:lnTo>
                        <a:pt x="297" y="924"/>
                      </a:lnTo>
                      <a:lnTo>
                        <a:pt x="264" y="882"/>
                      </a:lnTo>
                      <a:lnTo>
                        <a:pt x="238" y="840"/>
                      </a:lnTo>
                      <a:lnTo>
                        <a:pt x="215" y="795"/>
                      </a:lnTo>
                      <a:lnTo>
                        <a:pt x="200" y="748"/>
                      </a:lnTo>
                      <a:lnTo>
                        <a:pt x="189" y="700"/>
                      </a:lnTo>
                      <a:lnTo>
                        <a:pt x="148" y="688"/>
                      </a:lnTo>
                      <a:lnTo>
                        <a:pt x="113" y="670"/>
                      </a:lnTo>
                      <a:lnTo>
                        <a:pt x="87" y="648"/>
                      </a:lnTo>
                      <a:lnTo>
                        <a:pt x="70" y="622"/>
                      </a:lnTo>
                      <a:lnTo>
                        <a:pt x="63" y="592"/>
                      </a:lnTo>
                      <a:lnTo>
                        <a:pt x="66" y="563"/>
                      </a:lnTo>
                      <a:lnTo>
                        <a:pt x="87" y="495"/>
                      </a:lnTo>
                      <a:lnTo>
                        <a:pt x="101" y="465"/>
                      </a:lnTo>
                      <a:lnTo>
                        <a:pt x="125" y="439"/>
                      </a:lnTo>
                      <a:lnTo>
                        <a:pt x="156" y="417"/>
                      </a:lnTo>
                      <a:lnTo>
                        <a:pt x="193" y="397"/>
                      </a:lnTo>
                      <a:lnTo>
                        <a:pt x="235" y="382"/>
                      </a:lnTo>
                      <a:lnTo>
                        <a:pt x="264" y="323"/>
                      </a:lnTo>
                      <a:lnTo>
                        <a:pt x="302" y="269"/>
                      </a:lnTo>
                      <a:lnTo>
                        <a:pt x="346" y="219"/>
                      </a:lnTo>
                      <a:lnTo>
                        <a:pt x="370" y="194"/>
                      </a:lnTo>
                      <a:lnTo>
                        <a:pt x="391" y="175"/>
                      </a:lnTo>
                      <a:lnTo>
                        <a:pt x="406" y="161"/>
                      </a:lnTo>
                      <a:lnTo>
                        <a:pt x="418" y="149"/>
                      </a:lnTo>
                      <a:lnTo>
                        <a:pt x="427" y="137"/>
                      </a:lnTo>
                      <a:lnTo>
                        <a:pt x="432" y="125"/>
                      </a:lnTo>
                      <a:lnTo>
                        <a:pt x="434" y="109"/>
                      </a:lnTo>
                      <a:lnTo>
                        <a:pt x="432" y="90"/>
                      </a:lnTo>
                      <a:lnTo>
                        <a:pt x="431" y="66"/>
                      </a:lnTo>
                      <a:lnTo>
                        <a:pt x="425" y="36"/>
                      </a:lnTo>
                      <a:lnTo>
                        <a:pt x="425" y="10"/>
                      </a:lnTo>
                      <a:lnTo>
                        <a:pt x="429" y="5"/>
                      </a:lnTo>
                      <a:lnTo>
                        <a:pt x="438" y="1"/>
                      </a:lnTo>
                      <a:lnTo>
                        <a:pt x="45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>
              <a:off x="4008508" y="3808735"/>
              <a:ext cx="1577601" cy="998420"/>
              <a:chOff x="6338645" y="2741246"/>
              <a:chExt cx="9070975" cy="5740767"/>
            </a:xfrm>
          </p:grpSpPr>
          <p:grpSp>
            <p:nvGrpSpPr>
              <p:cNvPr id="201" name="Group 200"/>
              <p:cNvGrpSpPr/>
              <p:nvPr/>
            </p:nvGrpSpPr>
            <p:grpSpPr>
              <a:xfrm>
                <a:off x="6338645" y="4813300"/>
                <a:ext cx="9070975" cy="3668713"/>
                <a:chOff x="3235325" y="4724400"/>
                <a:chExt cx="9070975" cy="3668713"/>
              </a:xfrm>
            </p:grpSpPr>
            <p:sp>
              <p:nvSpPr>
                <p:cNvPr id="206" name="Freeform 15"/>
                <p:cNvSpPr>
                  <a:spLocks/>
                </p:cNvSpPr>
                <p:nvPr/>
              </p:nvSpPr>
              <p:spPr bwMode="auto">
                <a:xfrm>
                  <a:off x="3235325" y="4724400"/>
                  <a:ext cx="9070975" cy="3668713"/>
                </a:xfrm>
                <a:custGeom>
                  <a:avLst/>
                  <a:gdLst>
                    <a:gd name="T0" fmla="*/ 7 w 5714"/>
                    <a:gd name="T1" fmla="*/ 91 h 2311"/>
                    <a:gd name="T2" fmla="*/ 54 w 5714"/>
                    <a:gd name="T3" fmla="*/ 270 h 2311"/>
                    <a:gd name="T4" fmla="*/ 146 w 5714"/>
                    <a:gd name="T5" fmla="*/ 442 h 2311"/>
                    <a:gd name="T6" fmla="*/ 279 w 5714"/>
                    <a:gd name="T7" fmla="*/ 605 h 2311"/>
                    <a:gd name="T8" fmla="*/ 451 w 5714"/>
                    <a:gd name="T9" fmla="*/ 760 h 2311"/>
                    <a:gd name="T10" fmla="*/ 659 w 5714"/>
                    <a:gd name="T11" fmla="*/ 902 h 2311"/>
                    <a:gd name="T12" fmla="*/ 900 w 5714"/>
                    <a:gd name="T13" fmla="*/ 1032 h 2311"/>
                    <a:gd name="T14" fmla="*/ 1169 w 5714"/>
                    <a:gd name="T15" fmla="*/ 1147 h 2311"/>
                    <a:gd name="T16" fmla="*/ 1466 w 5714"/>
                    <a:gd name="T17" fmla="*/ 1244 h 2311"/>
                    <a:gd name="T18" fmla="*/ 1787 w 5714"/>
                    <a:gd name="T19" fmla="*/ 1322 h 2311"/>
                    <a:gd name="T20" fmla="*/ 2127 w 5714"/>
                    <a:gd name="T21" fmla="*/ 1382 h 2311"/>
                    <a:gd name="T22" fmla="*/ 2484 w 5714"/>
                    <a:gd name="T23" fmla="*/ 1418 h 2311"/>
                    <a:gd name="T24" fmla="*/ 2857 w 5714"/>
                    <a:gd name="T25" fmla="*/ 1430 h 2311"/>
                    <a:gd name="T26" fmla="*/ 3230 w 5714"/>
                    <a:gd name="T27" fmla="*/ 1418 h 2311"/>
                    <a:gd name="T28" fmla="*/ 3588 w 5714"/>
                    <a:gd name="T29" fmla="*/ 1382 h 2311"/>
                    <a:gd name="T30" fmla="*/ 3929 w 5714"/>
                    <a:gd name="T31" fmla="*/ 1322 h 2311"/>
                    <a:gd name="T32" fmla="*/ 4248 w 5714"/>
                    <a:gd name="T33" fmla="*/ 1244 h 2311"/>
                    <a:gd name="T34" fmla="*/ 4545 w 5714"/>
                    <a:gd name="T35" fmla="*/ 1147 h 2311"/>
                    <a:gd name="T36" fmla="*/ 4816 w 5714"/>
                    <a:gd name="T37" fmla="*/ 1032 h 2311"/>
                    <a:gd name="T38" fmla="*/ 5055 w 5714"/>
                    <a:gd name="T39" fmla="*/ 902 h 2311"/>
                    <a:gd name="T40" fmla="*/ 5263 w 5714"/>
                    <a:gd name="T41" fmla="*/ 760 h 2311"/>
                    <a:gd name="T42" fmla="*/ 5435 w 5714"/>
                    <a:gd name="T43" fmla="*/ 605 h 2311"/>
                    <a:gd name="T44" fmla="*/ 5569 w 5714"/>
                    <a:gd name="T45" fmla="*/ 442 h 2311"/>
                    <a:gd name="T46" fmla="*/ 5662 w 5714"/>
                    <a:gd name="T47" fmla="*/ 270 h 2311"/>
                    <a:gd name="T48" fmla="*/ 5709 w 5714"/>
                    <a:gd name="T49" fmla="*/ 91 h 2311"/>
                    <a:gd name="T50" fmla="*/ 5714 w 5714"/>
                    <a:gd name="T51" fmla="*/ 930 h 2311"/>
                    <a:gd name="T52" fmla="*/ 5692 w 5714"/>
                    <a:gd name="T53" fmla="*/ 1109 h 2311"/>
                    <a:gd name="T54" fmla="*/ 5621 w 5714"/>
                    <a:gd name="T55" fmla="*/ 1283 h 2311"/>
                    <a:gd name="T56" fmla="*/ 5508 w 5714"/>
                    <a:gd name="T57" fmla="*/ 1448 h 2311"/>
                    <a:gd name="T58" fmla="*/ 5353 w 5714"/>
                    <a:gd name="T59" fmla="*/ 1602 h 2311"/>
                    <a:gd name="T60" fmla="*/ 5164 w 5714"/>
                    <a:gd name="T61" fmla="*/ 1745 h 2311"/>
                    <a:gd name="T62" fmla="*/ 4939 w 5714"/>
                    <a:gd name="T63" fmla="*/ 1877 h 2311"/>
                    <a:gd name="T64" fmla="*/ 4684 w 5714"/>
                    <a:gd name="T65" fmla="*/ 1991 h 2311"/>
                    <a:gd name="T66" fmla="*/ 4399 w 5714"/>
                    <a:gd name="T67" fmla="*/ 2092 h 2311"/>
                    <a:gd name="T68" fmla="*/ 4091 w 5714"/>
                    <a:gd name="T69" fmla="*/ 2175 h 2311"/>
                    <a:gd name="T70" fmla="*/ 3761 w 5714"/>
                    <a:gd name="T71" fmla="*/ 2240 h 2311"/>
                    <a:gd name="T72" fmla="*/ 3411 w 5714"/>
                    <a:gd name="T73" fmla="*/ 2285 h 2311"/>
                    <a:gd name="T74" fmla="*/ 3046 w 5714"/>
                    <a:gd name="T75" fmla="*/ 2308 h 2311"/>
                    <a:gd name="T76" fmla="*/ 2670 w 5714"/>
                    <a:gd name="T77" fmla="*/ 2308 h 2311"/>
                    <a:gd name="T78" fmla="*/ 2304 w 5714"/>
                    <a:gd name="T79" fmla="*/ 2285 h 2311"/>
                    <a:gd name="T80" fmla="*/ 1955 w 5714"/>
                    <a:gd name="T81" fmla="*/ 2240 h 2311"/>
                    <a:gd name="T82" fmla="*/ 1624 w 5714"/>
                    <a:gd name="T83" fmla="*/ 2175 h 2311"/>
                    <a:gd name="T84" fmla="*/ 1315 w 5714"/>
                    <a:gd name="T85" fmla="*/ 2092 h 2311"/>
                    <a:gd name="T86" fmla="*/ 1032 w 5714"/>
                    <a:gd name="T87" fmla="*/ 1991 h 2311"/>
                    <a:gd name="T88" fmla="*/ 775 w 5714"/>
                    <a:gd name="T89" fmla="*/ 1877 h 2311"/>
                    <a:gd name="T90" fmla="*/ 552 w 5714"/>
                    <a:gd name="T91" fmla="*/ 1745 h 2311"/>
                    <a:gd name="T92" fmla="*/ 361 w 5714"/>
                    <a:gd name="T93" fmla="*/ 1602 h 2311"/>
                    <a:gd name="T94" fmla="*/ 208 w 5714"/>
                    <a:gd name="T95" fmla="*/ 1448 h 2311"/>
                    <a:gd name="T96" fmla="*/ 94 w 5714"/>
                    <a:gd name="T97" fmla="*/ 1283 h 2311"/>
                    <a:gd name="T98" fmla="*/ 24 w 5714"/>
                    <a:gd name="T99" fmla="*/ 1109 h 2311"/>
                    <a:gd name="T100" fmla="*/ 0 w 5714"/>
                    <a:gd name="T101" fmla="*/ 930 h 2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311">
                      <a:moveTo>
                        <a:pt x="0" y="0"/>
                      </a:moveTo>
                      <a:lnTo>
                        <a:pt x="7" y="91"/>
                      </a:lnTo>
                      <a:lnTo>
                        <a:pt x="24" y="181"/>
                      </a:lnTo>
                      <a:lnTo>
                        <a:pt x="54" y="270"/>
                      </a:lnTo>
                      <a:lnTo>
                        <a:pt x="94" y="357"/>
                      </a:lnTo>
                      <a:lnTo>
                        <a:pt x="146" y="442"/>
                      </a:lnTo>
                      <a:lnTo>
                        <a:pt x="208" y="525"/>
                      </a:lnTo>
                      <a:lnTo>
                        <a:pt x="279" y="605"/>
                      </a:lnTo>
                      <a:lnTo>
                        <a:pt x="361" y="685"/>
                      </a:lnTo>
                      <a:lnTo>
                        <a:pt x="451" y="760"/>
                      </a:lnTo>
                      <a:lnTo>
                        <a:pt x="552" y="833"/>
                      </a:lnTo>
                      <a:lnTo>
                        <a:pt x="659" y="902"/>
                      </a:lnTo>
                      <a:lnTo>
                        <a:pt x="775" y="970"/>
                      </a:lnTo>
                      <a:lnTo>
                        <a:pt x="900" y="1032"/>
                      </a:lnTo>
                      <a:lnTo>
                        <a:pt x="1032" y="1091"/>
                      </a:lnTo>
                      <a:lnTo>
                        <a:pt x="1169" y="1147"/>
                      </a:lnTo>
                      <a:lnTo>
                        <a:pt x="1315" y="1197"/>
                      </a:lnTo>
                      <a:lnTo>
                        <a:pt x="1466" y="1244"/>
                      </a:lnTo>
                      <a:lnTo>
                        <a:pt x="1624" y="1286"/>
                      </a:lnTo>
                      <a:lnTo>
                        <a:pt x="1787" y="1322"/>
                      </a:lnTo>
                      <a:lnTo>
                        <a:pt x="1955" y="1355"/>
                      </a:lnTo>
                      <a:lnTo>
                        <a:pt x="2127" y="1382"/>
                      </a:lnTo>
                      <a:lnTo>
                        <a:pt x="2304" y="1402"/>
                      </a:lnTo>
                      <a:lnTo>
                        <a:pt x="2484" y="1418"/>
                      </a:lnTo>
                      <a:lnTo>
                        <a:pt x="2670" y="1427"/>
                      </a:lnTo>
                      <a:lnTo>
                        <a:pt x="2857" y="1430"/>
                      </a:lnTo>
                      <a:lnTo>
                        <a:pt x="3046" y="1427"/>
                      </a:lnTo>
                      <a:lnTo>
                        <a:pt x="3230" y="1418"/>
                      </a:lnTo>
                      <a:lnTo>
                        <a:pt x="3411" y="1402"/>
                      </a:lnTo>
                      <a:lnTo>
                        <a:pt x="3588" y="1382"/>
                      </a:lnTo>
                      <a:lnTo>
                        <a:pt x="3761" y="1355"/>
                      </a:lnTo>
                      <a:lnTo>
                        <a:pt x="3929" y="1322"/>
                      </a:lnTo>
                      <a:lnTo>
                        <a:pt x="4091" y="1286"/>
                      </a:lnTo>
                      <a:lnTo>
                        <a:pt x="4248" y="1244"/>
                      </a:lnTo>
                      <a:lnTo>
                        <a:pt x="4399" y="1197"/>
                      </a:lnTo>
                      <a:lnTo>
                        <a:pt x="4545" y="1147"/>
                      </a:lnTo>
                      <a:lnTo>
                        <a:pt x="4684" y="1091"/>
                      </a:lnTo>
                      <a:lnTo>
                        <a:pt x="4816" y="1032"/>
                      </a:lnTo>
                      <a:lnTo>
                        <a:pt x="4939" y="970"/>
                      </a:lnTo>
                      <a:lnTo>
                        <a:pt x="5055" y="902"/>
                      </a:lnTo>
                      <a:lnTo>
                        <a:pt x="5164" y="833"/>
                      </a:lnTo>
                      <a:lnTo>
                        <a:pt x="5263" y="760"/>
                      </a:lnTo>
                      <a:lnTo>
                        <a:pt x="5353" y="685"/>
                      </a:lnTo>
                      <a:lnTo>
                        <a:pt x="5435" y="605"/>
                      </a:lnTo>
                      <a:lnTo>
                        <a:pt x="5508" y="525"/>
                      </a:lnTo>
                      <a:lnTo>
                        <a:pt x="5569" y="442"/>
                      </a:lnTo>
                      <a:lnTo>
                        <a:pt x="5621" y="357"/>
                      </a:lnTo>
                      <a:lnTo>
                        <a:pt x="5662" y="270"/>
                      </a:lnTo>
                      <a:lnTo>
                        <a:pt x="5692" y="181"/>
                      </a:lnTo>
                      <a:lnTo>
                        <a:pt x="5709" y="91"/>
                      </a:lnTo>
                      <a:lnTo>
                        <a:pt x="5714" y="0"/>
                      </a:lnTo>
                      <a:lnTo>
                        <a:pt x="5714" y="930"/>
                      </a:lnTo>
                      <a:lnTo>
                        <a:pt x="5709" y="1020"/>
                      </a:lnTo>
                      <a:lnTo>
                        <a:pt x="5692" y="1109"/>
                      </a:lnTo>
                      <a:lnTo>
                        <a:pt x="5662" y="1197"/>
                      </a:lnTo>
                      <a:lnTo>
                        <a:pt x="5621" y="1283"/>
                      </a:lnTo>
                      <a:lnTo>
                        <a:pt x="5569" y="1366"/>
                      </a:lnTo>
                      <a:lnTo>
                        <a:pt x="5508" y="1448"/>
                      </a:lnTo>
                      <a:lnTo>
                        <a:pt x="5435" y="1526"/>
                      </a:lnTo>
                      <a:lnTo>
                        <a:pt x="5353" y="1602"/>
                      </a:lnTo>
                      <a:lnTo>
                        <a:pt x="5263" y="1675"/>
                      </a:lnTo>
                      <a:lnTo>
                        <a:pt x="5164" y="1745"/>
                      </a:lnTo>
                      <a:lnTo>
                        <a:pt x="5055" y="1812"/>
                      </a:lnTo>
                      <a:lnTo>
                        <a:pt x="4939" y="1877"/>
                      </a:lnTo>
                      <a:lnTo>
                        <a:pt x="4816" y="1936"/>
                      </a:lnTo>
                      <a:lnTo>
                        <a:pt x="4684" y="1991"/>
                      </a:lnTo>
                      <a:lnTo>
                        <a:pt x="4545" y="2045"/>
                      </a:lnTo>
                      <a:lnTo>
                        <a:pt x="4399" y="2092"/>
                      </a:lnTo>
                      <a:lnTo>
                        <a:pt x="4248" y="2137"/>
                      </a:lnTo>
                      <a:lnTo>
                        <a:pt x="4091" y="2175"/>
                      </a:lnTo>
                      <a:lnTo>
                        <a:pt x="3929" y="2210"/>
                      </a:lnTo>
                      <a:lnTo>
                        <a:pt x="3761" y="2240"/>
                      </a:lnTo>
                      <a:lnTo>
                        <a:pt x="3588" y="2266"/>
                      </a:lnTo>
                      <a:lnTo>
                        <a:pt x="3411" y="2285"/>
                      </a:lnTo>
                      <a:lnTo>
                        <a:pt x="3230" y="2299"/>
                      </a:lnTo>
                      <a:lnTo>
                        <a:pt x="3046" y="2308"/>
                      </a:lnTo>
                      <a:lnTo>
                        <a:pt x="2857" y="2311"/>
                      </a:lnTo>
                      <a:lnTo>
                        <a:pt x="2670" y="2308"/>
                      </a:lnTo>
                      <a:lnTo>
                        <a:pt x="2484" y="2299"/>
                      </a:lnTo>
                      <a:lnTo>
                        <a:pt x="2304" y="2285"/>
                      </a:lnTo>
                      <a:lnTo>
                        <a:pt x="2127" y="2266"/>
                      </a:lnTo>
                      <a:lnTo>
                        <a:pt x="1955" y="2240"/>
                      </a:lnTo>
                      <a:lnTo>
                        <a:pt x="1787" y="2210"/>
                      </a:lnTo>
                      <a:lnTo>
                        <a:pt x="1624" y="2175"/>
                      </a:lnTo>
                      <a:lnTo>
                        <a:pt x="1466" y="2137"/>
                      </a:lnTo>
                      <a:lnTo>
                        <a:pt x="1315" y="2092"/>
                      </a:lnTo>
                      <a:lnTo>
                        <a:pt x="1169" y="2045"/>
                      </a:lnTo>
                      <a:lnTo>
                        <a:pt x="1032" y="1991"/>
                      </a:lnTo>
                      <a:lnTo>
                        <a:pt x="900" y="1936"/>
                      </a:lnTo>
                      <a:lnTo>
                        <a:pt x="775" y="1877"/>
                      </a:lnTo>
                      <a:lnTo>
                        <a:pt x="659" y="1812"/>
                      </a:lnTo>
                      <a:lnTo>
                        <a:pt x="552" y="1745"/>
                      </a:lnTo>
                      <a:lnTo>
                        <a:pt x="451" y="1675"/>
                      </a:lnTo>
                      <a:lnTo>
                        <a:pt x="361" y="1602"/>
                      </a:lnTo>
                      <a:lnTo>
                        <a:pt x="279" y="1526"/>
                      </a:lnTo>
                      <a:lnTo>
                        <a:pt x="208" y="1448"/>
                      </a:lnTo>
                      <a:lnTo>
                        <a:pt x="146" y="1366"/>
                      </a:lnTo>
                      <a:lnTo>
                        <a:pt x="94" y="1283"/>
                      </a:lnTo>
                      <a:lnTo>
                        <a:pt x="54" y="1197"/>
                      </a:lnTo>
                      <a:lnTo>
                        <a:pt x="24" y="1109"/>
                      </a:lnTo>
                      <a:lnTo>
                        <a:pt x="7" y="1020"/>
                      </a:lnTo>
                      <a:lnTo>
                        <a:pt x="0" y="9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solidFill>
                    <a:schemeClr val="accent1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07" name="Freeform 16"/>
                <p:cNvSpPr>
                  <a:spLocks/>
                </p:cNvSpPr>
                <p:nvPr/>
              </p:nvSpPr>
              <p:spPr bwMode="auto">
                <a:xfrm>
                  <a:off x="3759200" y="5773738"/>
                  <a:ext cx="349250" cy="1725613"/>
                </a:xfrm>
                <a:custGeom>
                  <a:avLst/>
                  <a:gdLst>
                    <a:gd name="T0" fmla="*/ 0 w 220"/>
                    <a:gd name="T1" fmla="*/ 0 h 1087"/>
                    <a:gd name="T2" fmla="*/ 67 w 220"/>
                    <a:gd name="T3" fmla="*/ 60 h 1087"/>
                    <a:gd name="T4" fmla="*/ 140 w 220"/>
                    <a:gd name="T5" fmla="*/ 118 h 1087"/>
                    <a:gd name="T6" fmla="*/ 220 w 220"/>
                    <a:gd name="T7" fmla="*/ 175 h 1087"/>
                    <a:gd name="T8" fmla="*/ 220 w 220"/>
                    <a:gd name="T9" fmla="*/ 1087 h 1087"/>
                    <a:gd name="T10" fmla="*/ 140 w 220"/>
                    <a:gd name="T11" fmla="*/ 1033 h 1087"/>
                    <a:gd name="T12" fmla="*/ 67 w 220"/>
                    <a:gd name="T13" fmla="*/ 976 h 1087"/>
                    <a:gd name="T14" fmla="*/ 0 w 220"/>
                    <a:gd name="T15" fmla="*/ 919 h 1087"/>
                    <a:gd name="T16" fmla="*/ 0 w 220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0" h="1087">
                      <a:moveTo>
                        <a:pt x="0" y="0"/>
                      </a:moveTo>
                      <a:lnTo>
                        <a:pt x="67" y="60"/>
                      </a:lnTo>
                      <a:lnTo>
                        <a:pt x="140" y="118"/>
                      </a:lnTo>
                      <a:lnTo>
                        <a:pt x="220" y="175"/>
                      </a:lnTo>
                      <a:lnTo>
                        <a:pt x="220" y="1087"/>
                      </a:lnTo>
                      <a:lnTo>
                        <a:pt x="140" y="1033"/>
                      </a:lnTo>
                      <a:lnTo>
                        <a:pt x="67" y="976"/>
                      </a:lnTo>
                      <a:lnTo>
                        <a:pt x="0" y="9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08" name="Freeform 17"/>
                <p:cNvSpPr>
                  <a:spLocks/>
                </p:cNvSpPr>
                <p:nvPr/>
              </p:nvSpPr>
              <p:spPr bwMode="auto">
                <a:xfrm>
                  <a:off x="11436350" y="5773738"/>
                  <a:ext cx="347663" cy="1725613"/>
                </a:xfrm>
                <a:custGeom>
                  <a:avLst/>
                  <a:gdLst>
                    <a:gd name="T0" fmla="*/ 219 w 219"/>
                    <a:gd name="T1" fmla="*/ 0 h 1087"/>
                    <a:gd name="T2" fmla="*/ 219 w 219"/>
                    <a:gd name="T3" fmla="*/ 919 h 1087"/>
                    <a:gd name="T4" fmla="*/ 151 w 219"/>
                    <a:gd name="T5" fmla="*/ 976 h 1087"/>
                    <a:gd name="T6" fmla="*/ 78 w 219"/>
                    <a:gd name="T7" fmla="*/ 1033 h 1087"/>
                    <a:gd name="T8" fmla="*/ 0 w 219"/>
                    <a:gd name="T9" fmla="*/ 1087 h 1087"/>
                    <a:gd name="T10" fmla="*/ 0 w 219"/>
                    <a:gd name="T11" fmla="*/ 175 h 1087"/>
                    <a:gd name="T12" fmla="*/ 78 w 219"/>
                    <a:gd name="T13" fmla="*/ 118 h 1087"/>
                    <a:gd name="T14" fmla="*/ 151 w 219"/>
                    <a:gd name="T15" fmla="*/ 60 h 1087"/>
                    <a:gd name="T16" fmla="*/ 219 w 219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9" h="1087">
                      <a:moveTo>
                        <a:pt x="219" y="0"/>
                      </a:moveTo>
                      <a:lnTo>
                        <a:pt x="219" y="919"/>
                      </a:lnTo>
                      <a:lnTo>
                        <a:pt x="151" y="976"/>
                      </a:lnTo>
                      <a:lnTo>
                        <a:pt x="78" y="1033"/>
                      </a:lnTo>
                      <a:lnTo>
                        <a:pt x="0" y="1087"/>
                      </a:lnTo>
                      <a:lnTo>
                        <a:pt x="0" y="175"/>
                      </a:lnTo>
                      <a:lnTo>
                        <a:pt x="78" y="118"/>
                      </a:lnTo>
                      <a:lnTo>
                        <a:pt x="151" y="60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09" name="Freeform 18"/>
                <p:cNvSpPr>
                  <a:spLocks/>
                </p:cNvSpPr>
                <p:nvPr/>
              </p:nvSpPr>
              <p:spPr bwMode="auto">
                <a:xfrm>
                  <a:off x="4457700" y="6267450"/>
                  <a:ext cx="347663" cy="1598613"/>
                </a:xfrm>
                <a:custGeom>
                  <a:avLst/>
                  <a:gdLst>
                    <a:gd name="T0" fmla="*/ 0 w 219"/>
                    <a:gd name="T1" fmla="*/ 0 h 1007"/>
                    <a:gd name="T2" fmla="*/ 106 w 219"/>
                    <a:gd name="T3" fmla="*/ 53 h 1007"/>
                    <a:gd name="T4" fmla="*/ 219 w 219"/>
                    <a:gd name="T5" fmla="*/ 106 h 1007"/>
                    <a:gd name="T6" fmla="*/ 219 w 219"/>
                    <a:gd name="T7" fmla="*/ 1007 h 1007"/>
                    <a:gd name="T8" fmla="*/ 106 w 219"/>
                    <a:gd name="T9" fmla="*/ 959 h 1007"/>
                    <a:gd name="T10" fmla="*/ 0 w 219"/>
                    <a:gd name="T11" fmla="*/ 905 h 1007"/>
                    <a:gd name="T12" fmla="*/ 0 w 219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1007">
                      <a:moveTo>
                        <a:pt x="0" y="0"/>
                      </a:moveTo>
                      <a:lnTo>
                        <a:pt x="106" y="53"/>
                      </a:lnTo>
                      <a:lnTo>
                        <a:pt x="219" y="106"/>
                      </a:lnTo>
                      <a:lnTo>
                        <a:pt x="219" y="1007"/>
                      </a:lnTo>
                      <a:lnTo>
                        <a:pt x="106" y="959"/>
                      </a:lnTo>
                      <a:lnTo>
                        <a:pt x="0" y="9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0" name="Freeform 19"/>
                <p:cNvSpPr>
                  <a:spLocks/>
                </p:cNvSpPr>
                <p:nvPr/>
              </p:nvSpPr>
              <p:spPr bwMode="auto">
                <a:xfrm>
                  <a:off x="10737850" y="6267450"/>
                  <a:ext cx="349250" cy="1598613"/>
                </a:xfrm>
                <a:custGeom>
                  <a:avLst/>
                  <a:gdLst>
                    <a:gd name="T0" fmla="*/ 220 w 220"/>
                    <a:gd name="T1" fmla="*/ 0 h 1007"/>
                    <a:gd name="T2" fmla="*/ 220 w 220"/>
                    <a:gd name="T3" fmla="*/ 905 h 1007"/>
                    <a:gd name="T4" fmla="*/ 112 w 220"/>
                    <a:gd name="T5" fmla="*/ 959 h 1007"/>
                    <a:gd name="T6" fmla="*/ 0 w 220"/>
                    <a:gd name="T7" fmla="*/ 1007 h 1007"/>
                    <a:gd name="T8" fmla="*/ 0 w 220"/>
                    <a:gd name="T9" fmla="*/ 106 h 1007"/>
                    <a:gd name="T10" fmla="*/ 112 w 220"/>
                    <a:gd name="T11" fmla="*/ 53 h 1007"/>
                    <a:gd name="T12" fmla="*/ 220 w 220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1007">
                      <a:moveTo>
                        <a:pt x="220" y="0"/>
                      </a:moveTo>
                      <a:lnTo>
                        <a:pt x="220" y="905"/>
                      </a:lnTo>
                      <a:lnTo>
                        <a:pt x="112" y="959"/>
                      </a:lnTo>
                      <a:lnTo>
                        <a:pt x="0" y="1007"/>
                      </a:lnTo>
                      <a:lnTo>
                        <a:pt x="0" y="106"/>
                      </a:lnTo>
                      <a:lnTo>
                        <a:pt x="112" y="5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1" name="Freeform 20"/>
                <p:cNvSpPr>
                  <a:spLocks/>
                </p:cNvSpPr>
                <p:nvPr/>
              </p:nvSpPr>
              <p:spPr bwMode="auto">
                <a:xfrm>
                  <a:off x="5154613" y="6575425"/>
                  <a:ext cx="347663" cy="1530350"/>
                </a:xfrm>
                <a:custGeom>
                  <a:avLst/>
                  <a:gdLst>
                    <a:gd name="T0" fmla="*/ 0 w 219"/>
                    <a:gd name="T1" fmla="*/ 0 h 964"/>
                    <a:gd name="T2" fmla="*/ 108 w 219"/>
                    <a:gd name="T3" fmla="*/ 37 h 964"/>
                    <a:gd name="T4" fmla="*/ 219 w 219"/>
                    <a:gd name="T5" fmla="*/ 71 h 964"/>
                    <a:gd name="T6" fmla="*/ 219 w 219"/>
                    <a:gd name="T7" fmla="*/ 964 h 964"/>
                    <a:gd name="T8" fmla="*/ 108 w 219"/>
                    <a:gd name="T9" fmla="*/ 931 h 964"/>
                    <a:gd name="T10" fmla="*/ 0 w 219"/>
                    <a:gd name="T11" fmla="*/ 897 h 964"/>
                    <a:gd name="T12" fmla="*/ 0 w 219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64">
                      <a:moveTo>
                        <a:pt x="0" y="0"/>
                      </a:moveTo>
                      <a:lnTo>
                        <a:pt x="108" y="37"/>
                      </a:lnTo>
                      <a:lnTo>
                        <a:pt x="219" y="71"/>
                      </a:lnTo>
                      <a:lnTo>
                        <a:pt x="219" y="964"/>
                      </a:lnTo>
                      <a:lnTo>
                        <a:pt x="108" y="931"/>
                      </a:lnTo>
                      <a:lnTo>
                        <a:pt x="0" y="8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2" name="Freeform 21"/>
                <p:cNvSpPr>
                  <a:spLocks/>
                </p:cNvSpPr>
                <p:nvPr/>
              </p:nvSpPr>
              <p:spPr bwMode="auto">
                <a:xfrm>
                  <a:off x="10040938" y="6575425"/>
                  <a:ext cx="346075" cy="1530350"/>
                </a:xfrm>
                <a:custGeom>
                  <a:avLst/>
                  <a:gdLst>
                    <a:gd name="T0" fmla="*/ 218 w 218"/>
                    <a:gd name="T1" fmla="*/ 0 h 964"/>
                    <a:gd name="T2" fmla="*/ 218 w 218"/>
                    <a:gd name="T3" fmla="*/ 897 h 964"/>
                    <a:gd name="T4" fmla="*/ 111 w 218"/>
                    <a:gd name="T5" fmla="*/ 931 h 964"/>
                    <a:gd name="T6" fmla="*/ 0 w 218"/>
                    <a:gd name="T7" fmla="*/ 964 h 964"/>
                    <a:gd name="T8" fmla="*/ 0 w 218"/>
                    <a:gd name="T9" fmla="*/ 71 h 964"/>
                    <a:gd name="T10" fmla="*/ 111 w 218"/>
                    <a:gd name="T11" fmla="*/ 37 h 964"/>
                    <a:gd name="T12" fmla="*/ 218 w 218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8" h="964">
                      <a:moveTo>
                        <a:pt x="218" y="0"/>
                      </a:moveTo>
                      <a:lnTo>
                        <a:pt x="218" y="897"/>
                      </a:lnTo>
                      <a:lnTo>
                        <a:pt x="111" y="931"/>
                      </a:lnTo>
                      <a:lnTo>
                        <a:pt x="0" y="964"/>
                      </a:lnTo>
                      <a:lnTo>
                        <a:pt x="0" y="71"/>
                      </a:lnTo>
                      <a:lnTo>
                        <a:pt x="111" y="37"/>
                      </a:lnTo>
                      <a:lnTo>
                        <a:pt x="218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3" name="Freeform 22"/>
                <p:cNvSpPr>
                  <a:spLocks/>
                </p:cNvSpPr>
                <p:nvPr/>
              </p:nvSpPr>
              <p:spPr bwMode="auto">
                <a:xfrm>
                  <a:off x="6027738" y="6823075"/>
                  <a:ext cx="347663" cy="1470025"/>
                </a:xfrm>
                <a:custGeom>
                  <a:avLst/>
                  <a:gdLst>
                    <a:gd name="T0" fmla="*/ 0 w 219"/>
                    <a:gd name="T1" fmla="*/ 0 h 926"/>
                    <a:gd name="T2" fmla="*/ 108 w 219"/>
                    <a:gd name="T3" fmla="*/ 23 h 926"/>
                    <a:gd name="T4" fmla="*/ 219 w 219"/>
                    <a:gd name="T5" fmla="*/ 42 h 926"/>
                    <a:gd name="T6" fmla="*/ 219 w 219"/>
                    <a:gd name="T7" fmla="*/ 926 h 926"/>
                    <a:gd name="T8" fmla="*/ 108 w 219"/>
                    <a:gd name="T9" fmla="*/ 909 h 926"/>
                    <a:gd name="T10" fmla="*/ 0 w 219"/>
                    <a:gd name="T11" fmla="*/ 888 h 926"/>
                    <a:gd name="T12" fmla="*/ 0 w 219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26">
                      <a:moveTo>
                        <a:pt x="0" y="0"/>
                      </a:moveTo>
                      <a:lnTo>
                        <a:pt x="108" y="23"/>
                      </a:lnTo>
                      <a:lnTo>
                        <a:pt x="219" y="42"/>
                      </a:lnTo>
                      <a:lnTo>
                        <a:pt x="219" y="926"/>
                      </a:lnTo>
                      <a:lnTo>
                        <a:pt x="108" y="909"/>
                      </a:lnTo>
                      <a:lnTo>
                        <a:pt x="0" y="8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4" name="Freeform 23"/>
                <p:cNvSpPr>
                  <a:spLocks/>
                </p:cNvSpPr>
                <p:nvPr/>
              </p:nvSpPr>
              <p:spPr bwMode="auto">
                <a:xfrm>
                  <a:off x="9167813" y="6823075"/>
                  <a:ext cx="349250" cy="1470025"/>
                </a:xfrm>
                <a:custGeom>
                  <a:avLst/>
                  <a:gdLst>
                    <a:gd name="T0" fmla="*/ 220 w 220"/>
                    <a:gd name="T1" fmla="*/ 0 h 926"/>
                    <a:gd name="T2" fmla="*/ 220 w 220"/>
                    <a:gd name="T3" fmla="*/ 888 h 926"/>
                    <a:gd name="T4" fmla="*/ 111 w 220"/>
                    <a:gd name="T5" fmla="*/ 909 h 926"/>
                    <a:gd name="T6" fmla="*/ 0 w 220"/>
                    <a:gd name="T7" fmla="*/ 926 h 926"/>
                    <a:gd name="T8" fmla="*/ 0 w 220"/>
                    <a:gd name="T9" fmla="*/ 42 h 926"/>
                    <a:gd name="T10" fmla="*/ 111 w 220"/>
                    <a:gd name="T11" fmla="*/ 23 h 926"/>
                    <a:gd name="T12" fmla="*/ 220 w 220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926">
                      <a:moveTo>
                        <a:pt x="220" y="0"/>
                      </a:moveTo>
                      <a:lnTo>
                        <a:pt x="220" y="888"/>
                      </a:lnTo>
                      <a:lnTo>
                        <a:pt x="111" y="909"/>
                      </a:lnTo>
                      <a:lnTo>
                        <a:pt x="0" y="926"/>
                      </a:lnTo>
                      <a:lnTo>
                        <a:pt x="0" y="42"/>
                      </a:lnTo>
                      <a:lnTo>
                        <a:pt x="111" y="2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5" name="Freeform 24"/>
                <p:cNvSpPr>
                  <a:spLocks/>
                </p:cNvSpPr>
                <p:nvPr/>
              </p:nvSpPr>
              <p:spPr bwMode="auto">
                <a:xfrm>
                  <a:off x="7073900" y="6975475"/>
                  <a:ext cx="347663" cy="1417638"/>
                </a:xfrm>
                <a:custGeom>
                  <a:avLst/>
                  <a:gdLst>
                    <a:gd name="T0" fmla="*/ 0 w 219"/>
                    <a:gd name="T1" fmla="*/ 0 h 893"/>
                    <a:gd name="T2" fmla="*/ 110 w 219"/>
                    <a:gd name="T3" fmla="*/ 7 h 893"/>
                    <a:gd name="T4" fmla="*/ 219 w 219"/>
                    <a:gd name="T5" fmla="*/ 12 h 893"/>
                    <a:gd name="T6" fmla="*/ 219 w 219"/>
                    <a:gd name="T7" fmla="*/ 893 h 893"/>
                    <a:gd name="T8" fmla="*/ 110 w 219"/>
                    <a:gd name="T9" fmla="*/ 890 h 893"/>
                    <a:gd name="T10" fmla="*/ 0 w 219"/>
                    <a:gd name="T11" fmla="*/ 881 h 893"/>
                    <a:gd name="T12" fmla="*/ 0 w 219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893">
                      <a:moveTo>
                        <a:pt x="0" y="0"/>
                      </a:moveTo>
                      <a:lnTo>
                        <a:pt x="110" y="7"/>
                      </a:lnTo>
                      <a:lnTo>
                        <a:pt x="219" y="12"/>
                      </a:lnTo>
                      <a:lnTo>
                        <a:pt x="219" y="893"/>
                      </a:lnTo>
                      <a:lnTo>
                        <a:pt x="110" y="890"/>
                      </a:lnTo>
                      <a:lnTo>
                        <a:pt x="0" y="8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6" name="Freeform 25"/>
                <p:cNvSpPr>
                  <a:spLocks/>
                </p:cNvSpPr>
                <p:nvPr/>
              </p:nvSpPr>
              <p:spPr bwMode="auto">
                <a:xfrm>
                  <a:off x="8120063" y="6975475"/>
                  <a:ext cx="350838" cy="1417638"/>
                </a:xfrm>
                <a:custGeom>
                  <a:avLst/>
                  <a:gdLst>
                    <a:gd name="T0" fmla="*/ 221 w 221"/>
                    <a:gd name="T1" fmla="*/ 0 h 893"/>
                    <a:gd name="T2" fmla="*/ 221 w 221"/>
                    <a:gd name="T3" fmla="*/ 881 h 893"/>
                    <a:gd name="T4" fmla="*/ 110 w 221"/>
                    <a:gd name="T5" fmla="*/ 890 h 893"/>
                    <a:gd name="T6" fmla="*/ 0 w 221"/>
                    <a:gd name="T7" fmla="*/ 893 h 893"/>
                    <a:gd name="T8" fmla="*/ 0 w 221"/>
                    <a:gd name="T9" fmla="*/ 12 h 893"/>
                    <a:gd name="T10" fmla="*/ 110 w 221"/>
                    <a:gd name="T11" fmla="*/ 7 h 893"/>
                    <a:gd name="T12" fmla="*/ 221 w 221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1" h="893">
                      <a:moveTo>
                        <a:pt x="221" y="0"/>
                      </a:moveTo>
                      <a:lnTo>
                        <a:pt x="221" y="881"/>
                      </a:lnTo>
                      <a:lnTo>
                        <a:pt x="110" y="890"/>
                      </a:lnTo>
                      <a:lnTo>
                        <a:pt x="0" y="893"/>
                      </a:lnTo>
                      <a:lnTo>
                        <a:pt x="0" y="12"/>
                      </a:lnTo>
                      <a:lnTo>
                        <a:pt x="110" y="7"/>
                      </a:lnTo>
                      <a:lnTo>
                        <a:pt x="221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202" name="Group 201"/>
              <p:cNvGrpSpPr/>
              <p:nvPr/>
            </p:nvGrpSpPr>
            <p:grpSpPr>
              <a:xfrm>
                <a:off x="6338645" y="2741246"/>
                <a:ext cx="9070975" cy="4368800"/>
                <a:chOff x="3235325" y="2628900"/>
                <a:chExt cx="9070975" cy="4368800"/>
              </a:xfrm>
            </p:grpSpPr>
            <p:sp>
              <p:nvSpPr>
                <p:cNvPr id="203" name="Freeform 26"/>
                <p:cNvSpPr>
                  <a:spLocks/>
                </p:cNvSpPr>
                <p:nvPr/>
              </p:nvSpPr>
              <p:spPr bwMode="auto">
                <a:xfrm>
                  <a:off x="3235325" y="2628900"/>
                  <a:ext cx="9070975" cy="4368800"/>
                </a:xfrm>
                <a:custGeom>
                  <a:avLst/>
                  <a:gdLst>
                    <a:gd name="T0" fmla="*/ 3038 w 5714"/>
                    <a:gd name="T1" fmla="*/ 2 h 2752"/>
                    <a:gd name="T2" fmla="*/ 3390 w 5714"/>
                    <a:gd name="T3" fmla="*/ 21 h 2752"/>
                    <a:gd name="T4" fmla="*/ 3728 w 5714"/>
                    <a:gd name="T5" fmla="*/ 59 h 2752"/>
                    <a:gd name="T6" fmla="*/ 4047 w 5714"/>
                    <a:gd name="T7" fmla="*/ 115 h 2752"/>
                    <a:gd name="T8" fmla="*/ 4349 w 5714"/>
                    <a:gd name="T9" fmla="*/ 186 h 2752"/>
                    <a:gd name="T10" fmla="*/ 4627 w 5714"/>
                    <a:gd name="T11" fmla="*/ 273 h 2752"/>
                    <a:gd name="T12" fmla="*/ 4878 w 5714"/>
                    <a:gd name="T13" fmla="*/ 374 h 2752"/>
                    <a:gd name="T14" fmla="*/ 5102 w 5714"/>
                    <a:gd name="T15" fmla="*/ 488 h 2752"/>
                    <a:gd name="T16" fmla="*/ 5296 w 5714"/>
                    <a:gd name="T17" fmla="*/ 617 h 2752"/>
                    <a:gd name="T18" fmla="*/ 5456 w 5714"/>
                    <a:gd name="T19" fmla="*/ 756 h 2752"/>
                    <a:gd name="T20" fmla="*/ 5581 w 5714"/>
                    <a:gd name="T21" fmla="*/ 905 h 2752"/>
                    <a:gd name="T22" fmla="*/ 5666 w 5714"/>
                    <a:gd name="T23" fmla="*/ 1065 h 2752"/>
                    <a:gd name="T24" fmla="*/ 5709 w 5714"/>
                    <a:gd name="T25" fmla="*/ 1233 h 2752"/>
                    <a:gd name="T26" fmla="*/ 5709 w 5714"/>
                    <a:gd name="T27" fmla="*/ 1412 h 2752"/>
                    <a:gd name="T28" fmla="*/ 5662 w 5714"/>
                    <a:gd name="T29" fmla="*/ 1590 h 2752"/>
                    <a:gd name="T30" fmla="*/ 5569 w 5714"/>
                    <a:gd name="T31" fmla="*/ 1762 h 2752"/>
                    <a:gd name="T32" fmla="*/ 5435 w 5714"/>
                    <a:gd name="T33" fmla="*/ 1927 h 2752"/>
                    <a:gd name="T34" fmla="*/ 5263 w 5714"/>
                    <a:gd name="T35" fmla="*/ 2081 h 2752"/>
                    <a:gd name="T36" fmla="*/ 5055 w 5714"/>
                    <a:gd name="T37" fmla="*/ 2224 h 2752"/>
                    <a:gd name="T38" fmla="*/ 4816 w 5714"/>
                    <a:gd name="T39" fmla="*/ 2352 h 2752"/>
                    <a:gd name="T40" fmla="*/ 4545 w 5714"/>
                    <a:gd name="T41" fmla="*/ 2467 h 2752"/>
                    <a:gd name="T42" fmla="*/ 4248 w 5714"/>
                    <a:gd name="T43" fmla="*/ 2564 h 2752"/>
                    <a:gd name="T44" fmla="*/ 3929 w 5714"/>
                    <a:gd name="T45" fmla="*/ 2644 h 2752"/>
                    <a:gd name="T46" fmla="*/ 3588 w 5714"/>
                    <a:gd name="T47" fmla="*/ 2702 h 2752"/>
                    <a:gd name="T48" fmla="*/ 3230 w 5714"/>
                    <a:gd name="T49" fmla="*/ 2738 h 2752"/>
                    <a:gd name="T50" fmla="*/ 2857 w 5714"/>
                    <a:gd name="T51" fmla="*/ 2752 h 2752"/>
                    <a:gd name="T52" fmla="*/ 2484 w 5714"/>
                    <a:gd name="T53" fmla="*/ 2738 h 2752"/>
                    <a:gd name="T54" fmla="*/ 2127 w 5714"/>
                    <a:gd name="T55" fmla="*/ 2702 h 2752"/>
                    <a:gd name="T56" fmla="*/ 1787 w 5714"/>
                    <a:gd name="T57" fmla="*/ 2644 h 2752"/>
                    <a:gd name="T58" fmla="*/ 1466 w 5714"/>
                    <a:gd name="T59" fmla="*/ 2564 h 2752"/>
                    <a:gd name="T60" fmla="*/ 1169 w 5714"/>
                    <a:gd name="T61" fmla="*/ 2467 h 2752"/>
                    <a:gd name="T62" fmla="*/ 900 w 5714"/>
                    <a:gd name="T63" fmla="*/ 2352 h 2752"/>
                    <a:gd name="T64" fmla="*/ 659 w 5714"/>
                    <a:gd name="T65" fmla="*/ 2224 h 2752"/>
                    <a:gd name="T66" fmla="*/ 451 w 5714"/>
                    <a:gd name="T67" fmla="*/ 2081 h 2752"/>
                    <a:gd name="T68" fmla="*/ 279 w 5714"/>
                    <a:gd name="T69" fmla="*/ 1927 h 2752"/>
                    <a:gd name="T70" fmla="*/ 146 w 5714"/>
                    <a:gd name="T71" fmla="*/ 1762 h 2752"/>
                    <a:gd name="T72" fmla="*/ 54 w 5714"/>
                    <a:gd name="T73" fmla="*/ 1590 h 2752"/>
                    <a:gd name="T74" fmla="*/ 7 w 5714"/>
                    <a:gd name="T75" fmla="*/ 1412 h 2752"/>
                    <a:gd name="T76" fmla="*/ 5 w 5714"/>
                    <a:gd name="T77" fmla="*/ 1233 h 2752"/>
                    <a:gd name="T78" fmla="*/ 50 w 5714"/>
                    <a:gd name="T79" fmla="*/ 1065 h 2752"/>
                    <a:gd name="T80" fmla="*/ 135 w 5714"/>
                    <a:gd name="T81" fmla="*/ 905 h 2752"/>
                    <a:gd name="T82" fmla="*/ 258 w 5714"/>
                    <a:gd name="T83" fmla="*/ 756 h 2752"/>
                    <a:gd name="T84" fmla="*/ 420 w 5714"/>
                    <a:gd name="T85" fmla="*/ 617 h 2752"/>
                    <a:gd name="T86" fmla="*/ 612 w 5714"/>
                    <a:gd name="T87" fmla="*/ 488 h 2752"/>
                    <a:gd name="T88" fmla="*/ 836 w 5714"/>
                    <a:gd name="T89" fmla="*/ 374 h 2752"/>
                    <a:gd name="T90" fmla="*/ 1089 w 5714"/>
                    <a:gd name="T91" fmla="*/ 273 h 2752"/>
                    <a:gd name="T92" fmla="*/ 1367 w 5714"/>
                    <a:gd name="T93" fmla="*/ 186 h 2752"/>
                    <a:gd name="T94" fmla="*/ 1667 w 5714"/>
                    <a:gd name="T95" fmla="*/ 115 h 2752"/>
                    <a:gd name="T96" fmla="*/ 1986 w 5714"/>
                    <a:gd name="T97" fmla="*/ 59 h 2752"/>
                    <a:gd name="T98" fmla="*/ 2325 w 5714"/>
                    <a:gd name="T99" fmla="*/ 21 h 2752"/>
                    <a:gd name="T100" fmla="*/ 2677 w 5714"/>
                    <a:gd name="T101" fmla="*/ 2 h 27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752">
                      <a:moveTo>
                        <a:pt x="2857" y="0"/>
                      </a:moveTo>
                      <a:lnTo>
                        <a:pt x="3038" y="2"/>
                      </a:lnTo>
                      <a:lnTo>
                        <a:pt x="3216" y="9"/>
                      </a:lnTo>
                      <a:lnTo>
                        <a:pt x="3390" y="21"/>
                      </a:lnTo>
                      <a:lnTo>
                        <a:pt x="3561" y="38"/>
                      </a:lnTo>
                      <a:lnTo>
                        <a:pt x="3728" y="59"/>
                      </a:lnTo>
                      <a:lnTo>
                        <a:pt x="3891" y="85"/>
                      </a:lnTo>
                      <a:lnTo>
                        <a:pt x="4047" y="115"/>
                      </a:lnTo>
                      <a:lnTo>
                        <a:pt x="4202" y="148"/>
                      </a:lnTo>
                      <a:lnTo>
                        <a:pt x="4349" y="186"/>
                      </a:lnTo>
                      <a:lnTo>
                        <a:pt x="4490" y="228"/>
                      </a:lnTo>
                      <a:lnTo>
                        <a:pt x="4627" y="273"/>
                      </a:lnTo>
                      <a:lnTo>
                        <a:pt x="4755" y="321"/>
                      </a:lnTo>
                      <a:lnTo>
                        <a:pt x="4878" y="374"/>
                      </a:lnTo>
                      <a:lnTo>
                        <a:pt x="4994" y="429"/>
                      </a:lnTo>
                      <a:lnTo>
                        <a:pt x="5102" y="488"/>
                      </a:lnTo>
                      <a:lnTo>
                        <a:pt x="5203" y="551"/>
                      </a:lnTo>
                      <a:lnTo>
                        <a:pt x="5296" y="617"/>
                      </a:lnTo>
                      <a:lnTo>
                        <a:pt x="5380" y="685"/>
                      </a:lnTo>
                      <a:lnTo>
                        <a:pt x="5456" y="756"/>
                      </a:lnTo>
                      <a:lnTo>
                        <a:pt x="5524" y="829"/>
                      </a:lnTo>
                      <a:lnTo>
                        <a:pt x="5581" y="905"/>
                      </a:lnTo>
                      <a:lnTo>
                        <a:pt x="5628" y="985"/>
                      </a:lnTo>
                      <a:lnTo>
                        <a:pt x="5666" y="1065"/>
                      </a:lnTo>
                      <a:lnTo>
                        <a:pt x="5694" y="1148"/>
                      </a:lnTo>
                      <a:lnTo>
                        <a:pt x="5709" y="1233"/>
                      </a:lnTo>
                      <a:lnTo>
                        <a:pt x="5714" y="1320"/>
                      </a:lnTo>
                      <a:lnTo>
                        <a:pt x="5709" y="1412"/>
                      </a:lnTo>
                      <a:lnTo>
                        <a:pt x="5692" y="1501"/>
                      </a:lnTo>
                      <a:lnTo>
                        <a:pt x="5662" y="1590"/>
                      </a:lnTo>
                      <a:lnTo>
                        <a:pt x="5621" y="1677"/>
                      </a:lnTo>
                      <a:lnTo>
                        <a:pt x="5569" y="1762"/>
                      </a:lnTo>
                      <a:lnTo>
                        <a:pt x="5508" y="1845"/>
                      </a:lnTo>
                      <a:lnTo>
                        <a:pt x="5435" y="1927"/>
                      </a:lnTo>
                      <a:lnTo>
                        <a:pt x="5353" y="2005"/>
                      </a:lnTo>
                      <a:lnTo>
                        <a:pt x="5263" y="2081"/>
                      </a:lnTo>
                      <a:lnTo>
                        <a:pt x="5164" y="2154"/>
                      </a:lnTo>
                      <a:lnTo>
                        <a:pt x="5055" y="2224"/>
                      </a:lnTo>
                      <a:lnTo>
                        <a:pt x="4939" y="2290"/>
                      </a:lnTo>
                      <a:lnTo>
                        <a:pt x="4816" y="2352"/>
                      </a:lnTo>
                      <a:lnTo>
                        <a:pt x="4684" y="2411"/>
                      </a:lnTo>
                      <a:lnTo>
                        <a:pt x="4545" y="2467"/>
                      </a:lnTo>
                      <a:lnTo>
                        <a:pt x="4399" y="2517"/>
                      </a:lnTo>
                      <a:lnTo>
                        <a:pt x="4248" y="2564"/>
                      </a:lnTo>
                      <a:lnTo>
                        <a:pt x="4091" y="2606"/>
                      </a:lnTo>
                      <a:lnTo>
                        <a:pt x="3929" y="2644"/>
                      </a:lnTo>
                      <a:lnTo>
                        <a:pt x="3761" y="2675"/>
                      </a:lnTo>
                      <a:lnTo>
                        <a:pt x="3588" y="2702"/>
                      </a:lnTo>
                      <a:lnTo>
                        <a:pt x="3411" y="2724"/>
                      </a:lnTo>
                      <a:lnTo>
                        <a:pt x="3230" y="2738"/>
                      </a:lnTo>
                      <a:lnTo>
                        <a:pt x="3046" y="2748"/>
                      </a:lnTo>
                      <a:lnTo>
                        <a:pt x="2857" y="2752"/>
                      </a:lnTo>
                      <a:lnTo>
                        <a:pt x="2670" y="2748"/>
                      </a:lnTo>
                      <a:lnTo>
                        <a:pt x="2484" y="2738"/>
                      </a:lnTo>
                      <a:lnTo>
                        <a:pt x="2304" y="2724"/>
                      </a:lnTo>
                      <a:lnTo>
                        <a:pt x="2127" y="2702"/>
                      </a:lnTo>
                      <a:lnTo>
                        <a:pt x="1955" y="2675"/>
                      </a:lnTo>
                      <a:lnTo>
                        <a:pt x="1787" y="2644"/>
                      </a:lnTo>
                      <a:lnTo>
                        <a:pt x="1624" y="2606"/>
                      </a:lnTo>
                      <a:lnTo>
                        <a:pt x="1466" y="2564"/>
                      </a:lnTo>
                      <a:lnTo>
                        <a:pt x="1315" y="2517"/>
                      </a:lnTo>
                      <a:lnTo>
                        <a:pt x="1169" y="2467"/>
                      </a:lnTo>
                      <a:lnTo>
                        <a:pt x="1032" y="2411"/>
                      </a:lnTo>
                      <a:lnTo>
                        <a:pt x="900" y="2352"/>
                      </a:lnTo>
                      <a:lnTo>
                        <a:pt x="775" y="2290"/>
                      </a:lnTo>
                      <a:lnTo>
                        <a:pt x="659" y="2224"/>
                      </a:lnTo>
                      <a:lnTo>
                        <a:pt x="552" y="2154"/>
                      </a:lnTo>
                      <a:lnTo>
                        <a:pt x="451" y="2081"/>
                      </a:lnTo>
                      <a:lnTo>
                        <a:pt x="361" y="2005"/>
                      </a:lnTo>
                      <a:lnTo>
                        <a:pt x="279" y="1927"/>
                      </a:lnTo>
                      <a:lnTo>
                        <a:pt x="208" y="1845"/>
                      </a:lnTo>
                      <a:lnTo>
                        <a:pt x="146" y="1762"/>
                      </a:lnTo>
                      <a:lnTo>
                        <a:pt x="94" y="1677"/>
                      </a:lnTo>
                      <a:lnTo>
                        <a:pt x="54" y="1590"/>
                      </a:lnTo>
                      <a:lnTo>
                        <a:pt x="24" y="1501"/>
                      </a:lnTo>
                      <a:lnTo>
                        <a:pt x="7" y="1412"/>
                      </a:lnTo>
                      <a:lnTo>
                        <a:pt x="0" y="1320"/>
                      </a:lnTo>
                      <a:lnTo>
                        <a:pt x="5" y="1233"/>
                      </a:lnTo>
                      <a:lnTo>
                        <a:pt x="23" y="1148"/>
                      </a:lnTo>
                      <a:lnTo>
                        <a:pt x="50" y="1065"/>
                      </a:lnTo>
                      <a:lnTo>
                        <a:pt x="87" y="985"/>
                      </a:lnTo>
                      <a:lnTo>
                        <a:pt x="135" y="905"/>
                      </a:lnTo>
                      <a:lnTo>
                        <a:pt x="193" y="829"/>
                      </a:lnTo>
                      <a:lnTo>
                        <a:pt x="258" y="756"/>
                      </a:lnTo>
                      <a:lnTo>
                        <a:pt x="335" y="685"/>
                      </a:lnTo>
                      <a:lnTo>
                        <a:pt x="420" y="617"/>
                      </a:lnTo>
                      <a:lnTo>
                        <a:pt x="512" y="551"/>
                      </a:lnTo>
                      <a:lnTo>
                        <a:pt x="612" y="488"/>
                      </a:lnTo>
                      <a:lnTo>
                        <a:pt x="722" y="429"/>
                      </a:lnTo>
                      <a:lnTo>
                        <a:pt x="836" y="374"/>
                      </a:lnTo>
                      <a:lnTo>
                        <a:pt x="959" y="321"/>
                      </a:lnTo>
                      <a:lnTo>
                        <a:pt x="1089" y="273"/>
                      </a:lnTo>
                      <a:lnTo>
                        <a:pt x="1225" y="228"/>
                      </a:lnTo>
                      <a:lnTo>
                        <a:pt x="1367" y="186"/>
                      </a:lnTo>
                      <a:lnTo>
                        <a:pt x="1514" y="148"/>
                      </a:lnTo>
                      <a:lnTo>
                        <a:pt x="1667" y="115"/>
                      </a:lnTo>
                      <a:lnTo>
                        <a:pt x="1825" y="85"/>
                      </a:lnTo>
                      <a:lnTo>
                        <a:pt x="1986" y="59"/>
                      </a:lnTo>
                      <a:lnTo>
                        <a:pt x="2155" y="38"/>
                      </a:lnTo>
                      <a:lnTo>
                        <a:pt x="2325" y="21"/>
                      </a:lnTo>
                      <a:lnTo>
                        <a:pt x="2500" y="9"/>
                      </a:lnTo>
                      <a:lnTo>
                        <a:pt x="2677" y="2"/>
                      </a:lnTo>
                      <a:lnTo>
                        <a:pt x="285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04" name="Freeform 27"/>
                <p:cNvSpPr>
                  <a:spLocks/>
                </p:cNvSpPr>
                <p:nvPr/>
              </p:nvSpPr>
              <p:spPr bwMode="auto">
                <a:xfrm>
                  <a:off x="3932238" y="3152775"/>
                  <a:ext cx="7677150" cy="3138488"/>
                </a:xfrm>
                <a:custGeom>
                  <a:avLst/>
                  <a:gdLst>
                    <a:gd name="T0" fmla="*/ 2611 w 4836"/>
                    <a:gd name="T1" fmla="*/ 4 h 1977"/>
                    <a:gd name="T2" fmla="*/ 2977 w 4836"/>
                    <a:gd name="T3" fmla="*/ 28 h 1977"/>
                    <a:gd name="T4" fmla="*/ 3312 w 4836"/>
                    <a:gd name="T5" fmla="*/ 75 h 1977"/>
                    <a:gd name="T6" fmla="*/ 3619 w 4836"/>
                    <a:gd name="T7" fmla="*/ 141 h 1977"/>
                    <a:gd name="T8" fmla="*/ 3893 w 4836"/>
                    <a:gd name="T9" fmla="*/ 224 h 1977"/>
                    <a:gd name="T10" fmla="*/ 4136 w 4836"/>
                    <a:gd name="T11" fmla="*/ 318 h 1977"/>
                    <a:gd name="T12" fmla="*/ 4344 w 4836"/>
                    <a:gd name="T13" fmla="*/ 424 h 1977"/>
                    <a:gd name="T14" fmla="*/ 4517 w 4836"/>
                    <a:gd name="T15" fmla="*/ 535 h 1977"/>
                    <a:gd name="T16" fmla="*/ 4654 w 4836"/>
                    <a:gd name="T17" fmla="*/ 652 h 1977"/>
                    <a:gd name="T18" fmla="*/ 4755 w 4836"/>
                    <a:gd name="T19" fmla="*/ 768 h 1977"/>
                    <a:gd name="T20" fmla="*/ 4816 w 4836"/>
                    <a:gd name="T21" fmla="*/ 883 h 1977"/>
                    <a:gd name="T22" fmla="*/ 4836 w 4836"/>
                    <a:gd name="T23" fmla="*/ 990 h 1977"/>
                    <a:gd name="T24" fmla="*/ 4816 w 4836"/>
                    <a:gd name="T25" fmla="*/ 1100 h 1977"/>
                    <a:gd name="T26" fmla="*/ 4755 w 4836"/>
                    <a:gd name="T27" fmla="*/ 1213 h 1977"/>
                    <a:gd name="T28" fmla="*/ 4654 w 4836"/>
                    <a:gd name="T29" fmla="*/ 1329 h 1977"/>
                    <a:gd name="T30" fmla="*/ 4517 w 4836"/>
                    <a:gd name="T31" fmla="*/ 1444 h 1977"/>
                    <a:gd name="T32" fmla="*/ 4344 w 4836"/>
                    <a:gd name="T33" fmla="*/ 1555 h 1977"/>
                    <a:gd name="T34" fmla="*/ 4136 w 4836"/>
                    <a:gd name="T35" fmla="*/ 1659 h 1977"/>
                    <a:gd name="T36" fmla="*/ 3893 w 4836"/>
                    <a:gd name="T37" fmla="*/ 1755 h 1977"/>
                    <a:gd name="T38" fmla="*/ 3619 w 4836"/>
                    <a:gd name="T39" fmla="*/ 1836 h 1977"/>
                    <a:gd name="T40" fmla="*/ 3312 w 4836"/>
                    <a:gd name="T41" fmla="*/ 1902 h 1977"/>
                    <a:gd name="T42" fmla="*/ 2977 w 4836"/>
                    <a:gd name="T43" fmla="*/ 1949 h 1977"/>
                    <a:gd name="T44" fmla="*/ 2611 w 4836"/>
                    <a:gd name="T45" fmla="*/ 1974 h 1977"/>
                    <a:gd name="T46" fmla="*/ 2226 w 4836"/>
                    <a:gd name="T47" fmla="*/ 1974 h 1977"/>
                    <a:gd name="T48" fmla="*/ 1861 w 4836"/>
                    <a:gd name="T49" fmla="*/ 1949 h 1977"/>
                    <a:gd name="T50" fmla="*/ 1525 w 4836"/>
                    <a:gd name="T51" fmla="*/ 1902 h 1977"/>
                    <a:gd name="T52" fmla="*/ 1218 w 4836"/>
                    <a:gd name="T53" fmla="*/ 1836 h 1977"/>
                    <a:gd name="T54" fmla="*/ 944 w 4836"/>
                    <a:gd name="T55" fmla="*/ 1755 h 1977"/>
                    <a:gd name="T56" fmla="*/ 701 w 4836"/>
                    <a:gd name="T57" fmla="*/ 1659 h 1977"/>
                    <a:gd name="T58" fmla="*/ 493 w 4836"/>
                    <a:gd name="T59" fmla="*/ 1555 h 1977"/>
                    <a:gd name="T60" fmla="*/ 319 w 4836"/>
                    <a:gd name="T61" fmla="*/ 1444 h 1977"/>
                    <a:gd name="T62" fmla="*/ 182 w 4836"/>
                    <a:gd name="T63" fmla="*/ 1329 h 1977"/>
                    <a:gd name="T64" fmla="*/ 81 w 4836"/>
                    <a:gd name="T65" fmla="*/ 1213 h 1977"/>
                    <a:gd name="T66" fmla="*/ 21 w 4836"/>
                    <a:gd name="T67" fmla="*/ 1100 h 1977"/>
                    <a:gd name="T68" fmla="*/ 0 w 4836"/>
                    <a:gd name="T69" fmla="*/ 990 h 1977"/>
                    <a:gd name="T70" fmla="*/ 21 w 4836"/>
                    <a:gd name="T71" fmla="*/ 883 h 1977"/>
                    <a:gd name="T72" fmla="*/ 81 w 4836"/>
                    <a:gd name="T73" fmla="*/ 768 h 1977"/>
                    <a:gd name="T74" fmla="*/ 182 w 4836"/>
                    <a:gd name="T75" fmla="*/ 652 h 1977"/>
                    <a:gd name="T76" fmla="*/ 319 w 4836"/>
                    <a:gd name="T77" fmla="*/ 535 h 1977"/>
                    <a:gd name="T78" fmla="*/ 493 w 4836"/>
                    <a:gd name="T79" fmla="*/ 424 h 1977"/>
                    <a:gd name="T80" fmla="*/ 701 w 4836"/>
                    <a:gd name="T81" fmla="*/ 318 h 1977"/>
                    <a:gd name="T82" fmla="*/ 944 w 4836"/>
                    <a:gd name="T83" fmla="*/ 224 h 1977"/>
                    <a:gd name="T84" fmla="*/ 1218 w 4836"/>
                    <a:gd name="T85" fmla="*/ 141 h 1977"/>
                    <a:gd name="T86" fmla="*/ 1525 w 4836"/>
                    <a:gd name="T87" fmla="*/ 75 h 1977"/>
                    <a:gd name="T88" fmla="*/ 1861 w 4836"/>
                    <a:gd name="T89" fmla="*/ 28 h 1977"/>
                    <a:gd name="T90" fmla="*/ 2226 w 4836"/>
                    <a:gd name="T91" fmla="*/ 4 h 19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836" h="1977">
                      <a:moveTo>
                        <a:pt x="2418" y="0"/>
                      </a:moveTo>
                      <a:lnTo>
                        <a:pt x="2611" y="4"/>
                      </a:lnTo>
                      <a:lnTo>
                        <a:pt x="2796" y="12"/>
                      </a:lnTo>
                      <a:lnTo>
                        <a:pt x="2977" y="28"/>
                      </a:lnTo>
                      <a:lnTo>
                        <a:pt x="3149" y="49"/>
                      </a:lnTo>
                      <a:lnTo>
                        <a:pt x="3312" y="75"/>
                      </a:lnTo>
                      <a:lnTo>
                        <a:pt x="3469" y="106"/>
                      </a:lnTo>
                      <a:lnTo>
                        <a:pt x="3619" y="141"/>
                      </a:lnTo>
                      <a:lnTo>
                        <a:pt x="3759" y="181"/>
                      </a:lnTo>
                      <a:lnTo>
                        <a:pt x="3893" y="224"/>
                      </a:lnTo>
                      <a:lnTo>
                        <a:pt x="4019" y="269"/>
                      </a:lnTo>
                      <a:lnTo>
                        <a:pt x="4136" y="318"/>
                      </a:lnTo>
                      <a:lnTo>
                        <a:pt x="4245" y="370"/>
                      </a:lnTo>
                      <a:lnTo>
                        <a:pt x="4344" y="424"/>
                      </a:lnTo>
                      <a:lnTo>
                        <a:pt x="4436" y="480"/>
                      </a:lnTo>
                      <a:lnTo>
                        <a:pt x="4517" y="535"/>
                      </a:lnTo>
                      <a:lnTo>
                        <a:pt x="4592" y="593"/>
                      </a:lnTo>
                      <a:lnTo>
                        <a:pt x="4654" y="652"/>
                      </a:lnTo>
                      <a:lnTo>
                        <a:pt x="4710" y="709"/>
                      </a:lnTo>
                      <a:lnTo>
                        <a:pt x="4755" y="768"/>
                      </a:lnTo>
                      <a:lnTo>
                        <a:pt x="4790" y="825"/>
                      </a:lnTo>
                      <a:lnTo>
                        <a:pt x="4816" y="883"/>
                      </a:lnTo>
                      <a:lnTo>
                        <a:pt x="4831" y="937"/>
                      </a:lnTo>
                      <a:lnTo>
                        <a:pt x="4836" y="990"/>
                      </a:lnTo>
                      <a:lnTo>
                        <a:pt x="4831" y="1044"/>
                      </a:lnTo>
                      <a:lnTo>
                        <a:pt x="4816" y="1100"/>
                      </a:lnTo>
                      <a:lnTo>
                        <a:pt x="4790" y="1155"/>
                      </a:lnTo>
                      <a:lnTo>
                        <a:pt x="4755" y="1213"/>
                      </a:lnTo>
                      <a:lnTo>
                        <a:pt x="4710" y="1270"/>
                      </a:lnTo>
                      <a:lnTo>
                        <a:pt x="4654" y="1329"/>
                      </a:lnTo>
                      <a:lnTo>
                        <a:pt x="4592" y="1386"/>
                      </a:lnTo>
                      <a:lnTo>
                        <a:pt x="4517" y="1444"/>
                      </a:lnTo>
                      <a:lnTo>
                        <a:pt x="4436" y="1501"/>
                      </a:lnTo>
                      <a:lnTo>
                        <a:pt x="4344" y="1555"/>
                      </a:lnTo>
                      <a:lnTo>
                        <a:pt x="4245" y="1609"/>
                      </a:lnTo>
                      <a:lnTo>
                        <a:pt x="4136" y="1659"/>
                      </a:lnTo>
                      <a:lnTo>
                        <a:pt x="4019" y="1710"/>
                      </a:lnTo>
                      <a:lnTo>
                        <a:pt x="3893" y="1755"/>
                      </a:lnTo>
                      <a:lnTo>
                        <a:pt x="3759" y="1798"/>
                      </a:lnTo>
                      <a:lnTo>
                        <a:pt x="3619" y="1836"/>
                      </a:lnTo>
                      <a:lnTo>
                        <a:pt x="3469" y="1871"/>
                      </a:lnTo>
                      <a:lnTo>
                        <a:pt x="3312" y="1902"/>
                      </a:lnTo>
                      <a:lnTo>
                        <a:pt x="3149" y="1929"/>
                      </a:lnTo>
                      <a:lnTo>
                        <a:pt x="2977" y="1949"/>
                      </a:lnTo>
                      <a:lnTo>
                        <a:pt x="2796" y="1965"/>
                      </a:lnTo>
                      <a:lnTo>
                        <a:pt x="2611" y="1974"/>
                      </a:lnTo>
                      <a:lnTo>
                        <a:pt x="2418" y="1977"/>
                      </a:lnTo>
                      <a:lnTo>
                        <a:pt x="2226" y="1974"/>
                      </a:lnTo>
                      <a:lnTo>
                        <a:pt x="2040" y="1965"/>
                      </a:lnTo>
                      <a:lnTo>
                        <a:pt x="1861" y="1949"/>
                      </a:lnTo>
                      <a:lnTo>
                        <a:pt x="1690" y="1929"/>
                      </a:lnTo>
                      <a:lnTo>
                        <a:pt x="1525" y="1902"/>
                      </a:lnTo>
                      <a:lnTo>
                        <a:pt x="1369" y="1871"/>
                      </a:lnTo>
                      <a:lnTo>
                        <a:pt x="1218" y="1836"/>
                      </a:lnTo>
                      <a:lnTo>
                        <a:pt x="1077" y="1798"/>
                      </a:lnTo>
                      <a:lnTo>
                        <a:pt x="944" y="1755"/>
                      </a:lnTo>
                      <a:lnTo>
                        <a:pt x="819" y="1710"/>
                      </a:lnTo>
                      <a:lnTo>
                        <a:pt x="701" y="1659"/>
                      </a:lnTo>
                      <a:lnTo>
                        <a:pt x="593" y="1609"/>
                      </a:lnTo>
                      <a:lnTo>
                        <a:pt x="493" y="1555"/>
                      </a:lnTo>
                      <a:lnTo>
                        <a:pt x="401" y="1501"/>
                      </a:lnTo>
                      <a:lnTo>
                        <a:pt x="319" y="1444"/>
                      </a:lnTo>
                      <a:lnTo>
                        <a:pt x="246" y="1386"/>
                      </a:lnTo>
                      <a:lnTo>
                        <a:pt x="182" y="1329"/>
                      </a:lnTo>
                      <a:lnTo>
                        <a:pt x="127" y="1270"/>
                      </a:lnTo>
                      <a:lnTo>
                        <a:pt x="81" y="1213"/>
                      </a:lnTo>
                      <a:lnTo>
                        <a:pt x="47" y="1155"/>
                      </a:lnTo>
                      <a:lnTo>
                        <a:pt x="21" y="1100"/>
                      </a:lnTo>
                      <a:lnTo>
                        <a:pt x="5" y="1044"/>
                      </a:lnTo>
                      <a:lnTo>
                        <a:pt x="0" y="990"/>
                      </a:lnTo>
                      <a:lnTo>
                        <a:pt x="5" y="937"/>
                      </a:lnTo>
                      <a:lnTo>
                        <a:pt x="21" y="883"/>
                      </a:lnTo>
                      <a:lnTo>
                        <a:pt x="47" y="825"/>
                      </a:lnTo>
                      <a:lnTo>
                        <a:pt x="81" y="768"/>
                      </a:lnTo>
                      <a:lnTo>
                        <a:pt x="127" y="709"/>
                      </a:lnTo>
                      <a:lnTo>
                        <a:pt x="182" y="652"/>
                      </a:lnTo>
                      <a:lnTo>
                        <a:pt x="246" y="593"/>
                      </a:lnTo>
                      <a:lnTo>
                        <a:pt x="319" y="535"/>
                      </a:lnTo>
                      <a:lnTo>
                        <a:pt x="401" y="480"/>
                      </a:lnTo>
                      <a:lnTo>
                        <a:pt x="493" y="424"/>
                      </a:lnTo>
                      <a:lnTo>
                        <a:pt x="593" y="370"/>
                      </a:lnTo>
                      <a:lnTo>
                        <a:pt x="701" y="318"/>
                      </a:lnTo>
                      <a:lnTo>
                        <a:pt x="819" y="269"/>
                      </a:lnTo>
                      <a:lnTo>
                        <a:pt x="944" y="224"/>
                      </a:lnTo>
                      <a:lnTo>
                        <a:pt x="1077" y="181"/>
                      </a:lnTo>
                      <a:lnTo>
                        <a:pt x="1218" y="141"/>
                      </a:lnTo>
                      <a:lnTo>
                        <a:pt x="1369" y="106"/>
                      </a:lnTo>
                      <a:lnTo>
                        <a:pt x="1525" y="75"/>
                      </a:lnTo>
                      <a:lnTo>
                        <a:pt x="1690" y="49"/>
                      </a:lnTo>
                      <a:lnTo>
                        <a:pt x="1861" y="28"/>
                      </a:lnTo>
                      <a:lnTo>
                        <a:pt x="2040" y="12"/>
                      </a:lnTo>
                      <a:lnTo>
                        <a:pt x="2226" y="4"/>
                      </a:lnTo>
                      <a:lnTo>
                        <a:pt x="2418" y="0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05" name="Freeform 28"/>
                <p:cNvSpPr>
                  <a:spLocks/>
                </p:cNvSpPr>
                <p:nvPr/>
              </p:nvSpPr>
              <p:spPr bwMode="auto">
                <a:xfrm>
                  <a:off x="6200775" y="3851275"/>
                  <a:ext cx="3035300" cy="2446338"/>
                </a:xfrm>
                <a:custGeom>
                  <a:avLst/>
                  <a:gdLst>
                    <a:gd name="T0" fmla="*/ 458 w 1912"/>
                    <a:gd name="T1" fmla="*/ 3 h 1541"/>
                    <a:gd name="T2" fmla="*/ 516 w 1912"/>
                    <a:gd name="T3" fmla="*/ 34 h 1541"/>
                    <a:gd name="T4" fmla="*/ 618 w 1912"/>
                    <a:gd name="T5" fmla="*/ 69 h 1541"/>
                    <a:gd name="T6" fmla="*/ 758 w 1912"/>
                    <a:gd name="T7" fmla="*/ 92 h 1541"/>
                    <a:gd name="T8" fmla="*/ 909 w 1912"/>
                    <a:gd name="T9" fmla="*/ 93 h 1541"/>
                    <a:gd name="T10" fmla="*/ 1053 w 1912"/>
                    <a:gd name="T11" fmla="*/ 95 h 1541"/>
                    <a:gd name="T12" fmla="*/ 1220 w 1912"/>
                    <a:gd name="T13" fmla="*/ 107 h 1541"/>
                    <a:gd name="T14" fmla="*/ 1366 w 1912"/>
                    <a:gd name="T15" fmla="*/ 137 h 1541"/>
                    <a:gd name="T16" fmla="*/ 1489 w 1912"/>
                    <a:gd name="T17" fmla="*/ 182 h 1541"/>
                    <a:gd name="T18" fmla="*/ 1588 w 1912"/>
                    <a:gd name="T19" fmla="*/ 246 h 1541"/>
                    <a:gd name="T20" fmla="*/ 1662 w 1912"/>
                    <a:gd name="T21" fmla="*/ 331 h 1541"/>
                    <a:gd name="T22" fmla="*/ 1732 w 1912"/>
                    <a:gd name="T23" fmla="*/ 396 h 1541"/>
                    <a:gd name="T24" fmla="*/ 1799 w 1912"/>
                    <a:gd name="T25" fmla="*/ 439 h 1541"/>
                    <a:gd name="T26" fmla="*/ 1837 w 1912"/>
                    <a:gd name="T27" fmla="*/ 493 h 1541"/>
                    <a:gd name="T28" fmla="*/ 1862 w 1912"/>
                    <a:gd name="T29" fmla="*/ 592 h 1541"/>
                    <a:gd name="T30" fmla="*/ 1837 w 1912"/>
                    <a:gd name="T31" fmla="*/ 648 h 1541"/>
                    <a:gd name="T32" fmla="*/ 1777 w 1912"/>
                    <a:gd name="T33" fmla="*/ 688 h 1541"/>
                    <a:gd name="T34" fmla="*/ 1725 w 1912"/>
                    <a:gd name="T35" fmla="*/ 748 h 1541"/>
                    <a:gd name="T36" fmla="*/ 1688 w 1912"/>
                    <a:gd name="T37" fmla="*/ 840 h 1541"/>
                    <a:gd name="T38" fmla="*/ 1628 w 1912"/>
                    <a:gd name="T39" fmla="*/ 924 h 1541"/>
                    <a:gd name="T40" fmla="*/ 1541 w 1912"/>
                    <a:gd name="T41" fmla="*/ 997 h 1541"/>
                    <a:gd name="T42" fmla="*/ 1426 w 1912"/>
                    <a:gd name="T43" fmla="*/ 1058 h 1541"/>
                    <a:gd name="T44" fmla="*/ 1371 w 1912"/>
                    <a:gd name="T45" fmla="*/ 1198 h 1541"/>
                    <a:gd name="T46" fmla="*/ 1392 w 1912"/>
                    <a:gd name="T47" fmla="*/ 1240 h 1541"/>
                    <a:gd name="T48" fmla="*/ 1438 w 1912"/>
                    <a:gd name="T49" fmla="*/ 1271 h 1541"/>
                    <a:gd name="T50" fmla="*/ 1770 w 1912"/>
                    <a:gd name="T51" fmla="*/ 1475 h 1541"/>
                    <a:gd name="T52" fmla="*/ 1464 w 1912"/>
                    <a:gd name="T53" fmla="*/ 1516 h 1541"/>
                    <a:gd name="T54" fmla="*/ 1135 w 1912"/>
                    <a:gd name="T55" fmla="*/ 1539 h 1541"/>
                    <a:gd name="T56" fmla="*/ 786 w 1912"/>
                    <a:gd name="T57" fmla="*/ 1539 h 1541"/>
                    <a:gd name="T58" fmla="*/ 453 w 1912"/>
                    <a:gd name="T59" fmla="*/ 1516 h 1541"/>
                    <a:gd name="T60" fmla="*/ 146 w 1912"/>
                    <a:gd name="T61" fmla="*/ 1473 h 1541"/>
                    <a:gd name="T62" fmla="*/ 484 w 1912"/>
                    <a:gd name="T63" fmla="*/ 1270 h 1541"/>
                    <a:gd name="T64" fmla="*/ 531 w 1912"/>
                    <a:gd name="T65" fmla="*/ 1240 h 1541"/>
                    <a:gd name="T66" fmla="*/ 554 w 1912"/>
                    <a:gd name="T67" fmla="*/ 1198 h 1541"/>
                    <a:gd name="T68" fmla="*/ 498 w 1912"/>
                    <a:gd name="T69" fmla="*/ 1058 h 1541"/>
                    <a:gd name="T70" fmla="*/ 384 w 1912"/>
                    <a:gd name="T71" fmla="*/ 997 h 1541"/>
                    <a:gd name="T72" fmla="*/ 297 w 1912"/>
                    <a:gd name="T73" fmla="*/ 924 h 1541"/>
                    <a:gd name="T74" fmla="*/ 238 w 1912"/>
                    <a:gd name="T75" fmla="*/ 840 h 1541"/>
                    <a:gd name="T76" fmla="*/ 200 w 1912"/>
                    <a:gd name="T77" fmla="*/ 748 h 1541"/>
                    <a:gd name="T78" fmla="*/ 148 w 1912"/>
                    <a:gd name="T79" fmla="*/ 688 h 1541"/>
                    <a:gd name="T80" fmla="*/ 87 w 1912"/>
                    <a:gd name="T81" fmla="*/ 648 h 1541"/>
                    <a:gd name="T82" fmla="*/ 63 w 1912"/>
                    <a:gd name="T83" fmla="*/ 592 h 1541"/>
                    <a:gd name="T84" fmla="*/ 87 w 1912"/>
                    <a:gd name="T85" fmla="*/ 495 h 1541"/>
                    <a:gd name="T86" fmla="*/ 125 w 1912"/>
                    <a:gd name="T87" fmla="*/ 439 h 1541"/>
                    <a:gd name="T88" fmla="*/ 193 w 1912"/>
                    <a:gd name="T89" fmla="*/ 397 h 1541"/>
                    <a:gd name="T90" fmla="*/ 264 w 1912"/>
                    <a:gd name="T91" fmla="*/ 323 h 1541"/>
                    <a:gd name="T92" fmla="*/ 346 w 1912"/>
                    <a:gd name="T93" fmla="*/ 219 h 1541"/>
                    <a:gd name="T94" fmla="*/ 391 w 1912"/>
                    <a:gd name="T95" fmla="*/ 175 h 1541"/>
                    <a:gd name="T96" fmla="*/ 418 w 1912"/>
                    <a:gd name="T97" fmla="*/ 149 h 1541"/>
                    <a:gd name="T98" fmla="*/ 432 w 1912"/>
                    <a:gd name="T99" fmla="*/ 125 h 1541"/>
                    <a:gd name="T100" fmla="*/ 432 w 1912"/>
                    <a:gd name="T101" fmla="*/ 90 h 1541"/>
                    <a:gd name="T102" fmla="*/ 425 w 1912"/>
                    <a:gd name="T103" fmla="*/ 36 h 1541"/>
                    <a:gd name="T104" fmla="*/ 429 w 1912"/>
                    <a:gd name="T105" fmla="*/ 5 h 1541"/>
                    <a:gd name="T106" fmla="*/ 450 w 1912"/>
                    <a:gd name="T107" fmla="*/ 0 h 15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912" h="1541">
                      <a:moveTo>
                        <a:pt x="450" y="0"/>
                      </a:moveTo>
                      <a:lnTo>
                        <a:pt x="458" y="3"/>
                      </a:lnTo>
                      <a:lnTo>
                        <a:pt x="484" y="19"/>
                      </a:lnTo>
                      <a:lnTo>
                        <a:pt x="516" y="34"/>
                      </a:lnTo>
                      <a:lnTo>
                        <a:pt x="554" y="50"/>
                      </a:lnTo>
                      <a:lnTo>
                        <a:pt x="618" y="69"/>
                      </a:lnTo>
                      <a:lnTo>
                        <a:pt x="686" y="83"/>
                      </a:lnTo>
                      <a:lnTo>
                        <a:pt x="758" y="92"/>
                      </a:lnTo>
                      <a:lnTo>
                        <a:pt x="833" y="95"/>
                      </a:lnTo>
                      <a:lnTo>
                        <a:pt x="909" y="93"/>
                      </a:lnTo>
                      <a:lnTo>
                        <a:pt x="961" y="93"/>
                      </a:lnTo>
                      <a:lnTo>
                        <a:pt x="1053" y="95"/>
                      </a:lnTo>
                      <a:lnTo>
                        <a:pt x="1140" y="99"/>
                      </a:lnTo>
                      <a:lnTo>
                        <a:pt x="1220" y="107"/>
                      </a:lnTo>
                      <a:lnTo>
                        <a:pt x="1296" y="121"/>
                      </a:lnTo>
                      <a:lnTo>
                        <a:pt x="1366" y="137"/>
                      </a:lnTo>
                      <a:lnTo>
                        <a:pt x="1430" y="158"/>
                      </a:lnTo>
                      <a:lnTo>
                        <a:pt x="1489" y="182"/>
                      </a:lnTo>
                      <a:lnTo>
                        <a:pt x="1541" y="213"/>
                      </a:lnTo>
                      <a:lnTo>
                        <a:pt x="1588" y="246"/>
                      </a:lnTo>
                      <a:lnTo>
                        <a:pt x="1628" y="286"/>
                      </a:lnTo>
                      <a:lnTo>
                        <a:pt x="1662" y="331"/>
                      </a:lnTo>
                      <a:lnTo>
                        <a:pt x="1690" y="382"/>
                      </a:lnTo>
                      <a:lnTo>
                        <a:pt x="1732" y="396"/>
                      </a:lnTo>
                      <a:lnTo>
                        <a:pt x="1768" y="417"/>
                      </a:lnTo>
                      <a:lnTo>
                        <a:pt x="1799" y="439"/>
                      </a:lnTo>
                      <a:lnTo>
                        <a:pt x="1824" y="465"/>
                      </a:lnTo>
                      <a:lnTo>
                        <a:pt x="1837" y="493"/>
                      </a:lnTo>
                      <a:lnTo>
                        <a:pt x="1858" y="561"/>
                      </a:lnTo>
                      <a:lnTo>
                        <a:pt x="1862" y="592"/>
                      </a:lnTo>
                      <a:lnTo>
                        <a:pt x="1855" y="622"/>
                      </a:lnTo>
                      <a:lnTo>
                        <a:pt x="1837" y="648"/>
                      </a:lnTo>
                      <a:lnTo>
                        <a:pt x="1811" y="670"/>
                      </a:lnTo>
                      <a:lnTo>
                        <a:pt x="1777" y="688"/>
                      </a:lnTo>
                      <a:lnTo>
                        <a:pt x="1735" y="700"/>
                      </a:lnTo>
                      <a:lnTo>
                        <a:pt x="1725" y="748"/>
                      </a:lnTo>
                      <a:lnTo>
                        <a:pt x="1709" y="795"/>
                      </a:lnTo>
                      <a:lnTo>
                        <a:pt x="1688" y="840"/>
                      </a:lnTo>
                      <a:lnTo>
                        <a:pt x="1661" y="882"/>
                      </a:lnTo>
                      <a:lnTo>
                        <a:pt x="1628" y="924"/>
                      </a:lnTo>
                      <a:lnTo>
                        <a:pt x="1588" y="962"/>
                      </a:lnTo>
                      <a:lnTo>
                        <a:pt x="1541" y="997"/>
                      </a:lnTo>
                      <a:lnTo>
                        <a:pt x="1487" y="1030"/>
                      </a:lnTo>
                      <a:lnTo>
                        <a:pt x="1426" y="1058"/>
                      </a:lnTo>
                      <a:lnTo>
                        <a:pt x="1359" y="1084"/>
                      </a:lnTo>
                      <a:lnTo>
                        <a:pt x="1371" y="1198"/>
                      </a:lnTo>
                      <a:lnTo>
                        <a:pt x="1378" y="1221"/>
                      </a:lnTo>
                      <a:lnTo>
                        <a:pt x="1392" y="1240"/>
                      </a:lnTo>
                      <a:lnTo>
                        <a:pt x="1412" y="1257"/>
                      </a:lnTo>
                      <a:lnTo>
                        <a:pt x="1438" y="1271"/>
                      </a:lnTo>
                      <a:lnTo>
                        <a:pt x="1912" y="1449"/>
                      </a:lnTo>
                      <a:lnTo>
                        <a:pt x="1770" y="1475"/>
                      </a:lnTo>
                      <a:lnTo>
                        <a:pt x="1619" y="1497"/>
                      </a:lnTo>
                      <a:lnTo>
                        <a:pt x="1464" y="1516"/>
                      </a:lnTo>
                      <a:lnTo>
                        <a:pt x="1303" y="1530"/>
                      </a:lnTo>
                      <a:lnTo>
                        <a:pt x="1135" y="1539"/>
                      </a:lnTo>
                      <a:lnTo>
                        <a:pt x="961" y="1541"/>
                      </a:lnTo>
                      <a:lnTo>
                        <a:pt x="786" y="1539"/>
                      </a:lnTo>
                      <a:lnTo>
                        <a:pt x="618" y="1530"/>
                      </a:lnTo>
                      <a:lnTo>
                        <a:pt x="453" y="1516"/>
                      </a:lnTo>
                      <a:lnTo>
                        <a:pt x="297" y="1497"/>
                      </a:lnTo>
                      <a:lnTo>
                        <a:pt x="146" y="1473"/>
                      </a:lnTo>
                      <a:lnTo>
                        <a:pt x="0" y="1445"/>
                      </a:lnTo>
                      <a:lnTo>
                        <a:pt x="484" y="1270"/>
                      </a:lnTo>
                      <a:lnTo>
                        <a:pt x="512" y="1257"/>
                      </a:lnTo>
                      <a:lnTo>
                        <a:pt x="531" y="1240"/>
                      </a:lnTo>
                      <a:lnTo>
                        <a:pt x="547" y="1219"/>
                      </a:lnTo>
                      <a:lnTo>
                        <a:pt x="554" y="1198"/>
                      </a:lnTo>
                      <a:lnTo>
                        <a:pt x="566" y="1084"/>
                      </a:lnTo>
                      <a:lnTo>
                        <a:pt x="498" y="1058"/>
                      </a:lnTo>
                      <a:lnTo>
                        <a:pt x="438" y="1030"/>
                      </a:lnTo>
                      <a:lnTo>
                        <a:pt x="384" y="997"/>
                      </a:lnTo>
                      <a:lnTo>
                        <a:pt x="337" y="962"/>
                      </a:lnTo>
                      <a:lnTo>
                        <a:pt x="297" y="924"/>
                      </a:lnTo>
                      <a:lnTo>
                        <a:pt x="264" y="882"/>
                      </a:lnTo>
                      <a:lnTo>
                        <a:pt x="238" y="840"/>
                      </a:lnTo>
                      <a:lnTo>
                        <a:pt x="215" y="795"/>
                      </a:lnTo>
                      <a:lnTo>
                        <a:pt x="200" y="748"/>
                      </a:lnTo>
                      <a:lnTo>
                        <a:pt x="189" y="700"/>
                      </a:lnTo>
                      <a:lnTo>
                        <a:pt x="148" y="688"/>
                      </a:lnTo>
                      <a:lnTo>
                        <a:pt x="113" y="670"/>
                      </a:lnTo>
                      <a:lnTo>
                        <a:pt x="87" y="648"/>
                      </a:lnTo>
                      <a:lnTo>
                        <a:pt x="70" y="622"/>
                      </a:lnTo>
                      <a:lnTo>
                        <a:pt x="63" y="592"/>
                      </a:lnTo>
                      <a:lnTo>
                        <a:pt x="66" y="563"/>
                      </a:lnTo>
                      <a:lnTo>
                        <a:pt x="87" y="495"/>
                      </a:lnTo>
                      <a:lnTo>
                        <a:pt x="101" y="465"/>
                      </a:lnTo>
                      <a:lnTo>
                        <a:pt x="125" y="439"/>
                      </a:lnTo>
                      <a:lnTo>
                        <a:pt x="156" y="417"/>
                      </a:lnTo>
                      <a:lnTo>
                        <a:pt x="193" y="397"/>
                      </a:lnTo>
                      <a:lnTo>
                        <a:pt x="235" y="382"/>
                      </a:lnTo>
                      <a:lnTo>
                        <a:pt x="264" y="323"/>
                      </a:lnTo>
                      <a:lnTo>
                        <a:pt x="302" y="269"/>
                      </a:lnTo>
                      <a:lnTo>
                        <a:pt x="346" y="219"/>
                      </a:lnTo>
                      <a:lnTo>
                        <a:pt x="370" y="194"/>
                      </a:lnTo>
                      <a:lnTo>
                        <a:pt x="391" y="175"/>
                      </a:lnTo>
                      <a:lnTo>
                        <a:pt x="406" y="161"/>
                      </a:lnTo>
                      <a:lnTo>
                        <a:pt x="418" y="149"/>
                      </a:lnTo>
                      <a:lnTo>
                        <a:pt x="427" y="137"/>
                      </a:lnTo>
                      <a:lnTo>
                        <a:pt x="432" y="125"/>
                      </a:lnTo>
                      <a:lnTo>
                        <a:pt x="434" y="109"/>
                      </a:lnTo>
                      <a:lnTo>
                        <a:pt x="432" y="90"/>
                      </a:lnTo>
                      <a:lnTo>
                        <a:pt x="431" y="66"/>
                      </a:lnTo>
                      <a:lnTo>
                        <a:pt x="425" y="36"/>
                      </a:lnTo>
                      <a:lnTo>
                        <a:pt x="425" y="10"/>
                      </a:lnTo>
                      <a:lnTo>
                        <a:pt x="429" y="5"/>
                      </a:lnTo>
                      <a:lnTo>
                        <a:pt x="438" y="1"/>
                      </a:lnTo>
                      <a:lnTo>
                        <a:pt x="45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838826" y="3490581"/>
              <a:ext cx="1577601" cy="998420"/>
              <a:chOff x="6338645" y="2741246"/>
              <a:chExt cx="9070975" cy="5740767"/>
            </a:xfrm>
          </p:grpSpPr>
          <p:grpSp>
            <p:nvGrpSpPr>
              <p:cNvPr id="185" name="Group 184"/>
              <p:cNvGrpSpPr/>
              <p:nvPr/>
            </p:nvGrpSpPr>
            <p:grpSpPr>
              <a:xfrm>
                <a:off x="6338645" y="4813300"/>
                <a:ext cx="9070975" cy="3668713"/>
                <a:chOff x="3235325" y="4724400"/>
                <a:chExt cx="9070975" cy="3668713"/>
              </a:xfrm>
            </p:grpSpPr>
            <p:sp>
              <p:nvSpPr>
                <p:cNvPr id="190" name="Freeform 15"/>
                <p:cNvSpPr>
                  <a:spLocks/>
                </p:cNvSpPr>
                <p:nvPr/>
              </p:nvSpPr>
              <p:spPr bwMode="auto">
                <a:xfrm>
                  <a:off x="3235325" y="4724400"/>
                  <a:ext cx="9070975" cy="3668713"/>
                </a:xfrm>
                <a:custGeom>
                  <a:avLst/>
                  <a:gdLst>
                    <a:gd name="T0" fmla="*/ 7 w 5714"/>
                    <a:gd name="T1" fmla="*/ 91 h 2311"/>
                    <a:gd name="T2" fmla="*/ 54 w 5714"/>
                    <a:gd name="T3" fmla="*/ 270 h 2311"/>
                    <a:gd name="T4" fmla="*/ 146 w 5714"/>
                    <a:gd name="T5" fmla="*/ 442 h 2311"/>
                    <a:gd name="T6" fmla="*/ 279 w 5714"/>
                    <a:gd name="T7" fmla="*/ 605 h 2311"/>
                    <a:gd name="T8" fmla="*/ 451 w 5714"/>
                    <a:gd name="T9" fmla="*/ 760 h 2311"/>
                    <a:gd name="T10" fmla="*/ 659 w 5714"/>
                    <a:gd name="T11" fmla="*/ 902 h 2311"/>
                    <a:gd name="T12" fmla="*/ 900 w 5714"/>
                    <a:gd name="T13" fmla="*/ 1032 h 2311"/>
                    <a:gd name="T14" fmla="*/ 1169 w 5714"/>
                    <a:gd name="T15" fmla="*/ 1147 h 2311"/>
                    <a:gd name="T16" fmla="*/ 1466 w 5714"/>
                    <a:gd name="T17" fmla="*/ 1244 h 2311"/>
                    <a:gd name="T18" fmla="*/ 1787 w 5714"/>
                    <a:gd name="T19" fmla="*/ 1322 h 2311"/>
                    <a:gd name="T20" fmla="*/ 2127 w 5714"/>
                    <a:gd name="T21" fmla="*/ 1382 h 2311"/>
                    <a:gd name="T22" fmla="*/ 2484 w 5714"/>
                    <a:gd name="T23" fmla="*/ 1418 h 2311"/>
                    <a:gd name="T24" fmla="*/ 2857 w 5714"/>
                    <a:gd name="T25" fmla="*/ 1430 h 2311"/>
                    <a:gd name="T26" fmla="*/ 3230 w 5714"/>
                    <a:gd name="T27" fmla="*/ 1418 h 2311"/>
                    <a:gd name="T28" fmla="*/ 3588 w 5714"/>
                    <a:gd name="T29" fmla="*/ 1382 h 2311"/>
                    <a:gd name="T30" fmla="*/ 3929 w 5714"/>
                    <a:gd name="T31" fmla="*/ 1322 h 2311"/>
                    <a:gd name="T32" fmla="*/ 4248 w 5714"/>
                    <a:gd name="T33" fmla="*/ 1244 h 2311"/>
                    <a:gd name="T34" fmla="*/ 4545 w 5714"/>
                    <a:gd name="T35" fmla="*/ 1147 h 2311"/>
                    <a:gd name="T36" fmla="*/ 4816 w 5714"/>
                    <a:gd name="T37" fmla="*/ 1032 h 2311"/>
                    <a:gd name="T38" fmla="*/ 5055 w 5714"/>
                    <a:gd name="T39" fmla="*/ 902 h 2311"/>
                    <a:gd name="T40" fmla="*/ 5263 w 5714"/>
                    <a:gd name="T41" fmla="*/ 760 h 2311"/>
                    <a:gd name="T42" fmla="*/ 5435 w 5714"/>
                    <a:gd name="T43" fmla="*/ 605 h 2311"/>
                    <a:gd name="T44" fmla="*/ 5569 w 5714"/>
                    <a:gd name="T45" fmla="*/ 442 h 2311"/>
                    <a:gd name="T46" fmla="*/ 5662 w 5714"/>
                    <a:gd name="T47" fmla="*/ 270 h 2311"/>
                    <a:gd name="T48" fmla="*/ 5709 w 5714"/>
                    <a:gd name="T49" fmla="*/ 91 h 2311"/>
                    <a:gd name="T50" fmla="*/ 5714 w 5714"/>
                    <a:gd name="T51" fmla="*/ 930 h 2311"/>
                    <a:gd name="T52" fmla="*/ 5692 w 5714"/>
                    <a:gd name="T53" fmla="*/ 1109 h 2311"/>
                    <a:gd name="T54" fmla="*/ 5621 w 5714"/>
                    <a:gd name="T55" fmla="*/ 1283 h 2311"/>
                    <a:gd name="T56" fmla="*/ 5508 w 5714"/>
                    <a:gd name="T57" fmla="*/ 1448 h 2311"/>
                    <a:gd name="T58" fmla="*/ 5353 w 5714"/>
                    <a:gd name="T59" fmla="*/ 1602 h 2311"/>
                    <a:gd name="T60" fmla="*/ 5164 w 5714"/>
                    <a:gd name="T61" fmla="*/ 1745 h 2311"/>
                    <a:gd name="T62" fmla="*/ 4939 w 5714"/>
                    <a:gd name="T63" fmla="*/ 1877 h 2311"/>
                    <a:gd name="T64" fmla="*/ 4684 w 5714"/>
                    <a:gd name="T65" fmla="*/ 1991 h 2311"/>
                    <a:gd name="T66" fmla="*/ 4399 w 5714"/>
                    <a:gd name="T67" fmla="*/ 2092 h 2311"/>
                    <a:gd name="T68" fmla="*/ 4091 w 5714"/>
                    <a:gd name="T69" fmla="*/ 2175 h 2311"/>
                    <a:gd name="T70" fmla="*/ 3761 w 5714"/>
                    <a:gd name="T71" fmla="*/ 2240 h 2311"/>
                    <a:gd name="T72" fmla="*/ 3411 w 5714"/>
                    <a:gd name="T73" fmla="*/ 2285 h 2311"/>
                    <a:gd name="T74" fmla="*/ 3046 w 5714"/>
                    <a:gd name="T75" fmla="*/ 2308 h 2311"/>
                    <a:gd name="T76" fmla="*/ 2670 w 5714"/>
                    <a:gd name="T77" fmla="*/ 2308 h 2311"/>
                    <a:gd name="T78" fmla="*/ 2304 w 5714"/>
                    <a:gd name="T79" fmla="*/ 2285 h 2311"/>
                    <a:gd name="T80" fmla="*/ 1955 w 5714"/>
                    <a:gd name="T81" fmla="*/ 2240 h 2311"/>
                    <a:gd name="T82" fmla="*/ 1624 w 5714"/>
                    <a:gd name="T83" fmla="*/ 2175 h 2311"/>
                    <a:gd name="T84" fmla="*/ 1315 w 5714"/>
                    <a:gd name="T85" fmla="*/ 2092 h 2311"/>
                    <a:gd name="T86" fmla="*/ 1032 w 5714"/>
                    <a:gd name="T87" fmla="*/ 1991 h 2311"/>
                    <a:gd name="T88" fmla="*/ 775 w 5714"/>
                    <a:gd name="T89" fmla="*/ 1877 h 2311"/>
                    <a:gd name="T90" fmla="*/ 552 w 5714"/>
                    <a:gd name="T91" fmla="*/ 1745 h 2311"/>
                    <a:gd name="T92" fmla="*/ 361 w 5714"/>
                    <a:gd name="T93" fmla="*/ 1602 h 2311"/>
                    <a:gd name="T94" fmla="*/ 208 w 5714"/>
                    <a:gd name="T95" fmla="*/ 1448 h 2311"/>
                    <a:gd name="T96" fmla="*/ 94 w 5714"/>
                    <a:gd name="T97" fmla="*/ 1283 h 2311"/>
                    <a:gd name="T98" fmla="*/ 24 w 5714"/>
                    <a:gd name="T99" fmla="*/ 1109 h 2311"/>
                    <a:gd name="T100" fmla="*/ 0 w 5714"/>
                    <a:gd name="T101" fmla="*/ 930 h 2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311">
                      <a:moveTo>
                        <a:pt x="0" y="0"/>
                      </a:moveTo>
                      <a:lnTo>
                        <a:pt x="7" y="91"/>
                      </a:lnTo>
                      <a:lnTo>
                        <a:pt x="24" y="181"/>
                      </a:lnTo>
                      <a:lnTo>
                        <a:pt x="54" y="270"/>
                      </a:lnTo>
                      <a:lnTo>
                        <a:pt x="94" y="357"/>
                      </a:lnTo>
                      <a:lnTo>
                        <a:pt x="146" y="442"/>
                      </a:lnTo>
                      <a:lnTo>
                        <a:pt x="208" y="525"/>
                      </a:lnTo>
                      <a:lnTo>
                        <a:pt x="279" y="605"/>
                      </a:lnTo>
                      <a:lnTo>
                        <a:pt x="361" y="685"/>
                      </a:lnTo>
                      <a:lnTo>
                        <a:pt x="451" y="760"/>
                      </a:lnTo>
                      <a:lnTo>
                        <a:pt x="552" y="833"/>
                      </a:lnTo>
                      <a:lnTo>
                        <a:pt x="659" y="902"/>
                      </a:lnTo>
                      <a:lnTo>
                        <a:pt x="775" y="970"/>
                      </a:lnTo>
                      <a:lnTo>
                        <a:pt x="900" y="1032"/>
                      </a:lnTo>
                      <a:lnTo>
                        <a:pt x="1032" y="1091"/>
                      </a:lnTo>
                      <a:lnTo>
                        <a:pt x="1169" y="1147"/>
                      </a:lnTo>
                      <a:lnTo>
                        <a:pt x="1315" y="1197"/>
                      </a:lnTo>
                      <a:lnTo>
                        <a:pt x="1466" y="1244"/>
                      </a:lnTo>
                      <a:lnTo>
                        <a:pt x="1624" y="1286"/>
                      </a:lnTo>
                      <a:lnTo>
                        <a:pt x="1787" y="1322"/>
                      </a:lnTo>
                      <a:lnTo>
                        <a:pt x="1955" y="1355"/>
                      </a:lnTo>
                      <a:lnTo>
                        <a:pt x="2127" y="1382"/>
                      </a:lnTo>
                      <a:lnTo>
                        <a:pt x="2304" y="1402"/>
                      </a:lnTo>
                      <a:lnTo>
                        <a:pt x="2484" y="1418"/>
                      </a:lnTo>
                      <a:lnTo>
                        <a:pt x="2670" y="1427"/>
                      </a:lnTo>
                      <a:lnTo>
                        <a:pt x="2857" y="1430"/>
                      </a:lnTo>
                      <a:lnTo>
                        <a:pt x="3046" y="1427"/>
                      </a:lnTo>
                      <a:lnTo>
                        <a:pt x="3230" y="1418"/>
                      </a:lnTo>
                      <a:lnTo>
                        <a:pt x="3411" y="1402"/>
                      </a:lnTo>
                      <a:lnTo>
                        <a:pt x="3588" y="1382"/>
                      </a:lnTo>
                      <a:lnTo>
                        <a:pt x="3761" y="1355"/>
                      </a:lnTo>
                      <a:lnTo>
                        <a:pt x="3929" y="1322"/>
                      </a:lnTo>
                      <a:lnTo>
                        <a:pt x="4091" y="1286"/>
                      </a:lnTo>
                      <a:lnTo>
                        <a:pt x="4248" y="1244"/>
                      </a:lnTo>
                      <a:lnTo>
                        <a:pt x="4399" y="1197"/>
                      </a:lnTo>
                      <a:lnTo>
                        <a:pt x="4545" y="1147"/>
                      </a:lnTo>
                      <a:lnTo>
                        <a:pt x="4684" y="1091"/>
                      </a:lnTo>
                      <a:lnTo>
                        <a:pt x="4816" y="1032"/>
                      </a:lnTo>
                      <a:lnTo>
                        <a:pt x="4939" y="970"/>
                      </a:lnTo>
                      <a:lnTo>
                        <a:pt x="5055" y="902"/>
                      </a:lnTo>
                      <a:lnTo>
                        <a:pt x="5164" y="833"/>
                      </a:lnTo>
                      <a:lnTo>
                        <a:pt x="5263" y="760"/>
                      </a:lnTo>
                      <a:lnTo>
                        <a:pt x="5353" y="685"/>
                      </a:lnTo>
                      <a:lnTo>
                        <a:pt x="5435" y="605"/>
                      </a:lnTo>
                      <a:lnTo>
                        <a:pt x="5508" y="525"/>
                      </a:lnTo>
                      <a:lnTo>
                        <a:pt x="5569" y="442"/>
                      </a:lnTo>
                      <a:lnTo>
                        <a:pt x="5621" y="357"/>
                      </a:lnTo>
                      <a:lnTo>
                        <a:pt x="5662" y="270"/>
                      </a:lnTo>
                      <a:lnTo>
                        <a:pt x="5692" y="181"/>
                      </a:lnTo>
                      <a:lnTo>
                        <a:pt x="5709" y="91"/>
                      </a:lnTo>
                      <a:lnTo>
                        <a:pt x="5714" y="0"/>
                      </a:lnTo>
                      <a:lnTo>
                        <a:pt x="5714" y="930"/>
                      </a:lnTo>
                      <a:lnTo>
                        <a:pt x="5709" y="1020"/>
                      </a:lnTo>
                      <a:lnTo>
                        <a:pt x="5692" y="1109"/>
                      </a:lnTo>
                      <a:lnTo>
                        <a:pt x="5662" y="1197"/>
                      </a:lnTo>
                      <a:lnTo>
                        <a:pt x="5621" y="1283"/>
                      </a:lnTo>
                      <a:lnTo>
                        <a:pt x="5569" y="1366"/>
                      </a:lnTo>
                      <a:lnTo>
                        <a:pt x="5508" y="1448"/>
                      </a:lnTo>
                      <a:lnTo>
                        <a:pt x="5435" y="1526"/>
                      </a:lnTo>
                      <a:lnTo>
                        <a:pt x="5353" y="1602"/>
                      </a:lnTo>
                      <a:lnTo>
                        <a:pt x="5263" y="1675"/>
                      </a:lnTo>
                      <a:lnTo>
                        <a:pt x="5164" y="1745"/>
                      </a:lnTo>
                      <a:lnTo>
                        <a:pt x="5055" y="1812"/>
                      </a:lnTo>
                      <a:lnTo>
                        <a:pt x="4939" y="1877"/>
                      </a:lnTo>
                      <a:lnTo>
                        <a:pt x="4816" y="1936"/>
                      </a:lnTo>
                      <a:lnTo>
                        <a:pt x="4684" y="1991"/>
                      </a:lnTo>
                      <a:lnTo>
                        <a:pt x="4545" y="2045"/>
                      </a:lnTo>
                      <a:lnTo>
                        <a:pt x="4399" y="2092"/>
                      </a:lnTo>
                      <a:lnTo>
                        <a:pt x="4248" y="2137"/>
                      </a:lnTo>
                      <a:lnTo>
                        <a:pt x="4091" y="2175"/>
                      </a:lnTo>
                      <a:lnTo>
                        <a:pt x="3929" y="2210"/>
                      </a:lnTo>
                      <a:lnTo>
                        <a:pt x="3761" y="2240"/>
                      </a:lnTo>
                      <a:lnTo>
                        <a:pt x="3588" y="2266"/>
                      </a:lnTo>
                      <a:lnTo>
                        <a:pt x="3411" y="2285"/>
                      </a:lnTo>
                      <a:lnTo>
                        <a:pt x="3230" y="2299"/>
                      </a:lnTo>
                      <a:lnTo>
                        <a:pt x="3046" y="2308"/>
                      </a:lnTo>
                      <a:lnTo>
                        <a:pt x="2857" y="2311"/>
                      </a:lnTo>
                      <a:lnTo>
                        <a:pt x="2670" y="2308"/>
                      </a:lnTo>
                      <a:lnTo>
                        <a:pt x="2484" y="2299"/>
                      </a:lnTo>
                      <a:lnTo>
                        <a:pt x="2304" y="2285"/>
                      </a:lnTo>
                      <a:lnTo>
                        <a:pt x="2127" y="2266"/>
                      </a:lnTo>
                      <a:lnTo>
                        <a:pt x="1955" y="2240"/>
                      </a:lnTo>
                      <a:lnTo>
                        <a:pt x="1787" y="2210"/>
                      </a:lnTo>
                      <a:lnTo>
                        <a:pt x="1624" y="2175"/>
                      </a:lnTo>
                      <a:lnTo>
                        <a:pt x="1466" y="2137"/>
                      </a:lnTo>
                      <a:lnTo>
                        <a:pt x="1315" y="2092"/>
                      </a:lnTo>
                      <a:lnTo>
                        <a:pt x="1169" y="2045"/>
                      </a:lnTo>
                      <a:lnTo>
                        <a:pt x="1032" y="1991"/>
                      </a:lnTo>
                      <a:lnTo>
                        <a:pt x="900" y="1936"/>
                      </a:lnTo>
                      <a:lnTo>
                        <a:pt x="775" y="1877"/>
                      </a:lnTo>
                      <a:lnTo>
                        <a:pt x="659" y="1812"/>
                      </a:lnTo>
                      <a:lnTo>
                        <a:pt x="552" y="1745"/>
                      </a:lnTo>
                      <a:lnTo>
                        <a:pt x="451" y="1675"/>
                      </a:lnTo>
                      <a:lnTo>
                        <a:pt x="361" y="1602"/>
                      </a:lnTo>
                      <a:lnTo>
                        <a:pt x="279" y="1526"/>
                      </a:lnTo>
                      <a:lnTo>
                        <a:pt x="208" y="1448"/>
                      </a:lnTo>
                      <a:lnTo>
                        <a:pt x="146" y="1366"/>
                      </a:lnTo>
                      <a:lnTo>
                        <a:pt x="94" y="1283"/>
                      </a:lnTo>
                      <a:lnTo>
                        <a:pt x="54" y="1197"/>
                      </a:lnTo>
                      <a:lnTo>
                        <a:pt x="24" y="1109"/>
                      </a:lnTo>
                      <a:lnTo>
                        <a:pt x="7" y="1020"/>
                      </a:lnTo>
                      <a:lnTo>
                        <a:pt x="0" y="9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solidFill>
                    <a:schemeClr val="accent1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91" name="Freeform 16"/>
                <p:cNvSpPr>
                  <a:spLocks/>
                </p:cNvSpPr>
                <p:nvPr/>
              </p:nvSpPr>
              <p:spPr bwMode="auto">
                <a:xfrm>
                  <a:off x="3759200" y="5773738"/>
                  <a:ext cx="349250" cy="1725613"/>
                </a:xfrm>
                <a:custGeom>
                  <a:avLst/>
                  <a:gdLst>
                    <a:gd name="T0" fmla="*/ 0 w 220"/>
                    <a:gd name="T1" fmla="*/ 0 h 1087"/>
                    <a:gd name="T2" fmla="*/ 67 w 220"/>
                    <a:gd name="T3" fmla="*/ 60 h 1087"/>
                    <a:gd name="T4" fmla="*/ 140 w 220"/>
                    <a:gd name="T5" fmla="*/ 118 h 1087"/>
                    <a:gd name="T6" fmla="*/ 220 w 220"/>
                    <a:gd name="T7" fmla="*/ 175 h 1087"/>
                    <a:gd name="T8" fmla="*/ 220 w 220"/>
                    <a:gd name="T9" fmla="*/ 1087 h 1087"/>
                    <a:gd name="T10" fmla="*/ 140 w 220"/>
                    <a:gd name="T11" fmla="*/ 1033 h 1087"/>
                    <a:gd name="T12" fmla="*/ 67 w 220"/>
                    <a:gd name="T13" fmla="*/ 976 h 1087"/>
                    <a:gd name="T14" fmla="*/ 0 w 220"/>
                    <a:gd name="T15" fmla="*/ 919 h 1087"/>
                    <a:gd name="T16" fmla="*/ 0 w 220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0" h="1087">
                      <a:moveTo>
                        <a:pt x="0" y="0"/>
                      </a:moveTo>
                      <a:lnTo>
                        <a:pt x="67" y="60"/>
                      </a:lnTo>
                      <a:lnTo>
                        <a:pt x="140" y="118"/>
                      </a:lnTo>
                      <a:lnTo>
                        <a:pt x="220" y="175"/>
                      </a:lnTo>
                      <a:lnTo>
                        <a:pt x="220" y="1087"/>
                      </a:lnTo>
                      <a:lnTo>
                        <a:pt x="140" y="1033"/>
                      </a:lnTo>
                      <a:lnTo>
                        <a:pt x="67" y="976"/>
                      </a:lnTo>
                      <a:lnTo>
                        <a:pt x="0" y="9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92" name="Freeform 17"/>
                <p:cNvSpPr>
                  <a:spLocks/>
                </p:cNvSpPr>
                <p:nvPr/>
              </p:nvSpPr>
              <p:spPr bwMode="auto">
                <a:xfrm>
                  <a:off x="11436350" y="5773738"/>
                  <a:ext cx="347663" cy="1725613"/>
                </a:xfrm>
                <a:custGeom>
                  <a:avLst/>
                  <a:gdLst>
                    <a:gd name="T0" fmla="*/ 219 w 219"/>
                    <a:gd name="T1" fmla="*/ 0 h 1087"/>
                    <a:gd name="T2" fmla="*/ 219 w 219"/>
                    <a:gd name="T3" fmla="*/ 919 h 1087"/>
                    <a:gd name="T4" fmla="*/ 151 w 219"/>
                    <a:gd name="T5" fmla="*/ 976 h 1087"/>
                    <a:gd name="T6" fmla="*/ 78 w 219"/>
                    <a:gd name="T7" fmla="*/ 1033 h 1087"/>
                    <a:gd name="T8" fmla="*/ 0 w 219"/>
                    <a:gd name="T9" fmla="*/ 1087 h 1087"/>
                    <a:gd name="T10" fmla="*/ 0 w 219"/>
                    <a:gd name="T11" fmla="*/ 175 h 1087"/>
                    <a:gd name="T12" fmla="*/ 78 w 219"/>
                    <a:gd name="T13" fmla="*/ 118 h 1087"/>
                    <a:gd name="T14" fmla="*/ 151 w 219"/>
                    <a:gd name="T15" fmla="*/ 60 h 1087"/>
                    <a:gd name="T16" fmla="*/ 219 w 219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9" h="1087">
                      <a:moveTo>
                        <a:pt x="219" y="0"/>
                      </a:moveTo>
                      <a:lnTo>
                        <a:pt x="219" y="919"/>
                      </a:lnTo>
                      <a:lnTo>
                        <a:pt x="151" y="976"/>
                      </a:lnTo>
                      <a:lnTo>
                        <a:pt x="78" y="1033"/>
                      </a:lnTo>
                      <a:lnTo>
                        <a:pt x="0" y="1087"/>
                      </a:lnTo>
                      <a:lnTo>
                        <a:pt x="0" y="175"/>
                      </a:lnTo>
                      <a:lnTo>
                        <a:pt x="78" y="118"/>
                      </a:lnTo>
                      <a:lnTo>
                        <a:pt x="151" y="60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93" name="Freeform 18"/>
                <p:cNvSpPr>
                  <a:spLocks/>
                </p:cNvSpPr>
                <p:nvPr/>
              </p:nvSpPr>
              <p:spPr bwMode="auto">
                <a:xfrm>
                  <a:off x="4457700" y="6267450"/>
                  <a:ext cx="347663" cy="1598613"/>
                </a:xfrm>
                <a:custGeom>
                  <a:avLst/>
                  <a:gdLst>
                    <a:gd name="T0" fmla="*/ 0 w 219"/>
                    <a:gd name="T1" fmla="*/ 0 h 1007"/>
                    <a:gd name="T2" fmla="*/ 106 w 219"/>
                    <a:gd name="T3" fmla="*/ 53 h 1007"/>
                    <a:gd name="T4" fmla="*/ 219 w 219"/>
                    <a:gd name="T5" fmla="*/ 106 h 1007"/>
                    <a:gd name="T6" fmla="*/ 219 w 219"/>
                    <a:gd name="T7" fmla="*/ 1007 h 1007"/>
                    <a:gd name="T8" fmla="*/ 106 w 219"/>
                    <a:gd name="T9" fmla="*/ 959 h 1007"/>
                    <a:gd name="T10" fmla="*/ 0 w 219"/>
                    <a:gd name="T11" fmla="*/ 905 h 1007"/>
                    <a:gd name="T12" fmla="*/ 0 w 219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1007">
                      <a:moveTo>
                        <a:pt x="0" y="0"/>
                      </a:moveTo>
                      <a:lnTo>
                        <a:pt x="106" y="53"/>
                      </a:lnTo>
                      <a:lnTo>
                        <a:pt x="219" y="106"/>
                      </a:lnTo>
                      <a:lnTo>
                        <a:pt x="219" y="1007"/>
                      </a:lnTo>
                      <a:lnTo>
                        <a:pt x="106" y="959"/>
                      </a:lnTo>
                      <a:lnTo>
                        <a:pt x="0" y="9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94" name="Freeform 19"/>
                <p:cNvSpPr>
                  <a:spLocks/>
                </p:cNvSpPr>
                <p:nvPr/>
              </p:nvSpPr>
              <p:spPr bwMode="auto">
                <a:xfrm>
                  <a:off x="10737850" y="6267450"/>
                  <a:ext cx="349250" cy="1598613"/>
                </a:xfrm>
                <a:custGeom>
                  <a:avLst/>
                  <a:gdLst>
                    <a:gd name="T0" fmla="*/ 220 w 220"/>
                    <a:gd name="T1" fmla="*/ 0 h 1007"/>
                    <a:gd name="T2" fmla="*/ 220 w 220"/>
                    <a:gd name="T3" fmla="*/ 905 h 1007"/>
                    <a:gd name="T4" fmla="*/ 112 w 220"/>
                    <a:gd name="T5" fmla="*/ 959 h 1007"/>
                    <a:gd name="T6" fmla="*/ 0 w 220"/>
                    <a:gd name="T7" fmla="*/ 1007 h 1007"/>
                    <a:gd name="T8" fmla="*/ 0 w 220"/>
                    <a:gd name="T9" fmla="*/ 106 h 1007"/>
                    <a:gd name="T10" fmla="*/ 112 w 220"/>
                    <a:gd name="T11" fmla="*/ 53 h 1007"/>
                    <a:gd name="T12" fmla="*/ 220 w 220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1007">
                      <a:moveTo>
                        <a:pt x="220" y="0"/>
                      </a:moveTo>
                      <a:lnTo>
                        <a:pt x="220" y="905"/>
                      </a:lnTo>
                      <a:lnTo>
                        <a:pt x="112" y="959"/>
                      </a:lnTo>
                      <a:lnTo>
                        <a:pt x="0" y="1007"/>
                      </a:lnTo>
                      <a:lnTo>
                        <a:pt x="0" y="106"/>
                      </a:lnTo>
                      <a:lnTo>
                        <a:pt x="112" y="5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95" name="Freeform 20"/>
                <p:cNvSpPr>
                  <a:spLocks/>
                </p:cNvSpPr>
                <p:nvPr/>
              </p:nvSpPr>
              <p:spPr bwMode="auto">
                <a:xfrm>
                  <a:off x="5154613" y="6575425"/>
                  <a:ext cx="347663" cy="1530350"/>
                </a:xfrm>
                <a:custGeom>
                  <a:avLst/>
                  <a:gdLst>
                    <a:gd name="T0" fmla="*/ 0 w 219"/>
                    <a:gd name="T1" fmla="*/ 0 h 964"/>
                    <a:gd name="T2" fmla="*/ 108 w 219"/>
                    <a:gd name="T3" fmla="*/ 37 h 964"/>
                    <a:gd name="T4" fmla="*/ 219 w 219"/>
                    <a:gd name="T5" fmla="*/ 71 h 964"/>
                    <a:gd name="T6" fmla="*/ 219 w 219"/>
                    <a:gd name="T7" fmla="*/ 964 h 964"/>
                    <a:gd name="T8" fmla="*/ 108 w 219"/>
                    <a:gd name="T9" fmla="*/ 931 h 964"/>
                    <a:gd name="T10" fmla="*/ 0 w 219"/>
                    <a:gd name="T11" fmla="*/ 897 h 964"/>
                    <a:gd name="T12" fmla="*/ 0 w 219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64">
                      <a:moveTo>
                        <a:pt x="0" y="0"/>
                      </a:moveTo>
                      <a:lnTo>
                        <a:pt x="108" y="37"/>
                      </a:lnTo>
                      <a:lnTo>
                        <a:pt x="219" y="71"/>
                      </a:lnTo>
                      <a:lnTo>
                        <a:pt x="219" y="964"/>
                      </a:lnTo>
                      <a:lnTo>
                        <a:pt x="108" y="931"/>
                      </a:lnTo>
                      <a:lnTo>
                        <a:pt x="0" y="8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96" name="Freeform 21"/>
                <p:cNvSpPr>
                  <a:spLocks/>
                </p:cNvSpPr>
                <p:nvPr/>
              </p:nvSpPr>
              <p:spPr bwMode="auto">
                <a:xfrm>
                  <a:off x="10040938" y="6575425"/>
                  <a:ext cx="346075" cy="1530350"/>
                </a:xfrm>
                <a:custGeom>
                  <a:avLst/>
                  <a:gdLst>
                    <a:gd name="T0" fmla="*/ 218 w 218"/>
                    <a:gd name="T1" fmla="*/ 0 h 964"/>
                    <a:gd name="T2" fmla="*/ 218 w 218"/>
                    <a:gd name="T3" fmla="*/ 897 h 964"/>
                    <a:gd name="T4" fmla="*/ 111 w 218"/>
                    <a:gd name="T5" fmla="*/ 931 h 964"/>
                    <a:gd name="T6" fmla="*/ 0 w 218"/>
                    <a:gd name="T7" fmla="*/ 964 h 964"/>
                    <a:gd name="T8" fmla="*/ 0 w 218"/>
                    <a:gd name="T9" fmla="*/ 71 h 964"/>
                    <a:gd name="T10" fmla="*/ 111 w 218"/>
                    <a:gd name="T11" fmla="*/ 37 h 964"/>
                    <a:gd name="T12" fmla="*/ 218 w 218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8" h="964">
                      <a:moveTo>
                        <a:pt x="218" y="0"/>
                      </a:moveTo>
                      <a:lnTo>
                        <a:pt x="218" y="897"/>
                      </a:lnTo>
                      <a:lnTo>
                        <a:pt x="111" y="931"/>
                      </a:lnTo>
                      <a:lnTo>
                        <a:pt x="0" y="964"/>
                      </a:lnTo>
                      <a:lnTo>
                        <a:pt x="0" y="71"/>
                      </a:lnTo>
                      <a:lnTo>
                        <a:pt x="111" y="37"/>
                      </a:lnTo>
                      <a:lnTo>
                        <a:pt x="218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97" name="Freeform 22"/>
                <p:cNvSpPr>
                  <a:spLocks/>
                </p:cNvSpPr>
                <p:nvPr/>
              </p:nvSpPr>
              <p:spPr bwMode="auto">
                <a:xfrm>
                  <a:off x="6027738" y="6823075"/>
                  <a:ext cx="347663" cy="1470025"/>
                </a:xfrm>
                <a:custGeom>
                  <a:avLst/>
                  <a:gdLst>
                    <a:gd name="T0" fmla="*/ 0 w 219"/>
                    <a:gd name="T1" fmla="*/ 0 h 926"/>
                    <a:gd name="T2" fmla="*/ 108 w 219"/>
                    <a:gd name="T3" fmla="*/ 23 h 926"/>
                    <a:gd name="T4" fmla="*/ 219 w 219"/>
                    <a:gd name="T5" fmla="*/ 42 h 926"/>
                    <a:gd name="T6" fmla="*/ 219 w 219"/>
                    <a:gd name="T7" fmla="*/ 926 h 926"/>
                    <a:gd name="T8" fmla="*/ 108 w 219"/>
                    <a:gd name="T9" fmla="*/ 909 h 926"/>
                    <a:gd name="T10" fmla="*/ 0 w 219"/>
                    <a:gd name="T11" fmla="*/ 888 h 926"/>
                    <a:gd name="T12" fmla="*/ 0 w 219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26">
                      <a:moveTo>
                        <a:pt x="0" y="0"/>
                      </a:moveTo>
                      <a:lnTo>
                        <a:pt x="108" y="23"/>
                      </a:lnTo>
                      <a:lnTo>
                        <a:pt x="219" y="42"/>
                      </a:lnTo>
                      <a:lnTo>
                        <a:pt x="219" y="926"/>
                      </a:lnTo>
                      <a:lnTo>
                        <a:pt x="108" y="909"/>
                      </a:lnTo>
                      <a:lnTo>
                        <a:pt x="0" y="8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98" name="Freeform 23"/>
                <p:cNvSpPr>
                  <a:spLocks/>
                </p:cNvSpPr>
                <p:nvPr/>
              </p:nvSpPr>
              <p:spPr bwMode="auto">
                <a:xfrm>
                  <a:off x="9167813" y="6823075"/>
                  <a:ext cx="349250" cy="1470025"/>
                </a:xfrm>
                <a:custGeom>
                  <a:avLst/>
                  <a:gdLst>
                    <a:gd name="T0" fmla="*/ 220 w 220"/>
                    <a:gd name="T1" fmla="*/ 0 h 926"/>
                    <a:gd name="T2" fmla="*/ 220 w 220"/>
                    <a:gd name="T3" fmla="*/ 888 h 926"/>
                    <a:gd name="T4" fmla="*/ 111 w 220"/>
                    <a:gd name="T5" fmla="*/ 909 h 926"/>
                    <a:gd name="T6" fmla="*/ 0 w 220"/>
                    <a:gd name="T7" fmla="*/ 926 h 926"/>
                    <a:gd name="T8" fmla="*/ 0 w 220"/>
                    <a:gd name="T9" fmla="*/ 42 h 926"/>
                    <a:gd name="T10" fmla="*/ 111 w 220"/>
                    <a:gd name="T11" fmla="*/ 23 h 926"/>
                    <a:gd name="T12" fmla="*/ 220 w 220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926">
                      <a:moveTo>
                        <a:pt x="220" y="0"/>
                      </a:moveTo>
                      <a:lnTo>
                        <a:pt x="220" y="888"/>
                      </a:lnTo>
                      <a:lnTo>
                        <a:pt x="111" y="909"/>
                      </a:lnTo>
                      <a:lnTo>
                        <a:pt x="0" y="926"/>
                      </a:lnTo>
                      <a:lnTo>
                        <a:pt x="0" y="42"/>
                      </a:lnTo>
                      <a:lnTo>
                        <a:pt x="111" y="2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99" name="Freeform 24"/>
                <p:cNvSpPr>
                  <a:spLocks/>
                </p:cNvSpPr>
                <p:nvPr/>
              </p:nvSpPr>
              <p:spPr bwMode="auto">
                <a:xfrm>
                  <a:off x="7073900" y="6975475"/>
                  <a:ext cx="347663" cy="1417638"/>
                </a:xfrm>
                <a:custGeom>
                  <a:avLst/>
                  <a:gdLst>
                    <a:gd name="T0" fmla="*/ 0 w 219"/>
                    <a:gd name="T1" fmla="*/ 0 h 893"/>
                    <a:gd name="T2" fmla="*/ 110 w 219"/>
                    <a:gd name="T3" fmla="*/ 7 h 893"/>
                    <a:gd name="T4" fmla="*/ 219 w 219"/>
                    <a:gd name="T5" fmla="*/ 12 h 893"/>
                    <a:gd name="T6" fmla="*/ 219 w 219"/>
                    <a:gd name="T7" fmla="*/ 893 h 893"/>
                    <a:gd name="T8" fmla="*/ 110 w 219"/>
                    <a:gd name="T9" fmla="*/ 890 h 893"/>
                    <a:gd name="T10" fmla="*/ 0 w 219"/>
                    <a:gd name="T11" fmla="*/ 881 h 893"/>
                    <a:gd name="T12" fmla="*/ 0 w 219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893">
                      <a:moveTo>
                        <a:pt x="0" y="0"/>
                      </a:moveTo>
                      <a:lnTo>
                        <a:pt x="110" y="7"/>
                      </a:lnTo>
                      <a:lnTo>
                        <a:pt x="219" y="12"/>
                      </a:lnTo>
                      <a:lnTo>
                        <a:pt x="219" y="893"/>
                      </a:lnTo>
                      <a:lnTo>
                        <a:pt x="110" y="890"/>
                      </a:lnTo>
                      <a:lnTo>
                        <a:pt x="0" y="8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00" name="Freeform 25"/>
                <p:cNvSpPr>
                  <a:spLocks/>
                </p:cNvSpPr>
                <p:nvPr/>
              </p:nvSpPr>
              <p:spPr bwMode="auto">
                <a:xfrm>
                  <a:off x="8120063" y="6975475"/>
                  <a:ext cx="350838" cy="1417638"/>
                </a:xfrm>
                <a:custGeom>
                  <a:avLst/>
                  <a:gdLst>
                    <a:gd name="T0" fmla="*/ 221 w 221"/>
                    <a:gd name="T1" fmla="*/ 0 h 893"/>
                    <a:gd name="T2" fmla="*/ 221 w 221"/>
                    <a:gd name="T3" fmla="*/ 881 h 893"/>
                    <a:gd name="T4" fmla="*/ 110 w 221"/>
                    <a:gd name="T5" fmla="*/ 890 h 893"/>
                    <a:gd name="T6" fmla="*/ 0 w 221"/>
                    <a:gd name="T7" fmla="*/ 893 h 893"/>
                    <a:gd name="T8" fmla="*/ 0 w 221"/>
                    <a:gd name="T9" fmla="*/ 12 h 893"/>
                    <a:gd name="T10" fmla="*/ 110 w 221"/>
                    <a:gd name="T11" fmla="*/ 7 h 893"/>
                    <a:gd name="T12" fmla="*/ 221 w 221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1" h="893">
                      <a:moveTo>
                        <a:pt x="221" y="0"/>
                      </a:moveTo>
                      <a:lnTo>
                        <a:pt x="221" y="881"/>
                      </a:lnTo>
                      <a:lnTo>
                        <a:pt x="110" y="890"/>
                      </a:lnTo>
                      <a:lnTo>
                        <a:pt x="0" y="893"/>
                      </a:lnTo>
                      <a:lnTo>
                        <a:pt x="0" y="12"/>
                      </a:lnTo>
                      <a:lnTo>
                        <a:pt x="110" y="7"/>
                      </a:lnTo>
                      <a:lnTo>
                        <a:pt x="221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186" name="Group 185"/>
              <p:cNvGrpSpPr/>
              <p:nvPr/>
            </p:nvGrpSpPr>
            <p:grpSpPr>
              <a:xfrm>
                <a:off x="6338645" y="2741246"/>
                <a:ext cx="9070975" cy="4368800"/>
                <a:chOff x="3235325" y="2628900"/>
                <a:chExt cx="9070975" cy="4368800"/>
              </a:xfrm>
            </p:grpSpPr>
            <p:sp>
              <p:nvSpPr>
                <p:cNvPr id="187" name="Freeform 26"/>
                <p:cNvSpPr>
                  <a:spLocks/>
                </p:cNvSpPr>
                <p:nvPr/>
              </p:nvSpPr>
              <p:spPr bwMode="auto">
                <a:xfrm>
                  <a:off x="3235325" y="2628900"/>
                  <a:ext cx="9070975" cy="4368800"/>
                </a:xfrm>
                <a:custGeom>
                  <a:avLst/>
                  <a:gdLst>
                    <a:gd name="T0" fmla="*/ 3038 w 5714"/>
                    <a:gd name="T1" fmla="*/ 2 h 2752"/>
                    <a:gd name="T2" fmla="*/ 3390 w 5714"/>
                    <a:gd name="T3" fmla="*/ 21 h 2752"/>
                    <a:gd name="T4" fmla="*/ 3728 w 5714"/>
                    <a:gd name="T5" fmla="*/ 59 h 2752"/>
                    <a:gd name="T6" fmla="*/ 4047 w 5714"/>
                    <a:gd name="T7" fmla="*/ 115 h 2752"/>
                    <a:gd name="T8" fmla="*/ 4349 w 5714"/>
                    <a:gd name="T9" fmla="*/ 186 h 2752"/>
                    <a:gd name="T10" fmla="*/ 4627 w 5714"/>
                    <a:gd name="T11" fmla="*/ 273 h 2752"/>
                    <a:gd name="T12" fmla="*/ 4878 w 5714"/>
                    <a:gd name="T13" fmla="*/ 374 h 2752"/>
                    <a:gd name="T14" fmla="*/ 5102 w 5714"/>
                    <a:gd name="T15" fmla="*/ 488 h 2752"/>
                    <a:gd name="T16" fmla="*/ 5296 w 5714"/>
                    <a:gd name="T17" fmla="*/ 617 h 2752"/>
                    <a:gd name="T18" fmla="*/ 5456 w 5714"/>
                    <a:gd name="T19" fmla="*/ 756 h 2752"/>
                    <a:gd name="T20" fmla="*/ 5581 w 5714"/>
                    <a:gd name="T21" fmla="*/ 905 h 2752"/>
                    <a:gd name="T22" fmla="*/ 5666 w 5714"/>
                    <a:gd name="T23" fmla="*/ 1065 h 2752"/>
                    <a:gd name="T24" fmla="*/ 5709 w 5714"/>
                    <a:gd name="T25" fmla="*/ 1233 h 2752"/>
                    <a:gd name="T26" fmla="*/ 5709 w 5714"/>
                    <a:gd name="T27" fmla="*/ 1412 h 2752"/>
                    <a:gd name="T28" fmla="*/ 5662 w 5714"/>
                    <a:gd name="T29" fmla="*/ 1590 h 2752"/>
                    <a:gd name="T30" fmla="*/ 5569 w 5714"/>
                    <a:gd name="T31" fmla="*/ 1762 h 2752"/>
                    <a:gd name="T32" fmla="*/ 5435 w 5714"/>
                    <a:gd name="T33" fmla="*/ 1927 h 2752"/>
                    <a:gd name="T34" fmla="*/ 5263 w 5714"/>
                    <a:gd name="T35" fmla="*/ 2081 h 2752"/>
                    <a:gd name="T36" fmla="*/ 5055 w 5714"/>
                    <a:gd name="T37" fmla="*/ 2224 h 2752"/>
                    <a:gd name="T38" fmla="*/ 4816 w 5714"/>
                    <a:gd name="T39" fmla="*/ 2352 h 2752"/>
                    <a:gd name="T40" fmla="*/ 4545 w 5714"/>
                    <a:gd name="T41" fmla="*/ 2467 h 2752"/>
                    <a:gd name="T42" fmla="*/ 4248 w 5714"/>
                    <a:gd name="T43" fmla="*/ 2564 h 2752"/>
                    <a:gd name="T44" fmla="*/ 3929 w 5714"/>
                    <a:gd name="T45" fmla="*/ 2644 h 2752"/>
                    <a:gd name="T46" fmla="*/ 3588 w 5714"/>
                    <a:gd name="T47" fmla="*/ 2702 h 2752"/>
                    <a:gd name="T48" fmla="*/ 3230 w 5714"/>
                    <a:gd name="T49" fmla="*/ 2738 h 2752"/>
                    <a:gd name="T50" fmla="*/ 2857 w 5714"/>
                    <a:gd name="T51" fmla="*/ 2752 h 2752"/>
                    <a:gd name="T52" fmla="*/ 2484 w 5714"/>
                    <a:gd name="T53" fmla="*/ 2738 h 2752"/>
                    <a:gd name="T54" fmla="*/ 2127 w 5714"/>
                    <a:gd name="T55" fmla="*/ 2702 h 2752"/>
                    <a:gd name="T56" fmla="*/ 1787 w 5714"/>
                    <a:gd name="T57" fmla="*/ 2644 h 2752"/>
                    <a:gd name="T58" fmla="*/ 1466 w 5714"/>
                    <a:gd name="T59" fmla="*/ 2564 h 2752"/>
                    <a:gd name="T60" fmla="*/ 1169 w 5714"/>
                    <a:gd name="T61" fmla="*/ 2467 h 2752"/>
                    <a:gd name="T62" fmla="*/ 900 w 5714"/>
                    <a:gd name="T63" fmla="*/ 2352 h 2752"/>
                    <a:gd name="T64" fmla="*/ 659 w 5714"/>
                    <a:gd name="T65" fmla="*/ 2224 h 2752"/>
                    <a:gd name="T66" fmla="*/ 451 w 5714"/>
                    <a:gd name="T67" fmla="*/ 2081 h 2752"/>
                    <a:gd name="T68" fmla="*/ 279 w 5714"/>
                    <a:gd name="T69" fmla="*/ 1927 h 2752"/>
                    <a:gd name="T70" fmla="*/ 146 w 5714"/>
                    <a:gd name="T71" fmla="*/ 1762 h 2752"/>
                    <a:gd name="T72" fmla="*/ 54 w 5714"/>
                    <a:gd name="T73" fmla="*/ 1590 h 2752"/>
                    <a:gd name="T74" fmla="*/ 7 w 5714"/>
                    <a:gd name="T75" fmla="*/ 1412 h 2752"/>
                    <a:gd name="T76" fmla="*/ 5 w 5714"/>
                    <a:gd name="T77" fmla="*/ 1233 h 2752"/>
                    <a:gd name="T78" fmla="*/ 50 w 5714"/>
                    <a:gd name="T79" fmla="*/ 1065 h 2752"/>
                    <a:gd name="T80" fmla="*/ 135 w 5714"/>
                    <a:gd name="T81" fmla="*/ 905 h 2752"/>
                    <a:gd name="T82" fmla="*/ 258 w 5714"/>
                    <a:gd name="T83" fmla="*/ 756 h 2752"/>
                    <a:gd name="T84" fmla="*/ 420 w 5714"/>
                    <a:gd name="T85" fmla="*/ 617 h 2752"/>
                    <a:gd name="T86" fmla="*/ 612 w 5714"/>
                    <a:gd name="T87" fmla="*/ 488 h 2752"/>
                    <a:gd name="T88" fmla="*/ 836 w 5714"/>
                    <a:gd name="T89" fmla="*/ 374 h 2752"/>
                    <a:gd name="T90" fmla="*/ 1089 w 5714"/>
                    <a:gd name="T91" fmla="*/ 273 h 2752"/>
                    <a:gd name="T92" fmla="*/ 1367 w 5714"/>
                    <a:gd name="T93" fmla="*/ 186 h 2752"/>
                    <a:gd name="T94" fmla="*/ 1667 w 5714"/>
                    <a:gd name="T95" fmla="*/ 115 h 2752"/>
                    <a:gd name="T96" fmla="*/ 1986 w 5714"/>
                    <a:gd name="T97" fmla="*/ 59 h 2752"/>
                    <a:gd name="T98" fmla="*/ 2325 w 5714"/>
                    <a:gd name="T99" fmla="*/ 21 h 2752"/>
                    <a:gd name="T100" fmla="*/ 2677 w 5714"/>
                    <a:gd name="T101" fmla="*/ 2 h 27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752">
                      <a:moveTo>
                        <a:pt x="2857" y="0"/>
                      </a:moveTo>
                      <a:lnTo>
                        <a:pt x="3038" y="2"/>
                      </a:lnTo>
                      <a:lnTo>
                        <a:pt x="3216" y="9"/>
                      </a:lnTo>
                      <a:lnTo>
                        <a:pt x="3390" y="21"/>
                      </a:lnTo>
                      <a:lnTo>
                        <a:pt x="3561" y="38"/>
                      </a:lnTo>
                      <a:lnTo>
                        <a:pt x="3728" y="59"/>
                      </a:lnTo>
                      <a:lnTo>
                        <a:pt x="3891" y="85"/>
                      </a:lnTo>
                      <a:lnTo>
                        <a:pt x="4047" y="115"/>
                      </a:lnTo>
                      <a:lnTo>
                        <a:pt x="4202" y="148"/>
                      </a:lnTo>
                      <a:lnTo>
                        <a:pt x="4349" y="186"/>
                      </a:lnTo>
                      <a:lnTo>
                        <a:pt x="4490" y="228"/>
                      </a:lnTo>
                      <a:lnTo>
                        <a:pt x="4627" y="273"/>
                      </a:lnTo>
                      <a:lnTo>
                        <a:pt x="4755" y="321"/>
                      </a:lnTo>
                      <a:lnTo>
                        <a:pt x="4878" y="374"/>
                      </a:lnTo>
                      <a:lnTo>
                        <a:pt x="4994" y="429"/>
                      </a:lnTo>
                      <a:lnTo>
                        <a:pt x="5102" y="488"/>
                      </a:lnTo>
                      <a:lnTo>
                        <a:pt x="5203" y="551"/>
                      </a:lnTo>
                      <a:lnTo>
                        <a:pt x="5296" y="617"/>
                      </a:lnTo>
                      <a:lnTo>
                        <a:pt x="5380" y="685"/>
                      </a:lnTo>
                      <a:lnTo>
                        <a:pt x="5456" y="756"/>
                      </a:lnTo>
                      <a:lnTo>
                        <a:pt x="5524" y="829"/>
                      </a:lnTo>
                      <a:lnTo>
                        <a:pt x="5581" y="905"/>
                      </a:lnTo>
                      <a:lnTo>
                        <a:pt x="5628" y="985"/>
                      </a:lnTo>
                      <a:lnTo>
                        <a:pt x="5666" y="1065"/>
                      </a:lnTo>
                      <a:lnTo>
                        <a:pt x="5694" y="1148"/>
                      </a:lnTo>
                      <a:lnTo>
                        <a:pt x="5709" y="1233"/>
                      </a:lnTo>
                      <a:lnTo>
                        <a:pt x="5714" y="1320"/>
                      </a:lnTo>
                      <a:lnTo>
                        <a:pt x="5709" y="1412"/>
                      </a:lnTo>
                      <a:lnTo>
                        <a:pt x="5692" y="1501"/>
                      </a:lnTo>
                      <a:lnTo>
                        <a:pt x="5662" y="1590"/>
                      </a:lnTo>
                      <a:lnTo>
                        <a:pt x="5621" y="1677"/>
                      </a:lnTo>
                      <a:lnTo>
                        <a:pt x="5569" y="1762"/>
                      </a:lnTo>
                      <a:lnTo>
                        <a:pt x="5508" y="1845"/>
                      </a:lnTo>
                      <a:lnTo>
                        <a:pt x="5435" y="1927"/>
                      </a:lnTo>
                      <a:lnTo>
                        <a:pt x="5353" y="2005"/>
                      </a:lnTo>
                      <a:lnTo>
                        <a:pt x="5263" y="2081"/>
                      </a:lnTo>
                      <a:lnTo>
                        <a:pt x="5164" y="2154"/>
                      </a:lnTo>
                      <a:lnTo>
                        <a:pt x="5055" y="2224"/>
                      </a:lnTo>
                      <a:lnTo>
                        <a:pt x="4939" y="2290"/>
                      </a:lnTo>
                      <a:lnTo>
                        <a:pt x="4816" y="2352"/>
                      </a:lnTo>
                      <a:lnTo>
                        <a:pt x="4684" y="2411"/>
                      </a:lnTo>
                      <a:lnTo>
                        <a:pt x="4545" y="2467"/>
                      </a:lnTo>
                      <a:lnTo>
                        <a:pt x="4399" y="2517"/>
                      </a:lnTo>
                      <a:lnTo>
                        <a:pt x="4248" y="2564"/>
                      </a:lnTo>
                      <a:lnTo>
                        <a:pt x="4091" y="2606"/>
                      </a:lnTo>
                      <a:lnTo>
                        <a:pt x="3929" y="2644"/>
                      </a:lnTo>
                      <a:lnTo>
                        <a:pt x="3761" y="2675"/>
                      </a:lnTo>
                      <a:lnTo>
                        <a:pt x="3588" y="2702"/>
                      </a:lnTo>
                      <a:lnTo>
                        <a:pt x="3411" y="2724"/>
                      </a:lnTo>
                      <a:lnTo>
                        <a:pt x="3230" y="2738"/>
                      </a:lnTo>
                      <a:lnTo>
                        <a:pt x="3046" y="2748"/>
                      </a:lnTo>
                      <a:lnTo>
                        <a:pt x="2857" y="2752"/>
                      </a:lnTo>
                      <a:lnTo>
                        <a:pt x="2670" y="2748"/>
                      </a:lnTo>
                      <a:lnTo>
                        <a:pt x="2484" y="2738"/>
                      </a:lnTo>
                      <a:lnTo>
                        <a:pt x="2304" y="2724"/>
                      </a:lnTo>
                      <a:lnTo>
                        <a:pt x="2127" y="2702"/>
                      </a:lnTo>
                      <a:lnTo>
                        <a:pt x="1955" y="2675"/>
                      </a:lnTo>
                      <a:lnTo>
                        <a:pt x="1787" y="2644"/>
                      </a:lnTo>
                      <a:lnTo>
                        <a:pt x="1624" y="2606"/>
                      </a:lnTo>
                      <a:lnTo>
                        <a:pt x="1466" y="2564"/>
                      </a:lnTo>
                      <a:lnTo>
                        <a:pt x="1315" y="2517"/>
                      </a:lnTo>
                      <a:lnTo>
                        <a:pt x="1169" y="2467"/>
                      </a:lnTo>
                      <a:lnTo>
                        <a:pt x="1032" y="2411"/>
                      </a:lnTo>
                      <a:lnTo>
                        <a:pt x="900" y="2352"/>
                      </a:lnTo>
                      <a:lnTo>
                        <a:pt x="775" y="2290"/>
                      </a:lnTo>
                      <a:lnTo>
                        <a:pt x="659" y="2224"/>
                      </a:lnTo>
                      <a:lnTo>
                        <a:pt x="552" y="2154"/>
                      </a:lnTo>
                      <a:lnTo>
                        <a:pt x="451" y="2081"/>
                      </a:lnTo>
                      <a:lnTo>
                        <a:pt x="361" y="2005"/>
                      </a:lnTo>
                      <a:lnTo>
                        <a:pt x="279" y="1927"/>
                      </a:lnTo>
                      <a:lnTo>
                        <a:pt x="208" y="1845"/>
                      </a:lnTo>
                      <a:lnTo>
                        <a:pt x="146" y="1762"/>
                      </a:lnTo>
                      <a:lnTo>
                        <a:pt x="94" y="1677"/>
                      </a:lnTo>
                      <a:lnTo>
                        <a:pt x="54" y="1590"/>
                      </a:lnTo>
                      <a:lnTo>
                        <a:pt x="24" y="1501"/>
                      </a:lnTo>
                      <a:lnTo>
                        <a:pt x="7" y="1412"/>
                      </a:lnTo>
                      <a:lnTo>
                        <a:pt x="0" y="1320"/>
                      </a:lnTo>
                      <a:lnTo>
                        <a:pt x="5" y="1233"/>
                      </a:lnTo>
                      <a:lnTo>
                        <a:pt x="23" y="1148"/>
                      </a:lnTo>
                      <a:lnTo>
                        <a:pt x="50" y="1065"/>
                      </a:lnTo>
                      <a:lnTo>
                        <a:pt x="87" y="985"/>
                      </a:lnTo>
                      <a:lnTo>
                        <a:pt x="135" y="905"/>
                      </a:lnTo>
                      <a:lnTo>
                        <a:pt x="193" y="829"/>
                      </a:lnTo>
                      <a:lnTo>
                        <a:pt x="258" y="756"/>
                      </a:lnTo>
                      <a:lnTo>
                        <a:pt x="335" y="685"/>
                      </a:lnTo>
                      <a:lnTo>
                        <a:pt x="420" y="617"/>
                      </a:lnTo>
                      <a:lnTo>
                        <a:pt x="512" y="551"/>
                      </a:lnTo>
                      <a:lnTo>
                        <a:pt x="612" y="488"/>
                      </a:lnTo>
                      <a:lnTo>
                        <a:pt x="722" y="429"/>
                      </a:lnTo>
                      <a:lnTo>
                        <a:pt x="836" y="374"/>
                      </a:lnTo>
                      <a:lnTo>
                        <a:pt x="959" y="321"/>
                      </a:lnTo>
                      <a:lnTo>
                        <a:pt x="1089" y="273"/>
                      </a:lnTo>
                      <a:lnTo>
                        <a:pt x="1225" y="228"/>
                      </a:lnTo>
                      <a:lnTo>
                        <a:pt x="1367" y="186"/>
                      </a:lnTo>
                      <a:lnTo>
                        <a:pt x="1514" y="148"/>
                      </a:lnTo>
                      <a:lnTo>
                        <a:pt x="1667" y="115"/>
                      </a:lnTo>
                      <a:lnTo>
                        <a:pt x="1825" y="85"/>
                      </a:lnTo>
                      <a:lnTo>
                        <a:pt x="1986" y="59"/>
                      </a:lnTo>
                      <a:lnTo>
                        <a:pt x="2155" y="38"/>
                      </a:lnTo>
                      <a:lnTo>
                        <a:pt x="2325" y="21"/>
                      </a:lnTo>
                      <a:lnTo>
                        <a:pt x="2500" y="9"/>
                      </a:lnTo>
                      <a:lnTo>
                        <a:pt x="2677" y="2"/>
                      </a:lnTo>
                      <a:lnTo>
                        <a:pt x="285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88" name="Freeform 27"/>
                <p:cNvSpPr>
                  <a:spLocks/>
                </p:cNvSpPr>
                <p:nvPr/>
              </p:nvSpPr>
              <p:spPr bwMode="auto">
                <a:xfrm>
                  <a:off x="3932238" y="3152775"/>
                  <a:ext cx="7677150" cy="3138488"/>
                </a:xfrm>
                <a:custGeom>
                  <a:avLst/>
                  <a:gdLst>
                    <a:gd name="T0" fmla="*/ 2611 w 4836"/>
                    <a:gd name="T1" fmla="*/ 4 h 1977"/>
                    <a:gd name="T2" fmla="*/ 2977 w 4836"/>
                    <a:gd name="T3" fmla="*/ 28 h 1977"/>
                    <a:gd name="T4" fmla="*/ 3312 w 4836"/>
                    <a:gd name="T5" fmla="*/ 75 h 1977"/>
                    <a:gd name="T6" fmla="*/ 3619 w 4836"/>
                    <a:gd name="T7" fmla="*/ 141 h 1977"/>
                    <a:gd name="T8" fmla="*/ 3893 w 4836"/>
                    <a:gd name="T9" fmla="*/ 224 h 1977"/>
                    <a:gd name="T10" fmla="*/ 4136 w 4836"/>
                    <a:gd name="T11" fmla="*/ 318 h 1977"/>
                    <a:gd name="T12" fmla="*/ 4344 w 4836"/>
                    <a:gd name="T13" fmla="*/ 424 h 1977"/>
                    <a:gd name="T14" fmla="*/ 4517 w 4836"/>
                    <a:gd name="T15" fmla="*/ 535 h 1977"/>
                    <a:gd name="T16" fmla="*/ 4654 w 4836"/>
                    <a:gd name="T17" fmla="*/ 652 h 1977"/>
                    <a:gd name="T18" fmla="*/ 4755 w 4836"/>
                    <a:gd name="T19" fmla="*/ 768 h 1977"/>
                    <a:gd name="T20" fmla="*/ 4816 w 4836"/>
                    <a:gd name="T21" fmla="*/ 883 h 1977"/>
                    <a:gd name="T22" fmla="*/ 4836 w 4836"/>
                    <a:gd name="T23" fmla="*/ 990 h 1977"/>
                    <a:gd name="T24" fmla="*/ 4816 w 4836"/>
                    <a:gd name="T25" fmla="*/ 1100 h 1977"/>
                    <a:gd name="T26" fmla="*/ 4755 w 4836"/>
                    <a:gd name="T27" fmla="*/ 1213 h 1977"/>
                    <a:gd name="T28" fmla="*/ 4654 w 4836"/>
                    <a:gd name="T29" fmla="*/ 1329 h 1977"/>
                    <a:gd name="T30" fmla="*/ 4517 w 4836"/>
                    <a:gd name="T31" fmla="*/ 1444 h 1977"/>
                    <a:gd name="T32" fmla="*/ 4344 w 4836"/>
                    <a:gd name="T33" fmla="*/ 1555 h 1977"/>
                    <a:gd name="T34" fmla="*/ 4136 w 4836"/>
                    <a:gd name="T35" fmla="*/ 1659 h 1977"/>
                    <a:gd name="T36" fmla="*/ 3893 w 4836"/>
                    <a:gd name="T37" fmla="*/ 1755 h 1977"/>
                    <a:gd name="T38" fmla="*/ 3619 w 4836"/>
                    <a:gd name="T39" fmla="*/ 1836 h 1977"/>
                    <a:gd name="T40" fmla="*/ 3312 w 4836"/>
                    <a:gd name="T41" fmla="*/ 1902 h 1977"/>
                    <a:gd name="T42" fmla="*/ 2977 w 4836"/>
                    <a:gd name="T43" fmla="*/ 1949 h 1977"/>
                    <a:gd name="T44" fmla="*/ 2611 w 4836"/>
                    <a:gd name="T45" fmla="*/ 1974 h 1977"/>
                    <a:gd name="T46" fmla="*/ 2226 w 4836"/>
                    <a:gd name="T47" fmla="*/ 1974 h 1977"/>
                    <a:gd name="T48" fmla="*/ 1861 w 4836"/>
                    <a:gd name="T49" fmla="*/ 1949 h 1977"/>
                    <a:gd name="T50" fmla="*/ 1525 w 4836"/>
                    <a:gd name="T51" fmla="*/ 1902 h 1977"/>
                    <a:gd name="T52" fmla="*/ 1218 w 4836"/>
                    <a:gd name="T53" fmla="*/ 1836 h 1977"/>
                    <a:gd name="T54" fmla="*/ 944 w 4836"/>
                    <a:gd name="T55" fmla="*/ 1755 h 1977"/>
                    <a:gd name="T56" fmla="*/ 701 w 4836"/>
                    <a:gd name="T57" fmla="*/ 1659 h 1977"/>
                    <a:gd name="T58" fmla="*/ 493 w 4836"/>
                    <a:gd name="T59" fmla="*/ 1555 h 1977"/>
                    <a:gd name="T60" fmla="*/ 319 w 4836"/>
                    <a:gd name="T61" fmla="*/ 1444 h 1977"/>
                    <a:gd name="T62" fmla="*/ 182 w 4836"/>
                    <a:gd name="T63" fmla="*/ 1329 h 1977"/>
                    <a:gd name="T64" fmla="*/ 81 w 4836"/>
                    <a:gd name="T65" fmla="*/ 1213 h 1977"/>
                    <a:gd name="T66" fmla="*/ 21 w 4836"/>
                    <a:gd name="T67" fmla="*/ 1100 h 1977"/>
                    <a:gd name="T68" fmla="*/ 0 w 4836"/>
                    <a:gd name="T69" fmla="*/ 990 h 1977"/>
                    <a:gd name="T70" fmla="*/ 21 w 4836"/>
                    <a:gd name="T71" fmla="*/ 883 h 1977"/>
                    <a:gd name="T72" fmla="*/ 81 w 4836"/>
                    <a:gd name="T73" fmla="*/ 768 h 1977"/>
                    <a:gd name="T74" fmla="*/ 182 w 4836"/>
                    <a:gd name="T75" fmla="*/ 652 h 1977"/>
                    <a:gd name="T76" fmla="*/ 319 w 4836"/>
                    <a:gd name="T77" fmla="*/ 535 h 1977"/>
                    <a:gd name="T78" fmla="*/ 493 w 4836"/>
                    <a:gd name="T79" fmla="*/ 424 h 1977"/>
                    <a:gd name="T80" fmla="*/ 701 w 4836"/>
                    <a:gd name="T81" fmla="*/ 318 h 1977"/>
                    <a:gd name="T82" fmla="*/ 944 w 4836"/>
                    <a:gd name="T83" fmla="*/ 224 h 1977"/>
                    <a:gd name="T84" fmla="*/ 1218 w 4836"/>
                    <a:gd name="T85" fmla="*/ 141 h 1977"/>
                    <a:gd name="T86" fmla="*/ 1525 w 4836"/>
                    <a:gd name="T87" fmla="*/ 75 h 1977"/>
                    <a:gd name="T88" fmla="*/ 1861 w 4836"/>
                    <a:gd name="T89" fmla="*/ 28 h 1977"/>
                    <a:gd name="T90" fmla="*/ 2226 w 4836"/>
                    <a:gd name="T91" fmla="*/ 4 h 19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836" h="1977">
                      <a:moveTo>
                        <a:pt x="2418" y="0"/>
                      </a:moveTo>
                      <a:lnTo>
                        <a:pt x="2611" y="4"/>
                      </a:lnTo>
                      <a:lnTo>
                        <a:pt x="2796" y="12"/>
                      </a:lnTo>
                      <a:lnTo>
                        <a:pt x="2977" y="28"/>
                      </a:lnTo>
                      <a:lnTo>
                        <a:pt x="3149" y="49"/>
                      </a:lnTo>
                      <a:lnTo>
                        <a:pt x="3312" y="75"/>
                      </a:lnTo>
                      <a:lnTo>
                        <a:pt x="3469" y="106"/>
                      </a:lnTo>
                      <a:lnTo>
                        <a:pt x="3619" y="141"/>
                      </a:lnTo>
                      <a:lnTo>
                        <a:pt x="3759" y="181"/>
                      </a:lnTo>
                      <a:lnTo>
                        <a:pt x="3893" y="224"/>
                      </a:lnTo>
                      <a:lnTo>
                        <a:pt x="4019" y="269"/>
                      </a:lnTo>
                      <a:lnTo>
                        <a:pt x="4136" y="318"/>
                      </a:lnTo>
                      <a:lnTo>
                        <a:pt x="4245" y="370"/>
                      </a:lnTo>
                      <a:lnTo>
                        <a:pt x="4344" y="424"/>
                      </a:lnTo>
                      <a:lnTo>
                        <a:pt x="4436" y="480"/>
                      </a:lnTo>
                      <a:lnTo>
                        <a:pt x="4517" y="535"/>
                      </a:lnTo>
                      <a:lnTo>
                        <a:pt x="4592" y="593"/>
                      </a:lnTo>
                      <a:lnTo>
                        <a:pt x="4654" y="652"/>
                      </a:lnTo>
                      <a:lnTo>
                        <a:pt x="4710" y="709"/>
                      </a:lnTo>
                      <a:lnTo>
                        <a:pt x="4755" y="768"/>
                      </a:lnTo>
                      <a:lnTo>
                        <a:pt x="4790" y="825"/>
                      </a:lnTo>
                      <a:lnTo>
                        <a:pt x="4816" y="883"/>
                      </a:lnTo>
                      <a:lnTo>
                        <a:pt x="4831" y="937"/>
                      </a:lnTo>
                      <a:lnTo>
                        <a:pt x="4836" y="990"/>
                      </a:lnTo>
                      <a:lnTo>
                        <a:pt x="4831" y="1044"/>
                      </a:lnTo>
                      <a:lnTo>
                        <a:pt x="4816" y="1100"/>
                      </a:lnTo>
                      <a:lnTo>
                        <a:pt x="4790" y="1155"/>
                      </a:lnTo>
                      <a:lnTo>
                        <a:pt x="4755" y="1213"/>
                      </a:lnTo>
                      <a:lnTo>
                        <a:pt x="4710" y="1270"/>
                      </a:lnTo>
                      <a:lnTo>
                        <a:pt x="4654" y="1329"/>
                      </a:lnTo>
                      <a:lnTo>
                        <a:pt x="4592" y="1386"/>
                      </a:lnTo>
                      <a:lnTo>
                        <a:pt x="4517" y="1444"/>
                      </a:lnTo>
                      <a:lnTo>
                        <a:pt x="4436" y="1501"/>
                      </a:lnTo>
                      <a:lnTo>
                        <a:pt x="4344" y="1555"/>
                      </a:lnTo>
                      <a:lnTo>
                        <a:pt x="4245" y="1609"/>
                      </a:lnTo>
                      <a:lnTo>
                        <a:pt x="4136" y="1659"/>
                      </a:lnTo>
                      <a:lnTo>
                        <a:pt x="4019" y="1710"/>
                      </a:lnTo>
                      <a:lnTo>
                        <a:pt x="3893" y="1755"/>
                      </a:lnTo>
                      <a:lnTo>
                        <a:pt x="3759" y="1798"/>
                      </a:lnTo>
                      <a:lnTo>
                        <a:pt x="3619" y="1836"/>
                      </a:lnTo>
                      <a:lnTo>
                        <a:pt x="3469" y="1871"/>
                      </a:lnTo>
                      <a:lnTo>
                        <a:pt x="3312" y="1902"/>
                      </a:lnTo>
                      <a:lnTo>
                        <a:pt x="3149" y="1929"/>
                      </a:lnTo>
                      <a:lnTo>
                        <a:pt x="2977" y="1949"/>
                      </a:lnTo>
                      <a:lnTo>
                        <a:pt x="2796" y="1965"/>
                      </a:lnTo>
                      <a:lnTo>
                        <a:pt x="2611" y="1974"/>
                      </a:lnTo>
                      <a:lnTo>
                        <a:pt x="2418" y="1977"/>
                      </a:lnTo>
                      <a:lnTo>
                        <a:pt x="2226" y="1974"/>
                      </a:lnTo>
                      <a:lnTo>
                        <a:pt x="2040" y="1965"/>
                      </a:lnTo>
                      <a:lnTo>
                        <a:pt x="1861" y="1949"/>
                      </a:lnTo>
                      <a:lnTo>
                        <a:pt x="1690" y="1929"/>
                      </a:lnTo>
                      <a:lnTo>
                        <a:pt x="1525" y="1902"/>
                      </a:lnTo>
                      <a:lnTo>
                        <a:pt x="1369" y="1871"/>
                      </a:lnTo>
                      <a:lnTo>
                        <a:pt x="1218" y="1836"/>
                      </a:lnTo>
                      <a:lnTo>
                        <a:pt x="1077" y="1798"/>
                      </a:lnTo>
                      <a:lnTo>
                        <a:pt x="944" y="1755"/>
                      </a:lnTo>
                      <a:lnTo>
                        <a:pt x="819" y="1710"/>
                      </a:lnTo>
                      <a:lnTo>
                        <a:pt x="701" y="1659"/>
                      </a:lnTo>
                      <a:lnTo>
                        <a:pt x="593" y="1609"/>
                      </a:lnTo>
                      <a:lnTo>
                        <a:pt x="493" y="1555"/>
                      </a:lnTo>
                      <a:lnTo>
                        <a:pt x="401" y="1501"/>
                      </a:lnTo>
                      <a:lnTo>
                        <a:pt x="319" y="1444"/>
                      </a:lnTo>
                      <a:lnTo>
                        <a:pt x="246" y="1386"/>
                      </a:lnTo>
                      <a:lnTo>
                        <a:pt x="182" y="1329"/>
                      </a:lnTo>
                      <a:lnTo>
                        <a:pt x="127" y="1270"/>
                      </a:lnTo>
                      <a:lnTo>
                        <a:pt x="81" y="1213"/>
                      </a:lnTo>
                      <a:lnTo>
                        <a:pt x="47" y="1155"/>
                      </a:lnTo>
                      <a:lnTo>
                        <a:pt x="21" y="1100"/>
                      </a:lnTo>
                      <a:lnTo>
                        <a:pt x="5" y="1044"/>
                      </a:lnTo>
                      <a:lnTo>
                        <a:pt x="0" y="990"/>
                      </a:lnTo>
                      <a:lnTo>
                        <a:pt x="5" y="937"/>
                      </a:lnTo>
                      <a:lnTo>
                        <a:pt x="21" y="883"/>
                      </a:lnTo>
                      <a:lnTo>
                        <a:pt x="47" y="825"/>
                      </a:lnTo>
                      <a:lnTo>
                        <a:pt x="81" y="768"/>
                      </a:lnTo>
                      <a:lnTo>
                        <a:pt x="127" y="709"/>
                      </a:lnTo>
                      <a:lnTo>
                        <a:pt x="182" y="652"/>
                      </a:lnTo>
                      <a:lnTo>
                        <a:pt x="246" y="593"/>
                      </a:lnTo>
                      <a:lnTo>
                        <a:pt x="319" y="535"/>
                      </a:lnTo>
                      <a:lnTo>
                        <a:pt x="401" y="480"/>
                      </a:lnTo>
                      <a:lnTo>
                        <a:pt x="493" y="424"/>
                      </a:lnTo>
                      <a:lnTo>
                        <a:pt x="593" y="370"/>
                      </a:lnTo>
                      <a:lnTo>
                        <a:pt x="701" y="318"/>
                      </a:lnTo>
                      <a:lnTo>
                        <a:pt x="819" y="269"/>
                      </a:lnTo>
                      <a:lnTo>
                        <a:pt x="944" y="224"/>
                      </a:lnTo>
                      <a:lnTo>
                        <a:pt x="1077" y="181"/>
                      </a:lnTo>
                      <a:lnTo>
                        <a:pt x="1218" y="141"/>
                      </a:lnTo>
                      <a:lnTo>
                        <a:pt x="1369" y="106"/>
                      </a:lnTo>
                      <a:lnTo>
                        <a:pt x="1525" y="75"/>
                      </a:lnTo>
                      <a:lnTo>
                        <a:pt x="1690" y="49"/>
                      </a:lnTo>
                      <a:lnTo>
                        <a:pt x="1861" y="28"/>
                      </a:lnTo>
                      <a:lnTo>
                        <a:pt x="2040" y="12"/>
                      </a:lnTo>
                      <a:lnTo>
                        <a:pt x="2226" y="4"/>
                      </a:lnTo>
                      <a:lnTo>
                        <a:pt x="2418" y="0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89" name="Freeform 28"/>
                <p:cNvSpPr>
                  <a:spLocks/>
                </p:cNvSpPr>
                <p:nvPr/>
              </p:nvSpPr>
              <p:spPr bwMode="auto">
                <a:xfrm>
                  <a:off x="6200775" y="3851275"/>
                  <a:ext cx="3035300" cy="2446338"/>
                </a:xfrm>
                <a:custGeom>
                  <a:avLst/>
                  <a:gdLst>
                    <a:gd name="T0" fmla="*/ 458 w 1912"/>
                    <a:gd name="T1" fmla="*/ 3 h 1541"/>
                    <a:gd name="T2" fmla="*/ 516 w 1912"/>
                    <a:gd name="T3" fmla="*/ 34 h 1541"/>
                    <a:gd name="T4" fmla="*/ 618 w 1912"/>
                    <a:gd name="T5" fmla="*/ 69 h 1541"/>
                    <a:gd name="T6" fmla="*/ 758 w 1912"/>
                    <a:gd name="T7" fmla="*/ 92 h 1541"/>
                    <a:gd name="T8" fmla="*/ 909 w 1912"/>
                    <a:gd name="T9" fmla="*/ 93 h 1541"/>
                    <a:gd name="T10" fmla="*/ 1053 w 1912"/>
                    <a:gd name="T11" fmla="*/ 95 h 1541"/>
                    <a:gd name="T12" fmla="*/ 1220 w 1912"/>
                    <a:gd name="T13" fmla="*/ 107 h 1541"/>
                    <a:gd name="T14" fmla="*/ 1366 w 1912"/>
                    <a:gd name="T15" fmla="*/ 137 h 1541"/>
                    <a:gd name="T16" fmla="*/ 1489 w 1912"/>
                    <a:gd name="T17" fmla="*/ 182 h 1541"/>
                    <a:gd name="T18" fmla="*/ 1588 w 1912"/>
                    <a:gd name="T19" fmla="*/ 246 h 1541"/>
                    <a:gd name="T20" fmla="*/ 1662 w 1912"/>
                    <a:gd name="T21" fmla="*/ 331 h 1541"/>
                    <a:gd name="T22" fmla="*/ 1732 w 1912"/>
                    <a:gd name="T23" fmla="*/ 396 h 1541"/>
                    <a:gd name="T24" fmla="*/ 1799 w 1912"/>
                    <a:gd name="T25" fmla="*/ 439 h 1541"/>
                    <a:gd name="T26" fmla="*/ 1837 w 1912"/>
                    <a:gd name="T27" fmla="*/ 493 h 1541"/>
                    <a:gd name="T28" fmla="*/ 1862 w 1912"/>
                    <a:gd name="T29" fmla="*/ 592 h 1541"/>
                    <a:gd name="T30" fmla="*/ 1837 w 1912"/>
                    <a:gd name="T31" fmla="*/ 648 h 1541"/>
                    <a:gd name="T32" fmla="*/ 1777 w 1912"/>
                    <a:gd name="T33" fmla="*/ 688 h 1541"/>
                    <a:gd name="T34" fmla="*/ 1725 w 1912"/>
                    <a:gd name="T35" fmla="*/ 748 h 1541"/>
                    <a:gd name="T36" fmla="*/ 1688 w 1912"/>
                    <a:gd name="T37" fmla="*/ 840 h 1541"/>
                    <a:gd name="T38" fmla="*/ 1628 w 1912"/>
                    <a:gd name="T39" fmla="*/ 924 h 1541"/>
                    <a:gd name="T40" fmla="*/ 1541 w 1912"/>
                    <a:gd name="T41" fmla="*/ 997 h 1541"/>
                    <a:gd name="T42" fmla="*/ 1426 w 1912"/>
                    <a:gd name="T43" fmla="*/ 1058 h 1541"/>
                    <a:gd name="T44" fmla="*/ 1371 w 1912"/>
                    <a:gd name="T45" fmla="*/ 1198 h 1541"/>
                    <a:gd name="T46" fmla="*/ 1392 w 1912"/>
                    <a:gd name="T47" fmla="*/ 1240 h 1541"/>
                    <a:gd name="T48" fmla="*/ 1438 w 1912"/>
                    <a:gd name="T49" fmla="*/ 1271 h 1541"/>
                    <a:gd name="T50" fmla="*/ 1770 w 1912"/>
                    <a:gd name="T51" fmla="*/ 1475 h 1541"/>
                    <a:gd name="T52" fmla="*/ 1464 w 1912"/>
                    <a:gd name="T53" fmla="*/ 1516 h 1541"/>
                    <a:gd name="T54" fmla="*/ 1135 w 1912"/>
                    <a:gd name="T55" fmla="*/ 1539 h 1541"/>
                    <a:gd name="T56" fmla="*/ 786 w 1912"/>
                    <a:gd name="T57" fmla="*/ 1539 h 1541"/>
                    <a:gd name="T58" fmla="*/ 453 w 1912"/>
                    <a:gd name="T59" fmla="*/ 1516 h 1541"/>
                    <a:gd name="T60" fmla="*/ 146 w 1912"/>
                    <a:gd name="T61" fmla="*/ 1473 h 1541"/>
                    <a:gd name="T62" fmla="*/ 484 w 1912"/>
                    <a:gd name="T63" fmla="*/ 1270 h 1541"/>
                    <a:gd name="T64" fmla="*/ 531 w 1912"/>
                    <a:gd name="T65" fmla="*/ 1240 h 1541"/>
                    <a:gd name="T66" fmla="*/ 554 w 1912"/>
                    <a:gd name="T67" fmla="*/ 1198 h 1541"/>
                    <a:gd name="T68" fmla="*/ 498 w 1912"/>
                    <a:gd name="T69" fmla="*/ 1058 h 1541"/>
                    <a:gd name="T70" fmla="*/ 384 w 1912"/>
                    <a:gd name="T71" fmla="*/ 997 h 1541"/>
                    <a:gd name="T72" fmla="*/ 297 w 1912"/>
                    <a:gd name="T73" fmla="*/ 924 h 1541"/>
                    <a:gd name="T74" fmla="*/ 238 w 1912"/>
                    <a:gd name="T75" fmla="*/ 840 h 1541"/>
                    <a:gd name="T76" fmla="*/ 200 w 1912"/>
                    <a:gd name="T77" fmla="*/ 748 h 1541"/>
                    <a:gd name="T78" fmla="*/ 148 w 1912"/>
                    <a:gd name="T79" fmla="*/ 688 h 1541"/>
                    <a:gd name="T80" fmla="*/ 87 w 1912"/>
                    <a:gd name="T81" fmla="*/ 648 h 1541"/>
                    <a:gd name="T82" fmla="*/ 63 w 1912"/>
                    <a:gd name="T83" fmla="*/ 592 h 1541"/>
                    <a:gd name="T84" fmla="*/ 87 w 1912"/>
                    <a:gd name="T85" fmla="*/ 495 h 1541"/>
                    <a:gd name="T86" fmla="*/ 125 w 1912"/>
                    <a:gd name="T87" fmla="*/ 439 h 1541"/>
                    <a:gd name="T88" fmla="*/ 193 w 1912"/>
                    <a:gd name="T89" fmla="*/ 397 h 1541"/>
                    <a:gd name="T90" fmla="*/ 264 w 1912"/>
                    <a:gd name="T91" fmla="*/ 323 h 1541"/>
                    <a:gd name="T92" fmla="*/ 346 w 1912"/>
                    <a:gd name="T93" fmla="*/ 219 h 1541"/>
                    <a:gd name="T94" fmla="*/ 391 w 1912"/>
                    <a:gd name="T95" fmla="*/ 175 h 1541"/>
                    <a:gd name="T96" fmla="*/ 418 w 1912"/>
                    <a:gd name="T97" fmla="*/ 149 h 1541"/>
                    <a:gd name="T98" fmla="*/ 432 w 1912"/>
                    <a:gd name="T99" fmla="*/ 125 h 1541"/>
                    <a:gd name="T100" fmla="*/ 432 w 1912"/>
                    <a:gd name="T101" fmla="*/ 90 h 1541"/>
                    <a:gd name="T102" fmla="*/ 425 w 1912"/>
                    <a:gd name="T103" fmla="*/ 36 h 1541"/>
                    <a:gd name="T104" fmla="*/ 429 w 1912"/>
                    <a:gd name="T105" fmla="*/ 5 h 1541"/>
                    <a:gd name="T106" fmla="*/ 450 w 1912"/>
                    <a:gd name="T107" fmla="*/ 0 h 15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912" h="1541">
                      <a:moveTo>
                        <a:pt x="450" y="0"/>
                      </a:moveTo>
                      <a:lnTo>
                        <a:pt x="458" y="3"/>
                      </a:lnTo>
                      <a:lnTo>
                        <a:pt x="484" y="19"/>
                      </a:lnTo>
                      <a:lnTo>
                        <a:pt x="516" y="34"/>
                      </a:lnTo>
                      <a:lnTo>
                        <a:pt x="554" y="50"/>
                      </a:lnTo>
                      <a:lnTo>
                        <a:pt x="618" y="69"/>
                      </a:lnTo>
                      <a:lnTo>
                        <a:pt x="686" y="83"/>
                      </a:lnTo>
                      <a:lnTo>
                        <a:pt x="758" y="92"/>
                      </a:lnTo>
                      <a:lnTo>
                        <a:pt x="833" y="95"/>
                      </a:lnTo>
                      <a:lnTo>
                        <a:pt x="909" y="93"/>
                      </a:lnTo>
                      <a:lnTo>
                        <a:pt x="961" y="93"/>
                      </a:lnTo>
                      <a:lnTo>
                        <a:pt x="1053" y="95"/>
                      </a:lnTo>
                      <a:lnTo>
                        <a:pt x="1140" y="99"/>
                      </a:lnTo>
                      <a:lnTo>
                        <a:pt x="1220" y="107"/>
                      </a:lnTo>
                      <a:lnTo>
                        <a:pt x="1296" y="121"/>
                      </a:lnTo>
                      <a:lnTo>
                        <a:pt x="1366" y="137"/>
                      </a:lnTo>
                      <a:lnTo>
                        <a:pt x="1430" y="158"/>
                      </a:lnTo>
                      <a:lnTo>
                        <a:pt x="1489" y="182"/>
                      </a:lnTo>
                      <a:lnTo>
                        <a:pt x="1541" y="213"/>
                      </a:lnTo>
                      <a:lnTo>
                        <a:pt x="1588" y="246"/>
                      </a:lnTo>
                      <a:lnTo>
                        <a:pt x="1628" y="286"/>
                      </a:lnTo>
                      <a:lnTo>
                        <a:pt x="1662" y="331"/>
                      </a:lnTo>
                      <a:lnTo>
                        <a:pt x="1690" y="382"/>
                      </a:lnTo>
                      <a:lnTo>
                        <a:pt x="1732" y="396"/>
                      </a:lnTo>
                      <a:lnTo>
                        <a:pt x="1768" y="417"/>
                      </a:lnTo>
                      <a:lnTo>
                        <a:pt x="1799" y="439"/>
                      </a:lnTo>
                      <a:lnTo>
                        <a:pt x="1824" y="465"/>
                      </a:lnTo>
                      <a:lnTo>
                        <a:pt x="1837" y="493"/>
                      </a:lnTo>
                      <a:lnTo>
                        <a:pt x="1858" y="561"/>
                      </a:lnTo>
                      <a:lnTo>
                        <a:pt x="1862" y="592"/>
                      </a:lnTo>
                      <a:lnTo>
                        <a:pt x="1855" y="622"/>
                      </a:lnTo>
                      <a:lnTo>
                        <a:pt x="1837" y="648"/>
                      </a:lnTo>
                      <a:lnTo>
                        <a:pt x="1811" y="670"/>
                      </a:lnTo>
                      <a:lnTo>
                        <a:pt x="1777" y="688"/>
                      </a:lnTo>
                      <a:lnTo>
                        <a:pt x="1735" y="700"/>
                      </a:lnTo>
                      <a:lnTo>
                        <a:pt x="1725" y="748"/>
                      </a:lnTo>
                      <a:lnTo>
                        <a:pt x="1709" y="795"/>
                      </a:lnTo>
                      <a:lnTo>
                        <a:pt x="1688" y="840"/>
                      </a:lnTo>
                      <a:lnTo>
                        <a:pt x="1661" y="882"/>
                      </a:lnTo>
                      <a:lnTo>
                        <a:pt x="1628" y="924"/>
                      </a:lnTo>
                      <a:lnTo>
                        <a:pt x="1588" y="962"/>
                      </a:lnTo>
                      <a:lnTo>
                        <a:pt x="1541" y="997"/>
                      </a:lnTo>
                      <a:lnTo>
                        <a:pt x="1487" y="1030"/>
                      </a:lnTo>
                      <a:lnTo>
                        <a:pt x="1426" y="1058"/>
                      </a:lnTo>
                      <a:lnTo>
                        <a:pt x="1359" y="1084"/>
                      </a:lnTo>
                      <a:lnTo>
                        <a:pt x="1371" y="1198"/>
                      </a:lnTo>
                      <a:lnTo>
                        <a:pt x="1378" y="1221"/>
                      </a:lnTo>
                      <a:lnTo>
                        <a:pt x="1392" y="1240"/>
                      </a:lnTo>
                      <a:lnTo>
                        <a:pt x="1412" y="1257"/>
                      </a:lnTo>
                      <a:lnTo>
                        <a:pt x="1438" y="1271"/>
                      </a:lnTo>
                      <a:lnTo>
                        <a:pt x="1912" y="1449"/>
                      </a:lnTo>
                      <a:lnTo>
                        <a:pt x="1770" y="1475"/>
                      </a:lnTo>
                      <a:lnTo>
                        <a:pt x="1619" y="1497"/>
                      </a:lnTo>
                      <a:lnTo>
                        <a:pt x="1464" y="1516"/>
                      </a:lnTo>
                      <a:lnTo>
                        <a:pt x="1303" y="1530"/>
                      </a:lnTo>
                      <a:lnTo>
                        <a:pt x="1135" y="1539"/>
                      </a:lnTo>
                      <a:lnTo>
                        <a:pt x="961" y="1541"/>
                      </a:lnTo>
                      <a:lnTo>
                        <a:pt x="786" y="1539"/>
                      </a:lnTo>
                      <a:lnTo>
                        <a:pt x="618" y="1530"/>
                      </a:lnTo>
                      <a:lnTo>
                        <a:pt x="453" y="1516"/>
                      </a:lnTo>
                      <a:lnTo>
                        <a:pt x="297" y="1497"/>
                      </a:lnTo>
                      <a:lnTo>
                        <a:pt x="146" y="1473"/>
                      </a:lnTo>
                      <a:lnTo>
                        <a:pt x="0" y="1445"/>
                      </a:lnTo>
                      <a:lnTo>
                        <a:pt x="484" y="1270"/>
                      </a:lnTo>
                      <a:lnTo>
                        <a:pt x="512" y="1257"/>
                      </a:lnTo>
                      <a:lnTo>
                        <a:pt x="531" y="1240"/>
                      </a:lnTo>
                      <a:lnTo>
                        <a:pt x="547" y="1219"/>
                      </a:lnTo>
                      <a:lnTo>
                        <a:pt x="554" y="1198"/>
                      </a:lnTo>
                      <a:lnTo>
                        <a:pt x="566" y="1084"/>
                      </a:lnTo>
                      <a:lnTo>
                        <a:pt x="498" y="1058"/>
                      </a:lnTo>
                      <a:lnTo>
                        <a:pt x="438" y="1030"/>
                      </a:lnTo>
                      <a:lnTo>
                        <a:pt x="384" y="997"/>
                      </a:lnTo>
                      <a:lnTo>
                        <a:pt x="337" y="962"/>
                      </a:lnTo>
                      <a:lnTo>
                        <a:pt x="297" y="924"/>
                      </a:lnTo>
                      <a:lnTo>
                        <a:pt x="264" y="882"/>
                      </a:lnTo>
                      <a:lnTo>
                        <a:pt x="238" y="840"/>
                      </a:lnTo>
                      <a:lnTo>
                        <a:pt x="215" y="795"/>
                      </a:lnTo>
                      <a:lnTo>
                        <a:pt x="200" y="748"/>
                      </a:lnTo>
                      <a:lnTo>
                        <a:pt x="189" y="700"/>
                      </a:lnTo>
                      <a:lnTo>
                        <a:pt x="148" y="688"/>
                      </a:lnTo>
                      <a:lnTo>
                        <a:pt x="113" y="670"/>
                      </a:lnTo>
                      <a:lnTo>
                        <a:pt x="87" y="648"/>
                      </a:lnTo>
                      <a:lnTo>
                        <a:pt x="70" y="622"/>
                      </a:lnTo>
                      <a:lnTo>
                        <a:pt x="63" y="592"/>
                      </a:lnTo>
                      <a:lnTo>
                        <a:pt x="66" y="563"/>
                      </a:lnTo>
                      <a:lnTo>
                        <a:pt x="87" y="495"/>
                      </a:lnTo>
                      <a:lnTo>
                        <a:pt x="101" y="465"/>
                      </a:lnTo>
                      <a:lnTo>
                        <a:pt x="125" y="439"/>
                      </a:lnTo>
                      <a:lnTo>
                        <a:pt x="156" y="417"/>
                      </a:lnTo>
                      <a:lnTo>
                        <a:pt x="193" y="397"/>
                      </a:lnTo>
                      <a:lnTo>
                        <a:pt x="235" y="382"/>
                      </a:lnTo>
                      <a:lnTo>
                        <a:pt x="264" y="323"/>
                      </a:lnTo>
                      <a:lnTo>
                        <a:pt x="302" y="269"/>
                      </a:lnTo>
                      <a:lnTo>
                        <a:pt x="346" y="219"/>
                      </a:lnTo>
                      <a:lnTo>
                        <a:pt x="370" y="194"/>
                      </a:lnTo>
                      <a:lnTo>
                        <a:pt x="391" y="175"/>
                      </a:lnTo>
                      <a:lnTo>
                        <a:pt x="406" y="161"/>
                      </a:lnTo>
                      <a:lnTo>
                        <a:pt x="418" y="149"/>
                      </a:lnTo>
                      <a:lnTo>
                        <a:pt x="427" y="137"/>
                      </a:lnTo>
                      <a:lnTo>
                        <a:pt x="432" y="125"/>
                      </a:lnTo>
                      <a:lnTo>
                        <a:pt x="434" y="109"/>
                      </a:lnTo>
                      <a:lnTo>
                        <a:pt x="432" y="90"/>
                      </a:lnTo>
                      <a:lnTo>
                        <a:pt x="431" y="66"/>
                      </a:lnTo>
                      <a:lnTo>
                        <a:pt x="425" y="36"/>
                      </a:lnTo>
                      <a:lnTo>
                        <a:pt x="425" y="10"/>
                      </a:lnTo>
                      <a:lnTo>
                        <a:pt x="429" y="5"/>
                      </a:lnTo>
                      <a:lnTo>
                        <a:pt x="438" y="1"/>
                      </a:lnTo>
                      <a:lnTo>
                        <a:pt x="45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173" name="Group 172"/>
            <p:cNvGrpSpPr/>
            <p:nvPr/>
          </p:nvGrpSpPr>
          <p:grpSpPr>
            <a:xfrm>
              <a:off x="3782023" y="2270658"/>
              <a:ext cx="1634406" cy="1655201"/>
              <a:chOff x="4930120" y="2249623"/>
              <a:chExt cx="1396691" cy="1414462"/>
            </a:xfrm>
          </p:grpSpPr>
          <p:grpSp>
            <p:nvGrpSpPr>
              <p:cNvPr id="174" name="Group 173"/>
              <p:cNvGrpSpPr/>
              <p:nvPr/>
            </p:nvGrpSpPr>
            <p:grpSpPr>
              <a:xfrm>
                <a:off x="4930120" y="2249623"/>
                <a:ext cx="1396691" cy="1353272"/>
                <a:chOff x="6019801" y="195870"/>
                <a:chExt cx="8751887" cy="8479818"/>
              </a:xfrm>
            </p:grpSpPr>
            <p:sp>
              <p:nvSpPr>
                <p:cNvPr id="176" name="Freeform 175"/>
                <p:cNvSpPr>
                  <a:spLocks/>
                </p:cNvSpPr>
                <p:nvPr/>
              </p:nvSpPr>
              <p:spPr bwMode="auto">
                <a:xfrm>
                  <a:off x="8639724" y="373943"/>
                  <a:ext cx="1756813" cy="1367547"/>
                </a:xfrm>
                <a:custGeom>
                  <a:avLst/>
                  <a:gdLst>
                    <a:gd name="T0" fmla="*/ 0 w 2067"/>
                    <a:gd name="T1" fmla="*/ 0 h 1609"/>
                    <a:gd name="T2" fmla="*/ 460 w 2067"/>
                    <a:gd name="T3" fmla="*/ 0 h 1609"/>
                    <a:gd name="T4" fmla="*/ 590 w 2067"/>
                    <a:gd name="T5" fmla="*/ 5 h 1609"/>
                    <a:gd name="T6" fmla="*/ 720 w 2067"/>
                    <a:gd name="T7" fmla="*/ 21 h 1609"/>
                    <a:gd name="T8" fmla="*/ 845 w 2067"/>
                    <a:gd name="T9" fmla="*/ 47 h 1609"/>
                    <a:gd name="T10" fmla="*/ 967 w 2067"/>
                    <a:gd name="T11" fmla="*/ 81 h 1609"/>
                    <a:gd name="T12" fmla="*/ 1084 w 2067"/>
                    <a:gd name="T13" fmla="*/ 126 h 1609"/>
                    <a:gd name="T14" fmla="*/ 1198 w 2067"/>
                    <a:gd name="T15" fmla="*/ 179 h 1609"/>
                    <a:gd name="T16" fmla="*/ 1305 w 2067"/>
                    <a:gd name="T17" fmla="*/ 241 h 1609"/>
                    <a:gd name="T18" fmla="*/ 1408 w 2067"/>
                    <a:gd name="T19" fmla="*/ 310 h 1609"/>
                    <a:gd name="T20" fmla="*/ 1504 w 2067"/>
                    <a:gd name="T21" fmla="*/ 387 h 1609"/>
                    <a:gd name="T22" fmla="*/ 1595 w 2067"/>
                    <a:gd name="T23" fmla="*/ 471 h 1609"/>
                    <a:gd name="T24" fmla="*/ 1680 w 2067"/>
                    <a:gd name="T25" fmla="*/ 561 h 1609"/>
                    <a:gd name="T26" fmla="*/ 1756 w 2067"/>
                    <a:gd name="T27" fmla="*/ 659 h 1609"/>
                    <a:gd name="T28" fmla="*/ 1825 w 2067"/>
                    <a:gd name="T29" fmla="*/ 761 h 1609"/>
                    <a:gd name="T30" fmla="*/ 1886 w 2067"/>
                    <a:gd name="T31" fmla="*/ 870 h 1609"/>
                    <a:gd name="T32" fmla="*/ 1941 w 2067"/>
                    <a:gd name="T33" fmla="*/ 982 h 1609"/>
                    <a:gd name="T34" fmla="*/ 1984 w 2067"/>
                    <a:gd name="T35" fmla="*/ 1100 h 1609"/>
                    <a:gd name="T36" fmla="*/ 2020 w 2067"/>
                    <a:gd name="T37" fmla="*/ 1223 h 1609"/>
                    <a:gd name="T38" fmla="*/ 2046 w 2067"/>
                    <a:gd name="T39" fmla="*/ 1348 h 1609"/>
                    <a:gd name="T40" fmla="*/ 2062 w 2067"/>
                    <a:gd name="T41" fmla="*/ 1477 h 1609"/>
                    <a:gd name="T42" fmla="*/ 2067 w 2067"/>
                    <a:gd name="T43" fmla="*/ 1609 h 1609"/>
                    <a:gd name="T44" fmla="*/ 1607 w 2067"/>
                    <a:gd name="T45" fmla="*/ 1609 h 1609"/>
                    <a:gd name="T46" fmla="*/ 1475 w 2067"/>
                    <a:gd name="T47" fmla="*/ 1604 h 1609"/>
                    <a:gd name="T48" fmla="*/ 1347 w 2067"/>
                    <a:gd name="T49" fmla="*/ 1587 h 1609"/>
                    <a:gd name="T50" fmla="*/ 1220 w 2067"/>
                    <a:gd name="T51" fmla="*/ 1562 h 1609"/>
                    <a:gd name="T52" fmla="*/ 1099 w 2067"/>
                    <a:gd name="T53" fmla="*/ 1527 h 1609"/>
                    <a:gd name="T54" fmla="*/ 981 w 2067"/>
                    <a:gd name="T55" fmla="*/ 1482 h 1609"/>
                    <a:gd name="T56" fmla="*/ 869 w 2067"/>
                    <a:gd name="T57" fmla="*/ 1430 h 1609"/>
                    <a:gd name="T58" fmla="*/ 760 w 2067"/>
                    <a:gd name="T59" fmla="*/ 1368 h 1609"/>
                    <a:gd name="T60" fmla="*/ 657 w 2067"/>
                    <a:gd name="T61" fmla="*/ 1299 h 1609"/>
                    <a:gd name="T62" fmla="*/ 561 w 2067"/>
                    <a:gd name="T63" fmla="*/ 1221 h 1609"/>
                    <a:gd name="T64" fmla="*/ 471 w 2067"/>
                    <a:gd name="T65" fmla="*/ 1138 h 1609"/>
                    <a:gd name="T66" fmla="*/ 387 w 2067"/>
                    <a:gd name="T67" fmla="*/ 1047 h 1609"/>
                    <a:gd name="T68" fmla="*/ 309 w 2067"/>
                    <a:gd name="T69" fmla="*/ 949 h 1609"/>
                    <a:gd name="T70" fmla="*/ 241 w 2067"/>
                    <a:gd name="T71" fmla="*/ 848 h 1609"/>
                    <a:gd name="T72" fmla="*/ 179 w 2067"/>
                    <a:gd name="T73" fmla="*/ 739 h 1609"/>
                    <a:gd name="T74" fmla="*/ 127 w 2067"/>
                    <a:gd name="T75" fmla="*/ 627 h 1609"/>
                    <a:gd name="T76" fmla="*/ 81 w 2067"/>
                    <a:gd name="T77" fmla="*/ 509 h 1609"/>
                    <a:gd name="T78" fmla="*/ 47 w 2067"/>
                    <a:gd name="T79" fmla="*/ 386 h 1609"/>
                    <a:gd name="T80" fmla="*/ 22 w 2067"/>
                    <a:gd name="T81" fmla="*/ 261 h 1609"/>
                    <a:gd name="T82" fmla="*/ 5 w 2067"/>
                    <a:gd name="T83" fmla="*/ 132 h 1609"/>
                    <a:gd name="T84" fmla="*/ 0 w 2067"/>
                    <a:gd name="T85" fmla="*/ 0 h 16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067" h="1609">
                      <a:moveTo>
                        <a:pt x="0" y="0"/>
                      </a:moveTo>
                      <a:lnTo>
                        <a:pt x="460" y="0"/>
                      </a:lnTo>
                      <a:lnTo>
                        <a:pt x="590" y="5"/>
                      </a:lnTo>
                      <a:lnTo>
                        <a:pt x="720" y="21"/>
                      </a:lnTo>
                      <a:lnTo>
                        <a:pt x="845" y="47"/>
                      </a:lnTo>
                      <a:lnTo>
                        <a:pt x="967" y="81"/>
                      </a:lnTo>
                      <a:lnTo>
                        <a:pt x="1084" y="126"/>
                      </a:lnTo>
                      <a:lnTo>
                        <a:pt x="1198" y="179"/>
                      </a:lnTo>
                      <a:lnTo>
                        <a:pt x="1305" y="241"/>
                      </a:lnTo>
                      <a:lnTo>
                        <a:pt x="1408" y="310"/>
                      </a:lnTo>
                      <a:lnTo>
                        <a:pt x="1504" y="387"/>
                      </a:lnTo>
                      <a:lnTo>
                        <a:pt x="1595" y="471"/>
                      </a:lnTo>
                      <a:lnTo>
                        <a:pt x="1680" y="561"/>
                      </a:lnTo>
                      <a:lnTo>
                        <a:pt x="1756" y="659"/>
                      </a:lnTo>
                      <a:lnTo>
                        <a:pt x="1825" y="761"/>
                      </a:lnTo>
                      <a:lnTo>
                        <a:pt x="1886" y="870"/>
                      </a:lnTo>
                      <a:lnTo>
                        <a:pt x="1941" y="982"/>
                      </a:lnTo>
                      <a:lnTo>
                        <a:pt x="1984" y="1100"/>
                      </a:lnTo>
                      <a:lnTo>
                        <a:pt x="2020" y="1223"/>
                      </a:lnTo>
                      <a:lnTo>
                        <a:pt x="2046" y="1348"/>
                      </a:lnTo>
                      <a:lnTo>
                        <a:pt x="2062" y="1477"/>
                      </a:lnTo>
                      <a:lnTo>
                        <a:pt x="2067" y="1609"/>
                      </a:lnTo>
                      <a:lnTo>
                        <a:pt x="1607" y="1609"/>
                      </a:lnTo>
                      <a:lnTo>
                        <a:pt x="1475" y="1604"/>
                      </a:lnTo>
                      <a:lnTo>
                        <a:pt x="1347" y="1587"/>
                      </a:lnTo>
                      <a:lnTo>
                        <a:pt x="1220" y="1562"/>
                      </a:lnTo>
                      <a:lnTo>
                        <a:pt x="1099" y="1527"/>
                      </a:lnTo>
                      <a:lnTo>
                        <a:pt x="981" y="1482"/>
                      </a:lnTo>
                      <a:lnTo>
                        <a:pt x="869" y="1430"/>
                      </a:lnTo>
                      <a:lnTo>
                        <a:pt x="760" y="1368"/>
                      </a:lnTo>
                      <a:lnTo>
                        <a:pt x="657" y="1299"/>
                      </a:lnTo>
                      <a:lnTo>
                        <a:pt x="561" y="1221"/>
                      </a:lnTo>
                      <a:lnTo>
                        <a:pt x="471" y="1138"/>
                      </a:lnTo>
                      <a:lnTo>
                        <a:pt x="387" y="1047"/>
                      </a:lnTo>
                      <a:lnTo>
                        <a:pt x="309" y="949"/>
                      </a:lnTo>
                      <a:lnTo>
                        <a:pt x="241" y="848"/>
                      </a:lnTo>
                      <a:lnTo>
                        <a:pt x="179" y="739"/>
                      </a:lnTo>
                      <a:lnTo>
                        <a:pt x="127" y="627"/>
                      </a:lnTo>
                      <a:lnTo>
                        <a:pt x="81" y="509"/>
                      </a:lnTo>
                      <a:lnTo>
                        <a:pt x="47" y="386"/>
                      </a:lnTo>
                      <a:lnTo>
                        <a:pt x="22" y="261"/>
                      </a:lnTo>
                      <a:lnTo>
                        <a:pt x="5" y="1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7E3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77" name="Freeform 176"/>
                <p:cNvSpPr>
                  <a:spLocks/>
                </p:cNvSpPr>
                <p:nvPr/>
              </p:nvSpPr>
              <p:spPr bwMode="auto">
                <a:xfrm>
                  <a:off x="6019801" y="2835275"/>
                  <a:ext cx="4376735" cy="3651250"/>
                </a:xfrm>
                <a:custGeom>
                  <a:avLst/>
                  <a:gdLst>
                    <a:gd name="T0" fmla="*/ 0 w 2757"/>
                    <a:gd name="T1" fmla="*/ 0 h 2300"/>
                    <a:gd name="T2" fmla="*/ 460 w 2757"/>
                    <a:gd name="T3" fmla="*/ 0 h 2300"/>
                    <a:gd name="T4" fmla="*/ 625 w 2757"/>
                    <a:gd name="T5" fmla="*/ 7 h 2300"/>
                    <a:gd name="T6" fmla="*/ 786 w 2757"/>
                    <a:gd name="T7" fmla="*/ 23 h 2300"/>
                    <a:gd name="T8" fmla="*/ 942 w 2757"/>
                    <a:gd name="T9" fmla="*/ 51 h 2300"/>
                    <a:gd name="T10" fmla="*/ 1095 w 2757"/>
                    <a:gd name="T11" fmla="*/ 90 h 2300"/>
                    <a:gd name="T12" fmla="*/ 1246 w 2757"/>
                    <a:gd name="T13" fmla="*/ 138 h 2300"/>
                    <a:gd name="T14" fmla="*/ 1391 w 2757"/>
                    <a:gd name="T15" fmla="*/ 197 h 2300"/>
                    <a:gd name="T16" fmla="*/ 1530 w 2757"/>
                    <a:gd name="T17" fmla="*/ 264 h 2300"/>
                    <a:gd name="T18" fmla="*/ 1664 w 2757"/>
                    <a:gd name="T19" fmla="*/ 341 h 2300"/>
                    <a:gd name="T20" fmla="*/ 1791 w 2757"/>
                    <a:gd name="T21" fmla="*/ 426 h 2300"/>
                    <a:gd name="T22" fmla="*/ 1914 w 2757"/>
                    <a:gd name="T23" fmla="*/ 520 h 2300"/>
                    <a:gd name="T24" fmla="*/ 2030 w 2757"/>
                    <a:gd name="T25" fmla="*/ 621 h 2300"/>
                    <a:gd name="T26" fmla="*/ 2136 w 2757"/>
                    <a:gd name="T27" fmla="*/ 728 h 2300"/>
                    <a:gd name="T28" fmla="*/ 2238 w 2757"/>
                    <a:gd name="T29" fmla="*/ 844 h 2300"/>
                    <a:gd name="T30" fmla="*/ 2332 w 2757"/>
                    <a:gd name="T31" fmla="*/ 968 h 2300"/>
                    <a:gd name="T32" fmla="*/ 2417 w 2757"/>
                    <a:gd name="T33" fmla="*/ 1094 h 2300"/>
                    <a:gd name="T34" fmla="*/ 2493 w 2757"/>
                    <a:gd name="T35" fmla="*/ 1229 h 2300"/>
                    <a:gd name="T36" fmla="*/ 2560 w 2757"/>
                    <a:gd name="T37" fmla="*/ 1368 h 2300"/>
                    <a:gd name="T38" fmla="*/ 2618 w 2757"/>
                    <a:gd name="T39" fmla="*/ 1513 h 2300"/>
                    <a:gd name="T40" fmla="*/ 2667 w 2757"/>
                    <a:gd name="T41" fmla="*/ 1664 h 2300"/>
                    <a:gd name="T42" fmla="*/ 2705 w 2757"/>
                    <a:gd name="T43" fmla="*/ 1818 h 2300"/>
                    <a:gd name="T44" fmla="*/ 2734 w 2757"/>
                    <a:gd name="T45" fmla="*/ 1974 h 2300"/>
                    <a:gd name="T46" fmla="*/ 2750 w 2757"/>
                    <a:gd name="T47" fmla="*/ 2135 h 2300"/>
                    <a:gd name="T48" fmla="*/ 2757 w 2757"/>
                    <a:gd name="T49" fmla="*/ 2300 h 2300"/>
                    <a:gd name="T50" fmla="*/ 2297 w 2757"/>
                    <a:gd name="T51" fmla="*/ 2300 h 2300"/>
                    <a:gd name="T52" fmla="*/ 2133 w 2757"/>
                    <a:gd name="T53" fmla="*/ 2294 h 2300"/>
                    <a:gd name="T54" fmla="*/ 1972 w 2757"/>
                    <a:gd name="T55" fmla="*/ 2276 h 2300"/>
                    <a:gd name="T56" fmla="*/ 1814 w 2757"/>
                    <a:gd name="T57" fmla="*/ 2249 h 2300"/>
                    <a:gd name="T58" fmla="*/ 1662 w 2757"/>
                    <a:gd name="T59" fmla="*/ 2211 h 2300"/>
                    <a:gd name="T60" fmla="*/ 1512 w 2757"/>
                    <a:gd name="T61" fmla="*/ 2162 h 2300"/>
                    <a:gd name="T62" fmla="*/ 1367 w 2757"/>
                    <a:gd name="T63" fmla="*/ 2104 h 2300"/>
                    <a:gd name="T64" fmla="*/ 1228 w 2757"/>
                    <a:gd name="T65" fmla="*/ 2035 h 2300"/>
                    <a:gd name="T66" fmla="*/ 1094 w 2757"/>
                    <a:gd name="T67" fmla="*/ 1959 h 2300"/>
                    <a:gd name="T68" fmla="*/ 965 w 2757"/>
                    <a:gd name="T69" fmla="*/ 1874 h 2300"/>
                    <a:gd name="T70" fmla="*/ 844 w 2757"/>
                    <a:gd name="T71" fmla="*/ 1781 h 2300"/>
                    <a:gd name="T72" fmla="*/ 728 w 2757"/>
                    <a:gd name="T73" fmla="*/ 1680 h 2300"/>
                    <a:gd name="T74" fmla="*/ 619 w 2757"/>
                    <a:gd name="T75" fmla="*/ 1571 h 2300"/>
                    <a:gd name="T76" fmla="*/ 520 w 2757"/>
                    <a:gd name="T77" fmla="*/ 1455 h 2300"/>
                    <a:gd name="T78" fmla="*/ 426 w 2757"/>
                    <a:gd name="T79" fmla="*/ 1334 h 2300"/>
                    <a:gd name="T80" fmla="*/ 341 w 2757"/>
                    <a:gd name="T81" fmla="*/ 1205 h 2300"/>
                    <a:gd name="T82" fmla="*/ 264 w 2757"/>
                    <a:gd name="T83" fmla="*/ 1071 h 2300"/>
                    <a:gd name="T84" fmla="*/ 198 w 2757"/>
                    <a:gd name="T85" fmla="*/ 931 h 2300"/>
                    <a:gd name="T86" fmla="*/ 138 w 2757"/>
                    <a:gd name="T87" fmla="*/ 786 h 2300"/>
                    <a:gd name="T88" fmla="*/ 91 w 2757"/>
                    <a:gd name="T89" fmla="*/ 638 h 2300"/>
                    <a:gd name="T90" fmla="*/ 51 w 2757"/>
                    <a:gd name="T91" fmla="*/ 484 h 2300"/>
                    <a:gd name="T92" fmla="*/ 24 w 2757"/>
                    <a:gd name="T93" fmla="*/ 326 h 2300"/>
                    <a:gd name="T94" fmla="*/ 7 w 2757"/>
                    <a:gd name="T95" fmla="*/ 165 h 2300"/>
                    <a:gd name="T96" fmla="*/ 0 w 2757"/>
                    <a:gd name="T97" fmla="*/ 0 h 2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757" h="2300">
                      <a:moveTo>
                        <a:pt x="0" y="0"/>
                      </a:moveTo>
                      <a:lnTo>
                        <a:pt x="460" y="0"/>
                      </a:lnTo>
                      <a:lnTo>
                        <a:pt x="625" y="7"/>
                      </a:lnTo>
                      <a:lnTo>
                        <a:pt x="786" y="23"/>
                      </a:lnTo>
                      <a:lnTo>
                        <a:pt x="942" y="51"/>
                      </a:lnTo>
                      <a:lnTo>
                        <a:pt x="1095" y="90"/>
                      </a:lnTo>
                      <a:lnTo>
                        <a:pt x="1246" y="138"/>
                      </a:lnTo>
                      <a:lnTo>
                        <a:pt x="1391" y="197"/>
                      </a:lnTo>
                      <a:lnTo>
                        <a:pt x="1530" y="264"/>
                      </a:lnTo>
                      <a:lnTo>
                        <a:pt x="1664" y="341"/>
                      </a:lnTo>
                      <a:lnTo>
                        <a:pt x="1791" y="426"/>
                      </a:lnTo>
                      <a:lnTo>
                        <a:pt x="1914" y="520"/>
                      </a:lnTo>
                      <a:lnTo>
                        <a:pt x="2030" y="621"/>
                      </a:lnTo>
                      <a:lnTo>
                        <a:pt x="2136" y="728"/>
                      </a:lnTo>
                      <a:lnTo>
                        <a:pt x="2238" y="844"/>
                      </a:lnTo>
                      <a:lnTo>
                        <a:pt x="2332" y="968"/>
                      </a:lnTo>
                      <a:lnTo>
                        <a:pt x="2417" y="1094"/>
                      </a:lnTo>
                      <a:lnTo>
                        <a:pt x="2493" y="1229"/>
                      </a:lnTo>
                      <a:lnTo>
                        <a:pt x="2560" y="1368"/>
                      </a:lnTo>
                      <a:lnTo>
                        <a:pt x="2618" y="1513"/>
                      </a:lnTo>
                      <a:lnTo>
                        <a:pt x="2667" y="1664"/>
                      </a:lnTo>
                      <a:lnTo>
                        <a:pt x="2705" y="1818"/>
                      </a:lnTo>
                      <a:lnTo>
                        <a:pt x="2734" y="1974"/>
                      </a:lnTo>
                      <a:lnTo>
                        <a:pt x="2750" y="2135"/>
                      </a:lnTo>
                      <a:lnTo>
                        <a:pt x="2757" y="2300"/>
                      </a:lnTo>
                      <a:lnTo>
                        <a:pt x="2297" y="2300"/>
                      </a:lnTo>
                      <a:lnTo>
                        <a:pt x="2133" y="2294"/>
                      </a:lnTo>
                      <a:lnTo>
                        <a:pt x="1972" y="2276"/>
                      </a:lnTo>
                      <a:lnTo>
                        <a:pt x="1814" y="2249"/>
                      </a:lnTo>
                      <a:lnTo>
                        <a:pt x="1662" y="2211"/>
                      </a:lnTo>
                      <a:lnTo>
                        <a:pt x="1512" y="2162"/>
                      </a:lnTo>
                      <a:lnTo>
                        <a:pt x="1367" y="2104"/>
                      </a:lnTo>
                      <a:lnTo>
                        <a:pt x="1228" y="2035"/>
                      </a:lnTo>
                      <a:lnTo>
                        <a:pt x="1094" y="1959"/>
                      </a:lnTo>
                      <a:lnTo>
                        <a:pt x="965" y="1874"/>
                      </a:lnTo>
                      <a:lnTo>
                        <a:pt x="844" y="1781"/>
                      </a:lnTo>
                      <a:lnTo>
                        <a:pt x="728" y="1680"/>
                      </a:lnTo>
                      <a:lnTo>
                        <a:pt x="619" y="1571"/>
                      </a:lnTo>
                      <a:lnTo>
                        <a:pt x="520" y="1455"/>
                      </a:lnTo>
                      <a:lnTo>
                        <a:pt x="426" y="1334"/>
                      </a:lnTo>
                      <a:lnTo>
                        <a:pt x="341" y="1205"/>
                      </a:lnTo>
                      <a:lnTo>
                        <a:pt x="264" y="1071"/>
                      </a:lnTo>
                      <a:lnTo>
                        <a:pt x="198" y="931"/>
                      </a:lnTo>
                      <a:lnTo>
                        <a:pt x="138" y="786"/>
                      </a:lnTo>
                      <a:lnTo>
                        <a:pt x="91" y="638"/>
                      </a:lnTo>
                      <a:lnTo>
                        <a:pt x="51" y="484"/>
                      </a:lnTo>
                      <a:lnTo>
                        <a:pt x="24" y="326"/>
                      </a:lnTo>
                      <a:lnTo>
                        <a:pt x="7" y="16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7E3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78" name="Rectangle 177"/>
                <p:cNvSpPr>
                  <a:spLocks noChangeArrowheads="1"/>
                </p:cNvSpPr>
                <p:nvPr/>
              </p:nvSpPr>
              <p:spPr bwMode="auto">
                <a:xfrm>
                  <a:off x="10031415" y="1528761"/>
                  <a:ext cx="727077" cy="7146927"/>
                </a:xfrm>
                <a:prstGeom prst="rect">
                  <a:avLst/>
                </a:prstGeom>
                <a:solidFill>
                  <a:srgbClr val="50BA00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79" name="Freeform 178"/>
                <p:cNvSpPr>
                  <a:spLocks/>
                </p:cNvSpPr>
                <p:nvPr/>
              </p:nvSpPr>
              <p:spPr bwMode="auto">
                <a:xfrm>
                  <a:off x="10396537" y="195870"/>
                  <a:ext cx="1984616" cy="1545621"/>
                </a:xfrm>
                <a:custGeom>
                  <a:avLst/>
                  <a:gdLst>
                    <a:gd name="T0" fmla="*/ 1606 w 2066"/>
                    <a:gd name="T1" fmla="*/ 0 h 1609"/>
                    <a:gd name="T2" fmla="*/ 2066 w 2066"/>
                    <a:gd name="T3" fmla="*/ 0 h 1609"/>
                    <a:gd name="T4" fmla="*/ 2060 w 2066"/>
                    <a:gd name="T5" fmla="*/ 132 h 1609"/>
                    <a:gd name="T6" fmla="*/ 2046 w 2066"/>
                    <a:gd name="T7" fmla="*/ 261 h 1609"/>
                    <a:gd name="T8" fmla="*/ 2019 w 2066"/>
                    <a:gd name="T9" fmla="*/ 386 h 1609"/>
                    <a:gd name="T10" fmla="*/ 1984 w 2066"/>
                    <a:gd name="T11" fmla="*/ 509 h 1609"/>
                    <a:gd name="T12" fmla="*/ 1939 w 2066"/>
                    <a:gd name="T13" fmla="*/ 627 h 1609"/>
                    <a:gd name="T14" fmla="*/ 1887 w 2066"/>
                    <a:gd name="T15" fmla="*/ 739 h 1609"/>
                    <a:gd name="T16" fmla="*/ 1825 w 2066"/>
                    <a:gd name="T17" fmla="*/ 848 h 1609"/>
                    <a:gd name="T18" fmla="*/ 1756 w 2066"/>
                    <a:gd name="T19" fmla="*/ 949 h 1609"/>
                    <a:gd name="T20" fmla="*/ 1678 w 2066"/>
                    <a:gd name="T21" fmla="*/ 1047 h 1609"/>
                    <a:gd name="T22" fmla="*/ 1595 w 2066"/>
                    <a:gd name="T23" fmla="*/ 1138 h 1609"/>
                    <a:gd name="T24" fmla="*/ 1505 w 2066"/>
                    <a:gd name="T25" fmla="*/ 1221 h 1609"/>
                    <a:gd name="T26" fmla="*/ 1409 w 2066"/>
                    <a:gd name="T27" fmla="*/ 1299 h 1609"/>
                    <a:gd name="T28" fmla="*/ 1306 w 2066"/>
                    <a:gd name="T29" fmla="*/ 1368 h 1609"/>
                    <a:gd name="T30" fmla="*/ 1197 w 2066"/>
                    <a:gd name="T31" fmla="*/ 1430 h 1609"/>
                    <a:gd name="T32" fmla="*/ 1085 w 2066"/>
                    <a:gd name="T33" fmla="*/ 1482 h 1609"/>
                    <a:gd name="T34" fmla="*/ 967 w 2066"/>
                    <a:gd name="T35" fmla="*/ 1527 h 1609"/>
                    <a:gd name="T36" fmla="*/ 846 w 2066"/>
                    <a:gd name="T37" fmla="*/ 1562 h 1609"/>
                    <a:gd name="T38" fmla="*/ 719 w 2066"/>
                    <a:gd name="T39" fmla="*/ 1587 h 1609"/>
                    <a:gd name="T40" fmla="*/ 590 w 2066"/>
                    <a:gd name="T41" fmla="*/ 1604 h 1609"/>
                    <a:gd name="T42" fmla="*/ 458 w 2066"/>
                    <a:gd name="T43" fmla="*/ 1609 h 1609"/>
                    <a:gd name="T44" fmla="*/ 0 w 2066"/>
                    <a:gd name="T45" fmla="*/ 1609 h 1609"/>
                    <a:gd name="T46" fmla="*/ 4 w 2066"/>
                    <a:gd name="T47" fmla="*/ 1477 h 1609"/>
                    <a:gd name="T48" fmla="*/ 20 w 2066"/>
                    <a:gd name="T49" fmla="*/ 1348 h 1609"/>
                    <a:gd name="T50" fmla="*/ 46 w 2066"/>
                    <a:gd name="T51" fmla="*/ 1223 h 1609"/>
                    <a:gd name="T52" fmla="*/ 82 w 2066"/>
                    <a:gd name="T53" fmla="*/ 1100 h 1609"/>
                    <a:gd name="T54" fmla="*/ 125 w 2066"/>
                    <a:gd name="T55" fmla="*/ 982 h 1609"/>
                    <a:gd name="T56" fmla="*/ 180 w 2066"/>
                    <a:gd name="T57" fmla="*/ 870 h 1609"/>
                    <a:gd name="T58" fmla="*/ 241 w 2066"/>
                    <a:gd name="T59" fmla="*/ 761 h 1609"/>
                    <a:gd name="T60" fmla="*/ 310 w 2066"/>
                    <a:gd name="T61" fmla="*/ 659 h 1609"/>
                    <a:gd name="T62" fmla="*/ 386 w 2066"/>
                    <a:gd name="T63" fmla="*/ 561 h 1609"/>
                    <a:gd name="T64" fmla="*/ 471 w 2066"/>
                    <a:gd name="T65" fmla="*/ 471 h 1609"/>
                    <a:gd name="T66" fmla="*/ 561 w 2066"/>
                    <a:gd name="T67" fmla="*/ 387 h 1609"/>
                    <a:gd name="T68" fmla="*/ 657 w 2066"/>
                    <a:gd name="T69" fmla="*/ 310 h 1609"/>
                    <a:gd name="T70" fmla="*/ 761 w 2066"/>
                    <a:gd name="T71" fmla="*/ 241 h 1609"/>
                    <a:gd name="T72" fmla="*/ 867 w 2066"/>
                    <a:gd name="T73" fmla="*/ 179 h 1609"/>
                    <a:gd name="T74" fmla="*/ 981 w 2066"/>
                    <a:gd name="T75" fmla="*/ 126 h 1609"/>
                    <a:gd name="T76" fmla="*/ 1099 w 2066"/>
                    <a:gd name="T77" fmla="*/ 81 h 1609"/>
                    <a:gd name="T78" fmla="*/ 1220 w 2066"/>
                    <a:gd name="T79" fmla="*/ 47 h 1609"/>
                    <a:gd name="T80" fmla="*/ 1345 w 2066"/>
                    <a:gd name="T81" fmla="*/ 21 h 1609"/>
                    <a:gd name="T82" fmla="*/ 1476 w 2066"/>
                    <a:gd name="T83" fmla="*/ 5 h 1609"/>
                    <a:gd name="T84" fmla="*/ 1606 w 2066"/>
                    <a:gd name="T85" fmla="*/ 0 h 16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066" h="1609">
                      <a:moveTo>
                        <a:pt x="1606" y="0"/>
                      </a:moveTo>
                      <a:lnTo>
                        <a:pt x="2066" y="0"/>
                      </a:lnTo>
                      <a:lnTo>
                        <a:pt x="2060" y="132"/>
                      </a:lnTo>
                      <a:lnTo>
                        <a:pt x="2046" y="261"/>
                      </a:lnTo>
                      <a:lnTo>
                        <a:pt x="2019" y="386"/>
                      </a:lnTo>
                      <a:lnTo>
                        <a:pt x="1984" y="509"/>
                      </a:lnTo>
                      <a:lnTo>
                        <a:pt x="1939" y="627"/>
                      </a:lnTo>
                      <a:lnTo>
                        <a:pt x="1887" y="739"/>
                      </a:lnTo>
                      <a:lnTo>
                        <a:pt x="1825" y="848"/>
                      </a:lnTo>
                      <a:lnTo>
                        <a:pt x="1756" y="949"/>
                      </a:lnTo>
                      <a:lnTo>
                        <a:pt x="1678" y="1047"/>
                      </a:lnTo>
                      <a:lnTo>
                        <a:pt x="1595" y="1138"/>
                      </a:lnTo>
                      <a:lnTo>
                        <a:pt x="1505" y="1221"/>
                      </a:lnTo>
                      <a:lnTo>
                        <a:pt x="1409" y="1299"/>
                      </a:lnTo>
                      <a:lnTo>
                        <a:pt x="1306" y="1368"/>
                      </a:lnTo>
                      <a:lnTo>
                        <a:pt x="1197" y="1430"/>
                      </a:lnTo>
                      <a:lnTo>
                        <a:pt x="1085" y="1482"/>
                      </a:lnTo>
                      <a:lnTo>
                        <a:pt x="967" y="1527"/>
                      </a:lnTo>
                      <a:lnTo>
                        <a:pt x="846" y="1562"/>
                      </a:lnTo>
                      <a:lnTo>
                        <a:pt x="719" y="1587"/>
                      </a:lnTo>
                      <a:lnTo>
                        <a:pt x="590" y="1604"/>
                      </a:lnTo>
                      <a:lnTo>
                        <a:pt x="458" y="1609"/>
                      </a:lnTo>
                      <a:lnTo>
                        <a:pt x="0" y="1609"/>
                      </a:lnTo>
                      <a:lnTo>
                        <a:pt x="4" y="1477"/>
                      </a:lnTo>
                      <a:lnTo>
                        <a:pt x="20" y="1348"/>
                      </a:lnTo>
                      <a:lnTo>
                        <a:pt x="46" y="1223"/>
                      </a:lnTo>
                      <a:lnTo>
                        <a:pt x="82" y="1100"/>
                      </a:lnTo>
                      <a:lnTo>
                        <a:pt x="125" y="982"/>
                      </a:lnTo>
                      <a:lnTo>
                        <a:pt x="180" y="870"/>
                      </a:lnTo>
                      <a:lnTo>
                        <a:pt x="241" y="761"/>
                      </a:lnTo>
                      <a:lnTo>
                        <a:pt x="310" y="659"/>
                      </a:lnTo>
                      <a:lnTo>
                        <a:pt x="386" y="561"/>
                      </a:lnTo>
                      <a:lnTo>
                        <a:pt x="471" y="471"/>
                      </a:lnTo>
                      <a:lnTo>
                        <a:pt x="561" y="387"/>
                      </a:lnTo>
                      <a:lnTo>
                        <a:pt x="657" y="310"/>
                      </a:lnTo>
                      <a:lnTo>
                        <a:pt x="761" y="241"/>
                      </a:lnTo>
                      <a:lnTo>
                        <a:pt x="867" y="179"/>
                      </a:lnTo>
                      <a:lnTo>
                        <a:pt x="981" y="126"/>
                      </a:lnTo>
                      <a:lnTo>
                        <a:pt x="1099" y="81"/>
                      </a:lnTo>
                      <a:lnTo>
                        <a:pt x="1220" y="47"/>
                      </a:lnTo>
                      <a:lnTo>
                        <a:pt x="1345" y="21"/>
                      </a:lnTo>
                      <a:lnTo>
                        <a:pt x="1476" y="5"/>
                      </a:lnTo>
                      <a:lnTo>
                        <a:pt x="1606" y="0"/>
                      </a:lnTo>
                      <a:close/>
                    </a:path>
                  </a:pathLst>
                </a:custGeom>
                <a:solidFill>
                  <a:srgbClr val="50BA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80" name="Freeform 179"/>
                <p:cNvSpPr>
                  <a:spLocks/>
                </p:cNvSpPr>
                <p:nvPr/>
              </p:nvSpPr>
              <p:spPr bwMode="auto">
                <a:xfrm>
                  <a:off x="10396538" y="2835275"/>
                  <a:ext cx="4375150" cy="3651250"/>
                </a:xfrm>
                <a:custGeom>
                  <a:avLst/>
                  <a:gdLst>
                    <a:gd name="T0" fmla="*/ 2296 w 2756"/>
                    <a:gd name="T1" fmla="*/ 0 h 2300"/>
                    <a:gd name="T2" fmla="*/ 2756 w 2756"/>
                    <a:gd name="T3" fmla="*/ 0 h 2300"/>
                    <a:gd name="T4" fmla="*/ 2748 w 2756"/>
                    <a:gd name="T5" fmla="*/ 165 h 2300"/>
                    <a:gd name="T6" fmla="*/ 2732 w 2756"/>
                    <a:gd name="T7" fmla="*/ 326 h 2300"/>
                    <a:gd name="T8" fmla="*/ 2705 w 2756"/>
                    <a:gd name="T9" fmla="*/ 484 h 2300"/>
                    <a:gd name="T10" fmla="*/ 2665 w 2756"/>
                    <a:gd name="T11" fmla="*/ 638 h 2300"/>
                    <a:gd name="T12" fmla="*/ 2618 w 2756"/>
                    <a:gd name="T13" fmla="*/ 786 h 2300"/>
                    <a:gd name="T14" fmla="*/ 2558 w 2756"/>
                    <a:gd name="T15" fmla="*/ 931 h 2300"/>
                    <a:gd name="T16" fmla="*/ 2491 w 2756"/>
                    <a:gd name="T17" fmla="*/ 1071 h 2300"/>
                    <a:gd name="T18" fmla="*/ 2415 w 2756"/>
                    <a:gd name="T19" fmla="*/ 1205 h 2300"/>
                    <a:gd name="T20" fmla="*/ 2330 w 2756"/>
                    <a:gd name="T21" fmla="*/ 1334 h 2300"/>
                    <a:gd name="T22" fmla="*/ 2236 w 2756"/>
                    <a:gd name="T23" fmla="*/ 1455 h 2300"/>
                    <a:gd name="T24" fmla="*/ 2136 w 2756"/>
                    <a:gd name="T25" fmla="*/ 1571 h 2300"/>
                    <a:gd name="T26" fmla="*/ 2028 w 2756"/>
                    <a:gd name="T27" fmla="*/ 1680 h 2300"/>
                    <a:gd name="T28" fmla="*/ 1912 w 2756"/>
                    <a:gd name="T29" fmla="*/ 1781 h 2300"/>
                    <a:gd name="T30" fmla="*/ 1791 w 2756"/>
                    <a:gd name="T31" fmla="*/ 1874 h 2300"/>
                    <a:gd name="T32" fmla="*/ 1662 w 2756"/>
                    <a:gd name="T33" fmla="*/ 1959 h 2300"/>
                    <a:gd name="T34" fmla="*/ 1528 w 2756"/>
                    <a:gd name="T35" fmla="*/ 2035 h 2300"/>
                    <a:gd name="T36" fmla="*/ 1389 w 2756"/>
                    <a:gd name="T37" fmla="*/ 2104 h 2300"/>
                    <a:gd name="T38" fmla="*/ 1244 w 2756"/>
                    <a:gd name="T39" fmla="*/ 2162 h 2300"/>
                    <a:gd name="T40" fmla="*/ 1094 w 2756"/>
                    <a:gd name="T41" fmla="*/ 2211 h 2300"/>
                    <a:gd name="T42" fmla="*/ 942 w 2756"/>
                    <a:gd name="T43" fmla="*/ 2249 h 2300"/>
                    <a:gd name="T44" fmla="*/ 784 w 2756"/>
                    <a:gd name="T45" fmla="*/ 2276 h 2300"/>
                    <a:gd name="T46" fmla="*/ 623 w 2756"/>
                    <a:gd name="T47" fmla="*/ 2294 h 2300"/>
                    <a:gd name="T48" fmla="*/ 458 w 2756"/>
                    <a:gd name="T49" fmla="*/ 2300 h 2300"/>
                    <a:gd name="T50" fmla="*/ 0 w 2756"/>
                    <a:gd name="T51" fmla="*/ 2300 h 2300"/>
                    <a:gd name="T52" fmla="*/ 6 w 2756"/>
                    <a:gd name="T53" fmla="*/ 2135 h 2300"/>
                    <a:gd name="T54" fmla="*/ 22 w 2756"/>
                    <a:gd name="T55" fmla="*/ 1974 h 2300"/>
                    <a:gd name="T56" fmla="*/ 51 w 2756"/>
                    <a:gd name="T57" fmla="*/ 1818 h 2300"/>
                    <a:gd name="T58" fmla="*/ 89 w 2756"/>
                    <a:gd name="T59" fmla="*/ 1664 h 2300"/>
                    <a:gd name="T60" fmla="*/ 138 w 2756"/>
                    <a:gd name="T61" fmla="*/ 1513 h 2300"/>
                    <a:gd name="T62" fmla="*/ 196 w 2756"/>
                    <a:gd name="T63" fmla="*/ 1368 h 2300"/>
                    <a:gd name="T64" fmla="*/ 263 w 2756"/>
                    <a:gd name="T65" fmla="*/ 1229 h 2300"/>
                    <a:gd name="T66" fmla="*/ 339 w 2756"/>
                    <a:gd name="T67" fmla="*/ 1094 h 2300"/>
                    <a:gd name="T68" fmla="*/ 424 w 2756"/>
                    <a:gd name="T69" fmla="*/ 968 h 2300"/>
                    <a:gd name="T70" fmla="*/ 518 w 2756"/>
                    <a:gd name="T71" fmla="*/ 844 h 2300"/>
                    <a:gd name="T72" fmla="*/ 619 w 2756"/>
                    <a:gd name="T73" fmla="*/ 728 h 2300"/>
                    <a:gd name="T74" fmla="*/ 726 w 2756"/>
                    <a:gd name="T75" fmla="*/ 621 h 2300"/>
                    <a:gd name="T76" fmla="*/ 842 w 2756"/>
                    <a:gd name="T77" fmla="*/ 520 h 2300"/>
                    <a:gd name="T78" fmla="*/ 965 w 2756"/>
                    <a:gd name="T79" fmla="*/ 426 h 2300"/>
                    <a:gd name="T80" fmla="*/ 1092 w 2756"/>
                    <a:gd name="T81" fmla="*/ 341 h 2300"/>
                    <a:gd name="T82" fmla="*/ 1226 w 2756"/>
                    <a:gd name="T83" fmla="*/ 264 h 2300"/>
                    <a:gd name="T84" fmla="*/ 1367 w 2756"/>
                    <a:gd name="T85" fmla="*/ 197 h 2300"/>
                    <a:gd name="T86" fmla="*/ 1510 w 2756"/>
                    <a:gd name="T87" fmla="*/ 138 h 2300"/>
                    <a:gd name="T88" fmla="*/ 1660 w 2756"/>
                    <a:gd name="T89" fmla="*/ 90 h 2300"/>
                    <a:gd name="T90" fmla="*/ 1814 w 2756"/>
                    <a:gd name="T91" fmla="*/ 51 h 2300"/>
                    <a:gd name="T92" fmla="*/ 1972 w 2756"/>
                    <a:gd name="T93" fmla="*/ 23 h 2300"/>
                    <a:gd name="T94" fmla="*/ 2131 w 2756"/>
                    <a:gd name="T95" fmla="*/ 7 h 2300"/>
                    <a:gd name="T96" fmla="*/ 2296 w 2756"/>
                    <a:gd name="T97" fmla="*/ 0 h 2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756" h="2300">
                      <a:moveTo>
                        <a:pt x="2296" y="0"/>
                      </a:moveTo>
                      <a:lnTo>
                        <a:pt x="2756" y="0"/>
                      </a:lnTo>
                      <a:lnTo>
                        <a:pt x="2748" y="165"/>
                      </a:lnTo>
                      <a:lnTo>
                        <a:pt x="2732" y="326"/>
                      </a:lnTo>
                      <a:lnTo>
                        <a:pt x="2705" y="484"/>
                      </a:lnTo>
                      <a:lnTo>
                        <a:pt x="2665" y="638"/>
                      </a:lnTo>
                      <a:lnTo>
                        <a:pt x="2618" y="786"/>
                      </a:lnTo>
                      <a:lnTo>
                        <a:pt x="2558" y="931"/>
                      </a:lnTo>
                      <a:lnTo>
                        <a:pt x="2491" y="1071"/>
                      </a:lnTo>
                      <a:lnTo>
                        <a:pt x="2415" y="1205"/>
                      </a:lnTo>
                      <a:lnTo>
                        <a:pt x="2330" y="1334"/>
                      </a:lnTo>
                      <a:lnTo>
                        <a:pt x="2236" y="1455"/>
                      </a:lnTo>
                      <a:lnTo>
                        <a:pt x="2136" y="1571"/>
                      </a:lnTo>
                      <a:lnTo>
                        <a:pt x="2028" y="1680"/>
                      </a:lnTo>
                      <a:lnTo>
                        <a:pt x="1912" y="1781"/>
                      </a:lnTo>
                      <a:lnTo>
                        <a:pt x="1791" y="1874"/>
                      </a:lnTo>
                      <a:lnTo>
                        <a:pt x="1662" y="1959"/>
                      </a:lnTo>
                      <a:lnTo>
                        <a:pt x="1528" y="2035"/>
                      </a:lnTo>
                      <a:lnTo>
                        <a:pt x="1389" y="2104"/>
                      </a:lnTo>
                      <a:lnTo>
                        <a:pt x="1244" y="2162"/>
                      </a:lnTo>
                      <a:lnTo>
                        <a:pt x="1094" y="2211"/>
                      </a:lnTo>
                      <a:lnTo>
                        <a:pt x="942" y="2249"/>
                      </a:lnTo>
                      <a:lnTo>
                        <a:pt x="784" y="2276"/>
                      </a:lnTo>
                      <a:lnTo>
                        <a:pt x="623" y="2294"/>
                      </a:lnTo>
                      <a:lnTo>
                        <a:pt x="458" y="2300"/>
                      </a:lnTo>
                      <a:lnTo>
                        <a:pt x="0" y="2300"/>
                      </a:lnTo>
                      <a:lnTo>
                        <a:pt x="6" y="2135"/>
                      </a:lnTo>
                      <a:lnTo>
                        <a:pt x="22" y="1974"/>
                      </a:lnTo>
                      <a:lnTo>
                        <a:pt x="51" y="1818"/>
                      </a:lnTo>
                      <a:lnTo>
                        <a:pt x="89" y="1664"/>
                      </a:lnTo>
                      <a:lnTo>
                        <a:pt x="138" y="1513"/>
                      </a:lnTo>
                      <a:lnTo>
                        <a:pt x="196" y="1368"/>
                      </a:lnTo>
                      <a:lnTo>
                        <a:pt x="263" y="1229"/>
                      </a:lnTo>
                      <a:lnTo>
                        <a:pt x="339" y="1094"/>
                      </a:lnTo>
                      <a:lnTo>
                        <a:pt x="424" y="968"/>
                      </a:lnTo>
                      <a:lnTo>
                        <a:pt x="518" y="844"/>
                      </a:lnTo>
                      <a:lnTo>
                        <a:pt x="619" y="728"/>
                      </a:lnTo>
                      <a:lnTo>
                        <a:pt x="726" y="621"/>
                      </a:lnTo>
                      <a:lnTo>
                        <a:pt x="842" y="520"/>
                      </a:lnTo>
                      <a:lnTo>
                        <a:pt x="965" y="426"/>
                      </a:lnTo>
                      <a:lnTo>
                        <a:pt x="1092" y="341"/>
                      </a:lnTo>
                      <a:lnTo>
                        <a:pt x="1226" y="264"/>
                      </a:lnTo>
                      <a:lnTo>
                        <a:pt x="1367" y="197"/>
                      </a:lnTo>
                      <a:lnTo>
                        <a:pt x="1510" y="138"/>
                      </a:lnTo>
                      <a:lnTo>
                        <a:pt x="1660" y="90"/>
                      </a:lnTo>
                      <a:lnTo>
                        <a:pt x="1814" y="51"/>
                      </a:lnTo>
                      <a:lnTo>
                        <a:pt x="1972" y="23"/>
                      </a:lnTo>
                      <a:lnTo>
                        <a:pt x="2131" y="7"/>
                      </a:lnTo>
                      <a:lnTo>
                        <a:pt x="2296" y="0"/>
                      </a:lnTo>
                      <a:close/>
                    </a:path>
                  </a:pathLst>
                </a:custGeom>
                <a:solidFill>
                  <a:srgbClr val="50BA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175" name="Freeform 174"/>
              <p:cNvSpPr/>
              <p:nvPr/>
            </p:nvSpPr>
            <p:spPr>
              <a:xfrm>
                <a:off x="5423648" y="3380651"/>
                <a:ext cx="422501" cy="283434"/>
              </a:xfrm>
              <a:custGeom>
                <a:avLst/>
                <a:gdLst>
                  <a:gd name="connsiteX0" fmla="*/ 0 w 447591"/>
                  <a:gd name="connsiteY0" fmla="*/ 120269 h 259872"/>
                  <a:gd name="connsiteX1" fmla="*/ 48861 w 447591"/>
                  <a:gd name="connsiteY1" fmla="*/ 64428 h 259872"/>
                  <a:gd name="connsiteX2" fmla="*/ 160544 w 447591"/>
                  <a:gd name="connsiteY2" fmla="*/ 1606 h 259872"/>
                  <a:gd name="connsiteX3" fmla="*/ 202425 w 447591"/>
                  <a:gd name="connsiteY3" fmla="*/ 134229 h 259872"/>
                  <a:gd name="connsiteX4" fmla="*/ 279206 w 447591"/>
                  <a:gd name="connsiteY4" fmla="*/ 113289 h 259872"/>
                  <a:gd name="connsiteX5" fmla="*/ 355988 w 447591"/>
                  <a:gd name="connsiteY5" fmla="*/ 50467 h 259872"/>
                  <a:gd name="connsiteX6" fmla="*/ 404849 w 447591"/>
                  <a:gd name="connsiteY6" fmla="*/ 197051 h 259872"/>
                  <a:gd name="connsiteX7" fmla="*/ 425789 w 447591"/>
                  <a:gd name="connsiteY7" fmla="*/ 245912 h 259872"/>
                  <a:gd name="connsiteX8" fmla="*/ 76782 w 447591"/>
                  <a:gd name="connsiteY8" fmla="*/ 259872 h 259872"/>
                  <a:gd name="connsiteX0" fmla="*/ 0 w 438447"/>
                  <a:gd name="connsiteY0" fmla="*/ 253633 h 260648"/>
                  <a:gd name="connsiteX1" fmla="*/ 39717 w 438447"/>
                  <a:gd name="connsiteY1" fmla="*/ 65204 h 260648"/>
                  <a:gd name="connsiteX2" fmla="*/ 151400 w 438447"/>
                  <a:gd name="connsiteY2" fmla="*/ 2382 h 260648"/>
                  <a:gd name="connsiteX3" fmla="*/ 193281 w 438447"/>
                  <a:gd name="connsiteY3" fmla="*/ 135005 h 260648"/>
                  <a:gd name="connsiteX4" fmla="*/ 270062 w 438447"/>
                  <a:gd name="connsiteY4" fmla="*/ 114065 h 260648"/>
                  <a:gd name="connsiteX5" fmla="*/ 346844 w 438447"/>
                  <a:gd name="connsiteY5" fmla="*/ 51243 h 260648"/>
                  <a:gd name="connsiteX6" fmla="*/ 395705 w 438447"/>
                  <a:gd name="connsiteY6" fmla="*/ 197827 h 260648"/>
                  <a:gd name="connsiteX7" fmla="*/ 416645 w 438447"/>
                  <a:gd name="connsiteY7" fmla="*/ 246688 h 260648"/>
                  <a:gd name="connsiteX8" fmla="*/ 67638 w 438447"/>
                  <a:gd name="connsiteY8" fmla="*/ 260648 h 260648"/>
                  <a:gd name="connsiteX0" fmla="*/ 0 w 438447"/>
                  <a:gd name="connsiteY0" fmla="*/ 253633 h 260648"/>
                  <a:gd name="connsiteX1" fmla="*/ 39717 w 438447"/>
                  <a:gd name="connsiteY1" fmla="*/ 65204 h 260648"/>
                  <a:gd name="connsiteX2" fmla="*/ 151400 w 438447"/>
                  <a:gd name="connsiteY2" fmla="*/ 2382 h 260648"/>
                  <a:gd name="connsiteX3" fmla="*/ 193281 w 438447"/>
                  <a:gd name="connsiteY3" fmla="*/ 135005 h 260648"/>
                  <a:gd name="connsiteX4" fmla="*/ 270062 w 438447"/>
                  <a:gd name="connsiteY4" fmla="*/ 114065 h 260648"/>
                  <a:gd name="connsiteX5" fmla="*/ 346844 w 438447"/>
                  <a:gd name="connsiteY5" fmla="*/ 51243 h 260648"/>
                  <a:gd name="connsiteX6" fmla="*/ 395705 w 438447"/>
                  <a:gd name="connsiteY6" fmla="*/ 197827 h 260648"/>
                  <a:gd name="connsiteX7" fmla="*/ 416645 w 438447"/>
                  <a:gd name="connsiteY7" fmla="*/ 246688 h 260648"/>
                  <a:gd name="connsiteX8" fmla="*/ 67638 w 438447"/>
                  <a:gd name="connsiteY8" fmla="*/ 260648 h 260648"/>
                  <a:gd name="connsiteX9" fmla="*/ 0 w 438447"/>
                  <a:gd name="connsiteY9" fmla="*/ 253633 h 260648"/>
                  <a:gd name="connsiteX0" fmla="*/ 0 w 490816"/>
                  <a:gd name="connsiteY0" fmla="*/ 253633 h 261575"/>
                  <a:gd name="connsiteX1" fmla="*/ 39717 w 490816"/>
                  <a:gd name="connsiteY1" fmla="*/ 65204 h 261575"/>
                  <a:gd name="connsiteX2" fmla="*/ 151400 w 490816"/>
                  <a:gd name="connsiteY2" fmla="*/ 2382 h 261575"/>
                  <a:gd name="connsiteX3" fmla="*/ 193281 w 490816"/>
                  <a:gd name="connsiteY3" fmla="*/ 135005 h 261575"/>
                  <a:gd name="connsiteX4" fmla="*/ 270062 w 490816"/>
                  <a:gd name="connsiteY4" fmla="*/ 114065 h 261575"/>
                  <a:gd name="connsiteX5" fmla="*/ 346844 w 490816"/>
                  <a:gd name="connsiteY5" fmla="*/ 51243 h 261575"/>
                  <a:gd name="connsiteX6" fmla="*/ 395705 w 490816"/>
                  <a:gd name="connsiteY6" fmla="*/ 197827 h 261575"/>
                  <a:gd name="connsiteX7" fmla="*/ 476081 w 490816"/>
                  <a:gd name="connsiteY7" fmla="*/ 255832 h 261575"/>
                  <a:gd name="connsiteX8" fmla="*/ 67638 w 490816"/>
                  <a:gd name="connsiteY8" fmla="*/ 260648 h 261575"/>
                  <a:gd name="connsiteX9" fmla="*/ 0 w 490816"/>
                  <a:gd name="connsiteY9" fmla="*/ 253633 h 261575"/>
                  <a:gd name="connsiteX0" fmla="*/ 0 w 490816"/>
                  <a:gd name="connsiteY0" fmla="*/ 251543 h 259485"/>
                  <a:gd name="connsiteX1" fmla="*/ 39717 w 490816"/>
                  <a:gd name="connsiteY1" fmla="*/ 63114 h 259485"/>
                  <a:gd name="connsiteX2" fmla="*/ 151400 w 490816"/>
                  <a:gd name="connsiteY2" fmla="*/ 292 h 259485"/>
                  <a:gd name="connsiteX3" fmla="*/ 216141 w 490816"/>
                  <a:gd name="connsiteY3" fmla="*/ 82623 h 259485"/>
                  <a:gd name="connsiteX4" fmla="*/ 270062 w 490816"/>
                  <a:gd name="connsiteY4" fmla="*/ 111975 h 259485"/>
                  <a:gd name="connsiteX5" fmla="*/ 346844 w 490816"/>
                  <a:gd name="connsiteY5" fmla="*/ 49153 h 259485"/>
                  <a:gd name="connsiteX6" fmla="*/ 395705 w 490816"/>
                  <a:gd name="connsiteY6" fmla="*/ 195737 h 259485"/>
                  <a:gd name="connsiteX7" fmla="*/ 476081 w 490816"/>
                  <a:gd name="connsiteY7" fmla="*/ 253742 h 259485"/>
                  <a:gd name="connsiteX8" fmla="*/ 67638 w 490816"/>
                  <a:gd name="connsiteY8" fmla="*/ 258558 h 259485"/>
                  <a:gd name="connsiteX9" fmla="*/ 0 w 490816"/>
                  <a:gd name="connsiteY9" fmla="*/ 251543 h 259485"/>
                  <a:gd name="connsiteX0" fmla="*/ 0 w 494912"/>
                  <a:gd name="connsiteY0" fmla="*/ 251543 h 261103"/>
                  <a:gd name="connsiteX1" fmla="*/ 39717 w 494912"/>
                  <a:gd name="connsiteY1" fmla="*/ 63114 h 261103"/>
                  <a:gd name="connsiteX2" fmla="*/ 151400 w 494912"/>
                  <a:gd name="connsiteY2" fmla="*/ 292 h 261103"/>
                  <a:gd name="connsiteX3" fmla="*/ 216141 w 494912"/>
                  <a:gd name="connsiteY3" fmla="*/ 82623 h 261103"/>
                  <a:gd name="connsiteX4" fmla="*/ 270062 w 494912"/>
                  <a:gd name="connsiteY4" fmla="*/ 111975 h 261103"/>
                  <a:gd name="connsiteX5" fmla="*/ 346844 w 494912"/>
                  <a:gd name="connsiteY5" fmla="*/ 49153 h 261103"/>
                  <a:gd name="connsiteX6" fmla="*/ 418565 w 494912"/>
                  <a:gd name="connsiteY6" fmla="*/ 172877 h 261103"/>
                  <a:gd name="connsiteX7" fmla="*/ 476081 w 494912"/>
                  <a:gd name="connsiteY7" fmla="*/ 253742 h 261103"/>
                  <a:gd name="connsiteX8" fmla="*/ 67638 w 494912"/>
                  <a:gd name="connsiteY8" fmla="*/ 258558 h 261103"/>
                  <a:gd name="connsiteX9" fmla="*/ 0 w 494912"/>
                  <a:gd name="connsiteY9" fmla="*/ 251543 h 261103"/>
                  <a:gd name="connsiteX0" fmla="*/ 0 w 494912"/>
                  <a:gd name="connsiteY0" fmla="*/ 251603 h 261163"/>
                  <a:gd name="connsiteX1" fmla="*/ 76293 w 494912"/>
                  <a:gd name="connsiteY1" fmla="*/ 118038 h 261163"/>
                  <a:gd name="connsiteX2" fmla="*/ 151400 w 494912"/>
                  <a:gd name="connsiteY2" fmla="*/ 352 h 261163"/>
                  <a:gd name="connsiteX3" fmla="*/ 216141 w 494912"/>
                  <a:gd name="connsiteY3" fmla="*/ 82683 h 261163"/>
                  <a:gd name="connsiteX4" fmla="*/ 270062 w 494912"/>
                  <a:gd name="connsiteY4" fmla="*/ 112035 h 261163"/>
                  <a:gd name="connsiteX5" fmla="*/ 346844 w 494912"/>
                  <a:gd name="connsiteY5" fmla="*/ 49213 h 261163"/>
                  <a:gd name="connsiteX6" fmla="*/ 418565 w 494912"/>
                  <a:gd name="connsiteY6" fmla="*/ 172937 h 261163"/>
                  <a:gd name="connsiteX7" fmla="*/ 476081 w 494912"/>
                  <a:gd name="connsiteY7" fmla="*/ 253802 h 261163"/>
                  <a:gd name="connsiteX8" fmla="*/ 67638 w 494912"/>
                  <a:gd name="connsiteY8" fmla="*/ 258618 h 261163"/>
                  <a:gd name="connsiteX9" fmla="*/ 0 w 494912"/>
                  <a:gd name="connsiteY9" fmla="*/ 251603 h 261163"/>
                  <a:gd name="connsiteX0" fmla="*/ 0 w 465884"/>
                  <a:gd name="connsiteY0" fmla="*/ 219672 h 261163"/>
                  <a:gd name="connsiteX1" fmla="*/ 47265 w 465884"/>
                  <a:gd name="connsiteY1" fmla="*/ 118038 h 261163"/>
                  <a:gd name="connsiteX2" fmla="*/ 122372 w 465884"/>
                  <a:gd name="connsiteY2" fmla="*/ 352 h 261163"/>
                  <a:gd name="connsiteX3" fmla="*/ 187113 w 465884"/>
                  <a:gd name="connsiteY3" fmla="*/ 82683 h 261163"/>
                  <a:gd name="connsiteX4" fmla="*/ 241034 w 465884"/>
                  <a:gd name="connsiteY4" fmla="*/ 112035 h 261163"/>
                  <a:gd name="connsiteX5" fmla="*/ 317816 w 465884"/>
                  <a:gd name="connsiteY5" fmla="*/ 49213 h 261163"/>
                  <a:gd name="connsiteX6" fmla="*/ 389537 w 465884"/>
                  <a:gd name="connsiteY6" fmla="*/ 172937 h 261163"/>
                  <a:gd name="connsiteX7" fmla="*/ 447053 w 465884"/>
                  <a:gd name="connsiteY7" fmla="*/ 253802 h 261163"/>
                  <a:gd name="connsiteX8" fmla="*/ 38610 w 465884"/>
                  <a:gd name="connsiteY8" fmla="*/ 258618 h 261163"/>
                  <a:gd name="connsiteX9" fmla="*/ 0 w 465884"/>
                  <a:gd name="connsiteY9" fmla="*/ 219672 h 261163"/>
                  <a:gd name="connsiteX0" fmla="*/ 70 w 465954"/>
                  <a:gd name="connsiteY0" fmla="*/ 219672 h 261163"/>
                  <a:gd name="connsiteX1" fmla="*/ 47335 w 465954"/>
                  <a:gd name="connsiteY1" fmla="*/ 118038 h 261163"/>
                  <a:gd name="connsiteX2" fmla="*/ 122442 w 465954"/>
                  <a:gd name="connsiteY2" fmla="*/ 352 h 261163"/>
                  <a:gd name="connsiteX3" fmla="*/ 187183 w 465954"/>
                  <a:gd name="connsiteY3" fmla="*/ 82683 h 261163"/>
                  <a:gd name="connsiteX4" fmla="*/ 241104 w 465954"/>
                  <a:gd name="connsiteY4" fmla="*/ 112035 h 261163"/>
                  <a:gd name="connsiteX5" fmla="*/ 317886 w 465954"/>
                  <a:gd name="connsiteY5" fmla="*/ 49213 h 261163"/>
                  <a:gd name="connsiteX6" fmla="*/ 389607 w 465954"/>
                  <a:gd name="connsiteY6" fmla="*/ 172937 h 261163"/>
                  <a:gd name="connsiteX7" fmla="*/ 447123 w 465954"/>
                  <a:gd name="connsiteY7" fmla="*/ 253802 h 261163"/>
                  <a:gd name="connsiteX8" fmla="*/ 38680 w 465954"/>
                  <a:gd name="connsiteY8" fmla="*/ 258618 h 261163"/>
                  <a:gd name="connsiteX9" fmla="*/ 70 w 465954"/>
                  <a:gd name="connsiteY9" fmla="*/ 219672 h 261163"/>
                  <a:gd name="connsiteX0" fmla="*/ 171 w 466055"/>
                  <a:gd name="connsiteY0" fmla="*/ 219672 h 261163"/>
                  <a:gd name="connsiteX1" fmla="*/ 47436 w 466055"/>
                  <a:gd name="connsiteY1" fmla="*/ 118038 h 261163"/>
                  <a:gd name="connsiteX2" fmla="*/ 122543 w 466055"/>
                  <a:gd name="connsiteY2" fmla="*/ 352 h 261163"/>
                  <a:gd name="connsiteX3" fmla="*/ 187284 w 466055"/>
                  <a:gd name="connsiteY3" fmla="*/ 82683 h 261163"/>
                  <a:gd name="connsiteX4" fmla="*/ 241205 w 466055"/>
                  <a:gd name="connsiteY4" fmla="*/ 112035 h 261163"/>
                  <a:gd name="connsiteX5" fmla="*/ 317987 w 466055"/>
                  <a:gd name="connsiteY5" fmla="*/ 49213 h 261163"/>
                  <a:gd name="connsiteX6" fmla="*/ 389708 w 466055"/>
                  <a:gd name="connsiteY6" fmla="*/ 172937 h 261163"/>
                  <a:gd name="connsiteX7" fmla="*/ 447224 w 466055"/>
                  <a:gd name="connsiteY7" fmla="*/ 253802 h 261163"/>
                  <a:gd name="connsiteX8" fmla="*/ 38781 w 466055"/>
                  <a:gd name="connsiteY8" fmla="*/ 258618 h 261163"/>
                  <a:gd name="connsiteX9" fmla="*/ 171 w 466055"/>
                  <a:gd name="connsiteY9" fmla="*/ 219672 h 261163"/>
                  <a:gd name="connsiteX0" fmla="*/ 171 w 422501"/>
                  <a:gd name="connsiteY0" fmla="*/ 219672 h 267698"/>
                  <a:gd name="connsiteX1" fmla="*/ 47436 w 422501"/>
                  <a:gd name="connsiteY1" fmla="*/ 118038 h 267698"/>
                  <a:gd name="connsiteX2" fmla="*/ 122543 w 422501"/>
                  <a:gd name="connsiteY2" fmla="*/ 352 h 267698"/>
                  <a:gd name="connsiteX3" fmla="*/ 187284 w 422501"/>
                  <a:gd name="connsiteY3" fmla="*/ 82683 h 267698"/>
                  <a:gd name="connsiteX4" fmla="*/ 241205 w 422501"/>
                  <a:gd name="connsiteY4" fmla="*/ 112035 h 267698"/>
                  <a:gd name="connsiteX5" fmla="*/ 317987 w 422501"/>
                  <a:gd name="connsiteY5" fmla="*/ 49213 h 267698"/>
                  <a:gd name="connsiteX6" fmla="*/ 389708 w 422501"/>
                  <a:gd name="connsiteY6" fmla="*/ 172937 h 267698"/>
                  <a:gd name="connsiteX7" fmla="*/ 394973 w 422501"/>
                  <a:gd name="connsiteY7" fmla="*/ 262511 h 267698"/>
                  <a:gd name="connsiteX8" fmla="*/ 38781 w 422501"/>
                  <a:gd name="connsiteY8" fmla="*/ 258618 h 267698"/>
                  <a:gd name="connsiteX9" fmla="*/ 171 w 422501"/>
                  <a:gd name="connsiteY9" fmla="*/ 219672 h 267698"/>
                  <a:gd name="connsiteX0" fmla="*/ 171 w 422501"/>
                  <a:gd name="connsiteY0" fmla="*/ 219672 h 283434"/>
                  <a:gd name="connsiteX1" fmla="*/ 47436 w 422501"/>
                  <a:gd name="connsiteY1" fmla="*/ 118038 h 283434"/>
                  <a:gd name="connsiteX2" fmla="*/ 122543 w 422501"/>
                  <a:gd name="connsiteY2" fmla="*/ 352 h 283434"/>
                  <a:gd name="connsiteX3" fmla="*/ 187284 w 422501"/>
                  <a:gd name="connsiteY3" fmla="*/ 82683 h 283434"/>
                  <a:gd name="connsiteX4" fmla="*/ 241205 w 422501"/>
                  <a:gd name="connsiteY4" fmla="*/ 112035 h 283434"/>
                  <a:gd name="connsiteX5" fmla="*/ 317987 w 422501"/>
                  <a:gd name="connsiteY5" fmla="*/ 49213 h 283434"/>
                  <a:gd name="connsiteX6" fmla="*/ 389708 w 422501"/>
                  <a:gd name="connsiteY6" fmla="*/ 172937 h 283434"/>
                  <a:gd name="connsiteX7" fmla="*/ 394973 w 422501"/>
                  <a:gd name="connsiteY7" fmla="*/ 262511 h 283434"/>
                  <a:gd name="connsiteX8" fmla="*/ 38781 w 422501"/>
                  <a:gd name="connsiteY8" fmla="*/ 258618 h 283434"/>
                  <a:gd name="connsiteX9" fmla="*/ 171 w 422501"/>
                  <a:gd name="connsiteY9" fmla="*/ 219672 h 283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501" h="283434">
                    <a:moveTo>
                      <a:pt x="171" y="219672"/>
                    </a:moveTo>
                    <a:cubicBezTo>
                      <a:pt x="11223" y="201640"/>
                      <a:pt x="27041" y="154591"/>
                      <a:pt x="47436" y="118038"/>
                    </a:cubicBezTo>
                    <a:cubicBezTo>
                      <a:pt x="67831" y="81485"/>
                      <a:pt x="99235" y="6244"/>
                      <a:pt x="122543" y="352"/>
                    </a:cubicBezTo>
                    <a:cubicBezTo>
                      <a:pt x="145851" y="-5540"/>
                      <a:pt x="167507" y="64069"/>
                      <a:pt x="187284" y="82683"/>
                    </a:cubicBezTo>
                    <a:cubicBezTo>
                      <a:pt x="207061" y="101297"/>
                      <a:pt x="219421" y="117613"/>
                      <a:pt x="241205" y="112035"/>
                    </a:cubicBezTo>
                    <a:cubicBezTo>
                      <a:pt x="262989" y="106457"/>
                      <a:pt x="293237" y="39063"/>
                      <a:pt x="317987" y="49213"/>
                    </a:cubicBezTo>
                    <a:cubicBezTo>
                      <a:pt x="342737" y="59363"/>
                      <a:pt x="376877" y="137387"/>
                      <a:pt x="389708" y="172937"/>
                    </a:cubicBezTo>
                    <a:cubicBezTo>
                      <a:pt x="402539" y="208487"/>
                      <a:pt x="453461" y="248231"/>
                      <a:pt x="394973" y="262511"/>
                    </a:cubicBezTo>
                    <a:cubicBezTo>
                      <a:pt x="336485" y="276791"/>
                      <a:pt x="203362" y="303319"/>
                      <a:pt x="38781" y="258618"/>
                    </a:cubicBezTo>
                    <a:cubicBezTo>
                      <a:pt x="8494" y="254345"/>
                      <a:pt x="-1473" y="255877"/>
                      <a:pt x="171" y="219672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  <p:grpSp>
        <p:nvGrpSpPr>
          <p:cNvPr id="533" name="Group 532"/>
          <p:cNvGrpSpPr/>
          <p:nvPr/>
        </p:nvGrpSpPr>
        <p:grpSpPr>
          <a:xfrm>
            <a:off x="8191724" y="1052736"/>
            <a:ext cx="1917982" cy="5078517"/>
            <a:chOff x="7513663" y="937735"/>
            <a:chExt cx="1917982" cy="5078517"/>
          </a:xfrm>
        </p:grpSpPr>
        <p:grpSp>
          <p:nvGrpSpPr>
            <p:cNvPr id="531" name="Group 530"/>
            <p:cNvGrpSpPr/>
            <p:nvPr/>
          </p:nvGrpSpPr>
          <p:grpSpPr>
            <a:xfrm>
              <a:off x="7576990" y="3730357"/>
              <a:ext cx="1740718" cy="2285895"/>
              <a:chOff x="6601654" y="3730357"/>
              <a:chExt cx="1740718" cy="2285895"/>
            </a:xfrm>
          </p:grpSpPr>
          <p:grpSp>
            <p:nvGrpSpPr>
              <p:cNvPr id="446" name="Group 445"/>
              <p:cNvGrpSpPr/>
              <p:nvPr/>
            </p:nvGrpSpPr>
            <p:grpSpPr>
              <a:xfrm>
                <a:off x="6752953" y="5017832"/>
                <a:ext cx="1577601" cy="998420"/>
                <a:chOff x="6338645" y="2741246"/>
                <a:chExt cx="9070975" cy="5740767"/>
              </a:xfrm>
            </p:grpSpPr>
            <p:grpSp>
              <p:nvGrpSpPr>
                <p:cNvPr id="447" name="Group 446"/>
                <p:cNvGrpSpPr/>
                <p:nvPr/>
              </p:nvGrpSpPr>
              <p:grpSpPr>
                <a:xfrm>
                  <a:off x="6338645" y="4813300"/>
                  <a:ext cx="9070975" cy="3668713"/>
                  <a:chOff x="3235325" y="4724400"/>
                  <a:chExt cx="9070975" cy="3668713"/>
                </a:xfrm>
              </p:grpSpPr>
              <p:sp>
                <p:nvSpPr>
                  <p:cNvPr id="452" name="Freeform 15"/>
                  <p:cNvSpPr>
                    <a:spLocks/>
                  </p:cNvSpPr>
                  <p:nvPr/>
                </p:nvSpPr>
                <p:spPr bwMode="auto">
                  <a:xfrm>
                    <a:off x="3235325" y="4724400"/>
                    <a:ext cx="9070975" cy="3668713"/>
                  </a:xfrm>
                  <a:custGeom>
                    <a:avLst/>
                    <a:gdLst>
                      <a:gd name="T0" fmla="*/ 7 w 5714"/>
                      <a:gd name="T1" fmla="*/ 91 h 2311"/>
                      <a:gd name="T2" fmla="*/ 54 w 5714"/>
                      <a:gd name="T3" fmla="*/ 270 h 2311"/>
                      <a:gd name="T4" fmla="*/ 146 w 5714"/>
                      <a:gd name="T5" fmla="*/ 442 h 2311"/>
                      <a:gd name="T6" fmla="*/ 279 w 5714"/>
                      <a:gd name="T7" fmla="*/ 605 h 2311"/>
                      <a:gd name="T8" fmla="*/ 451 w 5714"/>
                      <a:gd name="T9" fmla="*/ 760 h 2311"/>
                      <a:gd name="T10" fmla="*/ 659 w 5714"/>
                      <a:gd name="T11" fmla="*/ 902 h 2311"/>
                      <a:gd name="T12" fmla="*/ 900 w 5714"/>
                      <a:gd name="T13" fmla="*/ 1032 h 2311"/>
                      <a:gd name="T14" fmla="*/ 1169 w 5714"/>
                      <a:gd name="T15" fmla="*/ 1147 h 2311"/>
                      <a:gd name="T16" fmla="*/ 1466 w 5714"/>
                      <a:gd name="T17" fmla="*/ 1244 h 2311"/>
                      <a:gd name="T18" fmla="*/ 1787 w 5714"/>
                      <a:gd name="T19" fmla="*/ 1322 h 2311"/>
                      <a:gd name="T20" fmla="*/ 2127 w 5714"/>
                      <a:gd name="T21" fmla="*/ 1382 h 2311"/>
                      <a:gd name="T22" fmla="*/ 2484 w 5714"/>
                      <a:gd name="T23" fmla="*/ 1418 h 2311"/>
                      <a:gd name="T24" fmla="*/ 2857 w 5714"/>
                      <a:gd name="T25" fmla="*/ 1430 h 2311"/>
                      <a:gd name="T26" fmla="*/ 3230 w 5714"/>
                      <a:gd name="T27" fmla="*/ 1418 h 2311"/>
                      <a:gd name="T28" fmla="*/ 3588 w 5714"/>
                      <a:gd name="T29" fmla="*/ 1382 h 2311"/>
                      <a:gd name="T30" fmla="*/ 3929 w 5714"/>
                      <a:gd name="T31" fmla="*/ 1322 h 2311"/>
                      <a:gd name="T32" fmla="*/ 4248 w 5714"/>
                      <a:gd name="T33" fmla="*/ 1244 h 2311"/>
                      <a:gd name="T34" fmla="*/ 4545 w 5714"/>
                      <a:gd name="T35" fmla="*/ 1147 h 2311"/>
                      <a:gd name="T36" fmla="*/ 4816 w 5714"/>
                      <a:gd name="T37" fmla="*/ 1032 h 2311"/>
                      <a:gd name="T38" fmla="*/ 5055 w 5714"/>
                      <a:gd name="T39" fmla="*/ 902 h 2311"/>
                      <a:gd name="T40" fmla="*/ 5263 w 5714"/>
                      <a:gd name="T41" fmla="*/ 760 h 2311"/>
                      <a:gd name="T42" fmla="*/ 5435 w 5714"/>
                      <a:gd name="T43" fmla="*/ 605 h 2311"/>
                      <a:gd name="T44" fmla="*/ 5569 w 5714"/>
                      <a:gd name="T45" fmla="*/ 442 h 2311"/>
                      <a:gd name="T46" fmla="*/ 5662 w 5714"/>
                      <a:gd name="T47" fmla="*/ 270 h 2311"/>
                      <a:gd name="T48" fmla="*/ 5709 w 5714"/>
                      <a:gd name="T49" fmla="*/ 91 h 2311"/>
                      <a:gd name="T50" fmla="*/ 5714 w 5714"/>
                      <a:gd name="T51" fmla="*/ 930 h 2311"/>
                      <a:gd name="T52" fmla="*/ 5692 w 5714"/>
                      <a:gd name="T53" fmla="*/ 1109 h 2311"/>
                      <a:gd name="T54" fmla="*/ 5621 w 5714"/>
                      <a:gd name="T55" fmla="*/ 1283 h 2311"/>
                      <a:gd name="T56" fmla="*/ 5508 w 5714"/>
                      <a:gd name="T57" fmla="*/ 1448 h 2311"/>
                      <a:gd name="T58" fmla="*/ 5353 w 5714"/>
                      <a:gd name="T59" fmla="*/ 1602 h 2311"/>
                      <a:gd name="T60" fmla="*/ 5164 w 5714"/>
                      <a:gd name="T61" fmla="*/ 1745 h 2311"/>
                      <a:gd name="T62" fmla="*/ 4939 w 5714"/>
                      <a:gd name="T63" fmla="*/ 1877 h 2311"/>
                      <a:gd name="T64" fmla="*/ 4684 w 5714"/>
                      <a:gd name="T65" fmla="*/ 1991 h 2311"/>
                      <a:gd name="T66" fmla="*/ 4399 w 5714"/>
                      <a:gd name="T67" fmla="*/ 2092 h 2311"/>
                      <a:gd name="T68" fmla="*/ 4091 w 5714"/>
                      <a:gd name="T69" fmla="*/ 2175 h 2311"/>
                      <a:gd name="T70" fmla="*/ 3761 w 5714"/>
                      <a:gd name="T71" fmla="*/ 2240 h 2311"/>
                      <a:gd name="T72" fmla="*/ 3411 w 5714"/>
                      <a:gd name="T73" fmla="*/ 2285 h 2311"/>
                      <a:gd name="T74" fmla="*/ 3046 w 5714"/>
                      <a:gd name="T75" fmla="*/ 2308 h 2311"/>
                      <a:gd name="T76" fmla="*/ 2670 w 5714"/>
                      <a:gd name="T77" fmla="*/ 2308 h 2311"/>
                      <a:gd name="T78" fmla="*/ 2304 w 5714"/>
                      <a:gd name="T79" fmla="*/ 2285 h 2311"/>
                      <a:gd name="T80" fmla="*/ 1955 w 5714"/>
                      <a:gd name="T81" fmla="*/ 2240 h 2311"/>
                      <a:gd name="T82" fmla="*/ 1624 w 5714"/>
                      <a:gd name="T83" fmla="*/ 2175 h 2311"/>
                      <a:gd name="T84" fmla="*/ 1315 w 5714"/>
                      <a:gd name="T85" fmla="*/ 2092 h 2311"/>
                      <a:gd name="T86" fmla="*/ 1032 w 5714"/>
                      <a:gd name="T87" fmla="*/ 1991 h 2311"/>
                      <a:gd name="T88" fmla="*/ 775 w 5714"/>
                      <a:gd name="T89" fmla="*/ 1877 h 2311"/>
                      <a:gd name="T90" fmla="*/ 552 w 5714"/>
                      <a:gd name="T91" fmla="*/ 1745 h 2311"/>
                      <a:gd name="T92" fmla="*/ 361 w 5714"/>
                      <a:gd name="T93" fmla="*/ 1602 h 2311"/>
                      <a:gd name="T94" fmla="*/ 208 w 5714"/>
                      <a:gd name="T95" fmla="*/ 1448 h 2311"/>
                      <a:gd name="T96" fmla="*/ 94 w 5714"/>
                      <a:gd name="T97" fmla="*/ 1283 h 2311"/>
                      <a:gd name="T98" fmla="*/ 24 w 5714"/>
                      <a:gd name="T99" fmla="*/ 1109 h 2311"/>
                      <a:gd name="T100" fmla="*/ 0 w 5714"/>
                      <a:gd name="T101" fmla="*/ 930 h 23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311">
                        <a:moveTo>
                          <a:pt x="0" y="0"/>
                        </a:moveTo>
                        <a:lnTo>
                          <a:pt x="7" y="91"/>
                        </a:lnTo>
                        <a:lnTo>
                          <a:pt x="24" y="181"/>
                        </a:lnTo>
                        <a:lnTo>
                          <a:pt x="54" y="270"/>
                        </a:lnTo>
                        <a:lnTo>
                          <a:pt x="94" y="357"/>
                        </a:lnTo>
                        <a:lnTo>
                          <a:pt x="146" y="442"/>
                        </a:lnTo>
                        <a:lnTo>
                          <a:pt x="208" y="525"/>
                        </a:lnTo>
                        <a:lnTo>
                          <a:pt x="279" y="605"/>
                        </a:lnTo>
                        <a:lnTo>
                          <a:pt x="361" y="685"/>
                        </a:lnTo>
                        <a:lnTo>
                          <a:pt x="451" y="760"/>
                        </a:lnTo>
                        <a:lnTo>
                          <a:pt x="552" y="833"/>
                        </a:lnTo>
                        <a:lnTo>
                          <a:pt x="659" y="902"/>
                        </a:lnTo>
                        <a:lnTo>
                          <a:pt x="775" y="970"/>
                        </a:lnTo>
                        <a:lnTo>
                          <a:pt x="900" y="1032"/>
                        </a:lnTo>
                        <a:lnTo>
                          <a:pt x="1032" y="1091"/>
                        </a:lnTo>
                        <a:lnTo>
                          <a:pt x="1169" y="1147"/>
                        </a:lnTo>
                        <a:lnTo>
                          <a:pt x="1315" y="1197"/>
                        </a:lnTo>
                        <a:lnTo>
                          <a:pt x="1466" y="1244"/>
                        </a:lnTo>
                        <a:lnTo>
                          <a:pt x="1624" y="1286"/>
                        </a:lnTo>
                        <a:lnTo>
                          <a:pt x="1787" y="1322"/>
                        </a:lnTo>
                        <a:lnTo>
                          <a:pt x="1955" y="1355"/>
                        </a:lnTo>
                        <a:lnTo>
                          <a:pt x="2127" y="1382"/>
                        </a:lnTo>
                        <a:lnTo>
                          <a:pt x="2304" y="1402"/>
                        </a:lnTo>
                        <a:lnTo>
                          <a:pt x="2484" y="1418"/>
                        </a:lnTo>
                        <a:lnTo>
                          <a:pt x="2670" y="1427"/>
                        </a:lnTo>
                        <a:lnTo>
                          <a:pt x="2857" y="1430"/>
                        </a:lnTo>
                        <a:lnTo>
                          <a:pt x="3046" y="1427"/>
                        </a:lnTo>
                        <a:lnTo>
                          <a:pt x="3230" y="1418"/>
                        </a:lnTo>
                        <a:lnTo>
                          <a:pt x="3411" y="1402"/>
                        </a:lnTo>
                        <a:lnTo>
                          <a:pt x="3588" y="1382"/>
                        </a:lnTo>
                        <a:lnTo>
                          <a:pt x="3761" y="1355"/>
                        </a:lnTo>
                        <a:lnTo>
                          <a:pt x="3929" y="1322"/>
                        </a:lnTo>
                        <a:lnTo>
                          <a:pt x="4091" y="1286"/>
                        </a:lnTo>
                        <a:lnTo>
                          <a:pt x="4248" y="1244"/>
                        </a:lnTo>
                        <a:lnTo>
                          <a:pt x="4399" y="1197"/>
                        </a:lnTo>
                        <a:lnTo>
                          <a:pt x="4545" y="1147"/>
                        </a:lnTo>
                        <a:lnTo>
                          <a:pt x="4684" y="1091"/>
                        </a:lnTo>
                        <a:lnTo>
                          <a:pt x="4816" y="1032"/>
                        </a:lnTo>
                        <a:lnTo>
                          <a:pt x="4939" y="970"/>
                        </a:lnTo>
                        <a:lnTo>
                          <a:pt x="5055" y="902"/>
                        </a:lnTo>
                        <a:lnTo>
                          <a:pt x="5164" y="833"/>
                        </a:lnTo>
                        <a:lnTo>
                          <a:pt x="5263" y="760"/>
                        </a:lnTo>
                        <a:lnTo>
                          <a:pt x="5353" y="685"/>
                        </a:lnTo>
                        <a:lnTo>
                          <a:pt x="5435" y="605"/>
                        </a:lnTo>
                        <a:lnTo>
                          <a:pt x="5508" y="525"/>
                        </a:lnTo>
                        <a:lnTo>
                          <a:pt x="5569" y="442"/>
                        </a:lnTo>
                        <a:lnTo>
                          <a:pt x="5621" y="357"/>
                        </a:lnTo>
                        <a:lnTo>
                          <a:pt x="5662" y="270"/>
                        </a:lnTo>
                        <a:lnTo>
                          <a:pt x="5692" y="181"/>
                        </a:lnTo>
                        <a:lnTo>
                          <a:pt x="5709" y="91"/>
                        </a:lnTo>
                        <a:lnTo>
                          <a:pt x="5714" y="0"/>
                        </a:lnTo>
                        <a:lnTo>
                          <a:pt x="5714" y="930"/>
                        </a:lnTo>
                        <a:lnTo>
                          <a:pt x="5709" y="1020"/>
                        </a:lnTo>
                        <a:lnTo>
                          <a:pt x="5692" y="1109"/>
                        </a:lnTo>
                        <a:lnTo>
                          <a:pt x="5662" y="1197"/>
                        </a:lnTo>
                        <a:lnTo>
                          <a:pt x="5621" y="1283"/>
                        </a:lnTo>
                        <a:lnTo>
                          <a:pt x="5569" y="1366"/>
                        </a:lnTo>
                        <a:lnTo>
                          <a:pt x="5508" y="1448"/>
                        </a:lnTo>
                        <a:lnTo>
                          <a:pt x="5435" y="1526"/>
                        </a:lnTo>
                        <a:lnTo>
                          <a:pt x="5353" y="1602"/>
                        </a:lnTo>
                        <a:lnTo>
                          <a:pt x="5263" y="1675"/>
                        </a:lnTo>
                        <a:lnTo>
                          <a:pt x="5164" y="1745"/>
                        </a:lnTo>
                        <a:lnTo>
                          <a:pt x="5055" y="1812"/>
                        </a:lnTo>
                        <a:lnTo>
                          <a:pt x="4939" y="1877"/>
                        </a:lnTo>
                        <a:lnTo>
                          <a:pt x="4816" y="1936"/>
                        </a:lnTo>
                        <a:lnTo>
                          <a:pt x="4684" y="1991"/>
                        </a:lnTo>
                        <a:lnTo>
                          <a:pt x="4545" y="2045"/>
                        </a:lnTo>
                        <a:lnTo>
                          <a:pt x="4399" y="2092"/>
                        </a:lnTo>
                        <a:lnTo>
                          <a:pt x="4248" y="2137"/>
                        </a:lnTo>
                        <a:lnTo>
                          <a:pt x="4091" y="2175"/>
                        </a:lnTo>
                        <a:lnTo>
                          <a:pt x="3929" y="2210"/>
                        </a:lnTo>
                        <a:lnTo>
                          <a:pt x="3761" y="2240"/>
                        </a:lnTo>
                        <a:lnTo>
                          <a:pt x="3588" y="2266"/>
                        </a:lnTo>
                        <a:lnTo>
                          <a:pt x="3411" y="2285"/>
                        </a:lnTo>
                        <a:lnTo>
                          <a:pt x="3230" y="2299"/>
                        </a:lnTo>
                        <a:lnTo>
                          <a:pt x="3046" y="2308"/>
                        </a:lnTo>
                        <a:lnTo>
                          <a:pt x="2857" y="2311"/>
                        </a:lnTo>
                        <a:lnTo>
                          <a:pt x="2670" y="2308"/>
                        </a:lnTo>
                        <a:lnTo>
                          <a:pt x="2484" y="2299"/>
                        </a:lnTo>
                        <a:lnTo>
                          <a:pt x="2304" y="2285"/>
                        </a:lnTo>
                        <a:lnTo>
                          <a:pt x="2127" y="2266"/>
                        </a:lnTo>
                        <a:lnTo>
                          <a:pt x="1955" y="2240"/>
                        </a:lnTo>
                        <a:lnTo>
                          <a:pt x="1787" y="2210"/>
                        </a:lnTo>
                        <a:lnTo>
                          <a:pt x="1624" y="2175"/>
                        </a:lnTo>
                        <a:lnTo>
                          <a:pt x="1466" y="2137"/>
                        </a:lnTo>
                        <a:lnTo>
                          <a:pt x="1315" y="2092"/>
                        </a:lnTo>
                        <a:lnTo>
                          <a:pt x="1169" y="2045"/>
                        </a:lnTo>
                        <a:lnTo>
                          <a:pt x="1032" y="1991"/>
                        </a:lnTo>
                        <a:lnTo>
                          <a:pt x="900" y="1936"/>
                        </a:lnTo>
                        <a:lnTo>
                          <a:pt x="775" y="1877"/>
                        </a:lnTo>
                        <a:lnTo>
                          <a:pt x="659" y="1812"/>
                        </a:lnTo>
                        <a:lnTo>
                          <a:pt x="552" y="1745"/>
                        </a:lnTo>
                        <a:lnTo>
                          <a:pt x="451" y="1675"/>
                        </a:lnTo>
                        <a:lnTo>
                          <a:pt x="361" y="1602"/>
                        </a:lnTo>
                        <a:lnTo>
                          <a:pt x="279" y="1526"/>
                        </a:lnTo>
                        <a:lnTo>
                          <a:pt x="208" y="1448"/>
                        </a:lnTo>
                        <a:lnTo>
                          <a:pt x="146" y="1366"/>
                        </a:lnTo>
                        <a:lnTo>
                          <a:pt x="94" y="1283"/>
                        </a:lnTo>
                        <a:lnTo>
                          <a:pt x="54" y="1197"/>
                        </a:lnTo>
                        <a:lnTo>
                          <a:pt x="24" y="1109"/>
                        </a:lnTo>
                        <a:lnTo>
                          <a:pt x="7" y="1020"/>
                        </a:lnTo>
                        <a:lnTo>
                          <a:pt x="0" y="9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solidFill>
                      <a:schemeClr val="accent1">
                        <a:lumMod val="75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53" name="Freeform 16"/>
                  <p:cNvSpPr>
                    <a:spLocks/>
                  </p:cNvSpPr>
                  <p:nvPr/>
                </p:nvSpPr>
                <p:spPr bwMode="auto">
                  <a:xfrm>
                    <a:off x="3759200" y="5773738"/>
                    <a:ext cx="349250" cy="1725613"/>
                  </a:xfrm>
                  <a:custGeom>
                    <a:avLst/>
                    <a:gdLst>
                      <a:gd name="T0" fmla="*/ 0 w 220"/>
                      <a:gd name="T1" fmla="*/ 0 h 1087"/>
                      <a:gd name="T2" fmla="*/ 67 w 220"/>
                      <a:gd name="T3" fmla="*/ 60 h 1087"/>
                      <a:gd name="T4" fmla="*/ 140 w 220"/>
                      <a:gd name="T5" fmla="*/ 118 h 1087"/>
                      <a:gd name="T6" fmla="*/ 220 w 220"/>
                      <a:gd name="T7" fmla="*/ 175 h 1087"/>
                      <a:gd name="T8" fmla="*/ 220 w 220"/>
                      <a:gd name="T9" fmla="*/ 1087 h 1087"/>
                      <a:gd name="T10" fmla="*/ 140 w 220"/>
                      <a:gd name="T11" fmla="*/ 1033 h 1087"/>
                      <a:gd name="T12" fmla="*/ 67 w 220"/>
                      <a:gd name="T13" fmla="*/ 976 h 1087"/>
                      <a:gd name="T14" fmla="*/ 0 w 220"/>
                      <a:gd name="T15" fmla="*/ 919 h 1087"/>
                      <a:gd name="T16" fmla="*/ 0 w 220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20" h="1087">
                        <a:moveTo>
                          <a:pt x="0" y="0"/>
                        </a:moveTo>
                        <a:lnTo>
                          <a:pt x="67" y="60"/>
                        </a:lnTo>
                        <a:lnTo>
                          <a:pt x="140" y="118"/>
                        </a:lnTo>
                        <a:lnTo>
                          <a:pt x="220" y="175"/>
                        </a:lnTo>
                        <a:lnTo>
                          <a:pt x="220" y="1087"/>
                        </a:lnTo>
                        <a:lnTo>
                          <a:pt x="140" y="1033"/>
                        </a:lnTo>
                        <a:lnTo>
                          <a:pt x="67" y="976"/>
                        </a:lnTo>
                        <a:lnTo>
                          <a:pt x="0" y="9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54" name="Freeform 17"/>
                  <p:cNvSpPr>
                    <a:spLocks/>
                  </p:cNvSpPr>
                  <p:nvPr/>
                </p:nvSpPr>
                <p:spPr bwMode="auto">
                  <a:xfrm>
                    <a:off x="11436350" y="5773738"/>
                    <a:ext cx="347663" cy="1725613"/>
                  </a:xfrm>
                  <a:custGeom>
                    <a:avLst/>
                    <a:gdLst>
                      <a:gd name="T0" fmla="*/ 219 w 219"/>
                      <a:gd name="T1" fmla="*/ 0 h 1087"/>
                      <a:gd name="T2" fmla="*/ 219 w 219"/>
                      <a:gd name="T3" fmla="*/ 919 h 1087"/>
                      <a:gd name="T4" fmla="*/ 151 w 219"/>
                      <a:gd name="T5" fmla="*/ 976 h 1087"/>
                      <a:gd name="T6" fmla="*/ 78 w 219"/>
                      <a:gd name="T7" fmla="*/ 1033 h 1087"/>
                      <a:gd name="T8" fmla="*/ 0 w 219"/>
                      <a:gd name="T9" fmla="*/ 1087 h 1087"/>
                      <a:gd name="T10" fmla="*/ 0 w 219"/>
                      <a:gd name="T11" fmla="*/ 175 h 1087"/>
                      <a:gd name="T12" fmla="*/ 78 w 219"/>
                      <a:gd name="T13" fmla="*/ 118 h 1087"/>
                      <a:gd name="T14" fmla="*/ 151 w 219"/>
                      <a:gd name="T15" fmla="*/ 60 h 1087"/>
                      <a:gd name="T16" fmla="*/ 219 w 219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19" h="1087">
                        <a:moveTo>
                          <a:pt x="219" y="0"/>
                        </a:moveTo>
                        <a:lnTo>
                          <a:pt x="219" y="919"/>
                        </a:lnTo>
                        <a:lnTo>
                          <a:pt x="151" y="976"/>
                        </a:lnTo>
                        <a:lnTo>
                          <a:pt x="78" y="1033"/>
                        </a:lnTo>
                        <a:lnTo>
                          <a:pt x="0" y="1087"/>
                        </a:lnTo>
                        <a:lnTo>
                          <a:pt x="0" y="175"/>
                        </a:lnTo>
                        <a:lnTo>
                          <a:pt x="78" y="118"/>
                        </a:lnTo>
                        <a:lnTo>
                          <a:pt x="151" y="60"/>
                        </a:lnTo>
                        <a:lnTo>
                          <a:pt x="21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55" name="Freeform 18"/>
                  <p:cNvSpPr>
                    <a:spLocks/>
                  </p:cNvSpPr>
                  <p:nvPr/>
                </p:nvSpPr>
                <p:spPr bwMode="auto">
                  <a:xfrm>
                    <a:off x="4457700" y="6267450"/>
                    <a:ext cx="347663" cy="1598613"/>
                  </a:xfrm>
                  <a:custGeom>
                    <a:avLst/>
                    <a:gdLst>
                      <a:gd name="T0" fmla="*/ 0 w 219"/>
                      <a:gd name="T1" fmla="*/ 0 h 1007"/>
                      <a:gd name="T2" fmla="*/ 106 w 219"/>
                      <a:gd name="T3" fmla="*/ 53 h 1007"/>
                      <a:gd name="T4" fmla="*/ 219 w 219"/>
                      <a:gd name="T5" fmla="*/ 106 h 1007"/>
                      <a:gd name="T6" fmla="*/ 219 w 219"/>
                      <a:gd name="T7" fmla="*/ 1007 h 1007"/>
                      <a:gd name="T8" fmla="*/ 106 w 219"/>
                      <a:gd name="T9" fmla="*/ 959 h 1007"/>
                      <a:gd name="T10" fmla="*/ 0 w 219"/>
                      <a:gd name="T11" fmla="*/ 905 h 1007"/>
                      <a:gd name="T12" fmla="*/ 0 w 219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1007">
                        <a:moveTo>
                          <a:pt x="0" y="0"/>
                        </a:moveTo>
                        <a:lnTo>
                          <a:pt x="106" y="53"/>
                        </a:lnTo>
                        <a:lnTo>
                          <a:pt x="219" y="106"/>
                        </a:lnTo>
                        <a:lnTo>
                          <a:pt x="219" y="1007"/>
                        </a:lnTo>
                        <a:lnTo>
                          <a:pt x="106" y="959"/>
                        </a:lnTo>
                        <a:lnTo>
                          <a:pt x="0" y="90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56" name="Freeform 19"/>
                  <p:cNvSpPr>
                    <a:spLocks/>
                  </p:cNvSpPr>
                  <p:nvPr/>
                </p:nvSpPr>
                <p:spPr bwMode="auto">
                  <a:xfrm>
                    <a:off x="10737850" y="6267450"/>
                    <a:ext cx="349250" cy="1598613"/>
                  </a:xfrm>
                  <a:custGeom>
                    <a:avLst/>
                    <a:gdLst>
                      <a:gd name="T0" fmla="*/ 220 w 220"/>
                      <a:gd name="T1" fmla="*/ 0 h 1007"/>
                      <a:gd name="T2" fmla="*/ 220 w 220"/>
                      <a:gd name="T3" fmla="*/ 905 h 1007"/>
                      <a:gd name="T4" fmla="*/ 112 w 220"/>
                      <a:gd name="T5" fmla="*/ 959 h 1007"/>
                      <a:gd name="T6" fmla="*/ 0 w 220"/>
                      <a:gd name="T7" fmla="*/ 1007 h 1007"/>
                      <a:gd name="T8" fmla="*/ 0 w 220"/>
                      <a:gd name="T9" fmla="*/ 106 h 1007"/>
                      <a:gd name="T10" fmla="*/ 112 w 220"/>
                      <a:gd name="T11" fmla="*/ 53 h 1007"/>
                      <a:gd name="T12" fmla="*/ 220 w 220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1007">
                        <a:moveTo>
                          <a:pt x="220" y="0"/>
                        </a:moveTo>
                        <a:lnTo>
                          <a:pt x="220" y="905"/>
                        </a:lnTo>
                        <a:lnTo>
                          <a:pt x="112" y="959"/>
                        </a:lnTo>
                        <a:lnTo>
                          <a:pt x="0" y="1007"/>
                        </a:lnTo>
                        <a:lnTo>
                          <a:pt x="0" y="106"/>
                        </a:lnTo>
                        <a:lnTo>
                          <a:pt x="112" y="5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57" name="Freeform 20"/>
                  <p:cNvSpPr>
                    <a:spLocks/>
                  </p:cNvSpPr>
                  <p:nvPr/>
                </p:nvSpPr>
                <p:spPr bwMode="auto">
                  <a:xfrm>
                    <a:off x="5154613" y="6575425"/>
                    <a:ext cx="347663" cy="1530350"/>
                  </a:xfrm>
                  <a:custGeom>
                    <a:avLst/>
                    <a:gdLst>
                      <a:gd name="T0" fmla="*/ 0 w 219"/>
                      <a:gd name="T1" fmla="*/ 0 h 964"/>
                      <a:gd name="T2" fmla="*/ 108 w 219"/>
                      <a:gd name="T3" fmla="*/ 37 h 964"/>
                      <a:gd name="T4" fmla="*/ 219 w 219"/>
                      <a:gd name="T5" fmla="*/ 71 h 964"/>
                      <a:gd name="T6" fmla="*/ 219 w 219"/>
                      <a:gd name="T7" fmla="*/ 964 h 964"/>
                      <a:gd name="T8" fmla="*/ 108 w 219"/>
                      <a:gd name="T9" fmla="*/ 931 h 964"/>
                      <a:gd name="T10" fmla="*/ 0 w 219"/>
                      <a:gd name="T11" fmla="*/ 897 h 964"/>
                      <a:gd name="T12" fmla="*/ 0 w 219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64">
                        <a:moveTo>
                          <a:pt x="0" y="0"/>
                        </a:moveTo>
                        <a:lnTo>
                          <a:pt x="108" y="37"/>
                        </a:lnTo>
                        <a:lnTo>
                          <a:pt x="219" y="71"/>
                        </a:lnTo>
                        <a:lnTo>
                          <a:pt x="219" y="964"/>
                        </a:lnTo>
                        <a:lnTo>
                          <a:pt x="108" y="931"/>
                        </a:lnTo>
                        <a:lnTo>
                          <a:pt x="0" y="89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58" name="Freeform 21"/>
                  <p:cNvSpPr>
                    <a:spLocks/>
                  </p:cNvSpPr>
                  <p:nvPr/>
                </p:nvSpPr>
                <p:spPr bwMode="auto">
                  <a:xfrm>
                    <a:off x="10040938" y="6575425"/>
                    <a:ext cx="346075" cy="1530350"/>
                  </a:xfrm>
                  <a:custGeom>
                    <a:avLst/>
                    <a:gdLst>
                      <a:gd name="T0" fmla="*/ 218 w 218"/>
                      <a:gd name="T1" fmla="*/ 0 h 964"/>
                      <a:gd name="T2" fmla="*/ 218 w 218"/>
                      <a:gd name="T3" fmla="*/ 897 h 964"/>
                      <a:gd name="T4" fmla="*/ 111 w 218"/>
                      <a:gd name="T5" fmla="*/ 931 h 964"/>
                      <a:gd name="T6" fmla="*/ 0 w 218"/>
                      <a:gd name="T7" fmla="*/ 964 h 964"/>
                      <a:gd name="T8" fmla="*/ 0 w 218"/>
                      <a:gd name="T9" fmla="*/ 71 h 964"/>
                      <a:gd name="T10" fmla="*/ 111 w 218"/>
                      <a:gd name="T11" fmla="*/ 37 h 964"/>
                      <a:gd name="T12" fmla="*/ 218 w 218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8" h="964">
                        <a:moveTo>
                          <a:pt x="218" y="0"/>
                        </a:moveTo>
                        <a:lnTo>
                          <a:pt x="218" y="897"/>
                        </a:lnTo>
                        <a:lnTo>
                          <a:pt x="111" y="931"/>
                        </a:lnTo>
                        <a:lnTo>
                          <a:pt x="0" y="964"/>
                        </a:lnTo>
                        <a:lnTo>
                          <a:pt x="0" y="71"/>
                        </a:lnTo>
                        <a:lnTo>
                          <a:pt x="111" y="37"/>
                        </a:lnTo>
                        <a:lnTo>
                          <a:pt x="2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59" name="Freeform 22"/>
                  <p:cNvSpPr>
                    <a:spLocks/>
                  </p:cNvSpPr>
                  <p:nvPr/>
                </p:nvSpPr>
                <p:spPr bwMode="auto">
                  <a:xfrm>
                    <a:off x="6027738" y="6823075"/>
                    <a:ext cx="347663" cy="1470025"/>
                  </a:xfrm>
                  <a:custGeom>
                    <a:avLst/>
                    <a:gdLst>
                      <a:gd name="T0" fmla="*/ 0 w 219"/>
                      <a:gd name="T1" fmla="*/ 0 h 926"/>
                      <a:gd name="T2" fmla="*/ 108 w 219"/>
                      <a:gd name="T3" fmla="*/ 23 h 926"/>
                      <a:gd name="T4" fmla="*/ 219 w 219"/>
                      <a:gd name="T5" fmla="*/ 42 h 926"/>
                      <a:gd name="T6" fmla="*/ 219 w 219"/>
                      <a:gd name="T7" fmla="*/ 926 h 926"/>
                      <a:gd name="T8" fmla="*/ 108 w 219"/>
                      <a:gd name="T9" fmla="*/ 909 h 926"/>
                      <a:gd name="T10" fmla="*/ 0 w 219"/>
                      <a:gd name="T11" fmla="*/ 888 h 926"/>
                      <a:gd name="T12" fmla="*/ 0 w 219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26">
                        <a:moveTo>
                          <a:pt x="0" y="0"/>
                        </a:moveTo>
                        <a:lnTo>
                          <a:pt x="108" y="23"/>
                        </a:lnTo>
                        <a:lnTo>
                          <a:pt x="219" y="42"/>
                        </a:lnTo>
                        <a:lnTo>
                          <a:pt x="219" y="926"/>
                        </a:lnTo>
                        <a:lnTo>
                          <a:pt x="108" y="909"/>
                        </a:lnTo>
                        <a:lnTo>
                          <a:pt x="0" y="88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60" name="Freeform 23"/>
                  <p:cNvSpPr>
                    <a:spLocks/>
                  </p:cNvSpPr>
                  <p:nvPr/>
                </p:nvSpPr>
                <p:spPr bwMode="auto">
                  <a:xfrm>
                    <a:off x="9167813" y="6823075"/>
                    <a:ext cx="349250" cy="1470025"/>
                  </a:xfrm>
                  <a:custGeom>
                    <a:avLst/>
                    <a:gdLst>
                      <a:gd name="T0" fmla="*/ 220 w 220"/>
                      <a:gd name="T1" fmla="*/ 0 h 926"/>
                      <a:gd name="T2" fmla="*/ 220 w 220"/>
                      <a:gd name="T3" fmla="*/ 888 h 926"/>
                      <a:gd name="T4" fmla="*/ 111 w 220"/>
                      <a:gd name="T5" fmla="*/ 909 h 926"/>
                      <a:gd name="T6" fmla="*/ 0 w 220"/>
                      <a:gd name="T7" fmla="*/ 926 h 926"/>
                      <a:gd name="T8" fmla="*/ 0 w 220"/>
                      <a:gd name="T9" fmla="*/ 42 h 926"/>
                      <a:gd name="T10" fmla="*/ 111 w 220"/>
                      <a:gd name="T11" fmla="*/ 23 h 926"/>
                      <a:gd name="T12" fmla="*/ 220 w 220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926">
                        <a:moveTo>
                          <a:pt x="220" y="0"/>
                        </a:moveTo>
                        <a:lnTo>
                          <a:pt x="220" y="888"/>
                        </a:lnTo>
                        <a:lnTo>
                          <a:pt x="111" y="909"/>
                        </a:lnTo>
                        <a:lnTo>
                          <a:pt x="0" y="926"/>
                        </a:lnTo>
                        <a:lnTo>
                          <a:pt x="0" y="42"/>
                        </a:lnTo>
                        <a:lnTo>
                          <a:pt x="111" y="2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61" name="Freeform 24"/>
                  <p:cNvSpPr>
                    <a:spLocks/>
                  </p:cNvSpPr>
                  <p:nvPr/>
                </p:nvSpPr>
                <p:spPr bwMode="auto">
                  <a:xfrm>
                    <a:off x="7073900" y="6975475"/>
                    <a:ext cx="347663" cy="1417638"/>
                  </a:xfrm>
                  <a:custGeom>
                    <a:avLst/>
                    <a:gdLst>
                      <a:gd name="T0" fmla="*/ 0 w 219"/>
                      <a:gd name="T1" fmla="*/ 0 h 893"/>
                      <a:gd name="T2" fmla="*/ 110 w 219"/>
                      <a:gd name="T3" fmla="*/ 7 h 893"/>
                      <a:gd name="T4" fmla="*/ 219 w 219"/>
                      <a:gd name="T5" fmla="*/ 12 h 893"/>
                      <a:gd name="T6" fmla="*/ 219 w 219"/>
                      <a:gd name="T7" fmla="*/ 893 h 893"/>
                      <a:gd name="T8" fmla="*/ 110 w 219"/>
                      <a:gd name="T9" fmla="*/ 890 h 893"/>
                      <a:gd name="T10" fmla="*/ 0 w 219"/>
                      <a:gd name="T11" fmla="*/ 881 h 893"/>
                      <a:gd name="T12" fmla="*/ 0 w 219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893">
                        <a:moveTo>
                          <a:pt x="0" y="0"/>
                        </a:moveTo>
                        <a:lnTo>
                          <a:pt x="110" y="7"/>
                        </a:lnTo>
                        <a:lnTo>
                          <a:pt x="219" y="12"/>
                        </a:lnTo>
                        <a:lnTo>
                          <a:pt x="219" y="893"/>
                        </a:lnTo>
                        <a:lnTo>
                          <a:pt x="110" y="890"/>
                        </a:lnTo>
                        <a:lnTo>
                          <a:pt x="0" y="88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62" name="Freeform 25"/>
                  <p:cNvSpPr>
                    <a:spLocks/>
                  </p:cNvSpPr>
                  <p:nvPr/>
                </p:nvSpPr>
                <p:spPr bwMode="auto">
                  <a:xfrm>
                    <a:off x="8120063" y="6975475"/>
                    <a:ext cx="350838" cy="1417638"/>
                  </a:xfrm>
                  <a:custGeom>
                    <a:avLst/>
                    <a:gdLst>
                      <a:gd name="T0" fmla="*/ 221 w 221"/>
                      <a:gd name="T1" fmla="*/ 0 h 893"/>
                      <a:gd name="T2" fmla="*/ 221 w 221"/>
                      <a:gd name="T3" fmla="*/ 881 h 893"/>
                      <a:gd name="T4" fmla="*/ 110 w 221"/>
                      <a:gd name="T5" fmla="*/ 890 h 893"/>
                      <a:gd name="T6" fmla="*/ 0 w 221"/>
                      <a:gd name="T7" fmla="*/ 893 h 893"/>
                      <a:gd name="T8" fmla="*/ 0 w 221"/>
                      <a:gd name="T9" fmla="*/ 12 h 893"/>
                      <a:gd name="T10" fmla="*/ 110 w 221"/>
                      <a:gd name="T11" fmla="*/ 7 h 893"/>
                      <a:gd name="T12" fmla="*/ 221 w 221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1" h="893">
                        <a:moveTo>
                          <a:pt x="221" y="0"/>
                        </a:moveTo>
                        <a:lnTo>
                          <a:pt x="221" y="881"/>
                        </a:lnTo>
                        <a:lnTo>
                          <a:pt x="110" y="890"/>
                        </a:lnTo>
                        <a:lnTo>
                          <a:pt x="0" y="893"/>
                        </a:lnTo>
                        <a:lnTo>
                          <a:pt x="0" y="12"/>
                        </a:lnTo>
                        <a:lnTo>
                          <a:pt x="110" y="7"/>
                        </a:lnTo>
                        <a:lnTo>
                          <a:pt x="221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448" name="Group 447"/>
                <p:cNvGrpSpPr/>
                <p:nvPr/>
              </p:nvGrpSpPr>
              <p:grpSpPr>
                <a:xfrm>
                  <a:off x="6338645" y="2741246"/>
                  <a:ext cx="9070975" cy="4368800"/>
                  <a:chOff x="3235325" y="2628900"/>
                  <a:chExt cx="9070975" cy="4368800"/>
                </a:xfrm>
              </p:grpSpPr>
              <p:sp>
                <p:nvSpPr>
                  <p:cNvPr id="449" name="Freeform 26"/>
                  <p:cNvSpPr>
                    <a:spLocks/>
                  </p:cNvSpPr>
                  <p:nvPr/>
                </p:nvSpPr>
                <p:spPr bwMode="auto">
                  <a:xfrm>
                    <a:off x="3235325" y="2628900"/>
                    <a:ext cx="9070975" cy="4368800"/>
                  </a:xfrm>
                  <a:custGeom>
                    <a:avLst/>
                    <a:gdLst>
                      <a:gd name="T0" fmla="*/ 3038 w 5714"/>
                      <a:gd name="T1" fmla="*/ 2 h 2752"/>
                      <a:gd name="T2" fmla="*/ 3390 w 5714"/>
                      <a:gd name="T3" fmla="*/ 21 h 2752"/>
                      <a:gd name="T4" fmla="*/ 3728 w 5714"/>
                      <a:gd name="T5" fmla="*/ 59 h 2752"/>
                      <a:gd name="T6" fmla="*/ 4047 w 5714"/>
                      <a:gd name="T7" fmla="*/ 115 h 2752"/>
                      <a:gd name="T8" fmla="*/ 4349 w 5714"/>
                      <a:gd name="T9" fmla="*/ 186 h 2752"/>
                      <a:gd name="T10" fmla="*/ 4627 w 5714"/>
                      <a:gd name="T11" fmla="*/ 273 h 2752"/>
                      <a:gd name="T12" fmla="*/ 4878 w 5714"/>
                      <a:gd name="T13" fmla="*/ 374 h 2752"/>
                      <a:gd name="T14" fmla="*/ 5102 w 5714"/>
                      <a:gd name="T15" fmla="*/ 488 h 2752"/>
                      <a:gd name="T16" fmla="*/ 5296 w 5714"/>
                      <a:gd name="T17" fmla="*/ 617 h 2752"/>
                      <a:gd name="T18" fmla="*/ 5456 w 5714"/>
                      <a:gd name="T19" fmla="*/ 756 h 2752"/>
                      <a:gd name="T20" fmla="*/ 5581 w 5714"/>
                      <a:gd name="T21" fmla="*/ 905 h 2752"/>
                      <a:gd name="T22" fmla="*/ 5666 w 5714"/>
                      <a:gd name="T23" fmla="*/ 1065 h 2752"/>
                      <a:gd name="T24" fmla="*/ 5709 w 5714"/>
                      <a:gd name="T25" fmla="*/ 1233 h 2752"/>
                      <a:gd name="T26" fmla="*/ 5709 w 5714"/>
                      <a:gd name="T27" fmla="*/ 1412 h 2752"/>
                      <a:gd name="T28" fmla="*/ 5662 w 5714"/>
                      <a:gd name="T29" fmla="*/ 1590 h 2752"/>
                      <a:gd name="T30" fmla="*/ 5569 w 5714"/>
                      <a:gd name="T31" fmla="*/ 1762 h 2752"/>
                      <a:gd name="T32" fmla="*/ 5435 w 5714"/>
                      <a:gd name="T33" fmla="*/ 1927 h 2752"/>
                      <a:gd name="T34" fmla="*/ 5263 w 5714"/>
                      <a:gd name="T35" fmla="*/ 2081 h 2752"/>
                      <a:gd name="T36" fmla="*/ 5055 w 5714"/>
                      <a:gd name="T37" fmla="*/ 2224 h 2752"/>
                      <a:gd name="T38" fmla="*/ 4816 w 5714"/>
                      <a:gd name="T39" fmla="*/ 2352 h 2752"/>
                      <a:gd name="T40" fmla="*/ 4545 w 5714"/>
                      <a:gd name="T41" fmla="*/ 2467 h 2752"/>
                      <a:gd name="T42" fmla="*/ 4248 w 5714"/>
                      <a:gd name="T43" fmla="*/ 2564 h 2752"/>
                      <a:gd name="T44" fmla="*/ 3929 w 5714"/>
                      <a:gd name="T45" fmla="*/ 2644 h 2752"/>
                      <a:gd name="T46" fmla="*/ 3588 w 5714"/>
                      <a:gd name="T47" fmla="*/ 2702 h 2752"/>
                      <a:gd name="T48" fmla="*/ 3230 w 5714"/>
                      <a:gd name="T49" fmla="*/ 2738 h 2752"/>
                      <a:gd name="T50" fmla="*/ 2857 w 5714"/>
                      <a:gd name="T51" fmla="*/ 2752 h 2752"/>
                      <a:gd name="T52" fmla="*/ 2484 w 5714"/>
                      <a:gd name="T53" fmla="*/ 2738 h 2752"/>
                      <a:gd name="T54" fmla="*/ 2127 w 5714"/>
                      <a:gd name="T55" fmla="*/ 2702 h 2752"/>
                      <a:gd name="T56" fmla="*/ 1787 w 5714"/>
                      <a:gd name="T57" fmla="*/ 2644 h 2752"/>
                      <a:gd name="T58" fmla="*/ 1466 w 5714"/>
                      <a:gd name="T59" fmla="*/ 2564 h 2752"/>
                      <a:gd name="T60" fmla="*/ 1169 w 5714"/>
                      <a:gd name="T61" fmla="*/ 2467 h 2752"/>
                      <a:gd name="T62" fmla="*/ 900 w 5714"/>
                      <a:gd name="T63" fmla="*/ 2352 h 2752"/>
                      <a:gd name="T64" fmla="*/ 659 w 5714"/>
                      <a:gd name="T65" fmla="*/ 2224 h 2752"/>
                      <a:gd name="T66" fmla="*/ 451 w 5714"/>
                      <a:gd name="T67" fmla="*/ 2081 h 2752"/>
                      <a:gd name="T68" fmla="*/ 279 w 5714"/>
                      <a:gd name="T69" fmla="*/ 1927 h 2752"/>
                      <a:gd name="T70" fmla="*/ 146 w 5714"/>
                      <a:gd name="T71" fmla="*/ 1762 h 2752"/>
                      <a:gd name="T72" fmla="*/ 54 w 5714"/>
                      <a:gd name="T73" fmla="*/ 1590 h 2752"/>
                      <a:gd name="T74" fmla="*/ 7 w 5714"/>
                      <a:gd name="T75" fmla="*/ 1412 h 2752"/>
                      <a:gd name="T76" fmla="*/ 5 w 5714"/>
                      <a:gd name="T77" fmla="*/ 1233 h 2752"/>
                      <a:gd name="T78" fmla="*/ 50 w 5714"/>
                      <a:gd name="T79" fmla="*/ 1065 h 2752"/>
                      <a:gd name="T80" fmla="*/ 135 w 5714"/>
                      <a:gd name="T81" fmla="*/ 905 h 2752"/>
                      <a:gd name="T82" fmla="*/ 258 w 5714"/>
                      <a:gd name="T83" fmla="*/ 756 h 2752"/>
                      <a:gd name="T84" fmla="*/ 420 w 5714"/>
                      <a:gd name="T85" fmla="*/ 617 h 2752"/>
                      <a:gd name="T86" fmla="*/ 612 w 5714"/>
                      <a:gd name="T87" fmla="*/ 488 h 2752"/>
                      <a:gd name="T88" fmla="*/ 836 w 5714"/>
                      <a:gd name="T89" fmla="*/ 374 h 2752"/>
                      <a:gd name="T90" fmla="*/ 1089 w 5714"/>
                      <a:gd name="T91" fmla="*/ 273 h 2752"/>
                      <a:gd name="T92" fmla="*/ 1367 w 5714"/>
                      <a:gd name="T93" fmla="*/ 186 h 2752"/>
                      <a:gd name="T94" fmla="*/ 1667 w 5714"/>
                      <a:gd name="T95" fmla="*/ 115 h 2752"/>
                      <a:gd name="T96" fmla="*/ 1986 w 5714"/>
                      <a:gd name="T97" fmla="*/ 59 h 2752"/>
                      <a:gd name="T98" fmla="*/ 2325 w 5714"/>
                      <a:gd name="T99" fmla="*/ 21 h 2752"/>
                      <a:gd name="T100" fmla="*/ 2677 w 5714"/>
                      <a:gd name="T101" fmla="*/ 2 h 2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752">
                        <a:moveTo>
                          <a:pt x="2857" y="0"/>
                        </a:moveTo>
                        <a:lnTo>
                          <a:pt x="3038" y="2"/>
                        </a:lnTo>
                        <a:lnTo>
                          <a:pt x="3216" y="9"/>
                        </a:lnTo>
                        <a:lnTo>
                          <a:pt x="3390" y="21"/>
                        </a:lnTo>
                        <a:lnTo>
                          <a:pt x="3561" y="38"/>
                        </a:lnTo>
                        <a:lnTo>
                          <a:pt x="3728" y="59"/>
                        </a:lnTo>
                        <a:lnTo>
                          <a:pt x="3891" y="85"/>
                        </a:lnTo>
                        <a:lnTo>
                          <a:pt x="4047" y="115"/>
                        </a:lnTo>
                        <a:lnTo>
                          <a:pt x="4202" y="148"/>
                        </a:lnTo>
                        <a:lnTo>
                          <a:pt x="4349" y="186"/>
                        </a:lnTo>
                        <a:lnTo>
                          <a:pt x="4490" y="228"/>
                        </a:lnTo>
                        <a:lnTo>
                          <a:pt x="4627" y="273"/>
                        </a:lnTo>
                        <a:lnTo>
                          <a:pt x="4755" y="321"/>
                        </a:lnTo>
                        <a:lnTo>
                          <a:pt x="4878" y="374"/>
                        </a:lnTo>
                        <a:lnTo>
                          <a:pt x="4994" y="429"/>
                        </a:lnTo>
                        <a:lnTo>
                          <a:pt x="5102" y="488"/>
                        </a:lnTo>
                        <a:lnTo>
                          <a:pt x="5203" y="551"/>
                        </a:lnTo>
                        <a:lnTo>
                          <a:pt x="5296" y="617"/>
                        </a:lnTo>
                        <a:lnTo>
                          <a:pt x="5380" y="685"/>
                        </a:lnTo>
                        <a:lnTo>
                          <a:pt x="5456" y="756"/>
                        </a:lnTo>
                        <a:lnTo>
                          <a:pt x="5524" y="829"/>
                        </a:lnTo>
                        <a:lnTo>
                          <a:pt x="5581" y="905"/>
                        </a:lnTo>
                        <a:lnTo>
                          <a:pt x="5628" y="985"/>
                        </a:lnTo>
                        <a:lnTo>
                          <a:pt x="5666" y="1065"/>
                        </a:lnTo>
                        <a:lnTo>
                          <a:pt x="5694" y="1148"/>
                        </a:lnTo>
                        <a:lnTo>
                          <a:pt x="5709" y="1233"/>
                        </a:lnTo>
                        <a:lnTo>
                          <a:pt x="5714" y="1320"/>
                        </a:lnTo>
                        <a:lnTo>
                          <a:pt x="5709" y="1412"/>
                        </a:lnTo>
                        <a:lnTo>
                          <a:pt x="5692" y="1501"/>
                        </a:lnTo>
                        <a:lnTo>
                          <a:pt x="5662" y="1590"/>
                        </a:lnTo>
                        <a:lnTo>
                          <a:pt x="5621" y="1677"/>
                        </a:lnTo>
                        <a:lnTo>
                          <a:pt x="5569" y="1762"/>
                        </a:lnTo>
                        <a:lnTo>
                          <a:pt x="5508" y="1845"/>
                        </a:lnTo>
                        <a:lnTo>
                          <a:pt x="5435" y="1927"/>
                        </a:lnTo>
                        <a:lnTo>
                          <a:pt x="5353" y="2005"/>
                        </a:lnTo>
                        <a:lnTo>
                          <a:pt x="5263" y="2081"/>
                        </a:lnTo>
                        <a:lnTo>
                          <a:pt x="5164" y="2154"/>
                        </a:lnTo>
                        <a:lnTo>
                          <a:pt x="5055" y="2224"/>
                        </a:lnTo>
                        <a:lnTo>
                          <a:pt x="4939" y="2290"/>
                        </a:lnTo>
                        <a:lnTo>
                          <a:pt x="4816" y="2352"/>
                        </a:lnTo>
                        <a:lnTo>
                          <a:pt x="4684" y="2411"/>
                        </a:lnTo>
                        <a:lnTo>
                          <a:pt x="4545" y="2467"/>
                        </a:lnTo>
                        <a:lnTo>
                          <a:pt x="4399" y="2517"/>
                        </a:lnTo>
                        <a:lnTo>
                          <a:pt x="4248" y="2564"/>
                        </a:lnTo>
                        <a:lnTo>
                          <a:pt x="4091" y="2606"/>
                        </a:lnTo>
                        <a:lnTo>
                          <a:pt x="3929" y="2644"/>
                        </a:lnTo>
                        <a:lnTo>
                          <a:pt x="3761" y="2675"/>
                        </a:lnTo>
                        <a:lnTo>
                          <a:pt x="3588" y="2702"/>
                        </a:lnTo>
                        <a:lnTo>
                          <a:pt x="3411" y="2724"/>
                        </a:lnTo>
                        <a:lnTo>
                          <a:pt x="3230" y="2738"/>
                        </a:lnTo>
                        <a:lnTo>
                          <a:pt x="3046" y="2748"/>
                        </a:lnTo>
                        <a:lnTo>
                          <a:pt x="2857" y="2752"/>
                        </a:lnTo>
                        <a:lnTo>
                          <a:pt x="2670" y="2748"/>
                        </a:lnTo>
                        <a:lnTo>
                          <a:pt x="2484" y="2738"/>
                        </a:lnTo>
                        <a:lnTo>
                          <a:pt x="2304" y="2724"/>
                        </a:lnTo>
                        <a:lnTo>
                          <a:pt x="2127" y="2702"/>
                        </a:lnTo>
                        <a:lnTo>
                          <a:pt x="1955" y="2675"/>
                        </a:lnTo>
                        <a:lnTo>
                          <a:pt x="1787" y="2644"/>
                        </a:lnTo>
                        <a:lnTo>
                          <a:pt x="1624" y="2606"/>
                        </a:lnTo>
                        <a:lnTo>
                          <a:pt x="1466" y="2564"/>
                        </a:lnTo>
                        <a:lnTo>
                          <a:pt x="1315" y="2517"/>
                        </a:lnTo>
                        <a:lnTo>
                          <a:pt x="1169" y="2467"/>
                        </a:lnTo>
                        <a:lnTo>
                          <a:pt x="1032" y="2411"/>
                        </a:lnTo>
                        <a:lnTo>
                          <a:pt x="900" y="2352"/>
                        </a:lnTo>
                        <a:lnTo>
                          <a:pt x="775" y="2290"/>
                        </a:lnTo>
                        <a:lnTo>
                          <a:pt x="659" y="2224"/>
                        </a:lnTo>
                        <a:lnTo>
                          <a:pt x="552" y="2154"/>
                        </a:lnTo>
                        <a:lnTo>
                          <a:pt x="451" y="2081"/>
                        </a:lnTo>
                        <a:lnTo>
                          <a:pt x="361" y="2005"/>
                        </a:lnTo>
                        <a:lnTo>
                          <a:pt x="279" y="1927"/>
                        </a:lnTo>
                        <a:lnTo>
                          <a:pt x="208" y="1845"/>
                        </a:lnTo>
                        <a:lnTo>
                          <a:pt x="146" y="1762"/>
                        </a:lnTo>
                        <a:lnTo>
                          <a:pt x="94" y="1677"/>
                        </a:lnTo>
                        <a:lnTo>
                          <a:pt x="54" y="1590"/>
                        </a:lnTo>
                        <a:lnTo>
                          <a:pt x="24" y="1501"/>
                        </a:lnTo>
                        <a:lnTo>
                          <a:pt x="7" y="1412"/>
                        </a:lnTo>
                        <a:lnTo>
                          <a:pt x="0" y="1320"/>
                        </a:lnTo>
                        <a:lnTo>
                          <a:pt x="5" y="1233"/>
                        </a:lnTo>
                        <a:lnTo>
                          <a:pt x="23" y="1148"/>
                        </a:lnTo>
                        <a:lnTo>
                          <a:pt x="50" y="1065"/>
                        </a:lnTo>
                        <a:lnTo>
                          <a:pt x="87" y="985"/>
                        </a:lnTo>
                        <a:lnTo>
                          <a:pt x="135" y="905"/>
                        </a:lnTo>
                        <a:lnTo>
                          <a:pt x="193" y="829"/>
                        </a:lnTo>
                        <a:lnTo>
                          <a:pt x="258" y="756"/>
                        </a:lnTo>
                        <a:lnTo>
                          <a:pt x="335" y="685"/>
                        </a:lnTo>
                        <a:lnTo>
                          <a:pt x="420" y="617"/>
                        </a:lnTo>
                        <a:lnTo>
                          <a:pt x="512" y="551"/>
                        </a:lnTo>
                        <a:lnTo>
                          <a:pt x="612" y="488"/>
                        </a:lnTo>
                        <a:lnTo>
                          <a:pt x="722" y="429"/>
                        </a:lnTo>
                        <a:lnTo>
                          <a:pt x="836" y="374"/>
                        </a:lnTo>
                        <a:lnTo>
                          <a:pt x="959" y="321"/>
                        </a:lnTo>
                        <a:lnTo>
                          <a:pt x="1089" y="273"/>
                        </a:lnTo>
                        <a:lnTo>
                          <a:pt x="1225" y="228"/>
                        </a:lnTo>
                        <a:lnTo>
                          <a:pt x="1367" y="186"/>
                        </a:lnTo>
                        <a:lnTo>
                          <a:pt x="1514" y="148"/>
                        </a:lnTo>
                        <a:lnTo>
                          <a:pt x="1667" y="115"/>
                        </a:lnTo>
                        <a:lnTo>
                          <a:pt x="1825" y="85"/>
                        </a:lnTo>
                        <a:lnTo>
                          <a:pt x="1986" y="59"/>
                        </a:lnTo>
                        <a:lnTo>
                          <a:pt x="2155" y="38"/>
                        </a:lnTo>
                        <a:lnTo>
                          <a:pt x="2325" y="21"/>
                        </a:lnTo>
                        <a:lnTo>
                          <a:pt x="2500" y="9"/>
                        </a:lnTo>
                        <a:lnTo>
                          <a:pt x="2677" y="2"/>
                        </a:lnTo>
                        <a:lnTo>
                          <a:pt x="2857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50" name="Freeform 27"/>
                  <p:cNvSpPr>
                    <a:spLocks/>
                  </p:cNvSpPr>
                  <p:nvPr/>
                </p:nvSpPr>
                <p:spPr bwMode="auto">
                  <a:xfrm>
                    <a:off x="3932238" y="3152775"/>
                    <a:ext cx="7677150" cy="3138488"/>
                  </a:xfrm>
                  <a:custGeom>
                    <a:avLst/>
                    <a:gdLst>
                      <a:gd name="T0" fmla="*/ 2611 w 4836"/>
                      <a:gd name="T1" fmla="*/ 4 h 1977"/>
                      <a:gd name="T2" fmla="*/ 2977 w 4836"/>
                      <a:gd name="T3" fmla="*/ 28 h 1977"/>
                      <a:gd name="T4" fmla="*/ 3312 w 4836"/>
                      <a:gd name="T5" fmla="*/ 75 h 1977"/>
                      <a:gd name="T6" fmla="*/ 3619 w 4836"/>
                      <a:gd name="T7" fmla="*/ 141 h 1977"/>
                      <a:gd name="T8" fmla="*/ 3893 w 4836"/>
                      <a:gd name="T9" fmla="*/ 224 h 1977"/>
                      <a:gd name="T10" fmla="*/ 4136 w 4836"/>
                      <a:gd name="T11" fmla="*/ 318 h 1977"/>
                      <a:gd name="T12" fmla="*/ 4344 w 4836"/>
                      <a:gd name="T13" fmla="*/ 424 h 1977"/>
                      <a:gd name="T14" fmla="*/ 4517 w 4836"/>
                      <a:gd name="T15" fmla="*/ 535 h 1977"/>
                      <a:gd name="T16" fmla="*/ 4654 w 4836"/>
                      <a:gd name="T17" fmla="*/ 652 h 1977"/>
                      <a:gd name="T18" fmla="*/ 4755 w 4836"/>
                      <a:gd name="T19" fmla="*/ 768 h 1977"/>
                      <a:gd name="T20" fmla="*/ 4816 w 4836"/>
                      <a:gd name="T21" fmla="*/ 883 h 1977"/>
                      <a:gd name="T22" fmla="*/ 4836 w 4836"/>
                      <a:gd name="T23" fmla="*/ 990 h 1977"/>
                      <a:gd name="T24" fmla="*/ 4816 w 4836"/>
                      <a:gd name="T25" fmla="*/ 1100 h 1977"/>
                      <a:gd name="T26" fmla="*/ 4755 w 4836"/>
                      <a:gd name="T27" fmla="*/ 1213 h 1977"/>
                      <a:gd name="T28" fmla="*/ 4654 w 4836"/>
                      <a:gd name="T29" fmla="*/ 1329 h 1977"/>
                      <a:gd name="T30" fmla="*/ 4517 w 4836"/>
                      <a:gd name="T31" fmla="*/ 1444 h 1977"/>
                      <a:gd name="T32" fmla="*/ 4344 w 4836"/>
                      <a:gd name="T33" fmla="*/ 1555 h 1977"/>
                      <a:gd name="T34" fmla="*/ 4136 w 4836"/>
                      <a:gd name="T35" fmla="*/ 1659 h 1977"/>
                      <a:gd name="T36" fmla="*/ 3893 w 4836"/>
                      <a:gd name="T37" fmla="*/ 1755 h 1977"/>
                      <a:gd name="T38" fmla="*/ 3619 w 4836"/>
                      <a:gd name="T39" fmla="*/ 1836 h 1977"/>
                      <a:gd name="T40" fmla="*/ 3312 w 4836"/>
                      <a:gd name="T41" fmla="*/ 1902 h 1977"/>
                      <a:gd name="T42" fmla="*/ 2977 w 4836"/>
                      <a:gd name="T43" fmla="*/ 1949 h 1977"/>
                      <a:gd name="T44" fmla="*/ 2611 w 4836"/>
                      <a:gd name="T45" fmla="*/ 1974 h 1977"/>
                      <a:gd name="T46" fmla="*/ 2226 w 4836"/>
                      <a:gd name="T47" fmla="*/ 1974 h 1977"/>
                      <a:gd name="T48" fmla="*/ 1861 w 4836"/>
                      <a:gd name="T49" fmla="*/ 1949 h 1977"/>
                      <a:gd name="T50" fmla="*/ 1525 w 4836"/>
                      <a:gd name="T51" fmla="*/ 1902 h 1977"/>
                      <a:gd name="T52" fmla="*/ 1218 w 4836"/>
                      <a:gd name="T53" fmla="*/ 1836 h 1977"/>
                      <a:gd name="T54" fmla="*/ 944 w 4836"/>
                      <a:gd name="T55" fmla="*/ 1755 h 1977"/>
                      <a:gd name="T56" fmla="*/ 701 w 4836"/>
                      <a:gd name="T57" fmla="*/ 1659 h 1977"/>
                      <a:gd name="T58" fmla="*/ 493 w 4836"/>
                      <a:gd name="T59" fmla="*/ 1555 h 1977"/>
                      <a:gd name="T60" fmla="*/ 319 w 4836"/>
                      <a:gd name="T61" fmla="*/ 1444 h 1977"/>
                      <a:gd name="T62" fmla="*/ 182 w 4836"/>
                      <a:gd name="T63" fmla="*/ 1329 h 1977"/>
                      <a:gd name="T64" fmla="*/ 81 w 4836"/>
                      <a:gd name="T65" fmla="*/ 1213 h 1977"/>
                      <a:gd name="T66" fmla="*/ 21 w 4836"/>
                      <a:gd name="T67" fmla="*/ 1100 h 1977"/>
                      <a:gd name="T68" fmla="*/ 0 w 4836"/>
                      <a:gd name="T69" fmla="*/ 990 h 1977"/>
                      <a:gd name="T70" fmla="*/ 21 w 4836"/>
                      <a:gd name="T71" fmla="*/ 883 h 1977"/>
                      <a:gd name="T72" fmla="*/ 81 w 4836"/>
                      <a:gd name="T73" fmla="*/ 768 h 1977"/>
                      <a:gd name="T74" fmla="*/ 182 w 4836"/>
                      <a:gd name="T75" fmla="*/ 652 h 1977"/>
                      <a:gd name="T76" fmla="*/ 319 w 4836"/>
                      <a:gd name="T77" fmla="*/ 535 h 1977"/>
                      <a:gd name="T78" fmla="*/ 493 w 4836"/>
                      <a:gd name="T79" fmla="*/ 424 h 1977"/>
                      <a:gd name="T80" fmla="*/ 701 w 4836"/>
                      <a:gd name="T81" fmla="*/ 318 h 1977"/>
                      <a:gd name="T82" fmla="*/ 944 w 4836"/>
                      <a:gd name="T83" fmla="*/ 224 h 1977"/>
                      <a:gd name="T84" fmla="*/ 1218 w 4836"/>
                      <a:gd name="T85" fmla="*/ 141 h 1977"/>
                      <a:gd name="T86" fmla="*/ 1525 w 4836"/>
                      <a:gd name="T87" fmla="*/ 75 h 1977"/>
                      <a:gd name="T88" fmla="*/ 1861 w 4836"/>
                      <a:gd name="T89" fmla="*/ 28 h 1977"/>
                      <a:gd name="T90" fmla="*/ 2226 w 4836"/>
                      <a:gd name="T91" fmla="*/ 4 h 19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4836" h="1977">
                        <a:moveTo>
                          <a:pt x="2418" y="0"/>
                        </a:moveTo>
                        <a:lnTo>
                          <a:pt x="2611" y="4"/>
                        </a:lnTo>
                        <a:lnTo>
                          <a:pt x="2796" y="12"/>
                        </a:lnTo>
                        <a:lnTo>
                          <a:pt x="2977" y="28"/>
                        </a:lnTo>
                        <a:lnTo>
                          <a:pt x="3149" y="49"/>
                        </a:lnTo>
                        <a:lnTo>
                          <a:pt x="3312" y="75"/>
                        </a:lnTo>
                        <a:lnTo>
                          <a:pt x="3469" y="106"/>
                        </a:lnTo>
                        <a:lnTo>
                          <a:pt x="3619" y="141"/>
                        </a:lnTo>
                        <a:lnTo>
                          <a:pt x="3759" y="181"/>
                        </a:lnTo>
                        <a:lnTo>
                          <a:pt x="3893" y="224"/>
                        </a:lnTo>
                        <a:lnTo>
                          <a:pt x="4019" y="269"/>
                        </a:lnTo>
                        <a:lnTo>
                          <a:pt x="4136" y="318"/>
                        </a:lnTo>
                        <a:lnTo>
                          <a:pt x="4245" y="370"/>
                        </a:lnTo>
                        <a:lnTo>
                          <a:pt x="4344" y="424"/>
                        </a:lnTo>
                        <a:lnTo>
                          <a:pt x="4436" y="480"/>
                        </a:lnTo>
                        <a:lnTo>
                          <a:pt x="4517" y="535"/>
                        </a:lnTo>
                        <a:lnTo>
                          <a:pt x="4592" y="593"/>
                        </a:lnTo>
                        <a:lnTo>
                          <a:pt x="4654" y="652"/>
                        </a:lnTo>
                        <a:lnTo>
                          <a:pt x="4710" y="709"/>
                        </a:lnTo>
                        <a:lnTo>
                          <a:pt x="4755" y="768"/>
                        </a:lnTo>
                        <a:lnTo>
                          <a:pt x="4790" y="825"/>
                        </a:lnTo>
                        <a:lnTo>
                          <a:pt x="4816" y="883"/>
                        </a:lnTo>
                        <a:lnTo>
                          <a:pt x="4831" y="937"/>
                        </a:lnTo>
                        <a:lnTo>
                          <a:pt x="4836" y="990"/>
                        </a:lnTo>
                        <a:lnTo>
                          <a:pt x="4831" y="1044"/>
                        </a:lnTo>
                        <a:lnTo>
                          <a:pt x="4816" y="1100"/>
                        </a:lnTo>
                        <a:lnTo>
                          <a:pt x="4790" y="1155"/>
                        </a:lnTo>
                        <a:lnTo>
                          <a:pt x="4755" y="1213"/>
                        </a:lnTo>
                        <a:lnTo>
                          <a:pt x="4710" y="1270"/>
                        </a:lnTo>
                        <a:lnTo>
                          <a:pt x="4654" y="1329"/>
                        </a:lnTo>
                        <a:lnTo>
                          <a:pt x="4592" y="1386"/>
                        </a:lnTo>
                        <a:lnTo>
                          <a:pt x="4517" y="1444"/>
                        </a:lnTo>
                        <a:lnTo>
                          <a:pt x="4436" y="1501"/>
                        </a:lnTo>
                        <a:lnTo>
                          <a:pt x="4344" y="1555"/>
                        </a:lnTo>
                        <a:lnTo>
                          <a:pt x="4245" y="1609"/>
                        </a:lnTo>
                        <a:lnTo>
                          <a:pt x="4136" y="1659"/>
                        </a:lnTo>
                        <a:lnTo>
                          <a:pt x="4019" y="1710"/>
                        </a:lnTo>
                        <a:lnTo>
                          <a:pt x="3893" y="1755"/>
                        </a:lnTo>
                        <a:lnTo>
                          <a:pt x="3759" y="1798"/>
                        </a:lnTo>
                        <a:lnTo>
                          <a:pt x="3619" y="1836"/>
                        </a:lnTo>
                        <a:lnTo>
                          <a:pt x="3469" y="1871"/>
                        </a:lnTo>
                        <a:lnTo>
                          <a:pt x="3312" y="1902"/>
                        </a:lnTo>
                        <a:lnTo>
                          <a:pt x="3149" y="1929"/>
                        </a:lnTo>
                        <a:lnTo>
                          <a:pt x="2977" y="1949"/>
                        </a:lnTo>
                        <a:lnTo>
                          <a:pt x="2796" y="1965"/>
                        </a:lnTo>
                        <a:lnTo>
                          <a:pt x="2611" y="1974"/>
                        </a:lnTo>
                        <a:lnTo>
                          <a:pt x="2418" y="1977"/>
                        </a:lnTo>
                        <a:lnTo>
                          <a:pt x="2226" y="1974"/>
                        </a:lnTo>
                        <a:lnTo>
                          <a:pt x="2040" y="1965"/>
                        </a:lnTo>
                        <a:lnTo>
                          <a:pt x="1861" y="1949"/>
                        </a:lnTo>
                        <a:lnTo>
                          <a:pt x="1690" y="1929"/>
                        </a:lnTo>
                        <a:lnTo>
                          <a:pt x="1525" y="1902"/>
                        </a:lnTo>
                        <a:lnTo>
                          <a:pt x="1369" y="1871"/>
                        </a:lnTo>
                        <a:lnTo>
                          <a:pt x="1218" y="1836"/>
                        </a:lnTo>
                        <a:lnTo>
                          <a:pt x="1077" y="1798"/>
                        </a:lnTo>
                        <a:lnTo>
                          <a:pt x="944" y="1755"/>
                        </a:lnTo>
                        <a:lnTo>
                          <a:pt x="819" y="1710"/>
                        </a:lnTo>
                        <a:lnTo>
                          <a:pt x="701" y="1659"/>
                        </a:lnTo>
                        <a:lnTo>
                          <a:pt x="593" y="1609"/>
                        </a:lnTo>
                        <a:lnTo>
                          <a:pt x="493" y="1555"/>
                        </a:lnTo>
                        <a:lnTo>
                          <a:pt x="401" y="1501"/>
                        </a:lnTo>
                        <a:lnTo>
                          <a:pt x="319" y="1444"/>
                        </a:lnTo>
                        <a:lnTo>
                          <a:pt x="246" y="1386"/>
                        </a:lnTo>
                        <a:lnTo>
                          <a:pt x="182" y="1329"/>
                        </a:lnTo>
                        <a:lnTo>
                          <a:pt x="127" y="1270"/>
                        </a:lnTo>
                        <a:lnTo>
                          <a:pt x="81" y="1213"/>
                        </a:lnTo>
                        <a:lnTo>
                          <a:pt x="47" y="1155"/>
                        </a:lnTo>
                        <a:lnTo>
                          <a:pt x="21" y="1100"/>
                        </a:lnTo>
                        <a:lnTo>
                          <a:pt x="5" y="1044"/>
                        </a:lnTo>
                        <a:lnTo>
                          <a:pt x="0" y="990"/>
                        </a:lnTo>
                        <a:lnTo>
                          <a:pt x="5" y="937"/>
                        </a:lnTo>
                        <a:lnTo>
                          <a:pt x="21" y="883"/>
                        </a:lnTo>
                        <a:lnTo>
                          <a:pt x="47" y="825"/>
                        </a:lnTo>
                        <a:lnTo>
                          <a:pt x="81" y="768"/>
                        </a:lnTo>
                        <a:lnTo>
                          <a:pt x="127" y="709"/>
                        </a:lnTo>
                        <a:lnTo>
                          <a:pt x="182" y="652"/>
                        </a:lnTo>
                        <a:lnTo>
                          <a:pt x="246" y="593"/>
                        </a:lnTo>
                        <a:lnTo>
                          <a:pt x="319" y="535"/>
                        </a:lnTo>
                        <a:lnTo>
                          <a:pt x="401" y="480"/>
                        </a:lnTo>
                        <a:lnTo>
                          <a:pt x="493" y="424"/>
                        </a:lnTo>
                        <a:lnTo>
                          <a:pt x="593" y="370"/>
                        </a:lnTo>
                        <a:lnTo>
                          <a:pt x="701" y="318"/>
                        </a:lnTo>
                        <a:lnTo>
                          <a:pt x="819" y="269"/>
                        </a:lnTo>
                        <a:lnTo>
                          <a:pt x="944" y="224"/>
                        </a:lnTo>
                        <a:lnTo>
                          <a:pt x="1077" y="181"/>
                        </a:lnTo>
                        <a:lnTo>
                          <a:pt x="1218" y="141"/>
                        </a:lnTo>
                        <a:lnTo>
                          <a:pt x="1369" y="106"/>
                        </a:lnTo>
                        <a:lnTo>
                          <a:pt x="1525" y="75"/>
                        </a:lnTo>
                        <a:lnTo>
                          <a:pt x="1690" y="49"/>
                        </a:lnTo>
                        <a:lnTo>
                          <a:pt x="1861" y="28"/>
                        </a:lnTo>
                        <a:lnTo>
                          <a:pt x="2040" y="12"/>
                        </a:lnTo>
                        <a:lnTo>
                          <a:pt x="2226" y="4"/>
                        </a:lnTo>
                        <a:lnTo>
                          <a:pt x="24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51" name="Freeform 28"/>
                  <p:cNvSpPr>
                    <a:spLocks/>
                  </p:cNvSpPr>
                  <p:nvPr/>
                </p:nvSpPr>
                <p:spPr bwMode="auto">
                  <a:xfrm>
                    <a:off x="6200775" y="3851275"/>
                    <a:ext cx="3035300" cy="2446338"/>
                  </a:xfrm>
                  <a:custGeom>
                    <a:avLst/>
                    <a:gdLst>
                      <a:gd name="T0" fmla="*/ 458 w 1912"/>
                      <a:gd name="T1" fmla="*/ 3 h 1541"/>
                      <a:gd name="T2" fmla="*/ 516 w 1912"/>
                      <a:gd name="T3" fmla="*/ 34 h 1541"/>
                      <a:gd name="T4" fmla="*/ 618 w 1912"/>
                      <a:gd name="T5" fmla="*/ 69 h 1541"/>
                      <a:gd name="T6" fmla="*/ 758 w 1912"/>
                      <a:gd name="T7" fmla="*/ 92 h 1541"/>
                      <a:gd name="T8" fmla="*/ 909 w 1912"/>
                      <a:gd name="T9" fmla="*/ 93 h 1541"/>
                      <a:gd name="T10" fmla="*/ 1053 w 1912"/>
                      <a:gd name="T11" fmla="*/ 95 h 1541"/>
                      <a:gd name="T12" fmla="*/ 1220 w 1912"/>
                      <a:gd name="T13" fmla="*/ 107 h 1541"/>
                      <a:gd name="T14" fmla="*/ 1366 w 1912"/>
                      <a:gd name="T15" fmla="*/ 137 h 1541"/>
                      <a:gd name="T16" fmla="*/ 1489 w 1912"/>
                      <a:gd name="T17" fmla="*/ 182 h 1541"/>
                      <a:gd name="T18" fmla="*/ 1588 w 1912"/>
                      <a:gd name="T19" fmla="*/ 246 h 1541"/>
                      <a:gd name="T20" fmla="*/ 1662 w 1912"/>
                      <a:gd name="T21" fmla="*/ 331 h 1541"/>
                      <a:gd name="T22" fmla="*/ 1732 w 1912"/>
                      <a:gd name="T23" fmla="*/ 396 h 1541"/>
                      <a:gd name="T24" fmla="*/ 1799 w 1912"/>
                      <a:gd name="T25" fmla="*/ 439 h 1541"/>
                      <a:gd name="T26" fmla="*/ 1837 w 1912"/>
                      <a:gd name="T27" fmla="*/ 493 h 1541"/>
                      <a:gd name="T28" fmla="*/ 1862 w 1912"/>
                      <a:gd name="T29" fmla="*/ 592 h 1541"/>
                      <a:gd name="T30" fmla="*/ 1837 w 1912"/>
                      <a:gd name="T31" fmla="*/ 648 h 1541"/>
                      <a:gd name="T32" fmla="*/ 1777 w 1912"/>
                      <a:gd name="T33" fmla="*/ 688 h 1541"/>
                      <a:gd name="T34" fmla="*/ 1725 w 1912"/>
                      <a:gd name="T35" fmla="*/ 748 h 1541"/>
                      <a:gd name="T36" fmla="*/ 1688 w 1912"/>
                      <a:gd name="T37" fmla="*/ 840 h 1541"/>
                      <a:gd name="T38" fmla="*/ 1628 w 1912"/>
                      <a:gd name="T39" fmla="*/ 924 h 1541"/>
                      <a:gd name="T40" fmla="*/ 1541 w 1912"/>
                      <a:gd name="T41" fmla="*/ 997 h 1541"/>
                      <a:gd name="T42" fmla="*/ 1426 w 1912"/>
                      <a:gd name="T43" fmla="*/ 1058 h 1541"/>
                      <a:gd name="T44" fmla="*/ 1371 w 1912"/>
                      <a:gd name="T45" fmla="*/ 1198 h 1541"/>
                      <a:gd name="T46" fmla="*/ 1392 w 1912"/>
                      <a:gd name="T47" fmla="*/ 1240 h 1541"/>
                      <a:gd name="T48" fmla="*/ 1438 w 1912"/>
                      <a:gd name="T49" fmla="*/ 1271 h 1541"/>
                      <a:gd name="T50" fmla="*/ 1770 w 1912"/>
                      <a:gd name="T51" fmla="*/ 1475 h 1541"/>
                      <a:gd name="T52" fmla="*/ 1464 w 1912"/>
                      <a:gd name="T53" fmla="*/ 1516 h 1541"/>
                      <a:gd name="T54" fmla="*/ 1135 w 1912"/>
                      <a:gd name="T55" fmla="*/ 1539 h 1541"/>
                      <a:gd name="T56" fmla="*/ 786 w 1912"/>
                      <a:gd name="T57" fmla="*/ 1539 h 1541"/>
                      <a:gd name="T58" fmla="*/ 453 w 1912"/>
                      <a:gd name="T59" fmla="*/ 1516 h 1541"/>
                      <a:gd name="T60" fmla="*/ 146 w 1912"/>
                      <a:gd name="T61" fmla="*/ 1473 h 1541"/>
                      <a:gd name="T62" fmla="*/ 484 w 1912"/>
                      <a:gd name="T63" fmla="*/ 1270 h 1541"/>
                      <a:gd name="T64" fmla="*/ 531 w 1912"/>
                      <a:gd name="T65" fmla="*/ 1240 h 1541"/>
                      <a:gd name="T66" fmla="*/ 554 w 1912"/>
                      <a:gd name="T67" fmla="*/ 1198 h 1541"/>
                      <a:gd name="T68" fmla="*/ 498 w 1912"/>
                      <a:gd name="T69" fmla="*/ 1058 h 1541"/>
                      <a:gd name="T70" fmla="*/ 384 w 1912"/>
                      <a:gd name="T71" fmla="*/ 997 h 1541"/>
                      <a:gd name="T72" fmla="*/ 297 w 1912"/>
                      <a:gd name="T73" fmla="*/ 924 h 1541"/>
                      <a:gd name="T74" fmla="*/ 238 w 1912"/>
                      <a:gd name="T75" fmla="*/ 840 h 1541"/>
                      <a:gd name="T76" fmla="*/ 200 w 1912"/>
                      <a:gd name="T77" fmla="*/ 748 h 1541"/>
                      <a:gd name="T78" fmla="*/ 148 w 1912"/>
                      <a:gd name="T79" fmla="*/ 688 h 1541"/>
                      <a:gd name="T80" fmla="*/ 87 w 1912"/>
                      <a:gd name="T81" fmla="*/ 648 h 1541"/>
                      <a:gd name="T82" fmla="*/ 63 w 1912"/>
                      <a:gd name="T83" fmla="*/ 592 h 1541"/>
                      <a:gd name="T84" fmla="*/ 87 w 1912"/>
                      <a:gd name="T85" fmla="*/ 495 h 1541"/>
                      <a:gd name="T86" fmla="*/ 125 w 1912"/>
                      <a:gd name="T87" fmla="*/ 439 h 1541"/>
                      <a:gd name="T88" fmla="*/ 193 w 1912"/>
                      <a:gd name="T89" fmla="*/ 397 h 1541"/>
                      <a:gd name="T90" fmla="*/ 264 w 1912"/>
                      <a:gd name="T91" fmla="*/ 323 h 1541"/>
                      <a:gd name="T92" fmla="*/ 346 w 1912"/>
                      <a:gd name="T93" fmla="*/ 219 h 1541"/>
                      <a:gd name="T94" fmla="*/ 391 w 1912"/>
                      <a:gd name="T95" fmla="*/ 175 h 1541"/>
                      <a:gd name="T96" fmla="*/ 418 w 1912"/>
                      <a:gd name="T97" fmla="*/ 149 h 1541"/>
                      <a:gd name="T98" fmla="*/ 432 w 1912"/>
                      <a:gd name="T99" fmla="*/ 125 h 1541"/>
                      <a:gd name="T100" fmla="*/ 432 w 1912"/>
                      <a:gd name="T101" fmla="*/ 90 h 1541"/>
                      <a:gd name="T102" fmla="*/ 425 w 1912"/>
                      <a:gd name="T103" fmla="*/ 36 h 1541"/>
                      <a:gd name="T104" fmla="*/ 429 w 1912"/>
                      <a:gd name="T105" fmla="*/ 5 h 1541"/>
                      <a:gd name="T106" fmla="*/ 450 w 1912"/>
                      <a:gd name="T107" fmla="*/ 0 h 15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1912" h="1541">
                        <a:moveTo>
                          <a:pt x="450" y="0"/>
                        </a:moveTo>
                        <a:lnTo>
                          <a:pt x="458" y="3"/>
                        </a:lnTo>
                        <a:lnTo>
                          <a:pt x="484" y="19"/>
                        </a:lnTo>
                        <a:lnTo>
                          <a:pt x="516" y="34"/>
                        </a:lnTo>
                        <a:lnTo>
                          <a:pt x="554" y="50"/>
                        </a:lnTo>
                        <a:lnTo>
                          <a:pt x="618" y="69"/>
                        </a:lnTo>
                        <a:lnTo>
                          <a:pt x="686" y="83"/>
                        </a:lnTo>
                        <a:lnTo>
                          <a:pt x="758" y="92"/>
                        </a:lnTo>
                        <a:lnTo>
                          <a:pt x="833" y="95"/>
                        </a:lnTo>
                        <a:lnTo>
                          <a:pt x="909" y="93"/>
                        </a:lnTo>
                        <a:lnTo>
                          <a:pt x="961" y="93"/>
                        </a:lnTo>
                        <a:lnTo>
                          <a:pt x="1053" y="95"/>
                        </a:lnTo>
                        <a:lnTo>
                          <a:pt x="1140" y="99"/>
                        </a:lnTo>
                        <a:lnTo>
                          <a:pt x="1220" y="107"/>
                        </a:lnTo>
                        <a:lnTo>
                          <a:pt x="1296" y="121"/>
                        </a:lnTo>
                        <a:lnTo>
                          <a:pt x="1366" y="137"/>
                        </a:lnTo>
                        <a:lnTo>
                          <a:pt x="1430" y="158"/>
                        </a:lnTo>
                        <a:lnTo>
                          <a:pt x="1489" y="182"/>
                        </a:lnTo>
                        <a:lnTo>
                          <a:pt x="1541" y="213"/>
                        </a:lnTo>
                        <a:lnTo>
                          <a:pt x="1588" y="246"/>
                        </a:lnTo>
                        <a:lnTo>
                          <a:pt x="1628" y="286"/>
                        </a:lnTo>
                        <a:lnTo>
                          <a:pt x="1662" y="331"/>
                        </a:lnTo>
                        <a:lnTo>
                          <a:pt x="1690" y="382"/>
                        </a:lnTo>
                        <a:lnTo>
                          <a:pt x="1732" y="396"/>
                        </a:lnTo>
                        <a:lnTo>
                          <a:pt x="1768" y="417"/>
                        </a:lnTo>
                        <a:lnTo>
                          <a:pt x="1799" y="439"/>
                        </a:lnTo>
                        <a:lnTo>
                          <a:pt x="1824" y="465"/>
                        </a:lnTo>
                        <a:lnTo>
                          <a:pt x="1837" y="493"/>
                        </a:lnTo>
                        <a:lnTo>
                          <a:pt x="1858" y="561"/>
                        </a:lnTo>
                        <a:lnTo>
                          <a:pt x="1862" y="592"/>
                        </a:lnTo>
                        <a:lnTo>
                          <a:pt x="1855" y="622"/>
                        </a:lnTo>
                        <a:lnTo>
                          <a:pt x="1837" y="648"/>
                        </a:lnTo>
                        <a:lnTo>
                          <a:pt x="1811" y="670"/>
                        </a:lnTo>
                        <a:lnTo>
                          <a:pt x="1777" y="688"/>
                        </a:lnTo>
                        <a:lnTo>
                          <a:pt x="1735" y="700"/>
                        </a:lnTo>
                        <a:lnTo>
                          <a:pt x="1725" y="748"/>
                        </a:lnTo>
                        <a:lnTo>
                          <a:pt x="1709" y="795"/>
                        </a:lnTo>
                        <a:lnTo>
                          <a:pt x="1688" y="840"/>
                        </a:lnTo>
                        <a:lnTo>
                          <a:pt x="1661" y="882"/>
                        </a:lnTo>
                        <a:lnTo>
                          <a:pt x="1628" y="924"/>
                        </a:lnTo>
                        <a:lnTo>
                          <a:pt x="1588" y="962"/>
                        </a:lnTo>
                        <a:lnTo>
                          <a:pt x="1541" y="997"/>
                        </a:lnTo>
                        <a:lnTo>
                          <a:pt x="1487" y="1030"/>
                        </a:lnTo>
                        <a:lnTo>
                          <a:pt x="1426" y="1058"/>
                        </a:lnTo>
                        <a:lnTo>
                          <a:pt x="1359" y="1084"/>
                        </a:lnTo>
                        <a:lnTo>
                          <a:pt x="1371" y="1198"/>
                        </a:lnTo>
                        <a:lnTo>
                          <a:pt x="1378" y="1221"/>
                        </a:lnTo>
                        <a:lnTo>
                          <a:pt x="1392" y="1240"/>
                        </a:lnTo>
                        <a:lnTo>
                          <a:pt x="1412" y="1257"/>
                        </a:lnTo>
                        <a:lnTo>
                          <a:pt x="1438" y="1271"/>
                        </a:lnTo>
                        <a:lnTo>
                          <a:pt x="1912" y="1449"/>
                        </a:lnTo>
                        <a:lnTo>
                          <a:pt x="1770" y="1475"/>
                        </a:lnTo>
                        <a:lnTo>
                          <a:pt x="1619" y="1497"/>
                        </a:lnTo>
                        <a:lnTo>
                          <a:pt x="1464" y="1516"/>
                        </a:lnTo>
                        <a:lnTo>
                          <a:pt x="1303" y="1530"/>
                        </a:lnTo>
                        <a:lnTo>
                          <a:pt x="1135" y="1539"/>
                        </a:lnTo>
                        <a:lnTo>
                          <a:pt x="961" y="1541"/>
                        </a:lnTo>
                        <a:lnTo>
                          <a:pt x="786" y="1539"/>
                        </a:lnTo>
                        <a:lnTo>
                          <a:pt x="618" y="1530"/>
                        </a:lnTo>
                        <a:lnTo>
                          <a:pt x="453" y="1516"/>
                        </a:lnTo>
                        <a:lnTo>
                          <a:pt x="297" y="1497"/>
                        </a:lnTo>
                        <a:lnTo>
                          <a:pt x="146" y="1473"/>
                        </a:lnTo>
                        <a:lnTo>
                          <a:pt x="0" y="1445"/>
                        </a:lnTo>
                        <a:lnTo>
                          <a:pt x="484" y="1270"/>
                        </a:lnTo>
                        <a:lnTo>
                          <a:pt x="512" y="1257"/>
                        </a:lnTo>
                        <a:lnTo>
                          <a:pt x="531" y="1240"/>
                        </a:lnTo>
                        <a:lnTo>
                          <a:pt x="547" y="1219"/>
                        </a:lnTo>
                        <a:lnTo>
                          <a:pt x="554" y="1198"/>
                        </a:lnTo>
                        <a:lnTo>
                          <a:pt x="566" y="1084"/>
                        </a:lnTo>
                        <a:lnTo>
                          <a:pt x="498" y="1058"/>
                        </a:lnTo>
                        <a:lnTo>
                          <a:pt x="438" y="1030"/>
                        </a:lnTo>
                        <a:lnTo>
                          <a:pt x="384" y="997"/>
                        </a:lnTo>
                        <a:lnTo>
                          <a:pt x="337" y="962"/>
                        </a:lnTo>
                        <a:lnTo>
                          <a:pt x="297" y="924"/>
                        </a:lnTo>
                        <a:lnTo>
                          <a:pt x="264" y="882"/>
                        </a:lnTo>
                        <a:lnTo>
                          <a:pt x="238" y="840"/>
                        </a:lnTo>
                        <a:lnTo>
                          <a:pt x="215" y="795"/>
                        </a:lnTo>
                        <a:lnTo>
                          <a:pt x="200" y="748"/>
                        </a:lnTo>
                        <a:lnTo>
                          <a:pt x="189" y="700"/>
                        </a:lnTo>
                        <a:lnTo>
                          <a:pt x="148" y="688"/>
                        </a:lnTo>
                        <a:lnTo>
                          <a:pt x="113" y="670"/>
                        </a:lnTo>
                        <a:lnTo>
                          <a:pt x="87" y="648"/>
                        </a:lnTo>
                        <a:lnTo>
                          <a:pt x="70" y="622"/>
                        </a:lnTo>
                        <a:lnTo>
                          <a:pt x="63" y="592"/>
                        </a:lnTo>
                        <a:lnTo>
                          <a:pt x="66" y="563"/>
                        </a:lnTo>
                        <a:lnTo>
                          <a:pt x="87" y="495"/>
                        </a:lnTo>
                        <a:lnTo>
                          <a:pt x="101" y="465"/>
                        </a:lnTo>
                        <a:lnTo>
                          <a:pt x="125" y="439"/>
                        </a:lnTo>
                        <a:lnTo>
                          <a:pt x="156" y="417"/>
                        </a:lnTo>
                        <a:lnTo>
                          <a:pt x="193" y="397"/>
                        </a:lnTo>
                        <a:lnTo>
                          <a:pt x="235" y="382"/>
                        </a:lnTo>
                        <a:lnTo>
                          <a:pt x="264" y="323"/>
                        </a:lnTo>
                        <a:lnTo>
                          <a:pt x="302" y="269"/>
                        </a:lnTo>
                        <a:lnTo>
                          <a:pt x="346" y="219"/>
                        </a:lnTo>
                        <a:lnTo>
                          <a:pt x="370" y="194"/>
                        </a:lnTo>
                        <a:lnTo>
                          <a:pt x="391" y="175"/>
                        </a:lnTo>
                        <a:lnTo>
                          <a:pt x="406" y="161"/>
                        </a:lnTo>
                        <a:lnTo>
                          <a:pt x="418" y="149"/>
                        </a:lnTo>
                        <a:lnTo>
                          <a:pt x="427" y="137"/>
                        </a:lnTo>
                        <a:lnTo>
                          <a:pt x="432" y="125"/>
                        </a:lnTo>
                        <a:lnTo>
                          <a:pt x="434" y="109"/>
                        </a:lnTo>
                        <a:lnTo>
                          <a:pt x="432" y="90"/>
                        </a:lnTo>
                        <a:lnTo>
                          <a:pt x="431" y="66"/>
                        </a:lnTo>
                        <a:lnTo>
                          <a:pt x="425" y="36"/>
                        </a:lnTo>
                        <a:lnTo>
                          <a:pt x="425" y="10"/>
                        </a:lnTo>
                        <a:lnTo>
                          <a:pt x="429" y="5"/>
                        </a:lnTo>
                        <a:lnTo>
                          <a:pt x="438" y="1"/>
                        </a:lnTo>
                        <a:lnTo>
                          <a:pt x="45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grpSp>
            <p:nvGrpSpPr>
              <p:cNvPr id="463" name="Group 462"/>
              <p:cNvGrpSpPr/>
              <p:nvPr/>
            </p:nvGrpSpPr>
            <p:grpSpPr>
              <a:xfrm>
                <a:off x="6601654" y="4673710"/>
                <a:ext cx="1577601" cy="998420"/>
                <a:chOff x="6338645" y="2741246"/>
                <a:chExt cx="9070975" cy="5740767"/>
              </a:xfrm>
            </p:grpSpPr>
            <p:grpSp>
              <p:nvGrpSpPr>
                <p:cNvPr id="464" name="Group 463"/>
                <p:cNvGrpSpPr/>
                <p:nvPr/>
              </p:nvGrpSpPr>
              <p:grpSpPr>
                <a:xfrm>
                  <a:off x="6338645" y="4813300"/>
                  <a:ext cx="9070975" cy="3668713"/>
                  <a:chOff x="3235325" y="4724400"/>
                  <a:chExt cx="9070975" cy="3668713"/>
                </a:xfrm>
              </p:grpSpPr>
              <p:sp>
                <p:nvSpPr>
                  <p:cNvPr id="469" name="Freeform 15"/>
                  <p:cNvSpPr>
                    <a:spLocks/>
                  </p:cNvSpPr>
                  <p:nvPr/>
                </p:nvSpPr>
                <p:spPr bwMode="auto">
                  <a:xfrm>
                    <a:off x="3235325" y="4724400"/>
                    <a:ext cx="9070975" cy="3668713"/>
                  </a:xfrm>
                  <a:custGeom>
                    <a:avLst/>
                    <a:gdLst>
                      <a:gd name="T0" fmla="*/ 7 w 5714"/>
                      <a:gd name="T1" fmla="*/ 91 h 2311"/>
                      <a:gd name="T2" fmla="*/ 54 w 5714"/>
                      <a:gd name="T3" fmla="*/ 270 h 2311"/>
                      <a:gd name="T4" fmla="*/ 146 w 5714"/>
                      <a:gd name="T5" fmla="*/ 442 h 2311"/>
                      <a:gd name="T6" fmla="*/ 279 w 5714"/>
                      <a:gd name="T7" fmla="*/ 605 h 2311"/>
                      <a:gd name="T8" fmla="*/ 451 w 5714"/>
                      <a:gd name="T9" fmla="*/ 760 h 2311"/>
                      <a:gd name="T10" fmla="*/ 659 w 5714"/>
                      <a:gd name="T11" fmla="*/ 902 h 2311"/>
                      <a:gd name="T12" fmla="*/ 900 w 5714"/>
                      <a:gd name="T13" fmla="*/ 1032 h 2311"/>
                      <a:gd name="T14" fmla="*/ 1169 w 5714"/>
                      <a:gd name="T15" fmla="*/ 1147 h 2311"/>
                      <a:gd name="T16" fmla="*/ 1466 w 5714"/>
                      <a:gd name="T17" fmla="*/ 1244 h 2311"/>
                      <a:gd name="T18" fmla="*/ 1787 w 5714"/>
                      <a:gd name="T19" fmla="*/ 1322 h 2311"/>
                      <a:gd name="T20" fmla="*/ 2127 w 5714"/>
                      <a:gd name="T21" fmla="*/ 1382 h 2311"/>
                      <a:gd name="T22" fmla="*/ 2484 w 5714"/>
                      <a:gd name="T23" fmla="*/ 1418 h 2311"/>
                      <a:gd name="T24" fmla="*/ 2857 w 5714"/>
                      <a:gd name="T25" fmla="*/ 1430 h 2311"/>
                      <a:gd name="T26" fmla="*/ 3230 w 5714"/>
                      <a:gd name="T27" fmla="*/ 1418 h 2311"/>
                      <a:gd name="T28" fmla="*/ 3588 w 5714"/>
                      <a:gd name="T29" fmla="*/ 1382 h 2311"/>
                      <a:gd name="T30" fmla="*/ 3929 w 5714"/>
                      <a:gd name="T31" fmla="*/ 1322 h 2311"/>
                      <a:gd name="T32" fmla="*/ 4248 w 5714"/>
                      <a:gd name="T33" fmla="*/ 1244 h 2311"/>
                      <a:gd name="T34" fmla="*/ 4545 w 5714"/>
                      <a:gd name="T35" fmla="*/ 1147 h 2311"/>
                      <a:gd name="T36" fmla="*/ 4816 w 5714"/>
                      <a:gd name="T37" fmla="*/ 1032 h 2311"/>
                      <a:gd name="T38" fmla="*/ 5055 w 5714"/>
                      <a:gd name="T39" fmla="*/ 902 h 2311"/>
                      <a:gd name="T40" fmla="*/ 5263 w 5714"/>
                      <a:gd name="T41" fmla="*/ 760 h 2311"/>
                      <a:gd name="T42" fmla="*/ 5435 w 5714"/>
                      <a:gd name="T43" fmla="*/ 605 h 2311"/>
                      <a:gd name="T44" fmla="*/ 5569 w 5714"/>
                      <a:gd name="T45" fmla="*/ 442 h 2311"/>
                      <a:gd name="T46" fmla="*/ 5662 w 5714"/>
                      <a:gd name="T47" fmla="*/ 270 h 2311"/>
                      <a:gd name="T48" fmla="*/ 5709 w 5714"/>
                      <a:gd name="T49" fmla="*/ 91 h 2311"/>
                      <a:gd name="T50" fmla="*/ 5714 w 5714"/>
                      <a:gd name="T51" fmla="*/ 930 h 2311"/>
                      <a:gd name="T52" fmla="*/ 5692 w 5714"/>
                      <a:gd name="T53" fmla="*/ 1109 h 2311"/>
                      <a:gd name="T54" fmla="*/ 5621 w 5714"/>
                      <a:gd name="T55" fmla="*/ 1283 h 2311"/>
                      <a:gd name="T56" fmla="*/ 5508 w 5714"/>
                      <a:gd name="T57" fmla="*/ 1448 h 2311"/>
                      <a:gd name="T58" fmla="*/ 5353 w 5714"/>
                      <a:gd name="T59" fmla="*/ 1602 h 2311"/>
                      <a:gd name="T60" fmla="*/ 5164 w 5714"/>
                      <a:gd name="T61" fmla="*/ 1745 h 2311"/>
                      <a:gd name="T62" fmla="*/ 4939 w 5714"/>
                      <a:gd name="T63" fmla="*/ 1877 h 2311"/>
                      <a:gd name="T64" fmla="*/ 4684 w 5714"/>
                      <a:gd name="T65" fmla="*/ 1991 h 2311"/>
                      <a:gd name="T66" fmla="*/ 4399 w 5714"/>
                      <a:gd name="T67" fmla="*/ 2092 h 2311"/>
                      <a:gd name="T68" fmla="*/ 4091 w 5714"/>
                      <a:gd name="T69" fmla="*/ 2175 h 2311"/>
                      <a:gd name="T70" fmla="*/ 3761 w 5714"/>
                      <a:gd name="T71" fmla="*/ 2240 h 2311"/>
                      <a:gd name="T72" fmla="*/ 3411 w 5714"/>
                      <a:gd name="T73" fmla="*/ 2285 h 2311"/>
                      <a:gd name="T74" fmla="*/ 3046 w 5714"/>
                      <a:gd name="T75" fmla="*/ 2308 h 2311"/>
                      <a:gd name="T76" fmla="*/ 2670 w 5714"/>
                      <a:gd name="T77" fmla="*/ 2308 h 2311"/>
                      <a:gd name="T78" fmla="*/ 2304 w 5714"/>
                      <a:gd name="T79" fmla="*/ 2285 h 2311"/>
                      <a:gd name="T80" fmla="*/ 1955 w 5714"/>
                      <a:gd name="T81" fmla="*/ 2240 h 2311"/>
                      <a:gd name="T82" fmla="*/ 1624 w 5714"/>
                      <a:gd name="T83" fmla="*/ 2175 h 2311"/>
                      <a:gd name="T84" fmla="*/ 1315 w 5714"/>
                      <a:gd name="T85" fmla="*/ 2092 h 2311"/>
                      <a:gd name="T86" fmla="*/ 1032 w 5714"/>
                      <a:gd name="T87" fmla="*/ 1991 h 2311"/>
                      <a:gd name="T88" fmla="*/ 775 w 5714"/>
                      <a:gd name="T89" fmla="*/ 1877 h 2311"/>
                      <a:gd name="T90" fmla="*/ 552 w 5714"/>
                      <a:gd name="T91" fmla="*/ 1745 h 2311"/>
                      <a:gd name="T92" fmla="*/ 361 w 5714"/>
                      <a:gd name="T93" fmla="*/ 1602 h 2311"/>
                      <a:gd name="T94" fmla="*/ 208 w 5714"/>
                      <a:gd name="T95" fmla="*/ 1448 h 2311"/>
                      <a:gd name="T96" fmla="*/ 94 w 5714"/>
                      <a:gd name="T97" fmla="*/ 1283 h 2311"/>
                      <a:gd name="T98" fmla="*/ 24 w 5714"/>
                      <a:gd name="T99" fmla="*/ 1109 h 2311"/>
                      <a:gd name="T100" fmla="*/ 0 w 5714"/>
                      <a:gd name="T101" fmla="*/ 930 h 23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311">
                        <a:moveTo>
                          <a:pt x="0" y="0"/>
                        </a:moveTo>
                        <a:lnTo>
                          <a:pt x="7" y="91"/>
                        </a:lnTo>
                        <a:lnTo>
                          <a:pt x="24" y="181"/>
                        </a:lnTo>
                        <a:lnTo>
                          <a:pt x="54" y="270"/>
                        </a:lnTo>
                        <a:lnTo>
                          <a:pt x="94" y="357"/>
                        </a:lnTo>
                        <a:lnTo>
                          <a:pt x="146" y="442"/>
                        </a:lnTo>
                        <a:lnTo>
                          <a:pt x="208" y="525"/>
                        </a:lnTo>
                        <a:lnTo>
                          <a:pt x="279" y="605"/>
                        </a:lnTo>
                        <a:lnTo>
                          <a:pt x="361" y="685"/>
                        </a:lnTo>
                        <a:lnTo>
                          <a:pt x="451" y="760"/>
                        </a:lnTo>
                        <a:lnTo>
                          <a:pt x="552" y="833"/>
                        </a:lnTo>
                        <a:lnTo>
                          <a:pt x="659" y="902"/>
                        </a:lnTo>
                        <a:lnTo>
                          <a:pt x="775" y="970"/>
                        </a:lnTo>
                        <a:lnTo>
                          <a:pt x="900" y="1032"/>
                        </a:lnTo>
                        <a:lnTo>
                          <a:pt x="1032" y="1091"/>
                        </a:lnTo>
                        <a:lnTo>
                          <a:pt x="1169" y="1147"/>
                        </a:lnTo>
                        <a:lnTo>
                          <a:pt x="1315" y="1197"/>
                        </a:lnTo>
                        <a:lnTo>
                          <a:pt x="1466" y="1244"/>
                        </a:lnTo>
                        <a:lnTo>
                          <a:pt x="1624" y="1286"/>
                        </a:lnTo>
                        <a:lnTo>
                          <a:pt x="1787" y="1322"/>
                        </a:lnTo>
                        <a:lnTo>
                          <a:pt x="1955" y="1355"/>
                        </a:lnTo>
                        <a:lnTo>
                          <a:pt x="2127" y="1382"/>
                        </a:lnTo>
                        <a:lnTo>
                          <a:pt x="2304" y="1402"/>
                        </a:lnTo>
                        <a:lnTo>
                          <a:pt x="2484" y="1418"/>
                        </a:lnTo>
                        <a:lnTo>
                          <a:pt x="2670" y="1427"/>
                        </a:lnTo>
                        <a:lnTo>
                          <a:pt x="2857" y="1430"/>
                        </a:lnTo>
                        <a:lnTo>
                          <a:pt x="3046" y="1427"/>
                        </a:lnTo>
                        <a:lnTo>
                          <a:pt x="3230" y="1418"/>
                        </a:lnTo>
                        <a:lnTo>
                          <a:pt x="3411" y="1402"/>
                        </a:lnTo>
                        <a:lnTo>
                          <a:pt x="3588" y="1382"/>
                        </a:lnTo>
                        <a:lnTo>
                          <a:pt x="3761" y="1355"/>
                        </a:lnTo>
                        <a:lnTo>
                          <a:pt x="3929" y="1322"/>
                        </a:lnTo>
                        <a:lnTo>
                          <a:pt x="4091" y="1286"/>
                        </a:lnTo>
                        <a:lnTo>
                          <a:pt x="4248" y="1244"/>
                        </a:lnTo>
                        <a:lnTo>
                          <a:pt x="4399" y="1197"/>
                        </a:lnTo>
                        <a:lnTo>
                          <a:pt x="4545" y="1147"/>
                        </a:lnTo>
                        <a:lnTo>
                          <a:pt x="4684" y="1091"/>
                        </a:lnTo>
                        <a:lnTo>
                          <a:pt x="4816" y="1032"/>
                        </a:lnTo>
                        <a:lnTo>
                          <a:pt x="4939" y="970"/>
                        </a:lnTo>
                        <a:lnTo>
                          <a:pt x="5055" y="902"/>
                        </a:lnTo>
                        <a:lnTo>
                          <a:pt x="5164" y="833"/>
                        </a:lnTo>
                        <a:lnTo>
                          <a:pt x="5263" y="760"/>
                        </a:lnTo>
                        <a:lnTo>
                          <a:pt x="5353" y="685"/>
                        </a:lnTo>
                        <a:lnTo>
                          <a:pt x="5435" y="605"/>
                        </a:lnTo>
                        <a:lnTo>
                          <a:pt x="5508" y="525"/>
                        </a:lnTo>
                        <a:lnTo>
                          <a:pt x="5569" y="442"/>
                        </a:lnTo>
                        <a:lnTo>
                          <a:pt x="5621" y="357"/>
                        </a:lnTo>
                        <a:lnTo>
                          <a:pt x="5662" y="270"/>
                        </a:lnTo>
                        <a:lnTo>
                          <a:pt x="5692" y="181"/>
                        </a:lnTo>
                        <a:lnTo>
                          <a:pt x="5709" y="91"/>
                        </a:lnTo>
                        <a:lnTo>
                          <a:pt x="5714" y="0"/>
                        </a:lnTo>
                        <a:lnTo>
                          <a:pt x="5714" y="930"/>
                        </a:lnTo>
                        <a:lnTo>
                          <a:pt x="5709" y="1020"/>
                        </a:lnTo>
                        <a:lnTo>
                          <a:pt x="5692" y="1109"/>
                        </a:lnTo>
                        <a:lnTo>
                          <a:pt x="5662" y="1197"/>
                        </a:lnTo>
                        <a:lnTo>
                          <a:pt x="5621" y="1283"/>
                        </a:lnTo>
                        <a:lnTo>
                          <a:pt x="5569" y="1366"/>
                        </a:lnTo>
                        <a:lnTo>
                          <a:pt x="5508" y="1448"/>
                        </a:lnTo>
                        <a:lnTo>
                          <a:pt x="5435" y="1526"/>
                        </a:lnTo>
                        <a:lnTo>
                          <a:pt x="5353" y="1602"/>
                        </a:lnTo>
                        <a:lnTo>
                          <a:pt x="5263" y="1675"/>
                        </a:lnTo>
                        <a:lnTo>
                          <a:pt x="5164" y="1745"/>
                        </a:lnTo>
                        <a:lnTo>
                          <a:pt x="5055" y="1812"/>
                        </a:lnTo>
                        <a:lnTo>
                          <a:pt x="4939" y="1877"/>
                        </a:lnTo>
                        <a:lnTo>
                          <a:pt x="4816" y="1936"/>
                        </a:lnTo>
                        <a:lnTo>
                          <a:pt x="4684" y="1991"/>
                        </a:lnTo>
                        <a:lnTo>
                          <a:pt x="4545" y="2045"/>
                        </a:lnTo>
                        <a:lnTo>
                          <a:pt x="4399" y="2092"/>
                        </a:lnTo>
                        <a:lnTo>
                          <a:pt x="4248" y="2137"/>
                        </a:lnTo>
                        <a:lnTo>
                          <a:pt x="4091" y="2175"/>
                        </a:lnTo>
                        <a:lnTo>
                          <a:pt x="3929" y="2210"/>
                        </a:lnTo>
                        <a:lnTo>
                          <a:pt x="3761" y="2240"/>
                        </a:lnTo>
                        <a:lnTo>
                          <a:pt x="3588" y="2266"/>
                        </a:lnTo>
                        <a:lnTo>
                          <a:pt x="3411" y="2285"/>
                        </a:lnTo>
                        <a:lnTo>
                          <a:pt x="3230" y="2299"/>
                        </a:lnTo>
                        <a:lnTo>
                          <a:pt x="3046" y="2308"/>
                        </a:lnTo>
                        <a:lnTo>
                          <a:pt x="2857" y="2311"/>
                        </a:lnTo>
                        <a:lnTo>
                          <a:pt x="2670" y="2308"/>
                        </a:lnTo>
                        <a:lnTo>
                          <a:pt x="2484" y="2299"/>
                        </a:lnTo>
                        <a:lnTo>
                          <a:pt x="2304" y="2285"/>
                        </a:lnTo>
                        <a:lnTo>
                          <a:pt x="2127" y="2266"/>
                        </a:lnTo>
                        <a:lnTo>
                          <a:pt x="1955" y="2240"/>
                        </a:lnTo>
                        <a:lnTo>
                          <a:pt x="1787" y="2210"/>
                        </a:lnTo>
                        <a:lnTo>
                          <a:pt x="1624" y="2175"/>
                        </a:lnTo>
                        <a:lnTo>
                          <a:pt x="1466" y="2137"/>
                        </a:lnTo>
                        <a:lnTo>
                          <a:pt x="1315" y="2092"/>
                        </a:lnTo>
                        <a:lnTo>
                          <a:pt x="1169" y="2045"/>
                        </a:lnTo>
                        <a:lnTo>
                          <a:pt x="1032" y="1991"/>
                        </a:lnTo>
                        <a:lnTo>
                          <a:pt x="900" y="1936"/>
                        </a:lnTo>
                        <a:lnTo>
                          <a:pt x="775" y="1877"/>
                        </a:lnTo>
                        <a:lnTo>
                          <a:pt x="659" y="1812"/>
                        </a:lnTo>
                        <a:lnTo>
                          <a:pt x="552" y="1745"/>
                        </a:lnTo>
                        <a:lnTo>
                          <a:pt x="451" y="1675"/>
                        </a:lnTo>
                        <a:lnTo>
                          <a:pt x="361" y="1602"/>
                        </a:lnTo>
                        <a:lnTo>
                          <a:pt x="279" y="1526"/>
                        </a:lnTo>
                        <a:lnTo>
                          <a:pt x="208" y="1448"/>
                        </a:lnTo>
                        <a:lnTo>
                          <a:pt x="146" y="1366"/>
                        </a:lnTo>
                        <a:lnTo>
                          <a:pt x="94" y="1283"/>
                        </a:lnTo>
                        <a:lnTo>
                          <a:pt x="54" y="1197"/>
                        </a:lnTo>
                        <a:lnTo>
                          <a:pt x="24" y="1109"/>
                        </a:lnTo>
                        <a:lnTo>
                          <a:pt x="7" y="1020"/>
                        </a:lnTo>
                        <a:lnTo>
                          <a:pt x="0" y="9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solidFill>
                      <a:schemeClr val="accent1">
                        <a:lumMod val="75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70" name="Freeform 16"/>
                  <p:cNvSpPr>
                    <a:spLocks/>
                  </p:cNvSpPr>
                  <p:nvPr/>
                </p:nvSpPr>
                <p:spPr bwMode="auto">
                  <a:xfrm>
                    <a:off x="3759200" y="5773738"/>
                    <a:ext cx="349250" cy="1725613"/>
                  </a:xfrm>
                  <a:custGeom>
                    <a:avLst/>
                    <a:gdLst>
                      <a:gd name="T0" fmla="*/ 0 w 220"/>
                      <a:gd name="T1" fmla="*/ 0 h 1087"/>
                      <a:gd name="T2" fmla="*/ 67 w 220"/>
                      <a:gd name="T3" fmla="*/ 60 h 1087"/>
                      <a:gd name="T4" fmla="*/ 140 w 220"/>
                      <a:gd name="T5" fmla="*/ 118 h 1087"/>
                      <a:gd name="T6" fmla="*/ 220 w 220"/>
                      <a:gd name="T7" fmla="*/ 175 h 1087"/>
                      <a:gd name="T8" fmla="*/ 220 w 220"/>
                      <a:gd name="T9" fmla="*/ 1087 h 1087"/>
                      <a:gd name="T10" fmla="*/ 140 w 220"/>
                      <a:gd name="T11" fmla="*/ 1033 h 1087"/>
                      <a:gd name="T12" fmla="*/ 67 w 220"/>
                      <a:gd name="T13" fmla="*/ 976 h 1087"/>
                      <a:gd name="T14" fmla="*/ 0 w 220"/>
                      <a:gd name="T15" fmla="*/ 919 h 1087"/>
                      <a:gd name="T16" fmla="*/ 0 w 220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20" h="1087">
                        <a:moveTo>
                          <a:pt x="0" y="0"/>
                        </a:moveTo>
                        <a:lnTo>
                          <a:pt x="67" y="60"/>
                        </a:lnTo>
                        <a:lnTo>
                          <a:pt x="140" y="118"/>
                        </a:lnTo>
                        <a:lnTo>
                          <a:pt x="220" y="175"/>
                        </a:lnTo>
                        <a:lnTo>
                          <a:pt x="220" y="1087"/>
                        </a:lnTo>
                        <a:lnTo>
                          <a:pt x="140" y="1033"/>
                        </a:lnTo>
                        <a:lnTo>
                          <a:pt x="67" y="976"/>
                        </a:lnTo>
                        <a:lnTo>
                          <a:pt x="0" y="9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71" name="Freeform 17"/>
                  <p:cNvSpPr>
                    <a:spLocks/>
                  </p:cNvSpPr>
                  <p:nvPr/>
                </p:nvSpPr>
                <p:spPr bwMode="auto">
                  <a:xfrm>
                    <a:off x="11436350" y="5773738"/>
                    <a:ext cx="347663" cy="1725613"/>
                  </a:xfrm>
                  <a:custGeom>
                    <a:avLst/>
                    <a:gdLst>
                      <a:gd name="T0" fmla="*/ 219 w 219"/>
                      <a:gd name="T1" fmla="*/ 0 h 1087"/>
                      <a:gd name="T2" fmla="*/ 219 w 219"/>
                      <a:gd name="T3" fmla="*/ 919 h 1087"/>
                      <a:gd name="T4" fmla="*/ 151 w 219"/>
                      <a:gd name="T5" fmla="*/ 976 h 1087"/>
                      <a:gd name="T6" fmla="*/ 78 w 219"/>
                      <a:gd name="T7" fmla="*/ 1033 h 1087"/>
                      <a:gd name="T8" fmla="*/ 0 w 219"/>
                      <a:gd name="T9" fmla="*/ 1087 h 1087"/>
                      <a:gd name="T10" fmla="*/ 0 w 219"/>
                      <a:gd name="T11" fmla="*/ 175 h 1087"/>
                      <a:gd name="T12" fmla="*/ 78 w 219"/>
                      <a:gd name="T13" fmla="*/ 118 h 1087"/>
                      <a:gd name="T14" fmla="*/ 151 w 219"/>
                      <a:gd name="T15" fmla="*/ 60 h 1087"/>
                      <a:gd name="T16" fmla="*/ 219 w 219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19" h="1087">
                        <a:moveTo>
                          <a:pt x="219" y="0"/>
                        </a:moveTo>
                        <a:lnTo>
                          <a:pt x="219" y="919"/>
                        </a:lnTo>
                        <a:lnTo>
                          <a:pt x="151" y="976"/>
                        </a:lnTo>
                        <a:lnTo>
                          <a:pt x="78" y="1033"/>
                        </a:lnTo>
                        <a:lnTo>
                          <a:pt x="0" y="1087"/>
                        </a:lnTo>
                        <a:lnTo>
                          <a:pt x="0" y="175"/>
                        </a:lnTo>
                        <a:lnTo>
                          <a:pt x="78" y="118"/>
                        </a:lnTo>
                        <a:lnTo>
                          <a:pt x="151" y="60"/>
                        </a:lnTo>
                        <a:lnTo>
                          <a:pt x="21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72" name="Freeform 18"/>
                  <p:cNvSpPr>
                    <a:spLocks/>
                  </p:cNvSpPr>
                  <p:nvPr/>
                </p:nvSpPr>
                <p:spPr bwMode="auto">
                  <a:xfrm>
                    <a:off x="4457700" y="6267450"/>
                    <a:ext cx="347663" cy="1598613"/>
                  </a:xfrm>
                  <a:custGeom>
                    <a:avLst/>
                    <a:gdLst>
                      <a:gd name="T0" fmla="*/ 0 w 219"/>
                      <a:gd name="T1" fmla="*/ 0 h 1007"/>
                      <a:gd name="T2" fmla="*/ 106 w 219"/>
                      <a:gd name="T3" fmla="*/ 53 h 1007"/>
                      <a:gd name="T4" fmla="*/ 219 w 219"/>
                      <a:gd name="T5" fmla="*/ 106 h 1007"/>
                      <a:gd name="T6" fmla="*/ 219 w 219"/>
                      <a:gd name="T7" fmla="*/ 1007 h 1007"/>
                      <a:gd name="T8" fmla="*/ 106 w 219"/>
                      <a:gd name="T9" fmla="*/ 959 h 1007"/>
                      <a:gd name="T10" fmla="*/ 0 w 219"/>
                      <a:gd name="T11" fmla="*/ 905 h 1007"/>
                      <a:gd name="T12" fmla="*/ 0 w 219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1007">
                        <a:moveTo>
                          <a:pt x="0" y="0"/>
                        </a:moveTo>
                        <a:lnTo>
                          <a:pt x="106" y="53"/>
                        </a:lnTo>
                        <a:lnTo>
                          <a:pt x="219" y="106"/>
                        </a:lnTo>
                        <a:lnTo>
                          <a:pt x="219" y="1007"/>
                        </a:lnTo>
                        <a:lnTo>
                          <a:pt x="106" y="959"/>
                        </a:lnTo>
                        <a:lnTo>
                          <a:pt x="0" y="90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73" name="Freeform 19"/>
                  <p:cNvSpPr>
                    <a:spLocks/>
                  </p:cNvSpPr>
                  <p:nvPr/>
                </p:nvSpPr>
                <p:spPr bwMode="auto">
                  <a:xfrm>
                    <a:off x="10737850" y="6267450"/>
                    <a:ext cx="349250" cy="1598613"/>
                  </a:xfrm>
                  <a:custGeom>
                    <a:avLst/>
                    <a:gdLst>
                      <a:gd name="T0" fmla="*/ 220 w 220"/>
                      <a:gd name="T1" fmla="*/ 0 h 1007"/>
                      <a:gd name="T2" fmla="*/ 220 w 220"/>
                      <a:gd name="T3" fmla="*/ 905 h 1007"/>
                      <a:gd name="T4" fmla="*/ 112 w 220"/>
                      <a:gd name="T5" fmla="*/ 959 h 1007"/>
                      <a:gd name="T6" fmla="*/ 0 w 220"/>
                      <a:gd name="T7" fmla="*/ 1007 h 1007"/>
                      <a:gd name="T8" fmla="*/ 0 w 220"/>
                      <a:gd name="T9" fmla="*/ 106 h 1007"/>
                      <a:gd name="T10" fmla="*/ 112 w 220"/>
                      <a:gd name="T11" fmla="*/ 53 h 1007"/>
                      <a:gd name="T12" fmla="*/ 220 w 220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1007">
                        <a:moveTo>
                          <a:pt x="220" y="0"/>
                        </a:moveTo>
                        <a:lnTo>
                          <a:pt x="220" y="905"/>
                        </a:lnTo>
                        <a:lnTo>
                          <a:pt x="112" y="959"/>
                        </a:lnTo>
                        <a:lnTo>
                          <a:pt x="0" y="1007"/>
                        </a:lnTo>
                        <a:lnTo>
                          <a:pt x="0" y="106"/>
                        </a:lnTo>
                        <a:lnTo>
                          <a:pt x="112" y="5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74" name="Freeform 20"/>
                  <p:cNvSpPr>
                    <a:spLocks/>
                  </p:cNvSpPr>
                  <p:nvPr/>
                </p:nvSpPr>
                <p:spPr bwMode="auto">
                  <a:xfrm>
                    <a:off x="5154613" y="6575425"/>
                    <a:ext cx="347663" cy="1530350"/>
                  </a:xfrm>
                  <a:custGeom>
                    <a:avLst/>
                    <a:gdLst>
                      <a:gd name="T0" fmla="*/ 0 w 219"/>
                      <a:gd name="T1" fmla="*/ 0 h 964"/>
                      <a:gd name="T2" fmla="*/ 108 w 219"/>
                      <a:gd name="T3" fmla="*/ 37 h 964"/>
                      <a:gd name="T4" fmla="*/ 219 w 219"/>
                      <a:gd name="T5" fmla="*/ 71 h 964"/>
                      <a:gd name="T6" fmla="*/ 219 w 219"/>
                      <a:gd name="T7" fmla="*/ 964 h 964"/>
                      <a:gd name="T8" fmla="*/ 108 w 219"/>
                      <a:gd name="T9" fmla="*/ 931 h 964"/>
                      <a:gd name="T10" fmla="*/ 0 w 219"/>
                      <a:gd name="T11" fmla="*/ 897 h 964"/>
                      <a:gd name="T12" fmla="*/ 0 w 219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64">
                        <a:moveTo>
                          <a:pt x="0" y="0"/>
                        </a:moveTo>
                        <a:lnTo>
                          <a:pt x="108" y="37"/>
                        </a:lnTo>
                        <a:lnTo>
                          <a:pt x="219" y="71"/>
                        </a:lnTo>
                        <a:lnTo>
                          <a:pt x="219" y="964"/>
                        </a:lnTo>
                        <a:lnTo>
                          <a:pt x="108" y="931"/>
                        </a:lnTo>
                        <a:lnTo>
                          <a:pt x="0" y="89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75" name="Freeform 21"/>
                  <p:cNvSpPr>
                    <a:spLocks/>
                  </p:cNvSpPr>
                  <p:nvPr/>
                </p:nvSpPr>
                <p:spPr bwMode="auto">
                  <a:xfrm>
                    <a:off x="10040938" y="6575425"/>
                    <a:ext cx="346075" cy="1530350"/>
                  </a:xfrm>
                  <a:custGeom>
                    <a:avLst/>
                    <a:gdLst>
                      <a:gd name="T0" fmla="*/ 218 w 218"/>
                      <a:gd name="T1" fmla="*/ 0 h 964"/>
                      <a:gd name="T2" fmla="*/ 218 w 218"/>
                      <a:gd name="T3" fmla="*/ 897 h 964"/>
                      <a:gd name="T4" fmla="*/ 111 w 218"/>
                      <a:gd name="T5" fmla="*/ 931 h 964"/>
                      <a:gd name="T6" fmla="*/ 0 w 218"/>
                      <a:gd name="T7" fmla="*/ 964 h 964"/>
                      <a:gd name="T8" fmla="*/ 0 w 218"/>
                      <a:gd name="T9" fmla="*/ 71 h 964"/>
                      <a:gd name="T10" fmla="*/ 111 w 218"/>
                      <a:gd name="T11" fmla="*/ 37 h 964"/>
                      <a:gd name="T12" fmla="*/ 218 w 218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8" h="964">
                        <a:moveTo>
                          <a:pt x="218" y="0"/>
                        </a:moveTo>
                        <a:lnTo>
                          <a:pt x="218" y="897"/>
                        </a:lnTo>
                        <a:lnTo>
                          <a:pt x="111" y="931"/>
                        </a:lnTo>
                        <a:lnTo>
                          <a:pt x="0" y="964"/>
                        </a:lnTo>
                        <a:lnTo>
                          <a:pt x="0" y="71"/>
                        </a:lnTo>
                        <a:lnTo>
                          <a:pt x="111" y="37"/>
                        </a:lnTo>
                        <a:lnTo>
                          <a:pt x="2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76" name="Freeform 22"/>
                  <p:cNvSpPr>
                    <a:spLocks/>
                  </p:cNvSpPr>
                  <p:nvPr/>
                </p:nvSpPr>
                <p:spPr bwMode="auto">
                  <a:xfrm>
                    <a:off x="6027738" y="6823075"/>
                    <a:ext cx="347663" cy="1470025"/>
                  </a:xfrm>
                  <a:custGeom>
                    <a:avLst/>
                    <a:gdLst>
                      <a:gd name="T0" fmla="*/ 0 w 219"/>
                      <a:gd name="T1" fmla="*/ 0 h 926"/>
                      <a:gd name="T2" fmla="*/ 108 w 219"/>
                      <a:gd name="T3" fmla="*/ 23 h 926"/>
                      <a:gd name="T4" fmla="*/ 219 w 219"/>
                      <a:gd name="T5" fmla="*/ 42 h 926"/>
                      <a:gd name="T6" fmla="*/ 219 w 219"/>
                      <a:gd name="T7" fmla="*/ 926 h 926"/>
                      <a:gd name="T8" fmla="*/ 108 w 219"/>
                      <a:gd name="T9" fmla="*/ 909 h 926"/>
                      <a:gd name="T10" fmla="*/ 0 w 219"/>
                      <a:gd name="T11" fmla="*/ 888 h 926"/>
                      <a:gd name="T12" fmla="*/ 0 w 219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26">
                        <a:moveTo>
                          <a:pt x="0" y="0"/>
                        </a:moveTo>
                        <a:lnTo>
                          <a:pt x="108" y="23"/>
                        </a:lnTo>
                        <a:lnTo>
                          <a:pt x="219" y="42"/>
                        </a:lnTo>
                        <a:lnTo>
                          <a:pt x="219" y="926"/>
                        </a:lnTo>
                        <a:lnTo>
                          <a:pt x="108" y="909"/>
                        </a:lnTo>
                        <a:lnTo>
                          <a:pt x="0" y="88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77" name="Freeform 23"/>
                  <p:cNvSpPr>
                    <a:spLocks/>
                  </p:cNvSpPr>
                  <p:nvPr/>
                </p:nvSpPr>
                <p:spPr bwMode="auto">
                  <a:xfrm>
                    <a:off x="9167813" y="6823075"/>
                    <a:ext cx="349250" cy="1470025"/>
                  </a:xfrm>
                  <a:custGeom>
                    <a:avLst/>
                    <a:gdLst>
                      <a:gd name="T0" fmla="*/ 220 w 220"/>
                      <a:gd name="T1" fmla="*/ 0 h 926"/>
                      <a:gd name="T2" fmla="*/ 220 w 220"/>
                      <a:gd name="T3" fmla="*/ 888 h 926"/>
                      <a:gd name="T4" fmla="*/ 111 w 220"/>
                      <a:gd name="T5" fmla="*/ 909 h 926"/>
                      <a:gd name="T6" fmla="*/ 0 w 220"/>
                      <a:gd name="T7" fmla="*/ 926 h 926"/>
                      <a:gd name="T8" fmla="*/ 0 w 220"/>
                      <a:gd name="T9" fmla="*/ 42 h 926"/>
                      <a:gd name="T10" fmla="*/ 111 w 220"/>
                      <a:gd name="T11" fmla="*/ 23 h 926"/>
                      <a:gd name="T12" fmla="*/ 220 w 220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926">
                        <a:moveTo>
                          <a:pt x="220" y="0"/>
                        </a:moveTo>
                        <a:lnTo>
                          <a:pt x="220" y="888"/>
                        </a:lnTo>
                        <a:lnTo>
                          <a:pt x="111" y="909"/>
                        </a:lnTo>
                        <a:lnTo>
                          <a:pt x="0" y="926"/>
                        </a:lnTo>
                        <a:lnTo>
                          <a:pt x="0" y="42"/>
                        </a:lnTo>
                        <a:lnTo>
                          <a:pt x="111" y="2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78" name="Freeform 24"/>
                  <p:cNvSpPr>
                    <a:spLocks/>
                  </p:cNvSpPr>
                  <p:nvPr/>
                </p:nvSpPr>
                <p:spPr bwMode="auto">
                  <a:xfrm>
                    <a:off x="7073900" y="6975475"/>
                    <a:ext cx="347663" cy="1417638"/>
                  </a:xfrm>
                  <a:custGeom>
                    <a:avLst/>
                    <a:gdLst>
                      <a:gd name="T0" fmla="*/ 0 w 219"/>
                      <a:gd name="T1" fmla="*/ 0 h 893"/>
                      <a:gd name="T2" fmla="*/ 110 w 219"/>
                      <a:gd name="T3" fmla="*/ 7 h 893"/>
                      <a:gd name="T4" fmla="*/ 219 w 219"/>
                      <a:gd name="T5" fmla="*/ 12 h 893"/>
                      <a:gd name="T6" fmla="*/ 219 w 219"/>
                      <a:gd name="T7" fmla="*/ 893 h 893"/>
                      <a:gd name="T8" fmla="*/ 110 w 219"/>
                      <a:gd name="T9" fmla="*/ 890 h 893"/>
                      <a:gd name="T10" fmla="*/ 0 w 219"/>
                      <a:gd name="T11" fmla="*/ 881 h 893"/>
                      <a:gd name="T12" fmla="*/ 0 w 219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893">
                        <a:moveTo>
                          <a:pt x="0" y="0"/>
                        </a:moveTo>
                        <a:lnTo>
                          <a:pt x="110" y="7"/>
                        </a:lnTo>
                        <a:lnTo>
                          <a:pt x="219" y="12"/>
                        </a:lnTo>
                        <a:lnTo>
                          <a:pt x="219" y="893"/>
                        </a:lnTo>
                        <a:lnTo>
                          <a:pt x="110" y="890"/>
                        </a:lnTo>
                        <a:lnTo>
                          <a:pt x="0" y="88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79" name="Freeform 25"/>
                  <p:cNvSpPr>
                    <a:spLocks/>
                  </p:cNvSpPr>
                  <p:nvPr/>
                </p:nvSpPr>
                <p:spPr bwMode="auto">
                  <a:xfrm>
                    <a:off x="8120063" y="6975475"/>
                    <a:ext cx="350838" cy="1417638"/>
                  </a:xfrm>
                  <a:custGeom>
                    <a:avLst/>
                    <a:gdLst>
                      <a:gd name="T0" fmla="*/ 221 w 221"/>
                      <a:gd name="T1" fmla="*/ 0 h 893"/>
                      <a:gd name="T2" fmla="*/ 221 w 221"/>
                      <a:gd name="T3" fmla="*/ 881 h 893"/>
                      <a:gd name="T4" fmla="*/ 110 w 221"/>
                      <a:gd name="T5" fmla="*/ 890 h 893"/>
                      <a:gd name="T6" fmla="*/ 0 w 221"/>
                      <a:gd name="T7" fmla="*/ 893 h 893"/>
                      <a:gd name="T8" fmla="*/ 0 w 221"/>
                      <a:gd name="T9" fmla="*/ 12 h 893"/>
                      <a:gd name="T10" fmla="*/ 110 w 221"/>
                      <a:gd name="T11" fmla="*/ 7 h 893"/>
                      <a:gd name="T12" fmla="*/ 221 w 221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1" h="893">
                        <a:moveTo>
                          <a:pt x="221" y="0"/>
                        </a:moveTo>
                        <a:lnTo>
                          <a:pt x="221" y="881"/>
                        </a:lnTo>
                        <a:lnTo>
                          <a:pt x="110" y="890"/>
                        </a:lnTo>
                        <a:lnTo>
                          <a:pt x="0" y="893"/>
                        </a:lnTo>
                        <a:lnTo>
                          <a:pt x="0" y="12"/>
                        </a:lnTo>
                        <a:lnTo>
                          <a:pt x="110" y="7"/>
                        </a:lnTo>
                        <a:lnTo>
                          <a:pt x="221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465" name="Group 464"/>
                <p:cNvGrpSpPr/>
                <p:nvPr/>
              </p:nvGrpSpPr>
              <p:grpSpPr>
                <a:xfrm>
                  <a:off x="6338645" y="2741246"/>
                  <a:ext cx="9070975" cy="4368800"/>
                  <a:chOff x="3235325" y="2628900"/>
                  <a:chExt cx="9070975" cy="4368800"/>
                </a:xfrm>
              </p:grpSpPr>
              <p:sp>
                <p:nvSpPr>
                  <p:cNvPr id="466" name="Freeform 26"/>
                  <p:cNvSpPr>
                    <a:spLocks/>
                  </p:cNvSpPr>
                  <p:nvPr/>
                </p:nvSpPr>
                <p:spPr bwMode="auto">
                  <a:xfrm>
                    <a:off x="3235325" y="2628900"/>
                    <a:ext cx="9070975" cy="4368800"/>
                  </a:xfrm>
                  <a:custGeom>
                    <a:avLst/>
                    <a:gdLst>
                      <a:gd name="T0" fmla="*/ 3038 w 5714"/>
                      <a:gd name="T1" fmla="*/ 2 h 2752"/>
                      <a:gd name="T2" fmla="*/ 3390 w 5714"/>
                      <a:gd name="T3" fmla="*/ 21 h 2752"/>
                      <a:gd name="T4" fmla="*/ 3728 w 5714"/>
                      <a:gd name="T5" fmla="*/ 59 h 2752"/>
                      <a:gd name="T6" fmla="*/ 4047 w 5714"/>
                      <a:gd name="T7" fmla="*/ 115 h 2752"/>
                      <a:gd name="T8" fmla="*/ 4349 w 5714"/>
                      <a:gd name="T9" fmla="*/ 186 h 2752"/>
                      <a:gd name="T10" fmla="*/ 4627 w 5714"/>
                      <a:gd name="T11" fmla="*/ 273 h 2752"/>
                      <a:gd name="T12" fmla="*/ 4878 w 5714"/>
                      <a:gd name="T13" fmla="*/ 374 h 2752"/>
                      <a:gd name="T14" fmla="*/ 5102 w 5714"/>
                      <a:gd name="T15" fmla="*/ 488 h 2752"/>
                      <a:gd name="T16" fmla="*/ 5296 w 5714"/>
                      <a:gd name="T17" fmla="*/ 617 h 2752"/>
                      <a:gd name="T18" fmla="*/ 5456 w 5714"/>
                      <a:gd name="T19" fmla="*/ 756 h 2752"/>
                      <a:gd name="T20" fmla="*/ 5581 w 5714"/>
                      <a:gd name="T21" fmla="*/ 905 h 2752"/>
                      <a:gd name="T22" fmla="*/ 5666 w 5714"/>
                      <a:gd name="T23" fmla="*/ 1065 h 2752"/>
                      <a:gd name="T24" fmla="*/ 5709 w 5714"/>
                      <a:gd name="T25" fmla="*/ 1233 h 2752"/>
                      <a:gd name="T26" fmla="*/ 5709 w 5714"/>
                      <a:gd name="T27" fmla="*/ 1412 h 2752"/>
                      <a:gd name="T28" fmla="*/ 5662 w 5714"/>
                      <a:gd name="T29" fmla="*/ 1590 h 2752"/>
                      <a:gd name="T30" fmla="*/ 5569 w 5714"/>
                      <a:gd name="T31" fmla="*/ 1762 h 2752"/>
                      <a:gd name="T32" fmla="*/ 5435 w 5714"/>
                      <a:gd name="T33" fmla="*/ 1927 h 2752"/>
                      <a:gd name="T34" fmla="*/ 5263 w 5714"/>
                      <a:gd name="T35" fmla="*/ 2081 h 2752"/>
                      <a:gd name="T36" fmla="*/ 5055 w 5714"/>
                      <a:gd name="T37" fmla="*/ 2224 h 2752"/>
                      <a:gd name="T38" fmla="*/ 4816 w 5714"/>
                      <a:gd name="T39" fmla="*/ 2352 h 2752"/>
                      <a:gd name="T40" fmla="*/ 4545 w 5714"/>
                      <a:gd name="T41" fmla="*/ 2467 h 2752"/>
                      <a:gd name="T42" fmla="*/ 4248 w 5714"/>
                      <a:gd name="T43" fmla="*/ 2564 h 2752"/>
                      <a:gd name="T44" fmla="*/ 3929 w 5714"/>
                      <a:gd name="T45" fmla="*/ 2644 h 2752"/>
                      <a:gd name="T46" fmla="*/ 3588 w 5714"/>
                      <a:gd name="T47" fmla="*/ 2702 h 2752"/>
                      <a:gd name="T48" fmla="*/ 3230 w 5714"/>
                      <a:gd name="T49" fmla="*/ 2738 h 2752"/>
                      <a:gd name="T50" fmla="*/ 2857 w 5714"/>
                      <a:gd name="T51" fmla="*/ 2752 h 2752"/>
                      <a:gd name="T52" fmla="*/ 2484 w 5714"/>
                      <a:gd name="T53" fmla="*/ 2738 h 2752"/>
                      <a:gd name="T54" fmla="*/ 2127 w 5714"/>
                      <a:gd name="T55" fmla="*/ 2702 h 2752"/>
                      <a:gd name="T56" fmla="*/ 1787 w 5714"/>
                      <a:gd name="T57" fmla="*/ 2644 h 2752"/>
                      <a:gd name="T58" fmla="*/ 1466 w 5714"/>
                      <a:gd name="T59" fmla="*/ 2564 h 2752"/>
                      <a:gd name="T60" fmla="*/ 1169 w 5714"/>
                      <a:gd name="T61" fmla="*/ 2467 h 2752"/>
                      <a:gd name="T62" fmla="*/ 900 w 5714"/>
                      <a:gd name="T63" fmla="*/ 2352 h 2752"/>
                      <a:gd name="T64" fmla="*/ 659 w 5714"/>
                      <a:gd name="T65" fmla="*/ 2224 h 2752"/>
                      <a:gd name="T66" fmla="*/ 451 w 5714"/>
                      <a:gd name="T67" fmla="*/ 2081 h 2752"/>
                      <a:gd name="T68" fmla="*/ 279 w 5714"/>
                      <a:gd name="T69" fmla="*/ 1927 h 2752"/>
                      <a:gd name="T70" fmla="*/ 146 w 5714"/>
                      <a:gd name="T71" fmla="*/ 1762 h 2752"/>
                      <a:gd name="T72" fmla="*/ 54 w 5714"/>
                      <a:gd name="T73" fmla="*/ 1590 h 2752"/>
                      <a:gd name="T74" fmla="*/ 7 w 5714"/>
                      <a:gd name="T75" fmla="*/ 1412 h 2752"/>
                      <a:gd name="T76" fmla="*/ 5 w 5714"/>
                      <a:gd name="T77" fmla="*/ 1233 h 2752"/>
                      <a:gd name="T78" fmla="*/ 50 w 5714"/>
                      <a:gd name="T79" fmla="*/ 1065 h 2752"/>
                      <a:gd name="T80" fmla="*/ 135 w 5714"/>
                      <a:gd name="T81" fmla="*/ 905 h 2752"/>
                      <a:gd name="T82" fmla="*/ 258 w 5714"/>
                      <a:gd name="T83" fmla="*/ 756 h 2752"/>
                      <a:gd name="T84" fmla="*/ 420 w 5714"/>
                      <a:gd name="T85" fmla="*/ 617 h 2752"/>
                      <a:gd name="T86" fmla="*/ 612 w 5714"/>
                      <a:gd name="T87" fmla="*/ 488 h 2752"/>
                      <a:gd name="T88" fmla="*/ 836 w 5714"/>
                      <a:gd name="T89" fmla="*/ 374 h 2752"/>
                      <a:gd name="T90" fmla="*/ 1089 w 5714"/>
                      <a:gd name="T91" fmla="*/ 273 h 2752"/>
                      <a:gd name="T92" fmla="*/ 1367 w 5714"/>
                      <a:gd name="T93" fmla="*/ 186 h 2752"/>
                      <a:gd name="T94" fmla="*/ 1667 w 5714"/>
                      <a:gd name="T95" fmla="*/ 115 h 2752"/>
                      <a:gd name="T96" fmla="*/ 1986 w 5714"/>
                      <a:gd name="T97" fmla="*/ 59 h 2752"/>
                      <a:gd name="T98" fmla="*/ 2325 w 5714"/>
                      <a:gd name="T99" fmla="*/ 21 h 2752"/>
                      <a:gd name="T100" fmla="*/ 2677 w 5714"/>
                      <a:gd name="T101" fmla="*/ 2 h 2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752">
                        <a:moveTo>
                          <a:pt x="2857" y="0"/>
                        </a:moveTo>
                        <a:lnTo>
                          <a:pt x="3038" y="2"/>
                        </a:lnTo>
                        <a:lnTo>
                          <a:pt x="3216" y="9"/>
                        </a:lnTo>
                        <a:lnTo>
                          <a:pt x="3390" y="21"/>
                        </a:lnTo>
                        <a:lnTo>
                          <a:pt x="3561" y="38"/>
                        </a:lnTo>
                        <a:lnTo>
                          <a:pt x="3728" y="59"/>
                        </a:lnTo>
                        <a:lnTo>
                          <a:pt x="3891" y="85"/>
                        </a:lnTo>
                        <a:lnTo>
                          <a:pt x="4047" y="115"/>
                        </a:lnTo>
                        <a:lnTo>
                          <a:pt x="4202" y="148"/>
                        </a:lnTo>
                        <a:lnTo>
                          <a:pt x="4349" y="186"/>
                        </a:lnTo>
                        <a:lnTo>
                          <a:pt x="4490" y="228"/>
                        </a:lnTo>
                        <a:lnTo>
                          <a:pt x="4627" y="273"/>
                        </a:lnTo>
                        <a:lnTo>
                          <a:pt x="4755" y="321"/>
                        </a:lnTo>
                        <a:lnTo>
                          <a:pt x="4878" y="374"/>
                        </a:lnTo>
                        <a:lnTo>
                          <a:pt x="4994" y="429"/>
                        </a:lnTo>
                        <a:lnTo>
                          <a:pt x="5102" y="488"/>
                        </a:lnTo>
                        <a:lnTo>
                          <a:pt x="5203" y="551"/>
                        </a:lnTo>
                        <a:lnTo>
                          <a:pt x="5296" y="617"/>
                        </a:lnTo>
                        <a:lnTo>
                          <a:pt x="5380" y="685"/>
                        </a:lnTo>
                        <a:lnTo>
                          <a:pt x="5456" y="756"/>
                        </a:lnTo>
                        <a:lnTo>
                          <a:pt x="5524" y="829"/>
                        </a:lnTo>
                        <a:lnTo>
                          <a:pt x="5581" y="905"/>
                        </a:lnTo>
                        <a:lnTo>
                          <a:pt x="5628" y="985"/>
                        </a:lnTo>
                        <a:lnTo>
                          <a:pt x="5666" y="1065"/>
                        </a:lnTo>
                        <a:lnTo>
                          <a:pt x="5694" y="1148"/>
                        </a:lnTo>
                        <a:lnTo>
                          <a:pt x="5709" y="1233"/>
                        </a:lnTo>
                        <a:lnTo>
                          <a:pt x="5714" y="1320"/>
                        </a:lnTo>
                        <a:lnTo>
                          <a:pt x="5709" y="1412"/>
                        </a:lnTo>
                        <a:lnTo>
                          <a:pt x="5692" y="1501"/>
                        </a:lnTo>
                        <a:lnTo>
                          <a:pt x="5662" y="1590"/>
                        </a:lnTo>
                        <a:lnTo>
                          <a:pt x="5621" y="1677"/>
                        </a:lnTo>
                        <a:lnTo>
                          <a:pt x="5569" y="1762"/>
                        </a:lnTo>
                        <a:lnTo>
                          <a:pt x="5508" y="1845"/>
                        </a:lnTo>
                        <a:lnTo>
                          <a:pt x="5435" y="1927"/>
                        </a:lnTo>
                        <a:lnTo>
                          <a:pt x="5353" y="2005"/>
                        </a:lnTo>
                        <a:lnTo>
                          <a:pt x="5263" y="2081"/>
                        </a:lnTo>
                        <a:lnTo>
                          <a:pt x="5164" y="2154"/>
                        </a:lnTo>
                        <a:lnTo>
                          <a:pt x="5055" y="2224"/>
                        </a:lnTo>
                        <a:lnTo>
                          <a:pt x="4939" y="2290"/>
                        </a:lnTo>
                        <a:lnTo>
                          <a:pt x="4816" y="2352"/>
                        </a:lnTo>
                        <a:lnTo>
                          <a:pt x="4684" y="2411"/>
                        </a:lnTo>
                        <a:lnTo>
                          <a:pt x="4545" y="2467"/>
                        </a:lnTo>
                        <a:lnTo>
                          <a:pt x="4399" y="2517"/>
                        </a:lnTo>
                        <a:lnTo>
                          <a:pt x="4248" y="2564"/>
                        </a:lnTo>
                        <a:lnTo>
                          <a:pt x="4091" y="2606"/>
                        </a:lnTo>
                        <a:lnTo>
                          <a:pt x="3929" y="2644"/>
                        </a:lnTo>
                        <a:lnTo>
                          <a:pt x="3761" y="2675"/>
                        </a:lnTo>
                        <a:lnTo>
                          <a:pt x="3588" y="2702"/>
                        </a:lnTo>
                        <a:lnTo>
                          <a:pt x="3411" y="2724"/>
                        </a:lnTo>
                        <a:lnTo>
                          <a:pt x="3230" y="2738"/>
                        </a:lnTo>
                        <a:lnTo>
                          <a:pt x="3046" y="2748"/>
                        </a:lnTo>
                        <a:lnTo>
                          <a:pt x="2857" y="2752"/>
                        </a:lnTo>
                        <a:lnTo>
                          <a:pt x="2670" y="2748"/>
                        </a:lnTo>
                        <a:lnTo>
                          <a:pt x="2484" y="2738"/>
                        </a:lnTo>
                        <a:lnTo>
                          <a:pt x="2304" y="2724"/>
                        </a:lnTo>
                        <a:lnTo>
                          <a:pt x="2127" y="2702"/>
                        </a:lnTo>
                        <a:lnTo>
                          <a:pt x="1955" y="2675"/>
                        </a:lnTo>
                        <a:lnTo>
                          <a:pt x="1787" y="2644"/>
                        </a:lnTo>
                        <a:lnTo>
                          <a:pt x="1624" y="2606"/>
                        </a:lnTo>
                        <a:lnTo>
                          <a:pt x="1466" y="2564"/>
                        </a:lnTo>
                        <a:lnTo>
                          <a:pt x="1315" y="2517"/>
                        </a:lnTo>
                        <a:lnTo>
                          <a:pt x="1169" y="2467"/>
                        </a:lnTo>
                        <a:lnTo>
                          <a:pt x="1032" y="2411"/>
                        </a:lnTo>
                        <a:lnTo>
                          <a:pt x="900" y="2352"/>
                        </a:lnTo>
                        <a:lnTo>
                          <a:pt x="775" y="2290"/>
                        </a:lnTo>
                        <a:lnTo>
                          <a:pt x="659" y="2224"/>
                        </a:lnTo>
                        <a:lnTo>
                          <a:pt x="552" y="2154"/>
                        </a:lnTo>
                        <a:lnTo>
                          <a:pt x="451" y="2081"/>
                        </a:lnTo>
                        <a:lnTo>
                          <a:pt x="361" y="2005"/>
                        </a:lnTo>
                        <a:lnTo>
                          <a:pt x="279" y="1927"/>
                        </a:lnTo>
                        <a:lnTo>
                          <a:pt x="208" y="1845"/>
                        </a:lnTo>
                        <a:lnTo>
                          <a:pt x="146" y="1762"/>
                        </a:lnTo>
                        <a:lnTo>
                          <a:pt x="94" y="1677"/>
                        </a:lnTo>
                        <a:lnTo>
                          <a:pt x="54" y="1590"/>
                        </a:lnTo>
                        <a:lnTo>
                          <a:pt x="24" y="1501"/>
                        </a:lnTo>
                        <a:lnTo>
                          <a:pt x="7" y="1412"/>
                        </a:lnTo>
                        <a:lnTo>
                          <a:pt x="0" y="1320"/>
                        </a:lnTo>
                        <a:lnTo>
                          <a:pt x="5" y="1233"/>
                        </a:lnTo>
                        <a:lnTo>
                          <a:pt x="23" y="1148"/>
                        </a:lnTo>
                        <a:lnTo>
                          <a:pt x="50" y="1065"/>
                        </a:lnTo>
                        <a:lnTo>
                          <a:pt x="87" y="985"/>
                        </a:lnTo>
                        <a:lnTo>
                          <a:pt x="135" y="905"/>
                        </a:lnTo>
                        <a:lnTo>
                          <a:pt x="193" y="829"/>
                        </a:lnTo>
                        <a:lnTo>
                          <a:pt x="258" y="756"/>
                        </a:lnTo>
                        <a:lnTo>
                          <a:pt x="335" y="685"/>
                        </a:lnTo>
                        <a:lnTo>
                          <a:pt x="420" y="617"/>
                        </a:lnTo>
                        <a:lnTo>
                          <a:pt x="512" y="551"/>
                        </a:lnTo>
                        <a:lnTo>
                          <a:pt x="612" y="488"/>
                        </a:lnTo>
                        <a:lnTo>
                          <a:pt x="722" y="429"/>
                        </a:lnTo>
                        <a:lnTo>
                          <a:pt x="836" y="374"/>
                        </a:lnTo>
                        <a:lnTo>
                          <a:pt x="959" y="321"/>
                        </a:lnTo>
                        <a:lnTo>
                          <a:pt x="1089" y="273"/>
                        </a:lnTo>
                        <a:lnTo>
                          <a:pt x="1225" y="228"/>
                        </a:lnTo>
                        <a:lnTo>
                          <a:pt x="1367" y="186"/>
                        </a:lnTo>
                        <a:lnTo>
                          <a:pt x="1514" y="148"/>
                        </a:lnTo>
                        <a:lnTo>
                          <a:pt x="1667" y="115"/>
                        </a:lnTo>
                        <a:lnTo>
                          <a:pt x="1825" y="85"/>
                        </a:lnTo>
                        <a:lnTo>
                          <a:pt x="1986" y="59"/>
                        </a:lnTo>
                        <a:lnTo>
                          <a:pt x="2155" y="38"/>
                        </a:lnTo>
                        <a:lnTo>
                          <a:pt x="2325" y="21"/>
                        </a:lnTo>
                        <a:lnTo>
                          <a:pt x="2500" y="9"/>
                        </a:lnTo>
                        <a:lnTo>
                          <a:pt x="2677" y="2"/>
                        </a:lnTo>
                        <a:lnTo>
                          <a:pt x="2857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67" name="Freeform 27"/>
                  <p:cNvSpPr>
                    <a:spLocks/>
                  </p:cNvSpPr>
                  <p:nvPr/>
                </p:nvSpPr>
                <p:spPr bwMode="auto">
                  <a:xfrm>
                    <a:off x="3932238" y="3152775"/>
                    <a:ext cx="7677150" cy="3138488"/>
                  </a:xfrm>
                  <a:custGeom>
                    <a:avLst/>
                    <a:gdLst>
                      <a:gd name="T0" fmla="*/ 2611 w 4836"/>
                      <a:gd name="T1" fmla="*/ 4 h 1977"/>
                      <a:gd name="T2" fmla="*/ 2977 w 4836"/>
                      <a:gd name="T3" fmla="*/ 28 h 1977"/>
                      <a:gd name="T4" fmla="*/ 3312 w 4836"/>
                      <a:gd name="T5" fmla="*/ 75 h 1977"/>
                      <a:gd name="T6" fmla="*/ 3619 w 4836"/>
                      <a:gd name="T7" fmla="*/ 141 h 1977"/>
                      <a:gd name="T8" fmla="*/ 3893 w 4836"/>
                      <a:gd name="T9" fmla="*/ 224 h 1977"/>
                      <a:gd name="T10" fmla="*/ 4136 w 4836"/>
                      <a:gd name="T11" fmla="*/ 318 h 1977"/>
                      <a:gd name="T12" fmla="*/ 4344 w 4836"/>
                      <a:gd name="T13" fmla="*/ 424 h 1977"/>
                      <a:gd name="T14" fmla="*/ 4517 w 4836"/>
                      <a:gd name="T15" fmla="*/ 535 h 1977"/>
                      <a:gd name="T16" fmla="*/ 4654 w 4836"/>
                      <a:gd name="T17" fmla="*/ 652 h 1977"/>
                      <a:gd name="T18" fmla="*/ 4755 w 4836"/>
                      <a:gd name="T19" fmla="*/ 768 h 1977"/>
                      <a:gd name="T20" fmla="*/ 4816 w 4836"/>
                      <a:gd name="T21" fmla="*/ 883 h 1977"/>
                      <a:gd name="T22" fmla="*/ 4836 w 4836"/>
                      <a:gd name="T23" fmla="*/ 990 h 1977"/>
                      <a:gd name="T24" fmla="*/ 4816 w 4836"/>
                      <a:gd name="T25" fmla="*/ 1100 h 1977"/>
                      <a:gd name="T26" fmla="*/ 4755 w 4836"/>
                      <a:gd name="T27" fmla="*/ 1213 h 1977"/>
                      <a:gd name="T28" fmla="*/ 4654 w 4836"/>
                      <a:gd name="T29" fmla="*/ 1329 h 1977"/>
                      <a:gd name="T30" fmla="*/ 4517 w 4836"/>
                      <a:gd name="T31" fmla="*/ 1444 h 1977"/>
                      <a:gd name="T32" fmla="*/ 4344 w 4836"/>
                      <a:gd name="T33" fmla="*/ 1555 h 1977"/>
                      <a:gd name="T34" fmla="*/ 4136 w 4836"/>
                      <a:gd name="T35" fmla="*/ 1659 h 1977"/>
                      <a:gd name="T36" fmla="*/ 3893 w 4836"/>
                      <a:gd name="T37" fmla="*/ 1755 h 1977"/>
                      <a:gd name="T38" fmla="*/ 3619 w 4836"/>
                      <a:gd name="T39" fmla="*/ 1836 h 1977"/>
                      <a:gd name="T40" fmla="*/ 3312 w 4836"/>
                      <a:gd name="T41" fmla="*/ 1902 h 1977"/>
                      <a:gd name="T42" fmla="*/ 2977 w 4836"/>
                      <a:gd name="T43" fmla="*/ 1949 h 1977"/>
                      <a:gd name="T44" fmla="*/ 2611 w 4836"/>
                      <a:gd name="T45" fmla="*/ 1974 h 1977"/>
                      <a:gd name="T46" fmla="*/ 2226 w 4836"/>
                      <a:gd name="T47" fmla="*/ 1974 h 1977"/>
                      <a:gd name="T48" fmla="*/ 1861 w 4836"/>
                      <a:gd name="T49" fmla="*/ 1949 h 1977"/>
                      <a:gd name="T50" fmla="*/ 1525 w 4836"/>
                      <a:gd name="T51" fmla="*/ 1902 h 1977"/>
                      <a:gd name="T52" fmla="*/ 1218 w 4836"/>
                      <a:gd name="T53" fmla="*/ 1836 h 1977"/>
                      <a:gd name="T54" fmla="*/ 944 w 4836"/>
                      <a:gd name="T55" fmla="*/ 1755 h 1977"/>
                      <a:gd name="T56" fmla="*/ 701 w 4836"/>
                      <a:gd name="T57" fmla="*/ 1659 h 1977"/>
                      <a:gd name="T58" fmla="*/ 493 w 4836"/>
                      <a:gd name="T59" fmla="*/ 1555 h 1977"/>
                      <a:gd name="T60" fmla="*/ 319 w 4836"/>
                      <a:gd name="T61" fmla="*/ 1444 h 1977"/>
                      <a:gd name="T62" fmla="*/ 182 w 4836"/>
                      <a:gd name="T63" fmla="*/ 1329 h 1977"/>
                      <a:gd name="T64" fmla="*/ 81 w 4836"/>
                      <a:gd name="T65" fmla="*/ 1213 h 1977"/>
                      <a:gd name="T66" fmla="*/ 21 w 4836"/>
                      <a:gd name="T67" fmla="*/ 1100 h 1977"/>
                      <a:gd name="T68" fmla="*/ 0 w 4836"/>
                      <a:gd name="T69" fmla="*/ 990 h 1977"/>
                      <a:gd name="T70" fmla="*/ 21 w 4836"/>
                      <a:gd name="T71" fmla="*/ 883 h 1977"/>
                      <a:gd name="T72" fmla="*/ 81 w 4836"/>
                      <a:gd name="T73" fmla="*/ 768 h 1977"/>
                      <a:gd name="T74" fmla="*/ 182 w 4836"/>
                      <a:gd name="T75" fmla="*/ 652 h 1977"/>
                      <a:gd name="T76" fmla="*/ 319 w 4836"/>
                      <a:gd name="T77" fmla="*/ 535 h 1977"/>
                      <a:gd name="T78" fmla="*/ 493 w 4836"/>
                      <a:gd name="T79" fmla="*/ 424 h 1977"/>
                      <a:gd name="T80" fmla="*/ 701 w 4836"/>
                      <a:gd name="T81" fmla="*/ 318 h 1977"/>
                      <a:gd name="T82" fmla="*/ 944 w 4836"/>
                      <a:gd name="T83" fmla="*/ 224 h 1977"/>
                      <a:gd name="T84" fmla="*/ 1218 w 4836"/>
                      <a:gd name="T85" fmla="*/ 141 h 1977"/>
                      <a:gd name="T86" fmla="*/ 1525 w 4836"/>
                      <a:gd name="T87" fmla="*/ 75 h 1977"/>
                      <a:gd name="T88" fmla="*/ 1861 w 4836"/>
                      <a:gd name="T89" fmla="*/ 28 h 1977"/>
                      <a:gd name="T90" fmla="*/ 2226 w 4836"/>
                      <a:gd name="T91" fmla="*/ 4 h 19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4836" h="1977">
                        <a:moveTo>
                          <a:pt x="2418" y="0"/>
                        </a:moveTo>
                        <a:lnTo>
                          <a:pt x="2611" y="4"/>
                        </a:lnTo>
                        <a:lnTo>
                          <a:pt x="2796" y="12"/>
                        </a:lnTo>
                        <a:lnTo>
                          <a:pt x="2977" y="28"/>
                        </a:lnTo>
                        <a:lnTo>
                          <a:pt x="3149" y="49"/>
                        </a:lnTo>
                        <a:lnTo>
                          <a:pt x="3312" y="75"/>
                        </a:lnTo>
                        <a:lnTo>
                          <a:pt x="3469" y="106"/>
                        </a:lnTo>
                        <a:lnTo>
                          <a:pt x="3619" y="141"/>
                        </a:lnTo>
                        <a:lnTo>
                          <a:pt x="3759" y="181"/>
                        </a:lnTo>
                        <a:lnTo>
                          <a:pt x="3893" y="224"/>
                        </a:lnTo>
                        <a:lnTo>
                          <a:pt x="4019" y="269"/>
                        </a:lnTo>
                        <a:lnTo>
                          <a:pt x="4136" y="318"/>
                        </a:lnTo>
                        <a:lnTo>
                          <a:pt x="4245" y="370"/>
                        </a:lnTo>
                        <a:lnTo>
                          <a:pt x="4344" y="424"/>
                        </a:lnTo>
                        <a:lnTo>
                          <a:pt x="4436" y="480"/>
                        </a:lnTo>
                        <a:lnTo>
                          <a:pt x="4517" y="535"/>
                        </a:lnTo>
                        <a:lnTo>
                          <a:pt x="4592" y="593"/>
                        </a:lnTo>
                        <a:lnTo>
                          <a:pt x="4654" y="652"/>
                        </a:lnTo>
                        <a:lnTo>
                          <a:pt x="4710" y="709"/>
                        </a:lnTo>
                        <a:lnTo>
                          <a:pt x="4755" y="768"/>
                        </a:lnTo>
                        <a:lnTo>
                          <a:pt x="4790" y="825"/>
                        </a:lnTo>
                        <a:lnTo>
                          <a:pt x="4816" y="883"/>
                        </a:lnTo>
                        <a:lnTo>
                          <a:pt x="4831" y="937"/>
                        </a:lnTo>
                        <a:lnTo>
                          <a:pt x="4836" y="990"/>
                        </a:lnTo>
                        <a:lnTo>
                          <a:pt x="4831" y="1044"/>
                        </a:lnTo>
                        <a:lnTo>
                          <a:pt x="4816" y="1100"/>
                        </a:lnTo>
                        <a:lnTo>
                          <a:pt x="4790" y="1155"/>
                        </a:lnTo>
                        <a:lnTo>
                          <a:pt x="4755" y="1213"/>
                        </a:lnTo>
                        <a:lnTo>
                          <a:pt x="4710" y="1270"/>
                        </a:lnTo>
                        <a:lnTo>
                          <a:pt x="4654" y="1329"/>
                        </a:lnTo>
                        <a:lnTo>
                          <a:pt x="4592" y="1386"/>
                        </a:lnTo>
                        <a:lnTo>
                          <a:pt x="4517" y="1444"/>
                        </a:lnTo>
                        <a:lnTo>
                          <a:pt x="4436" y="1501"/>
                        </a:lnTo>
                        <a:lnTo>
                          <a:pt x="4344" y="1555"/>
                        </a:lnTo>
                        <a:lnTo>
                          <a:pt x="4245" y="1609"/>
                        </a:lnTo>
                        <a:lnTo>
                          <a:pt x="4136" y="1659"/>
                        </a:lnTo>
                        <a:lnTo>
                          <a:pt x="4019" y="1710"/>
                        </a:lnTo>
                        <a:lnTo>
                          <a:pt x="3893" y="1755"/>
                        </a:lnTo>
                        <a:lnTo>
                          <a:pt x="3759" y="1798"/>
                        </a:lnTo>
                        <a:lnTo>
                          <a:pt x="3619" y="1836"/>
                        </a:lnTo>
                        <a:lnTo>
                          <a:pt x="3469" y="1871"/>
                        </a:lnTo>
                        <a:lnTo>
                          <a:pt x="3312" y="1902"/>
                        </a:lnTo>
                        <a:lnTo>
                          <a:pt x="3149" y="1929"/>
                        </a:lnTo>
                        <a:lnTo>
                          <a:pt x="2977" y="1949"/>
                        </a:lnTo>
                        <a:lnTo>
                          <a:pt x="2796" y="1965"/>
                        </a:lnTo>
                        <a:lnTo>
                          <a:pt x="2611" y="1974"/>
                        </a:lnTo>
                        <a:lnTo>
                          <a:pt x="2418" y="1977"/>
                        </a:lnTo>
                        <a:lnTo>
                          <a:pt x="2226" y="1974"/>
                        </a:lnTo>
                        <a:lnTo>
                          <a:pt x="2040" y="1965"/>
                        </a:lnTo>
                        <a:lnTo>
                          <a:pt x="1861" y="1949"/>
                        </a:lnTo>
                        <a:lnTo>
                          <a:pt x="1690" y="1929"/>
                        </a:lnTo>
                        <a:lnTo>
                          <a:pt x="1525" y="1902"/>
                        </a:lnTo>
                        <a:lnTo>
                          <a:pt x="1369" y="1871"/>
                        </a:lnTo>
                        <a:lnTo>
                          <a:pt x="1218" y="1836"/>
                        </a:lnTo>
                        <a:lnTo>
                          <a:pt x="1077" y="1798"/>
                        </a:lnTo>
                        <a:lnTo>
                          <a:pt x="944" y="1755"/>
                        </a:lnTo>
                        <a:lnTo>
                          <a:pt x="819" y="1710"/>
                        </a:lnTo>
                        <a:lnTo>
                          <a:pt x="701" y="1659"/>
                        </a:lnTo>
                        <a:lnTo>
                          <a:pt x="593" y="1609"/>
                        </a:lnTo>
                        <a:lnTo>
                          <a:pt x="493" y="1555"/>
                        </a:lnTo>
                        <a:lnTo>
                          <a:pt x="401" y="1501"/>
                        </a:lnTo>
                        <a:lnTo>
                          <a:pt x="319" y="1444"/>
                        </a:lnTo>
                        <a:lnTo>
                          <a:pt x="246" y="1386"/>
                        </a:lnTo>
                        <a:lnTo>
                          <a:pt x="182" y="1329"/>
                        </a:lnTo>
                        <a:lnTo>
                          <a:pt x="127" y="1270"/>
                        </a:lnTo>
                        <a:lnTo>
                          <a:pt x="81" y="1213"/>
                        </a:lnTo>
                        <a:lnTo>
                          <a:pt x="47" y="1155"/>
                        </a:lnTo>
                        <a:lnTo>
                          <a:pt x="21" y="1100"/>
                        </a:lnTo>
                        <a:lnTo>
                          <a:pt x="5" y="1044"/>
                        </a:lnTo>
                        <a:lnTo>
                          <a:pt x="0" y="990"/>
                        </a:lnTo>
                        <a:lnTo>
                          <a:pt x="5" y="937"/>
                        </a:lnTo>
                        <a:lnTo>
                          <a:pt x="21" y="883"/>
                        </a:lnTo>
                        <a:lnTo>
                          <a:pt x="47" y="825"/>
                        </a:lnTo>
                        <a:lnTo>
                          <a:pt x="81" y="768"/>
                        </a:lnTo>
                        <a:lnTo>
                          <a:pt x="127" y="709"/>
                        </a:lnTo>
                        <a:lnTo>
                          <a:pt x="182" y="652"/>
                        </a:lnTo>
                        <a:lnTo>
                          <a:pt x="246" y="593"/>
                        </a:lnTo>
                        <a:lnTo>
                          <a:pt x="319" y="535"/>
                        </a:lnTo>
                        <a:lnTo>
                          <a:pt x="401" y="480"/>
                        </a:lnTo>
                        <a:lnTo>
                          <a:pt x="493" y="424"/>
                        </a:lnTo>
                        <a:lnTo>
                          <a:pt x="593" y="370"/>
                        </a:lnTo>
                        <a:lnTo>
                          <a:pt x="701" y="318"/>
                        </a:lnTo>
                        <a:lnTo>
                          <a:pt x="819" y="269"/>
                        </a:lnTo>
                        <a:lnTo>
                          <a:pt x="944" y="224"/>
                        </a:lnTo>
                        <a:lnTo>
                          <a:pt x="1077" y="181"/>
                        </a:lnTo>
                        <a:lnTo>
                          <a:pt x="1218" y="141"/>
                        </a:lnTo>
                        <a:lnTo>
                          <a:pt x="1369" y="106"/>
                        </a:lnTo>
                        <a:lnTo>
                          <a:pt x="1525" y="75"/>
                        </a:lnTo>
                        <a:lnTo>
                          <a:pt x="1690" y="49"/>
                        </a:lnTo>
                        <a:lnTo>
                          <a:pt x="1861" y="28"/>
                        </a:lnTo>
                        <a:lnTo>
                          <a:pt x="2040" y="12"/>
                        </a:lnTo>
                        <a:lnTo>
                          <a:pt x="2226" y="4"/>
                        </a:lnTo>
                        <a:lnTo>
                          <a:pt x="24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68" name="Freeform 28"/>
                  <p:cNvSpPr>
                    <a:spLocks/>
                  </p:cNvSpPr>
                  <p:nvPr/>
                </p:nvSpPr>
                <p:spPr bwMode="auto">
                  <a:xfrm>
                    <a:off x="6200775" y="3851275"/>
                    <a:ext cx="3035300" cy="2446338"/>
                  </a:xfrm>
                  <a:custGeom>
                    <a:avLst/>
                    <a:gdLst>
                      <a:gd name="T0" fmla="*/ 458 w 1912"/>
                      <a:gd name="T1" fmla="*/ 3 h 1541"/>
                      <a:gd name="T2" fmla="*/ 516 w 1912"/>
                      <a:gd name="T3" fmla="*/ 34 h 1541"/>
                      <a:gd name="T4" fmla="*/ 618 w 1912"/>
                      <a:gd name="T5" fmla="*/ 69 h 1541"/>
                      <a:gd name="T6" fmla="*/ 758 w 1912"/>
                      <a:gd name="T7" fmla="*/ 92 h 1541"/>
                      <a:gd name="T8" fmla="*/ 909 w 1912"/>
                      <a:gd name="T9" fmla="*/ 93 h 1541"/>
                      <a:gd name="T10" fmla="*/ 1053 w 1912"/>
                      <a:gd name="T11" fmla="*/ 95 h 1541"/>
                      <a:gd name="T12" fmla="*/ 1220 w 1912"/>
                      <a:gd name="T13" fmla="*/ 107 h 1541"/>
                      <a:gd name="T14" fmla="*/ 1366 w 1912"/>
                      <a:gd name="T15" fmla="*/ 137 h 1541"/>
                      <a:gd name="T16" fmla="*/ 1489 w 1912"/>
                      <a:gd name="T17" fmla="*/ 182 h 1541"/>
                      <a:gd name="T18" fmla="*/ 1588 w 1912"/>
                      <a:gd name="T19" fmla="*/ 246 h 1541"/>
                      <a:gd name="T20" fmla="*/ 1662 w 1912"/>
                      <a:gd name="T21" fmla="*/ 331 h 1541"/>
                      <a:gd name="T22" fmla="*/ 1732 w 1912"/>
                      <a:gd name="T23" fmla="*/ 396 h 1541"/>
                      <a:gd name="T24" fmla="*/ 1799 w 1912"/>
                      <a:gd name="T25" fmla="*/ 439 h 1541"/>
                      <a:gd name="T26" fmla="*/ 1837 w 1912"/>
                      <a:gd name="T27" fmla="*/ 493 h 1541"/>
                      <a:gd name="T28" fmla="*/ 1862 w 1912"/>
                      <a:gd name="T29" fmla="*/ 592 h 1541"/>
                      <a:gd name="T30" fmla="*/ 1837 w 1912"/>
                      <a:gd name="T31" fmla="*/ 648 h 1541"/>
                      <a:gd name="T32" fmla="*/ 1777 w 1912"/>
                      <a:gd name="T33" fmla="*/ 688 h 1541"/>
                      <a:gd name="T34" fmla="*/ 1725 w 1912"/>
                      <a:gd name="T35" fmla="*/ 748 h 1541"/>
                      <a:gd name="T36" fmla="*/ 1688 w 1912"/>
                      <a:gd name="T37" fmla="*/ 840 h 1541"/>
                      <a:gd name="T38" fmla="*/ 1628 w 1912"/>
                      <a:gd name="T39" fmla="*/ 924 h 1541"/>
                      <a:gd name="T40" fmla="*/ 1541 w 1912"/>
                      <a:gd name="T41" fmla="*/ 997 h 1541"/>
                      <a:gd name="T42" fmla="*/ 1426 w 1912"/>
                      <a:gd name="T43" fmla="*/ 1058 h 1541"/>
                      <a:gd name="T44" fmla="*/ 1371 w 1912"/>
                      <a:gd name="T45" fmla="*/ 1198 h 1541"/>
                      <a:gd name="T46" fmla="*/ 1392 w 1912"/>
                      <a:gd name="T47" fmla="*/ 1240 h 1541"/>
                      <a:gd name="T48" fmla="*/ 1438 w 1912"/>
                      <a:gd name="T49" fmla="*/ 1271 h 1541"/>
                      <a:gd name="T50" fmla="*/ 1770 w 1912"/>
                      <a:gd name="T51" fmla="*/ 1475 h 1541"/>
                      <a:gd name="T52" fmla="*/ 1464 w 1912"/>
                      <a:gd name="T53" fmla="*/ 1516 h 1541"/>
                      <a:gd name="T54" fmla="*/ 1135 w 1912"/>
                      <a:gd name="T55" fmla="*/ 1539 h 1541"/>
                      <a:gd name="T56" fmla="*/ 786 w 1912"/>
                      <a:gd name="T57" fmla="*/ 1539 h 1541"/>
                      <a:gd name="T58" fmla="*/ 453 w 1912"/>
                      <a:gd name="T59" fmla="*/ 1516 h 1541"/>
                      <a:gd name="T60" fmla="*/ 146 w 1912"/>
                      <a:gd name="T61" fmla="*/ 1473 h 1541"/>
                      <a:gd name="T62" fmla="*/ 484 w 1912"/>
                      <a:gd name="T63" fmla="*/ 1270 h 1541"/>
                      <a:gd name="T64" fmla="*/ 531 w 1912"/>
                      <a:gd name="T65" fmla="*/ 1240 h 1541"/>
                      <a:gd name="T66" fmla="*/ 554 w 1912"/>
                      <a:gd name="T67" fmla="*/ 1198 h 1541"/>
                      <a:gd name="T68" fmla="*/ 498 w 1912"/>
                      <a:gd name="T69" fmla="*/ 1058 h 1541"/>
                      <a:gd name="T70" fmla="*/ 384 w 1912"/>
                      <a:gd name="T71" fmla="*/ 997 h 1541"/>
                      <a:gd name="T72" fmla="*/ 297 w 1912"/>
                      <a:gd name="T73" fmla="*/ 924 h 1541"/>
                      <a:gd name="T74" fmla="*/ 238 w 1912"/>
                      <a:gd name="T75" fmla="*/ 840 h 1541"/>
                      <a:gd name="T76" fmla="*/ 200 w 1912"/>
                      <a:gd name="T77" fmla="*/ 748 h 1541"/>
                      <a:gd name="T78" fmla="*/ 148 w 1912"/>
                      <a:gd name="T79" fmla="*/ 688 h 1541"/>
                      <a:gd name="T80" fmla="*/ 87 w 1912"/>
                      <a:gd name="T81" fmla="*/ 648 h 1541"/>
                      <a:gd name="T82" fmla="*/ 63 w 1912"/>
                      <a:gd name="T83" fmla="*/ 592 h 1541"/>
                      <a:gd name="T84" fmla="*/ 87 w 1912"/>
                      <a:gd name="T85" fmla="*/ 495 h 1541"/>
                      <a:gd name="T86" fmla="*/ 125 w 1912"/>
                      <a:gd name="T87" fmla="*/ 439 h 1541"/>
                      <a:gd name="T88" fmla="*/ 193 w 1912"/>
                      <a:gd name="T89" fmla="*/ 397 h 1541"/>
                      <a:gd name="T90" fmla="*/ 264 w 1912"/>
                      <a:gd name="T91" fmla="*/ 323 h 1541"/>
                      <a:gd name="T92" fmla="*/ 346 w 1912"/>
                      <a:gd name="T93" fmla="*/ 219 h 1541"/>
                      <a:gd name="T94" fmla="*/ 391 w 1912"/>
                      <a:gd name="T95" fmla="*/ 175 h 1541"/>
                      <a:gd name="T96" fmla="*/ 418 w 1912"/>
                      <a:gd name="T97" fmla="*/ 149 h 1541"/>
                      <a:gd name="T98" fmla="*/ 432 w 1912"/>
                      <a:gd name="T99" fmla="*/ 125 h 1541"/>
                      <a:gd name="T100" fmla="*/ 432 w 1912"/>
                      <a:gd name="T101" fmla="*/ 90 h 1541"/>
                      <a:gd name="T102" fmla="*/ 425 w 1912"/>
                      <a:gd name="T103" fmla="*/ 36 h 1541"/>
                      <a:gd name="T104" fmla="*/ 429 w 1912"/>
                      <a:gd name="T105" fmla="*/ 5 h 1541"/>
                      <a:gd name="T106" fmla="*/ 450 w 1912"/>
                      <a:gd name="T107" fmla="*/ 0 h 15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1912" h="1541">
                        <a:moveTo>
                          <a:pt x="450" y="0"/>
                        </a:moveTo>
                        <a:lnTo>
                          <a:pt x="458" y="3"/>
                        </a:lnTo>
                        <a:lnTo>
                          <a:pt x="484" y="19"/>
                        </a:lnTo>
                        <a:lnTo>
                          <a:pt x="516" y="34"/>
                        </a:lnTo>
                        <a:lnTo>
                          <a:pt x="554" y="50"/>
                        </a:lnTo>
                        <a:lnTo>
                          <a:pt x="618" y="69"/>
                        </a:lnTo>
                        <a:lnTo>
                          <a:pt x="686" y="83"/>
                        </a:lnTo>
                        <a:lnTo>
                          <a:pt x="758" y="92"/>
                        </a:lnTo>
                        <a:lnTo>
                          <a:pt x="833" y="95"/>
                        </a:lnTo>
                        <a:lnTo>
                          <a:pt x="909" y="93"/>
                        </a:lnTo>
                        <a:lnTo>
                          <a:pt x="961" y="93"/>
                        </a:lnTo>
                        <a:lnTo>
                          <a:pt x="1053" y="95"/>
                        </a:lnTo>
                        <a:lnTo>
                          <a:pt x="1140" y="99"/>
                        </a:lnTo>
                        <a:lnTo>
                          <a:pt x="1220" y="107"/>
                        </a:lnTo>
                        <a:lnTo>
                          <a:pt x="1296" y="121"/>
                        </a:lnTo>
                        <a:lnTo>
                          <a:pt x="1366" y="137"/>
                        </a:lnTo>
                        <a:lnTo>
                          <a:pt x="1430" y="158"/>
                        </a:lnTo>
                        <a:lnTo>
                          <a:pt x="1489" y="182"/>
                        </a:lnTo>
                        <a:lnTo>
                          <a:pt x="1541" y="213"/>
                        </a:lnTo>
                        <a:lnTo>
                          <a:pt x="1588" y="246"/>
                        </a:lnTo>
                        <a:lnTo>
                          <a:pt x="1628" y="286"/>
                        </a:lnTo>
                        <a:lnTo>
                          <a:pt x="1662" y="331"/>
                        </a:lnTo>
                        <a:lnTo>
                          <a:pt x="1690" y="382"/>
                        </a:lnTo>
                        <a:lnTo>
                          <a:pt x="1732" y="396"/>
                        </a:lnTo>
                        <a:lnTo>
                          <a:pt x="1768" y="417"/>
                        </a:lnTo>
                        <a:lnTo>
                          <a:pt x="1799" y="439"/>
                        </a:lnTo>
                        <a:lnTo>
                          <a:pt x="1824" y="465"/>
                        </a:lnTo>
                        <a:lnTo>
                          <a:pt x="1837" y="493"/>
                        </a:lnTo>
                        <a:lnTo>
                          <a:pt x="1858" y="561"/>
                        </a:lnTo>
                        <a:lnTo>
                          <a:pt x="1862" y="592"/>
                        </a:lnTo>
                        <a:lnTo>
                          <a:pt x="1855" y="622"/>
                        </a:lnTo>
                        <a:lnTo>
                          <a:pt x="1837" y="648"/>
                        </a:lnTo>
                        <a:lnTo>
                          <a:pt x="1811" y="670"/>
                        </a:lnTo>
                        <a:lnTo>
                          <a:pt x="1777" y="688"/>
                        </a:lnTo>
                        <a:lnTo>
                          <a:pt x="1735" y="700"/>
                        </a:lnTo>
                        <a:lnTo>
                          <a:pt x="1725" y="748"/>
                        </a:lnTo>
                        <a:lnTo>
                          <a:pt x="1709" y="795"/>
                        </a:lnTo>
                        <a:lnTo>
                          <a:pt x="1688" y="840"/>
                        </a:lnTo>
                        <a:lnTo>
                          <a:pt x="1661" y="882"/>
                        </a:lnTo>
                        <a:lnTo>
                          <a:pt x="1628" y="924"/>
                        </a:lnTo>
                        <a:lnTo>
                          <a:pt x="1588" y="962"/>
                        </a:lnTo>
                        <a:lnTo>
                          <a:pt x="1541" y="997"/>
                        </a:lnTo>
                        <a:lnTo>
                          <a:pt x="1487" y="1030"/>
                        </a:lnTo>
                        <a:lnTo>
                          <a:pt x="1426" y="1058"/>
                        </a:lnTo>
                        <a:lnTo>
                          <a:pt x="1359" y="1084"/>
                        </a:lnTo>
                        <a:lnTo>
                          <a:pt x="1371" y="1198"/>
                        </a:lnTo>
                        <a:lnTo>
                          <a:pt x="1378" y="1221"/>
                        </a:lnTo>
                        <a:lnTo>
                          <a:pt x="1392" y="1240"/>
                        </a:lnTo>
                        <a:lnTo>
                          <a:pt x="1412" y="1257"/>
                        </a:lnTo>
                        <a:lnTo>
                          <a:pt x="1438" y="1271"/>
                        </a:lnTo>
                        <a:lnTo>
                          <a:pt x="1912" y="1449"/>
                        </a:lnTo>
                        <a:lnTo>
                          <a:pt x="1770" y="1475"/>
                        </a:lnTo>
                        <a:lnTo>
                          <a:pt x="1619" y="1497"/>
                        </a:lnTo>
                        <a:lnTo>
                          <a:pt x="1464" y="1516"/>
                        </a:lnTo>
                        <a:lnTo>
                          <a:pt x="1303" y="1530"/>
                        </a:lnTo>
                        <a:lnTo>
                          <a:pt x="1135" y="1539"/>
                        </a:lnTo>
                        <a:lnTo>
                          <a:pt x="961" y="1541"/>
                        </a:lnTo>
                        <a:lnTo>
                          <a:pt x="786" y="1539"/>
                        </a:lnTo>
                        <a:lnTo>
                          <a:pt x="618" y="1530"/>
                        </a:lnTo>
                        <a:lnTo>
                          <a:pt x="453" y="1516"/>
                        </a:lnTo>
                        <a:lnTo>
                          <a:pt x="297" y="1497"/>
                        </a:lnTo>
                        <a:lnTo>
                          <a:pt x="146" y="1473"/>
                        </a:lnTo>
                        <a:lnTo>
                          <a:pt x="0" y="1445"/>
                        </a:lnTo>
                        <a:lnTo>
                          <a:pt x="484" y="1270"/>
                        </a:lnTo>
                        <a:lnTo>
                          <a:pt x="512" y="1257"/>
                        </a:lnTo>
                        <a:lnTo>
                          <a:pt x="531" y="1240"/>
                        </a:lnTo>
                        <a:lnTo>
                          <a:pt x="547" y="1219"/>
                        </a:lnTo>
                        <a:lnTo>
                          <a:pt x="554" y="1198"/>
                        </a:lnTo>
                        <a:lnTo>
                          <a:pt x="566" y="1084"/>
                        </a:lnTo>
                        <a:lnTo>
                          <a:pt x="498" y="1058"/>
                        </a:lnTo>
                        <a:lnTo>
                          <a:pt x="438" y="1030"/>
                        </a:lnTo>
                        <a:lnTo>
                          <a:pt x="384" y="997"/>
                        </a:lnTo>
                        <a:lnTo>
                          <a:pt x="337" y="962"/>
                        </a:lnTo>
                        <a:lnTo>
                          <a:pt x="297" y="924"/>
                        </a:lnTo>
                        <a:lnTo>
                          <a:pt x="264" y="882"/>
                        </a:lnTo>
                        <a:lnTo>
                          <a:pt x="238" y="840"/>
                        </a:lnTo>
                        <a:lnTo>
                          <a:pt x="215" y="795"/>
                        </a:lnTo>
                        <a:lnTo>
                          <a:pt x="200" y="748"/>
                        </a:lnTo>
                        <a:lnTo>
                          <a:pt x="189" y="700"/>
                        </a:lnTo>
                        <a:lnTo>
                          <a:pt x="148" y="688"/>
                        </a:lnTo>
                        <a:lnTo>
                          <a:pt x="113" y="670"/>
                        </a:lnTo>
                        <a:lnTo>
                          <a:pt x="87" y="648"/>
                        </a:lnTo>
                        <a:lnTo>
                          <a:pt x="70" y="622"/>
                        </a:lnTo>
                        <a:lnTo>
                          <a:pt x="63" y="592"/>
                        </a:lnTo>
                        <a:lnTo>
                          <a:pt x="66" y="563"/>
                        </a:lnTo>
                        <a:lnTo>
                          <a:pt x="87" y="495"/>
                        </a:lnTo>
                        <a:lnTo>
                          <a:pt x="101" y="465"/>
                        </a:lnTo>
                        <a:lnTo>
                          <a:pt x="125" y="439"/>
                        </a:lnTo>
                        <a:lnTo>
                          <a:pt x="156" y="417"/>
                        </a:lnTo>
                        <a:lnTo>
                          <a:pt x="193" y="397"/>
                        </a:lnTo>
                        <a:lnTo>
                          <a:pt x="235" y="382"/>
                        </a:lnTo>
                        <a:lnTo>
                          <a:pt x="264" y="323"/>
                        </a:lnTo>
                        <a:lnTo>
                          <a:pt x="302" y="269"/>
                        </a:lnTo>
                        <a:lnTo>
                          <a:pt x="346" y="219"/>
                        </a:lnTo>
                        <a:lnTo>
                          <a:pt x="370" y="194"/>
                        </a:lnTo>
                        <a:lnTo>
                          <a:pt x="391" y="175"/>
                        </a:lnTo>
                        <a:lnTo>
                          <a:pt x="406" y="161"/>
                        </a:lnTo>
                        <a:lnTo>
                          <a:pt x="418" y="149"/>
                        </a:lnTo>
                        <a:lnTo>
                          <a:pt x="427" y="137"/>
                        </a:lnTo>
                        <a:lnTo>
                          <a:pt x="432" y="125"/>
                        </a:lnTo>
                        <a:lnTo>
                          <a:pt x="434" y="109"/>
                        </a:lnTo>
                        <a:lnTo>
                          <a:pt x="432" y="90"/>
                        </a:lnTo>
                        <a:lnTo>
                          <a:pt x="431" y="66"/>
                        </a:lnTo>
                        <a:lnTo>
                          <a:pt x="425" y="36"/>
                        </a:lnTo>
                        <a:lnTo>
                          <a:pt x="425" y="10"/>
                        </a:lnTo>
                        <a:lnTo>
                          <a:pt x="429" y="5"/>
                        </a:lnTo>
                        <a:lnTo>
                          <a:pt x="438" y="1"/>
                        </a:lnTo>
                        <a:lnTo>
                          <a:pt x="45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grpSp>
            <p:nvGrpSpPr>
              <p:cNvPr id="480" name="Group 479"/>
              <p:cNvGrpSpPr/>
              <p:nvPr/>
            </p:nvGrpSpPr>
            <p:grpSpPr>
              <a:xfrm>
                <a:off x="6752953" y="4332032"/>
                <a:ext cx="1577601" cy="998420"/>
                <a:chOff x="6338645" y="2741246"/>
                <a:chExt cx="9070975" cy="5740767"/>
              </a:xfrm>
            </p:grpSpPr>
            <p:grpSp>
              <p:nvGrpSpPr>
                <p:cNvPr id="481" name="Group 480"/>
                <p:cNvGrpSpPr/>
                <p:nvPr/>
              </p:nvGrpSpPr>
              <p:grpSpPr>
                <a:xfrm>
                  <a:off x="6338645" y="4813300"/>
                  <a:ext cx="9070975" cy="3668713"/>
                  <a:chOff x="3235325" y="4724400"/>
                  <a:chExt cx="9070975" cy="3668713"/>
                </a:xfrm>
              </p:grpSpPr>
              <p:sp>
                <p:nvSpPr>
                  <p:cNvPr id="486" name="Freeform 15"/>
                  <p:cNvSpPr>
                    <a:spLocks/>
                  </p:cNvSpPr>
                  <p:nvPr/>
                </p:nvSpPr>
                <p:spPr bwMode="auto">
                  <a:xfrm>
                    <a:off x="3235325" y="4724400"/>
                    <a:ext cx="9070975" cy="3668713"/>
                  </a:xfrm>
                  <a:custGeom>
                    <a:avLst/>
                    <a:gdLst>
                      <a:gd name="T0" fmla="*/ 7 w 5714"/>
                      <a:gd name="T1" fmla="*/ 91 h 2311"/>
                      <a:gd name="T2" fmla="*/ 54 w 5714"/>
                      <a:gd name="T3" fmla="*/ 270 h 2311"/>
                      <a:gd name="T4" fmla="*/ 146 w 5714"/>
                      <a:gd name="T5" fmla="*/ 442 h 2311"/>
                      <a:gd name="T6" fmla="*/ 279 w 5714"/>
                      <a:gd name="T7" fmla="*/ 605 h 2311"/>
                      <a:gd name="T8" fmla="*/ 451 w 5714"/>
                      <a:gd name="T9" fmla="*/ 760 h 2311"/>
                      <a:gd name="T10" fmla="*/ 659 w 5714"/>
                      <a:gd name="T11" fmla="*/ 902 h 2311"/>
                      <a:gd name="T12" fmla="*/ 900 w 5714"/>
                      <a:gd name="T13" fmla="*/ 1032 h 2311"/>
                      <a:gd name="T14" fmla="*/ 1169 w 5714"/>
                      <a:gd name="T15" fmla="*/ 1147 h 2311"/>
                      <a:gd name="T16" fmla="*/ 1466 w 5714"/>
                      <a:gd name="T17" fmla="*/ 1244 h 2311"/>
                      <a:gd name="T18" fmla="*/ 1787 w 5714"/>
                      <a:gd name="T19" fmla="*/ 1322 h 2311"/>
                      <a:gd name="T20" fmla="*/ 2127 w 5714"/>
                      <a:gd name="T21" fmla="*/ 1382 h 2311"/>
                      <a:gd name="T22" fmla="*/ 2484 w 5714"/>
                      <a:gd name="T23" fmla="*/ 1418 h 2311"/>
                      <a:gd name="T24" fmla="*/ 2857 w 5714"/>
                      <a:gd name="T25" fmla="*/ 1430 h 2311"/>
                      <a:gd name="T26" fmla="*/ 3230 w 5714"/>
                      <a:gd name="T27" fmla="*/ 1418 h 2311"/>
                      <a:gd name="T28" fmla="*/ 3588 w 5714"/>
                      <a:gd name="T29" fmla="*/ 1382 h 2311"/>
                      <a:gd name="T30" fmla="*/ 3929 w 5714"/>
                      <a:gd name="T31" fmla="*/ 1322 h 2311"/>
                      <a:gd name="T32" fmla="*/ 4248 w 5714"/>
                      <a:gd name="T33" fmla="*/ 1244 h 2311"/>
                      <a:gd name="T34" fmla="*/ 4545 w 5714"/>
                      <a:gd name="T35" fmla="*/ 1147 h 2311"/>
                      <a:gd name="T36" fmla="*/ 4816 w 5714"/>
                      <a:gd name="T37" fmla="*/ 1032 h 2311"/>
                      <a:gd name="T38" fmla="*/ 5055 w 5714"/>
                      <a:gd name="T39" fmla="*/ 902 h 2311"/>
                      <a:gd name="T40" fmla="*/ 5263 w 5714"/>
                      <a:gd name="T41" fmla="*/ 760 h 2311"/>
                      <a:gd name="T42" fmla="*/ 5435 w 5714"/>
                      <a:gd name="T43" fmla="*/ 605 h 2311"/>
                      <a:gd name="T44" fmla="*/ 5569 w 5714"/>
                      <a:gd name="T45" fmla="*/ 442 h 2311"/>
                      <a:gd name="T46" fmla="*/ 5662 w 5714"/>
                      <a:gd name="T47" fmla="*/ 270 h 2311"/>
                      <a:gd name="T48" fmla="*/ 5709 w 5714"/>
                      <a:gd name="T49" fmla="*/ 91 h 2311"/>
                      <a:gd name="T50" fmla="*/ 5714 w 5714"/>
                      <a:gd name="T51" fmla="*/ 930 h 2311"/>
                      <a:gd name="T52" fmla="*/ 5692 w 5714"/>
                      <a:gd name="T53" fmla="*/ 1109 h 2311"/>
                      <a:gd name="T54" fmla="*/ 5621 w 5714"/>
                      <a:gd name="T55" fmla="*/ 1283 h 2311"/>
                      <a:gd name="T56" fmla="*/ 5508 w 5714"/>
                      <a:gd name="T57" fmla="*/ 1448 h 2311"/>
                      <a:gd name="T58" fmla="*/ 5353 w 5714"/>
                      <a:gd name="T59" fmla="*/ 1602 h 2311"/>
                      <a:gd name="T60" fmla="*/ 5164 w 5714"/>
                      <a:gd name="T61" fmla="*/ 1745 h 2311"/>
                      <a:gd name="T62" fmla="*/ 4939 w 5714"/>
                      <a:gd name="T63" fmla="*/ 1877 h 2311"/>
                      <a:gd name="T64" fmla="*/ 4684 w 5714"/>
                      <a:gd name="T65" fmla="*/ 1991 h 2311"/>
                      <a:gd name="T66" fmla="*/ 4399 w 5714"/>
                      <a:gd name="T67" fmla="*/ 2092 h 2311"/>
                      <a:gd name="T68" fmla="*/ 4091 w 5714"/>
                      <a:gd name="T69" fmla="*/ 2175 h 2311"/>
                      <a:gd name="T70" fmla="*/ 3761 w 5714"/>
                      <a:gd name="T71" fmla="*/ 2240 h 2311"/>
                      <a:gd name="T72" fmla="*/ 3411 w 5714"/>
                      <a:gd name="T73" fmla="*/ 2285 h 2311"/>
                      <a:gd name="T74" fmla="*/ 3046 w 5714"/>
                      <a:gd name="T75" fmla="*/ 2308 h 2311"/>
                      <a:gd name="T76" fmla="*/ 2670 w 5714"/>
                      <a:gd name="T77" fmla="*/ 2308 h 2311"/>
                      <a:gd name="T78" fmla="*/ 2304 w 5714"/>
                      <a:gd name="T79" fmla="*/ 2285 h 2311"/>
                      <a:gd name="T80" fmla="*/ 1955 w 5714"/>
                      <a:gd name="T81" fmla="*/ 2240 h 2311"/>
                      <a:gd name="T82" fmla="*/ 1624 w 5714"/>
                      <a:gd name="T83" fmla="*/ 2175 h 2311"/>
                      <a:gd name="T84" fmla="*/ 1315 w 5714"/>
                      <a:gd name="T85" fmla="*/ 2092 h 2311"/>
                      <a:gd name="T86" fmla="*/ 1032 w 5714"/>
                      <a:gd name="T87" fmla="*/ 1991 h 2311"/>
                      <a:gd name="T88" fmla="*/ 775 w 5714"/>
                      <a:gd name="T89" fmla="*/ 1877 h 2311"/>
                      <a:gd name="T90" fmla="*/ 552 w 5714"/>
                      <a:gd name="T91" fmla="*/ 1745 h 2311"/>
                      <a:gd name="T92" fmla="*/ 361 w 5714"/>
                      <a:gd name="T93" fmla="*/ 1602 h 2311"/>
                      <a:gd name="T94" fmla="*/ 208 w 5714"/>
                      <a:gd name="T95" fmla="*/ 1448 h 2311"/>
                      <a:gd name="T96" fmla="*/ 94 w 5714"/>
                      <a:gd name="T97" fmla="*/ 1283 h 2311"/>
                      <a:gd name="T98" fmla="*/ 24 w 5714"/>
                      <a:gd name="T99" fmla="*/ 1109 h 2311"/>
                      <a:gd name="T100" fmla="*/ 0 w 5714"/>
                      <a:gd name="T101" fmla="*/ 930 h 23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311">
                        <a:moveTo>
                          <a:pt x="0" y="0"/>
                        </a:moveTo>
                        <a:lnTo>
                          <a:pt x="7" y="91"/>
                        </a:lnTo>
                        <a:lnTo>
                          <a:pt x="24" y="181"/>
                        </a:lnTo>
                        <a:lnTo>
                          <a:pt x="54" y="270"/>
                        </a:lnTo>
                        <a:lnTo>
                          <a:pt x="94" y="357"/>
                        </a:lnTo>
                        <a:lnTo>
                          <a:pt x="146" y="442"/>
                        </a:lnTo>
                        <a:lnTo>
                          <a:pt x="208" y="525"/>
                        </a:lnTo>
                        <a:lnTo>
                          <a:pt x="279" y="605"/>
                        </a:lnTo>
                        <a:lnTo>
                          <a:pt x="361" y="685"/>
                        </a:lnTo>
                        <a:lnTo>
                          <a:pt x="451" y="760"/>
                        </a:lnTo>
                        <a:lnTo>
                          <a:pt x="552" y="833"/>
                        </a:lnTo>
                        <a:lnTo>
                          <a:pt x="659" y="902"/>
                        </a:lnTo>
                        <a:lnTo>
                          <a:pt x="775" y="970"/>
                        </a:lnTo>
                        <a:lnTo>
                          <a:pt x="900" y="1032"/>
                        </a:lnTo>
                        <a:lnTo>
                          <a:pt x="1032" y="1091"/>
                        </a:lnTo>
                        <a:lnTo>
                          <a:pt x="1169" y="1147"/>
                        </a:lnTo>
                        <a:lnTo>
                          <a:pt x="1315" y="1197"/>
                        </a:lnTo>
                        <a:lnTo>
                          <a:pt x="1466" y="1244"/>
                        </a:lnTo>
                        <a:lnTo>
                          <a:pt x="1624" y="1286"/>
                        </a:lnTo>
                        <a:lnTo>
                          <a:pt x="1787" y="1322"/>
                        </a:lnTo>
                        <a:lnTo>
                          <a:pt x="1955" y="1355"/>
                        </a:lnTo>
                        <a:lnTo>
                          <a:pt x="2127" y="1382"/>
                        </a:lnTo>
                        <a:lnTo>
                          <a:pt x="2304" y="1402"/>
                        </a:lnTo>
                        <a:lnTo>
                          <a:pt x="2484" y="1418"/>
                        </a:lnTo>
                        <a:lnTo>
                          <a:pt x="2670" y="1427"/>
                        </a:lnTo>
                        <a:lnTo>
                          <a:pt x="2857" y="1430"/>
                        </a:lnTo>
                        <a:lnTo>
                          <a:pt x="3046" y="1427"/>
                        </a:lnTo>
                        <a:lnTo>
                          <a:pt x="3230" y="1418"/>
                        </a:lnTo>
                        <a:lnTo>
                          <a:pt x="3411" y="1402"/>
                        </a:lnTo>
                        <a:lnTo>
                          <a:pt x="3588" y="1382"/>
                        </a:lnTo>
                        <a:lnTo>
                          <a:pt x="3761" y="1355"/>
                        </a:lnTo>
                        <a:lnTo>
                          <a:pt x="3929" y="1322"/>
                        </a:lnTo>
                        <a:lnTo>
                          <a:pt x="4091" y="1286"/>
                        </a:lnTo>
                        <a:lnTo>
                          <a:pt x="4248" y="1244"/>
                        </a:lnTo>
                        <a:lnTo>
                          <a:pt x="4399" y="1197"/>
                        </a:lnTo>
                        <a:lnTo>
                          <a:pt x="4545" y="1147"/>
                        </a:lnTo>
                        <a:lnTo>
                          <a:pt x="4684" y="1091"/>
                        </a:lnTo>
                        <a:lnTo>
                          <a:pt x="4816" y="1032"/>
                        </a:lnTo>
                        <a:lnTo>
                          <a:pt x="4939" y="970"/>
                        </a:lnTo>
                        <a:lnTo>
                          <a:pt x="5055" y="902"/>
                        </a:lnTo>
                        <a:lnTo>
                          <a:pt x="5164" y="833"/>
                        </a:lnTo>
                        <a:lnTo>
                          <a:pt x="5263" y="760"/>
                        </a:lnTo>
                        <a:lnTo>
                          <a:pt x="5353" y="685"/>
                        </a:lnTo>
                        <a:lnTo>
                          <a:pt x="5435" y="605"/>
                        </a:lnTo>
                        <a:lnTo>
                          <a:pt x="5508" y="525"/>
                        </a:lnTo>
                        <a:lnTo>
                          <a:pt x="5569" y="442"/>
                        </a:lnTo>
                        <a:lnTo>
                          <a:pt x="5621" y="357"/>
                        </a:lnTo>
                        <a:lnTo>
                          <a:pt x="5662" y="270"/>
                        </a:lnTo>
                        <a:lnTo>
                          <a:pt x="5692" y="181"/>
                        </a:lnTo>
                        <a:lnTo>
                          <a:pt x="5709" y="91"/>
                        </a:lnTo>
                        <a:lnTo>
                          <a:pt x="5714" y="0"/>
                        </a:lnTo>
                        <a:lnTo>
                          <a:pt x="5714" y="930"/>
                        </a:lnTo>
                        <a:lnTo>
                          <a:pt x="5709" y="1020"/>
                        </a:lnTo>
                        <a:lnTo>
                          <a:pt x="5692" y="1109"/>
                        </a:lnTo>
                        <a:lnTo>
                          <a:pt x="5662" y="1197"/>
                        </a:lnTo>
                        <a:lnTo>
                          <a:pt x="5621" y="1283"/>
                        </a:lnTo>
                        <a:lnTo>
                          <a:pt x="5569" y="1366"/>
                        </a:lnTo>
                        <a:lnTo>
                          <a:pt x="5508" y="1448"/>
                        </a:lnTo>
                        <a:lnTo>
                          <a:pt x="5435" y="1526"/>
                        </a:lnTo>
                        <a:lnTo>
                          <a:pt x="5353" y="1602"/>
                        </a:lnTo>
                        <a:lnTo>
                          <a:pt x="5263" y="1675"/>
                        </a:lnTo>
                        <a:lnTo>
                          <a:pt x="5164" y="1745"/>
                        </a:lnTo>
                        <a:lnTo>
                          <a:pt x="5055" y="1812"/>
                        </a:lnTo>
                        <a:lnTo>
                          <a:pt x="4939" y="1877"/>
                        </a:lnTo>
                        <a:lnTo>
                          <a:pt x="4816" y="1936"/>
                        </a:lnTo>
                        <a:lnTo>
                          <a:pt x="4684" y="1991"/>
                        </a:lnTo>
                        <a:lnTo>
                          <a:pt x="4545" y="2045"/>
                        </a:lnTo>
                        <a:lnTo>
                          <a:pt x="4399" y="2092"/>
                        </a:lnTo>
                        <a:lnTo>
                          <a:pt x="4248" y="2137"/>
                        </a:lnTo>
                        <a:lnTo>
                          <a:pt x="4091" y="2175"/>
                        </a:lnTo>
                        <a:lnTo>
                          <a:pt x="3929" y="2210"/>
                        </a:lnTo>
                        <a:lnTo>
                          <a:pt x="3761" y="2240"/>
                        </a:lnTo>
                        <a:lnTo>
                          <a:pt x="3588" y="2266"/>
                        </a:lnTo>
                        <a:lnTo>
                          <a:pt x="3411" y="2285"/>
                        </a:lnTo>
                        <a:lnTo>
                          <a:pt x="3230" y="2299"/>
                        </a:lnTo>
                        <a:lnTo>
                          <a:pt x="3046" y="2308"/>
                        </a:lnTo>
                        <a:lnTo>
                          <a:pt x="2857" y="2311"/>
                        </a:lnTo>
                        <a:lnTo>
                          <a:pt x="2670" y="2308"/>
                        </a:lnTo>
                        <a:lnTo>
                          <a:pt x="2484" y="2299"/>
                        </a:lnTo>
                        <a:lnTo>
                          <a:pt x="2304" y="2285"/>
                        </a:lnTo>
                        <a:lnTo>
                          <a:pt x="2127" y="2266"/>
                        </a:lnTo>
                        <a:lnTo>
                          <a:pt x="1955" y="2240"/>
                        </a:lnTo>
                        <a:lnTo>
                          <a:pt x="1787" y="2210"/>
                        </a:lnTo>
                        <a:lnTo>
                          <a:pt x="1624" y="2175"/>
                        </a:lnTo>
                        <a:lnTo>
                          <a:pt x="1466" y="2137"/>
                        </a:lnTo>
                        <a:lnTo>
                          <a:pt x="1315" y="2092"/>
                        </a:lnTo>
                        <a:lnTo>
                          <a:pt x="1169" y="2045"/>
                        </a:lnTo>
                        <a:lnTo>
                          <a:pt x="1032" y="1991"/>
                        </a:lnTo>
                        <a:lnTo>
                          <a:pt x="900" y="1936"/>
                        </a:lnTo>
                        <a:lnTo>
                          <a:pt x="775" y="1877"/>
                        </a:lnTo>
                        <a:lnTo>
                          <a:pt x="659" y="1812"/>
                        </a:lnTo>
                        <a:lnTo>
                          <a:pt x="552" y="1745"/>
                        </a:lnTo>
                        <a:lnTo>
                          <a:pt x="451" y="1675"/>
                        </a:lnTo>
                        <a:lnTo>
                          <a:pt x="361" y="1602"/>
                        </a:lnTo>
                        <a:lnTo>
                          <a:pt x="279" y="1526"/>
                        </a:lnTo>
                        <a:lnTo>
                          <a:pt x="208" y="1448"/>
                        </a:lnTo>
                        <a:lnTo>
                          <a:pt x="146" y="1366"/>
                        </a:lnTo>
                        <a:lnTo>
                          <a:pt x="94" y="1283"/>
                        </a:lnTo>
                        <a:lnTo>
                          <a:pt x="54" y="1197"/>
                        </a:lnTo>
                        <a:lnTo>
                          <a:pt x="24" y="1109"/>
                        </a:lnTo>
                        <a:lnTo>
                          <a:pt x="7" y="1020"/>
                        </a:lnTo>
                        <a:lnTo>
                          <a:pt x="0" y="9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solidFill>
                      <a:schemeClr val="accent1">
                        <a:lumMod val="75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87" name="Freeform 16"/>
                  <p:cNvSpPr>
                    <a:spLocks/>
                  </p:cNvSpPr>
                  <p:nvPr/>
                </p:nvSpPr>
                <p:spPr bwMode="auto">
                  <a:xfrm>
                    <a:off x="3759200" y="5773738"/>
                    <a:ext cx="349250" cy="1725613"/>
                  </a:xfrm>
                  <a:custGeom>
                    <a:avLst/>
                    <a:gdLst>
                      <a:gd name="T0" fmla="*/ 0 w 220"/>
                      <a:gd name="T1" fmla="*/ 0 h 1087"/>
                      <a:gd name="T2" fmla="*/ 67 w 220"/>
                      <a:gd name="T3" fmla="*/ 60 h 1087"/>
                      <a:gd name="T4" fmla="*/ 140 w 220"/>
                      <a:gd name="T5" fmla="*/ 118 h 1087"/>
                      <a:gd name="T6" fmla="*/ 220 w 220"/>
                      <a:gd name="T7" fmla="*/ 175 h 1087"/>
                      <a:gd name="T8" fmla="*/ 220 w 220"/>
                      <a:gd name="T9" fmla="*/ 1087 h 1087"/>
                      <a:gd name="T10" fmla="*/ 140 w 220"/>
                      <a:gd name="T11" fmla="*/ 1033 h 1087"/>
                      <a:gd name="T12" fmla="*/ 67 w 220"/>
                      <a:gd name="T13" fmla="*/ 976 h 1087"/>
                      <a:gd name="T14" fmla="*/ 0 w 220"/>
                      <a:gd name="T15" fmla="*/ 919 h 1087"/>
                      <a:gd name="T16" fmla="*/ 0 w 220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20" h="1087">
                        <a:moveTo>
                          <a:pt x="0" y="0"/>
                        </a:moveTo>
                        <a:lnTo>
                          <a:pt x="67" y="60"/>
                        </a:lnTo>
                        <a:lnTo>
                          <a:pt x="140" y="118"/>
                        </a:lnTo>
                        <a:lnTo>
                          <a:pt x="220" y="175"/>
                        </a:lnTo>
                        <a:lnTo>
                          <a:pt x="220" y="1087"/>
                        </a:lnTo>
                        <a:lnTo>
                          <a:pt x="140" y="1033"/>
                        </a:lnTo>
                        <a:lnTo>
                          <a:pt x="67" y="976"/>
                        </a:lnTo>
                        <a:lnTo>
                          <a:pt x="0" y="9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88" name="Freeform 17"/>
                  <p:cNvSpPr>
                    <a:spLocks/>
                  </p:cNvSpPr>
                  <p:nvPr/>
                </p:nvSpPr>
                <p:spPr bwMode="auto">
                  <a:xfrm>
                    <a:off x="11436350" y="5773738"/>
                    <a:ext cx="347663" cy="1725613"/>
                  </a:xfrm>
                  <a:custGeom>
                    <a:avLst/>
                    <a:gdLst>
                      <a:gd name="T0" fmla="*/ 219 w 219"/>
                      <a:gd name="T1" fmla="*/ 0 h 1087"/>
                      <a:gd name="T2" fmla="*/ 219 w 219"/>
                      <a:gd name="T3" fmla="*/ 919 h 1087"/>
                      <a:gd name="T4" fmla="*/ 151 w 219"/>
                      <a:gd name="T5" fmla="*/ 976 h 1087"/>
                      <a:gd name="T6" fmla="*/ 78 w 219"/>
                      <a:gd name="T7" fmla="*/ 1033 h 1087"/>
                      <a:gd name="T8" fmla="*/ 0 w 219"/>
                      <a:gd name="T9" fmla="*/ 1087 h 1087"/>
                      <a:gd name="T10" fmla="*/ 0 w 219"/>
                      <a:gd name="T11" fmla="*/ 175 h 1087"/>
                      <a:gd name="T12" fmla="*/ 78 w 219"/>
                      <a:gd name="T13" fmla="*/ 118 h 1087"/>
                      <a:gd name="T14" fmla="*/ 151 w 219"/>
                      <a:gd name="T15" fmla="*/ 60 h 1087"/>
                      <a:gd name="T16" fmla="*/ 219 w 219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19" h="1087">
                        <a:moveTo>
                          <a:pt x="219" y="0"/>
                        </a:moveTo>
                        <a:lnTo>
                          <a:pt x="219" y="919"/>
                        </a:lnTo>
                        <a:lnTo>
                          <a:pt x="151" y="976"/>
                        </a:lnTo>
                        <a:lnTo>
                          <a:pt x="78" y="1033"/>
                        </a:lnTo>
                        <a:lnTo>
                          <a:pt x="0" y="1087"/>
                        </a:lnTo>
                        <a:lnTo>
                          <a:pt x="0" y="175"/>
                        </a:lnTo>
                        <a:lnTo>
                          <a:pt x="78" y="118"/>
                        </a:lnTo>
                        <a:lnTo>
                          <a:pt x="151" y="60"/>
                        </a:lnTo>
                        <a:lnTo>
                          <a:pt x="21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89" name="Freeform 18"/>
                  <p:cNvSpPr>
                    <a:spLocks/>
                  </p:cNvSpPr>
                  <p:nvPr/>
                </p:nvSpPr>
                <p:spPr bwMode="auto">
                  <a:xfrm>
                    <a:off x="4457700" y="6267450"/>
                    <a:ext cx="347663" cy="1598613"/>
                  </a:xfrm>
                  <a:custGeom>
                    <a:avLst/>
                    <a:gdLst>
                      <a:gd name="T0" fmla="*/ 0 w 219"/>
                      <a:gd name="T1" fmla="*/ 0 h 1007"/>
                      <a:gd name="T2" fmla="*/ 106 w 219"/>
                      <a:gd name="T3" fmla="*/ 53 h 1007"/>
                      <a:gd name="T4" fmla="*/ 219 w 219"/>
                      <a:gd name="T5" fmla="*/ 106 h 1007"/>
                      <a:gd name="T6" fmla="*/ 219 w 219"/>
                      <a:gd name="T7" fmla="*/ 1007 h 1007"/>
                      <a:gd name="T8" fmla="*/ 106 w 219"/>
                      <a:gd name="T9" fmla="*/ 959 h 1007"/>
                      <a:gd name="T10" fmla="*/ 0 w 219"/>
                      <a:gd name="T11" fmla="*/ 905 h 1007"/>
                      <a:gd name="T12" fmla="*/ 0 w 219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1007">
                        <a:moveTo>
                          <a:pt x="0" y="0"/>
                        </a:moveTo>
                        <a:lnTo>
                          <a:pt x="106" y="53"/>
                        </a:lnTo>
                        <a:lnTo>
                          <a:pt x="219" y="106"/>
                        </a:lnTo>
                        <a:lnTo>
                          <a:pt x="219" y="1007"/>
                        </a:lnTo>
                        <a:lnTo>
                          <a:pt x="106" y="959"/>
                        </a:lnTo>
                        <a:lnTo>
                          <a:pt x="0" y="90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90" name="Freeform 19"/>
                  <p:cNvSpPr>
                    <a:spLocks/>
                  </p:cNvSpPr>
                  <p:nvPr/>
                </p:nvSpPr>
                <p:spPr bwMode="auto">
                  <a:xfrm>
                    <a:off x="10737850" y="6267450"/>
                    <a:ext cx="349250" cy="1598613"/>
                  </a:xfrm>
                  <a:custGeom>
                    <a:avLst/>
                    <a:gdLst>
                      <a:gd name="T0" fmla="*/ 220 w 220"/>
                      <a:gd name="T1" fmla="*/ 0 h 1007"/>
                      <a:gd name="T2" fmla="*/ 220 w 220"/>
                      <a:gd name="T3" fmla="*/ 905 h 1007"/>
                      <a:gd name="T4" fmla="*/ 112 w 220"/>
                      <a:gd name="T5" fmla="*/ 959 h 1007"/>
                      <a:gd name="T6" fmla="*/ 0 w 220"/>
                      <a:gd name="T7" fmla="*/ 1007 h 1007"/>
                      <a:gd name="T8" fmla="*/ 0 w 220"/>
                      <a:gd name="T9" fmla="*/ 106 h 1007"/>
                      <a:gd name="T10" fmla="*/ 112 w 220"/>
                      <a:gd name="T11" fmla="*/ 53 h 1007"/>
                      <a:gd name="T12" fmla="*/ 220 w 220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1007">
                        <a:moveTo>
                          <a:pt x="220" y="0"/>
                        </a:moveTo>
                        <a:lnTo>
                          <a:pt x="220" y="905"/>
                        </a:lnTo>
                        <a:lnTo>
                          <a:pt x="112" y="959"/>
                        </a:lnTo>
                        <a:lnTo>
                          <a:pt x="0" y="1007"/>
                        </a:lnTo>
                        <a:lnTo>
                          <a:pt x="0" y="106"/>
                        </a:lnTo>
                        <a:lnTo>
                          <a:pt x="112" y="5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91" name="Freeform 20"/>
                  <p:cNvSpPr>
                    <a:spLocks/>
                  </p:cNvSpPr>
                  <p:nvPr/>
                </p:nvSpPr>
                <p:spPr bwMode="auto">
                  <a:xfrm>
                    <a:off x="5154613" y="6575425"/>
                    <a:ext cx="347663" cy="1530350"/>
                  </a:xfrm>
                  <a:custGeom>
                    <a:avLst/>
                    <a:gdLst>
                      <a:gd name="T0" fmla="*/ 0 w 219"/>
                      <a:gd name="T1" fmla="*/ 0 h 964"/>
                      <a:gd name="T2" fmla="*/ 108 w 219"/>
                      <a:gd name="T3" fmla="*/ 37 h 964"/>
                      <a:gd name="T4" fmla="*/ 219 w 219"/>
                      <a:gd name="T5" fmla="*/ 71 h 964"/>
                      <a:gd name="T6" fmla="*/ 219 w 219"/>
                      <a:gd name="T7" fmla="*/ 964 h 964"/>
                      <a:gd name="T8" fmla="*/ 108 w 219"/>
                      <a:gd name="T9" fmla="*/ 931 h 964"/>
                      <a:gd name="T10" fmla="*/ 0 w 219"/>
                      <a:gd name="T11" fmla="*/ 897 h 964"/>
                      <a:gd name="T12" fmla="*/ 0 w 219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64">
                        <a:moveTo>
                          <a:pt x="0" y="0"/>
                        </a:moveTo>
                        <a:lnTo>
                          <a:pt x="108" y="37"/>
                        </a:lnTo>
                        <a:lnTo>
                          <a:pt x="219" y="71"/>
                        </a:lnTo>
                        <a:lnTo>
                          <a:pt x="219" y="964"/>
                        </a:lnTo>
                        <a:lnTo>
                          <a:pt x="108" y="931"/>
                        </a:lnTo>
                        <a:lnTo>
                          <a:pt x="0" y="89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92" name="Freeform 21"/>
                  <p:cNvSpPr>
                    <a:spLocks/>
                  </p:cNvSpPr>
                  <p:nvPr/>
                </p:nvSpPr>
                <p:spPr bwMode="auto">
                  <a:xfrm>
                    <a:off x="10040938" y="6575425"/>
                    <a:ext cx="346075" cy="1530350"/>
                  </a:xfrm>
                  <a:custGeom>
                    <a:avLst/>
                    <a:gdLst>
                      <a:gd name="T0" fmla="*/ 218 w 218"/>
                      <a:gd name="T1" fmla="*/ 0 h 964"/>
                      <a:gd name="T2" fmla="*/ 218 w 218"/>
                      <a:gd name="T3" fmla="*/ 897 h 964"/>
                      <a:gd name="T4" fmla="*/ 111 w 218"/>
                      <a:gd name="T5" fmla="*/ 931 h 964"/>
                      <a:gd name="T6" fmla="*/ 0 w 218"/>
                      <a:gd name="T7" fmla="*/ 964 h 964"/>
                      <a:gd name="T8" fmla="*/ 0 w 218"/>
                      <a:gd name="T9" fmla="*/ 71 h 964"/>
                      <a:gd name="T10" fmla="*/ 111 w 218"/>
                      <a:gd name="T11" fmla="*/ 37 h 964"/>
                      <a:gd name="T12" fmla="*/ 218 w 218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8" h="964">
                        <a:moveTo>
                          <a:pt x="218" y="0"/>
                        </a:moveTo>
                        <a:lnTo>
                          <a:pt x="218" y="897"/>
                        </a:lnTo>
                        <a:lnTo>
                          <a:pt x="111" y="931"/>
                        </a:lnTo>
                        <a:lnTo>
                          <a:pt x="0" y="964"/>
                        </a:lnTo>
                        <a:lnTo>
                          <a:pt x="0" y="71"/>
                        </a:lnTo>
                        <a:lnTo>
                          <a:pt x="111" y="37"/>
                        </a:lnTo>
                        <a:lnTo>
                          <a:pt x="2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93" name="Freeform 22"/>
                  <p:cNvSpPr>
                    <a:spLocks/>
                  </p:cNvSpPr>
                  <p:nvPr/>
                </p:nvSpPr>
                <p:spPr bwMode="auto">
                  <a:xfrm>
                    <a:off x="6027738" y="6823075"/>
                    <a:ext cx="347663" cy="1470025"/>
                  </a:xfrm>
                  <a:custGeom>
                    <a:avLst/>
                    <a:gdLst>
                      <a:gd name="T0" fmla="*/ 0 w 219"/>
                      <a:gd name="T1" fmla="*/ 0 h 926"/>
                      <a:gd name="T2" fmla="*/ 108 w 219"/>
                      <a:gd name="T3" fmla="*/ 23 h 926"/>
                      <a:gd name="T4" fmla="*/ 219 w 219"/>
                      <a:gd name="T5" fmla="*/ 42 h 926"/>
                      <a:gd name="T6" fmla="*/ 219 w 219"/>
                      <a:gd name="T7" fmla="*/ 926 h 926"/>
                      <a:gd name="T8" fmla="*/ 108 w 219"/>
                      <a:gd name="T9" fmla="*/ 909 h 926"/>
                      <a:gd name="T10" fmla="*/ 0 w 219"/>
                      <a:gd name="T11" fmla="*/ 888 h 926"/>
                      <a:gd name="T12" fmla="*/ 0 w 219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26">
                        <a:moveTo>
                          <a:pt x="0" y="0"/>
                        </a:moveTo>
                        <a:lnTo>
                          <a:pt x="108" y="23"/>
                        </a:lnTo>
                        <a:lnTo>
                          <a:pt x="219" y="42"/>
                        </a:lnTo>
                        <a:lnTo>
                          <a:pt x="219" y="926"/>
                        </a:lnTo>
                        <a:lnTo>
                          <a:pt x="108" y="909"/>
                        </a:lnTo>
                        <a:lnTo>
                          <a:pt x="0" y="88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94" name="Freeform 23"/>
                  <p:cNvSpPr>
                    <a:spLocks/>
                  </p:cNvSpPr>
                  <p:nvPr/>
                </p:nvSpPr>
                <p:spPr bwMode="auto">
                  <a:xfrm>
                    <a:off x="9167813" y="6823075"/>
                    <a:ext cx="349250" cy="1470025"/>
                  </a:xfrm>
                  <a:custGeom>
                    <a:avLst/>
                    <a:gdLst>
                      <a:gd name="T0" fmla="*/ 220 w 220"/>
                      <a:gd name="T1" fmla="*/ 0 h 926"/>
                      <a:gd name="T2" fmla="*/ 220 w 220"/>
                      <a:gd name="T3" fmla="*/ 888 h 926"/>
                      <a:gd name="T4" fmla="*/ 111 w 220"/>
                      <a:gd name="T5" fmla="*/ 909 h 926"/>
                      <a:gd name="T6" fmla="*/ 0 w 220"/>
                      <a:gd name="T7" fmla="*/ 926 h 926"/>
                      <a:gd name="T8" fmla="*/ 0 w 220"/>
                      <a:gd name="T9" fmla="*/ 42 h 926"/>
                      <a:gd name="T10" fmla="*/ 111 w 220"/>
                      <a:gd name="T11" fmla="*/ 23 h 926"/>
                      <a:gd name="T12" fmla="*/ 220 w 220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926">
                        <a:moveTo>
                          <a:pt x="220" y="0"/>
                        </a:moveTo>
                        <a:lnTo>
                          <a:pt x="220" y="888"/>
                        </a:lnTo>
                        <a:lnTo>
                          <a:pt x="111" y="909"/>
                        </a:lnTo>
                        <a:lnTo>
                          <a:pt x="0" y="926"/>
                        </a:lnTo>
                        <a:lnTo>
                          <a:pt x="0" y="42"/>
                        </a:lnTo>
                        <a:lnTo>
                          <a:pt x="111" y="2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95" name="Freeform 24"/>
                  <p:cNvSpPr>
                    <a:spLocks/>
                  </p:cNvSpPr>
                  <p:nvPr/>
                </p:nvSpPr>
                <p:spPr bwMode="auto">
                  <a:xfrm>
                    <a:off x="7073900" y="6975475"/>
                    <a:ext cx="347663" cy="1417638"/>
                  </a:xfrm>
                  <a:custGeom>
                    <a:avLst/>
                    <a:gdLst>
                      <a:gd name="T0" fmla="*/ 0 w 219"/>
                      <a:gd name="T1" fmla="*/ 0 h 893"/>
                      <a:gd name="T2" fmla="*/ 110 w 219"/>
                      <a:gd name="T3" fmla="*/ 7 h 893"/>
                      <a:gd name="T4" fmla="*/ 219 w 219"/>
                      <a:gd name="T5" fmla="*/ 12 h 893"/>
                      <a:gd name="T6" fmla="*/ 219 w 219"/>
                      <a:gd name="T7" fmla="*/ 893 h 893"/>
                      <a:gd name="T8" fmla="*/ 110 w 219"/>
                      <a:gd name="T9" fmla="*/ 890 h 893"/>
                      <a:gd name="T10" fmla="*/ 0 w 219"/>
                      <a:gd name="T11" fmla="*/ 881 h 893"/>
                      <a:gd name="T12" fmla="*/ 0 w 219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893">
                        <a:moveTo>
                          <a:pt x="0" y="0"/>
                        </a:moveTo>
                        <a:lnTo>
                          <a:pt x="110" y="7"/>
                        </a:lnTo>
                        <a:lnTo>
                          <a:pt x="219" y="12"/>
                        </a:lnTo>
                        <a:lnTo>
                          <a:pt x="219" y="893"/>
                        </a:lnTo>
                        <a:lnTo>
                          <a:pt x="110" y="890"/>
                        </a:lnTo>
                        <a:lnTo>
                          <a:pt x="0" y="88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96" name="Freeform 25"/>
                  <p:cNvSpPr>
                    <a:spLocks/>
                  </p:cNvSpPr>
                  <p:nvPr/>
                </p:nvSpPr>
                <p:spPr bwMode="auto">
                  <a:xfrm>
                    <a:off x="8120063" y="6975475"/>
                    <a:ext cx="350838" cy="1417638"/>
                  </a:xfrm>
                  <a:custGeom>
                    <a:avLst/>
                    <a:gdLst>
                      <a:gd name="T0" fmla="*/ 221 w 221"/>
                      <a:gd name="T1" fmla="*/ 0 h 893"/>
                      <a:gd name="T2" fmla="*/ 221 w 221"/>
                      <a:gd name="T3" fmla="*/ 881 h 893"/>
                      <a:gd name="T4" fmla="*/ 110 w 221"/>
                      <a:gd name="T5" fmla="*/ 890 h 893"/>
                      <a:gd name="T6" fmla="*/ 0 w 221"/>
                      <a:gd name="T7" fmla="*/ 893 h 893"/>
                      <a:gd name="T8" fmla="*/ 0 w 221"/>
                      <a:gd name="T9" fmla="*/ 12 h 893"/>
                      <a:gd name="T10" fmla="*/ 110 w 221"/>
                      <a:gd name="T11" fmla="*/ 7 h 893"/>
                      <a:gd name="T12" fmla="*/ 221 w 221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1" h="893">
                        <a:moveTo>
                          <a:pt x="221" y="0"/>
                        </a:moveTo>
                        <a:lnTo>
                          <a:pt x="221" y="881"/>
                        </a:lnTo>
                        <a:lnTo>
                          <a:pt x="110" y="890"/>
                        </a:lnTo>
                        <a:lnTo>
                          <a:pt x="0" y="893"/>
                        </a:lnTo>
                        <a:lnTo>
                          <a:pt x="0" y="12"/>
                        </a:lnTo>
                        <a:lnTo>
                          <a:pt x="110" y="7"/>
                        </a:lnTo>
                        <a:lnTo>
                          <a:pt x="221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482" name="Group 481"/>
                <p:cNvGrpSpPr/>
                <p:nvPr/>
              </p:nvGrpSpPr>
              <p:grpSpPr>
                <a:xfrm>
                  <a:off x="6338645" y="2741246"/>
                  <a:ext cx="9070975" cy="4368800"/>
                  <a:chOff x="3235325" y="2628900"/>
                  <a:chExt cx="9070975" cy="4368800"/>
                </a:xfrm>
              </p:grpSpPr>
              <p:sp>
                <p:nvSpPr>
                  <p:cNvPr id="483" name="Freeform 26"/>
                  <p:cNvSpPr>
                    <a:spLocks/>
                  </p:cNvSpPr>
                  <p:nvPr/>
                </p:nvSpPr>
                <p:spPr bwMode="auto">
                  <a:xfrm>
                    <a:off x="3235325" y="2628900"/>
                    <a:ext cx="9070975" cy="4368800"/>
                  </a:xfrm>
                  <a:custGeom>
                    <a:avLst/>
                    <a:gdLst>
                      <a:gd name="T0" fmla="*/ 3038 w 5714"/>
                      <a:gd name="T1" fmla="*/ 2 h 2752"/>
                      <a:gd name="T2" fmla="*/ 3390 w 5714"/>
                      <a:gd name="T3" fmla="*/ 21 h 2752"/>
                      <a:gd name="T4" fmla="*/ 3728 w 5714"/>
                      <a:gd name="T5" fmla="*/ 59 h 2752"/>
                      <a:gd name="T6" fmla="*/ 4047 w 5714"/>
                      <a:gd name="T7" fmla="*/ 115 h 2752"/>
                      <a:gd name="T8" fmla="*/ 4349 w 5714"/>
                      <a:gd name="T9" fmla="*/ 186 h 2752"/>
                      <a:gd name="T10" fmla="*/ 4627 w 5714"/>
                      <a:gd name="T11" fmla="*/ 273 h 2752"/>
                      <a:gd name="T12" fmla="*/ 4878 w 5714"/>
                      <a:gd name="T13" fmla="*/ 374 h 2752"/>
                      <a:gd name="T14" fmla="*/ 5102 w 5714"/>
                      <a:gd name="T15" fmla="*/ 488 h 2752"/>
                      <a:gd name="T16" fmla="*/ 5296 w 5714"/>
                      <a:gd name="T17" fmla="*/ 617 h 2752"/>
                      <a:gd name="T18" fmla="*/ 5456 w 5714"/>
                      <a:gd name="T19" fmla="*/ 756 h 2752"/>
                      <a:gd name="T20" fmla="*/ 5581 w 5714"/>
                      <a:gd name="T21" fmla="*/ 905 h 2752"/>
                      <a:gd name="T22" fmla="*/ 5666 w 5714"/>
                      <a:gd name="T23" fmla="*/ 1065 h 2752"/>
                      <a:gd name="T24" fmla="*/ 5709 w 5714"/>
                      <a:gd name="T25" fmla="*/ 1233 h 2752"/>
                      <a:gd name="T26" fmla="*/ 5709 w 5714"/>
                      <a:gd name="T27" fmla="*/ 1412 h 2752"/>
                      <a:gd name="T28" fmla="*/ 5662 w 5714"/>
                      <a:gd name="T29" fmla="*/ 1590 h 2752"/>
                      <a:gd name="T30" fmla="*/ 5569 w 5714"/>
                      <a:gd name="T31" fmla="*/ 1762 h 2752"/>
                      <a:gd name="T32" fmla="*/ 5435 w 5714"/>
                      <a:gd name="T33" fmla="*/ 1927 h 2752"/>
                      <a:gd name="T34" fmla="*/ 5263 w 5714"/>
                      <a:gd name="T35" fmla="*/ 2081 h 2752"/>
                      <a:gd name="T36" fmla="*/ 5055 w 5714"/>
                      <a:gd name="T37" fmla="*/ 2224 h 2752"/>
                      <a:gd name="T38" fmla="*/ 4816 w 5714"/>
                      <a:gd name="T39" fmla="*/ 2352 h 2752"/>
                      <a:gd name="T40" fmla="*/ 4545 w 5714"/>
                      <a:gd name="T41" fmla="*/ 2467 h 2752"/>
                      <a:gd name="T42" fmla="*/ 4248 w 5714"/>
                      <a:gd name="T43" fmla="*/ 2564 h 2752"/>
                      <a:gd name="T44" fmla="*/ 3929 w 5714"/>
                      <a:gd name="T45" fmla="*/ 2644 h 2752"/>
                      <a:gd name="T46" fmla="*/ 3588 w 5714"/>
                      <a:gd name="T47" fmla="*/ 2702 h 2752"/>
                      <a:gd name="T48" fmla="*/ 3230 w 5714"/>
                      <a:gd name="T49" fmla="*/ 2738 h 2752"/>
                      <a:gd name="T50" fmla="*/ 2857 w 5714"/>
                      <a:gd name="T51" fmla="*/ 2752 h 2752"/>
                      <a:gd name="T52" fmla="*/ 2484 w 5714"/>
                      <a:gd name="T53" fmla="*/ 2738 h 2752"/>
                      <a:gd name="T54" fmla="*/ 2127 w 5714"/>
                      <a:gd name="T55" fmla="*/ 2702 h 2752"/>
                      <a:gd name="T56" fmla="*/ 1787 w 5714"/>
                      <a:gd name="T57" fmla="*/ 2644 h 2752"/>
                      <a:gd name="T58" fmla="*/ 1466 w 5714"/>
                      <a:gd name="T59" fmla="*/ 2564 h 2752"/>
                      <a:gd name="T60" fmla="*/ 1169 w 5714"/>
                      <a:gd name="T61" fmla="*/ 2467 h 2752"/>
                      <a:gd name="T62" fmla="*/ 900 w 5714"/>
                      <a:gd name="T63" fmla="*/ 2352 h 2752"/>
                      <a:gd name="T64" fmla="*/ 659 w 5714"/>
                      <a:gd name="T65" fmla="*/ 2224 h 2752"/>
                      <a:gd name="T66" fmla="*/ 451 w 5714"/>
                      <a:gd name="T67" fmla="*/ 2081 h 2752"/>
                      <a:gd name="T68" fmla="*/ 279 w 5714"/>
                      <a:gd name="T69" fmla="*/ 1927 h 2752"/>
                      <a:gd name="T70" fmla="*/ 146 w 5714"/>
                      <a:gd name="T71" fmla="*/ 1762 h 2752"/>
                      <a:gd name="T72" fmla="*/ 54 w 5714"/>
                      <a:gd name="T73" fmla="*/ 1590 h 2752"/>
                      <a:gd name="T74" fmla="*/ 7 w 5714"/>
                      <a:gd name="T75" fmla="*/ 1412 h 2752"/>
                      <a:gd name="T76" fmla="*/ 5 w 5714"/>
                      <a:gd name="T77" fmla="*/ 1233 h 2752"/>
                      <a:gd name="T78" fmla="*/ 50 w 5714"/>
                      <a:gd name="T79" fmla="*/ 1065 h 2752"/>
                      <a:gd name="T80" fmla="*/ 135 w 5714"/>
                      <a:gd name="T81" fmla="*/ 905 h 2752"/>
                      <a:gd name="T82" fmla="*/ 258 w 5714"/>
                      <a:gd name="T83" fmla="*/ 756 h 2752"/>
                      <a:gd name="T84" fmla="*/ 420 w 5714"/>
                      <a:gd name="T85" fmla="*/ 617 h 2752"/>
                      <a:gd name="T86" fmla="*/ 612 w 5714"/>
                      <a:gd name="T87" fmla="*/ 488 h 2752"/>
                      <a:gd name="T88" fmla="*/ 836 w 5714"/>
                      <a:gd name="T89" fmla="*/ 374 h 2752"/>
                      <a:gd name="T90" fmla="*/ 1089 w 5714"/>
                      <a:gd name="T91" fmla="*/ 273 h 2752"/>
                      <a:gd name="T92" fmla="*/ 1367 w 5714"/>
                      <a:gd name="T93" fmla="*/ 186 h 2752"/>
                      <a:gd name="T94" fmla="*/ 1667 w 5714"/>
                      <a:gd name="T95" fmla="*/ 115 h 2752"/>
                      <a:gd name="T96" fmla="*/ 1986 w 5714"/>
                      <a:gd name="T97" fmla="*/ 59 h 2752"/>
                      <a:gd name="T98" fmla="*/ 2325 w 5714"/>
                      <a:gd name="T99" fmla="*/ 21 h 2752"/>
                      <a:gd name="T100" fmla="*/ 2677 w 5714"/>
                      <a:gd name="T101" fmla="*/ 2 h 2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752">
                        <a:moveTo>
                          <a:pt x="2857" y="0"/>
                        </a:moveTo>
                        <a:lnTo>
                          <a:pt x="3038" y="2"/>
                        </a:lnTo>
                        <a:lnTo>
                          <a:pt x="3216" y="9"/>
                        </a:lnTo>
                        <a:lnTo>
                          <a:pt x="3390" y="21"/>
                        </a:lnTo>
                        <a:lnTo>
                          <a:pt x="3561" y="38"/>
                        </a:lnTo>
                        <a:lnTo>
                          <a:pt x="3728" y="59"/>
                        </a:lnTo>
                        <a:lnTo>
                          <a:pt x="3891" y="85"/>
                        </a:lnTo>
                        <a:lnTo>
                          <a:pt x="4047" y="115"/>
                        </a:lnTo>
                        <a:lnTo>
                          <a:pt x="4202" y="148"/>
                        </a:lnTo>
                        <a:lnTo>
                          <a:pt x="4349" y="186"/>
                        </a:lnTo>
                        <a:lnTo>
                          <a:pt x="4490" y="228"/>
                        </a:lnTo>
                        <a:lnTo>
                          <a:pt x="4627" y="273"/>
                        </a:lnTo>
                        <a:lnTo>
                          <a:pt x="4755" y="321"/>
                        </a:lnTo>
                        <a:lnTo>
                          <a:pt x="4878" y="374"/>
                        </a:lnTo>
                        <a:lnTo>
                          <a:pt x="4994" y="429"/>
                        </a:lnTo>
                        <a:lnTo>
                          <a:pt x="5102" y="488"/>
                        </a:lnTo>
                        <a:lnTo>
                          <a:pt x="5203" y="551"/>
                        </a:lnTo>
                        <a:lnTo>
                          <a:pt x="5296" y="617"/>
                        </a:lnTo>
                        <a:lnTo>
                          <a:pt x="5380" y="685"/>
                        </a:lnTo>
                        <a:lnTo>
                          <a:pt x="5456" y="756"/>
                        </a:lnTo>
                        <a:lnTo>
                          <a:pt x="5524" y="829"/>
                        </a:lnTo>
                        <a:lnTo>
                          <a:pt x="5581" y="905"/>
                        </a:lnTo>
                        <a:lnTo>
                          <a:pt x="5628" y="985"/>
                        </a:lnTo>
                        <a:lnTo>
                          <a:pt x="5666" y="1065"/>
                        </a:lnTo>
                        <a:lnTo>
                          <a:pt x="5694" y="1148"/>
                        </a:lnTo>
                        <a:lnTo>
                          <a:pt x="5709" y="1233"/>
                        </a:lnTo>
                        <a:lnTo>
                          <a:pt x="5714" y="1320"/>
                        </a:lnTo>
                        <a:lnTo>
                          <a:pt x="5709" y="1412"/>
                        </a:lnTo>
                        <a:lnTo>
                          <a:pt x="5692" y="1501"/>
                        </a:lnTo>
                        <a:lnTo>
                          <a:pt x="5662" y="1590"/>
                        </a:lnTo>
                        <a:lnTo>
                          <a:pt x="5621" y="1677"/>
                        </a:lnTo>
                        <a:lnTo>
                          <a:pt x="5569" y="1762"/>
                        </a:lnTo>
                        <a:lnTo>
                          <a:pt x="5508" y="1845"/>
                        </a:lnTo>
                        <a:lnTo>
                          <a:pt x="5435" y="1927"/>
                        </a:lnTo>
                        <a:lnTo>
                          <a:pt x="5353" y="2005"/>
                        </a:lnTo>
                        <a:lnTo>
                          <a:pt x="5263" y="2081"/>
                        </a:lnTo>
                        <a:lnTo>
                          <a:pt x="5164" y="2154"/>
                        </a:lnTo>
                        <a:lnTo>
                          <a:pt x="5055" y="2224"/>
                        </a:lnTo>
                        <a:lnTo>
                          <a:pt x="4939" y="2290"/>
                        </a:lnTo>
                        <a:lnTo>
                          <a:pt x="4816" y="2352"/>
                        </a:lnTo>
                        <a:lnTo>
                          <a:pt x="4684" y="2411"/>
                        </a:lnTo>
                        <a:lnTo>
                          <a:pt x="4545" y="2467"/>
                        </a:lnTo>
                        <a:lnTo>
                          <a:pt x="4399" y="2517"/>
                        </a:lnTo>
                        <a:lnTo>
                          <a:pt x="4248" y="2564"/>
                        </a:lnTo>
                        <a:lnTo>
                          <a:pt x="4091" y="2606"/>
                        </a:lnTo>
                        <a:lnTo>
                          <a:pt x="3929" y="2644"/>
                        </a:lnTo>
                        <a:lnTo>
                          <a:pt x="3761" y="2675"/>
                        </a:lnTo>
                        <a:lnTo>
                          <a:pt x="3588" y="2702"/>
                        </a:lnTo>
                        <a:lnTo>
                          <a:pt x="3411" y="2724"/>
                        </a:lnTo>
                        <a:lnTo>
                          <a:pt x="3230" y="2738"/>
                        </a:lnTo>
                        <a:lnTo>
                          <a:pt x="3046" y="2748"/>
                        </a:lnTo>
                        <a:lnTo>
                          <a:pt x="2857" y="2752"/>
                        </a:lnTo>
                        <a:lnTo>
                          <a:pt x="2670" y="2748"/>
                        </a:lnTo>
                        <a:lnTo>
                          <a:pt x="2484" y="2738"/>
                        </a:lnTo>
                        <a:lnTo>
                          <a:pt x="2304" y="2724"/>
                        </a:lnTo>
                        <a:lnTo>
                          <a:pt x="2127" y="2702"/>
                        </a:lnTo>
                        <a:lnTo>
                          <a:pt x="1955" y="2675"/>
                        </a:lnTo>
                        <a:lnTo>
                          <a:pt x="1787" y="2644"/>
                        </a:lnTo>
                        <a:lnTo>
                          <a:pt x="1624" y="2606"/>
                        </a:lnTo>
                        <a:lnTo>
                          <a:pt x="1466" y="2564"/>
                        </a:lnTo>
                        <a:lnTo>
                          <a:pt x="1315" y="2517"/>
                        </a:lnTo>
                        <a:lnTo>
                          <a:pt x="1169" y="2467"/>
                        </a:lnTo>
                        <a:lnTo>
                          <a:pt x="1032" y="2411"/>
                        </a:lnTo>
                        <a:lnTo>
                          <a:pt x="900" y="2352"/>
                        </a:lnTo>
                        <a:lnTo>
                          <a:pt x="775" y="2290"/>
                        </a:lnTo>
                        <a:lnTo>
                          <a:pt x="659" y="2224"/>
                        </a:lnTo>
                        <a:lnTo>
                          <a:pt x="552" y="2154"/>
                        </a:lnTo>
                        <a:lnTo>
                          <a:pt x="451" y="2081"/>
                        </a:lnTo>
                        <a:lnTo>
                          <a:pt x="361" y="2005"/>
                        </a:lnTo>
                        <a:lnTo>
                          <a:pt x="279" y="1927"/>
                        </a:lnTo>
                        <a:lnTo>
                          <a:pt x="208" y="1845"/>
                        </a:lnTo>
                        <a:lnTo>
                          <a:pt x="146" y="1762"/>
                        </a:lnTo>
                        <a:lnTo>
                          <a:pt x="94" y="1677"/>
                        </a:lnTo>
                        <a:lnTo>
                          <a:pt x="54" y="1590"/>
                        </a:lnTo>
                        <a:lnTo>
                          <a:pt x="24" y="1501"/>
                        </a:lnTo>
                        <a:lnTo>
                          <a:pt x="7" y="1412"/>
                        </a:lnTo>
                        <a:lnTo>
                          <a:pt x="0" y="1320"/>
                        </a:lnTo>
                        <a:lnTo>
                          <a:pt x="5" y="1233"/>
                        </a:lnTo>
                        <a:lnTo>
                          <a:pt x="23" y="1148"/>
                        </a:lnTo>
                        <a:lnTo>
                          <a:pt x="50" y="1065"/>
                        </a:lnTo>
                        <a:lnTo>
                          <a:pt x="87" y="985"/>
                        </a:lnTo>
                        <a:lnTo>
                          <a:pt x="135" y="905"/>
                        </a:lnTo>
                        <a:lnTo>
                          <a:pt x="193" y="829"/>
                        </a:lnTo>
                        <a:lnTo>
                          <a:pt x="258" y="756"/>
                        </a:lnTo>
                        <a:lnTo>
                          <a:pt x="335" y="685"/>
                        </a:lnTo>
                        <a:lnTo>
                          <a:pt x="420" y="617"/>
                        </a:lnTo>
                        <a:lnTo>
                          <a:pt x="512" y="551"/>
                        </a:lnTo>
                        <a:lnTo>
                          <a:pt x="612" y="488"/>
                        </a:lnTo>
                        <a:lnTo>
                          <a:pt x="722" y="429"/>
                        </a:lnTo>
                        <a:lnTo>
                          <a:pt x="836" y="374"/>
                        </a:lnTo>
                        <a:lnTo>
                          <a:pt x="959" y="321"/>
                        </a:lnTo>
                        <a:lnTo>
                          <a:pt x="1089" y="273"/>
                        </a:lnTo>
                        <a:lnTo>
                          <a:pt x="1225" y="228"/>
                        </a:lnTo>
                        <a:lnTo>
                          <a:pt x="1367" y="186"/>
                        </a:lnTo>
                        <a:lnTo>
                          <a:pt x="1514" y="148"/>
                        </a:lnTo>
                        <a:lnTo>
                          <a:pt x="1667" y="115"/>
                        </a:lnTo>
                        <a:lnTo>
                          <a:pt x="1825" y="85"/>
                        </a:lnTo>
                        <a:lnTo>
                          <a:pt x="1986" y="59"/>
                        </a:lnTo>
                        <a:lnTo>
                          <a:pt x="2155" y="38"/>
                        </a:lnTo>
                        <a:lnTo>
                          <a:pt x="2325" y="21"/>
                        </a:lnTo>
                        <a:lnTo>
                          <a:pt x="2500" y="9"/>
                        </a:lnTo>
                        <a:lnTo>
                          <a:pt x="2677" y="2"/>
                        </a:lnTo>
                        <a:lnTo>
                          <a:pt x="2857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84" name="Freeform 27"/>
                  <p:cNvSpPr>
                    <a:spLocks/>
                  </p:cNvSpPr>
                  <p:nvPr/>
                </p:nvSpPr>
                <p:spPr bwMode="auto">
                  <a:xfrm>
                    <a:off x="3932238" y="3152775"/>
                    <a:ext cx="7677150" cy="3138488"/>
                  </a:xfrm>
                  <a:custGeom>
                    <a:avLst/>
                    <a:gdLst>
                      <a:gd name="T0" fmla="*/ 2611 w 4836"/>
                      <a:gd name="T1" fmla="*/ 4 h 1977"/>
                      <a:gd name="T2" fmla="*/ 2977 w 4836"/>
                      <a:gd name="T3" fmla="*/ 28 h 1977"/>
                      <a:gd name="T4" fmla="*/ 3312 w 4836"/>
                      <a:gd name="T5" fmla="*/ 75 h 1977"/>
                      <a:gd name="T6" fmla="*/ 3619 w 4836"/>
                      <a:gd name="T7" fmla="*/ 141 h 1977"/>
                      <a:gd name="T8" fmla="*/ 3893 w 4836"/>
                      <a:gd name="T9" fmla="*/ 224 h 1977"/>
                      <a:gd name="T10" fmla="*/ 4136 w 4836"/>
                      <a:gd name="T11" fmla="*/ 318 h 1977"/>
                      <a:gd name="T12" fmla="*/ 4344 w 4836"/>
                      <a:gd name="T13" fmla="*/ 424 h 1977"/>
                      <a:gd name="T14" fmla="*/ 4517 w 4836"/>
                      <a:gd name="T15" fmla="*/ 535 h 1977"/>
                      <a:gd name="T16" fmla="*/ 4654 w 4836"/>
                      <a:gd name="T17" fmla="*/ 652 h 1977"/>
                      <a:gd name="T18" fmla="*/ 4755 w 4836"/>
                      <a:gd name="T19" fmla="*/ 768 h 1977"/>
                      <a:gd name="T20" fmla="*/ 4816 w 4836"/>
                      <a:gd name="T21" fmla="*/ 883 h 1977"/>
                      <a:gd name="T22" fmla="*/ 4836 w 4836"/>
                      <a:gd name="T23" fmla="*/ 990 h 1977"/>
                      <a:gd name="T24" fmla="*/ 4816 w 4836"/>
                      <a:gd name="T25" fmla="*/ 1100 h 1977"/>
                      <a:gd name="T26" fmla="*/ 4755 w 4836"/>
                      <a:gd name="T27" fmla="*/ 1213 h 1977"/>
                      <a:gd name="T28" fmla="*/ 4654 w 4836"/>
                      <a:gd name="T29" fmla="*/ 1329 h 1977"/>
                      <a:gd name="T30" fmla="*/ 4517 w 4836"/>
                      <a:gd name="T31" fmla="*/ 1444 h 1977"/>
                      <a:gd name="T32" fmla="*/ 4344 w 4836"/>
                      <a:gd name="T33" fmla="*/ 1555 h 1977"/>
                      <a:gd name="T34" fmla="*/ 4136 w 4836"/>
                      <a:gd name="T35" fmla="*/ 1659 h 1977"/>
                      <a:gd name="T36" fmla="*/ 3893 w 4836"/>
                      <a:gd name="T37" fmla="*/ 1755 h 1977"/>
                      <a:gd name="T38" fmla="*/ 3619 w 4836"/>
                      <a:gd name="T39" fmla="*/ 1836 h 1977"/>
                      <a:gd name="T40" fmla="*/ 3312 w 4836"/>
                      <a:gd name="T41" fmla="*/ 1902 h 1977"/>
                      <a:gd name="T42" fmla="*/ 2977 w 4836"/>
                      <a:gd name="T43" fmla="*/ 1949 h 1977"/>
                      <a:gd name="T44" fmla="*/ 2611 w 4836"/>
                      <a:gd name="T45" fmla="*/ 1974 h 1977"/>
                      <a:gd name="T46" fmla="*/ 2226 w 4836"/>
                      <a:gd name="T47" fmla="*/ 1974 h 1977"/>
                      <a:gd name="T48" fmla="*/ 1861 w 4836"/>
                      <a:gd name="T49" fmla="*/ 1949 h 1977"/>
                      <a:gd name="T50" fmla="*/ 1525 w 4836"/>
                      <a:gd name="T51" fmla="*/ 1902 h 1977"/>
                      <a:gd name="T52" fmla="*/ 1218 w 4836"/>
                      <a:gd name="T53" fmla="*/ 1836 h 1977"/>
                      <a:gd name="T54" fmla="*/ 944 w 4836"/>
                      <a:gd name="T55" fmla="*/ 1755 h 1977"/>
                      <a:gd name="T56" fmla="*/ 701 w 4836"/>
                      <a:gd name="T57" fmla="*/ 1659 h 1977"/>
                      <a:gd name="T58" fmla="*/ 493 w 4836"/>
                      <a:gd name="T59" fmla="*/ 1555 h 1977"/>
                      <a:gd name="T60" fmla="*/ 319 w 4836"/>
                      <a:gd name="T61" fmla="*/ 1444 h 1977"/>
                      <a:gd name="T62" fmla="*/ 182 w 4836"/>
                      <a:gd name="T63" fmla="*/ 1329 h 1977"/>
                      <a:gd name="T64" fmla="*/ 81 w 4836"/>
                      <a:gd name="T65" fmla="*/ 1213 h 1977"/>
                      <a:gd name="T66" fmla="*/ 21 w 4836"/>
                      <a:gd name="T67" fmla="*/ 1100 h 1977"/>
                      <a:gd name="T68" fmla="*/ 0 w 4836"/>
                      <a:gd name="T69" fmla="*/ 990 h 1977"/>
                      <a:gd name="T70" fmla="*/ 21 w 4836"/>
                      <a:gd name="T71" fmla="*/ 883 h 1977"/>
                      <a:gd name="T72" fmla="*/ 81 w 4836"/>
                      <a:gd name="T73" fmla="*/ 768 h 1977"/>
                      <a:gd name="T74" fmla="*/ 182 w 4836"/>
                      <a:gd name="T75" fmla="*/ 652 h 1977"/>
                      <a:gd name="T76" fmla="*/ 319 w 4836"/>
                      <a:gd name="T77" fmla="*/ 535 h 1977"/>
                      <a:gd name="T78" fmla="*/ 493 w 4836"/>
                      <a:gd name="T79" fmla="*/ 424 h 1977"/>
                      <a:gd name="T80" fmla="*/ 701 w 4836"/>
                      <a:gd name="T81" fmla="*/ 318 h 1977"/>
                      <a:gd name="T82" fmla="*/ 944 w 4836"/>
                      <a:gd name="T83" fmla="*/ 224 h 1977"/>
                      <a:gd name="T84" fmla="*/ 1218 w 4836"/>
                      <a:gd name="T85" fmla="*/ 141 h 1977"/>
                      <a:gd name="T86" fmla="*/ 1525 w 4836"/>
                      <a:gd name="T87" fmla="*/ 75 h 1977"/>
                      <a:gd name="T88" fmla="*/ 1861 w 4836"/>
                      <a:gd name="T89" fmla="*/ 28 h 1977"/>
                      <a:gd name="T90" fmla="*/ 2226 w 4836"/>
                      <a:gd name="T91" fmla="*/ 4 h 19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4836" h="1977">
                        <a:moveTo>
                          <a:pt x="2418" y="0"/>
                        </a:moveTo>
                        <a:lnTo>
                          <a:pt x="2611" y="4"/>
                        </a:lnTo>
                        <a:lnTo>
                          <a:pt x="2796" y="12"/>
                        </a:lnTo>
                        <a:lnTo>
                          <a:pt x="2977" y="28"/>
                        </a:lnTo>
                        <a:lnTo>
                          <a:pt x="3149" y="49"/>
                        </a:lnTo>
                        <a:lnTo>
                          <a:pt x="3312" y="75"/>
                        </a:lnTo>
                        <a:lnTo>
                          <a:pt x="3469" y="106"/>
                        </a:lnTo>
                        <a:lnTo>
                          <a:pt x="3619" y="141"/>
                        </a:lnTo>
                        <a:lnTo>
                          <a:pt x="3759" y="181"/>
                        </a:lnTo>
                        <a:lnTo>
                          <a:pt x="3893" y="224"/>
                        </a:lnTo>
                        <a:lnTo>
                          <a:pt x="4019" y="269"/>
                        </a:lnTo>
                        <a:lnTo>
                          <a:pt x="4136" y="318"/>
                        </a:lnTo>
                        <a:lnTo>
                          <a:pt x="4245" y="370"/>
                        </a:lnTo>
                        <a:lnTo>
                          <a:pt x="4344" y="424"/>
                        </a:lnTo>
                        <a:lnTo>
                          <a:pt x="4436" y="480"/>
                        </a:lnTo>
                        <a:lnTo>
                          <a:pt x="4517" y="535"/>
                        </a:lnTo>
                        <a:lnTo>
                          <a:pt x="4592" y="593"/>
                        </a:lnTo>
                        <a:lnTo>
                          <a:pt x="4654" y="652"/>
                        </a:lnTo>
                        <a:lnTo>
                          <a:pt x="4710" y="709"/>
                        </a:lnTo>
                        <a:lnTo>
                          <a:pt x="4755" y="768"/>
                        </a:lnTo>
                        <a:lnTo>
                          <a:pt x="4790" y="825"/>
                        </a:lnTo>
                        <a:lnTo>
                          <a:pt x="4816" y="883"/>
                        </a:lnTo>
                        <a:lnTo>
                          <a:pt x="4831" y="937"/>
                        </a:lnTo>
                        <a:lnTo>
                          <a:pt x="4836" y="990"/>
                        </a:lnTo>
                        <a:lnTo>
                          <a:pt x="4831" y="1044"/>
                        </a:lnTo>
                        <a:lnTo>
                          <a:pt x="4816" y="1100"/>
                        </a:lnTo>
                        <a:lnTo>
                          <a:pt x="4790" y="1155"/>
                        </a:lnTo>
                        <a:lnTo>
                          <a:pt x="4755" y="1213"/>
                        </a:lnTo>
                        <a:lnTo>
                          <a:pt x="4710" y="1270"/>
                        </a:lnTo>
                        <a:lnTo>
                          <a:pt x="4654" y="1329"/>
                        </a:lnTo>
                        <a:lnTo>
                          <a:pt x="4592" y="1386"/>
                        </a:lnTo>
                        <a:lnTo>
                          <a:pt x="4517" y="1444"/>
                        </a:lnTo>
                        <a:lnTo>
                          <a:pt x="4436" y="1501"/>
                        </a:lnTo>
                        <a:lnTo>
                          <a:pt x="4344" y="1555"/>
                        </a:lnTo>
                        <a:lnTo>
                          <a:pt x="4245" y="1609"/>
                        </a:lnTo>
                        <a:lnTo>
                          <a:pt x="4136" y="1659"/>
                        </a:lnTo>
                        <a:lnTo>
                          <a:pt x="4019" y="1710"/>
                        </a:lnTo>
                        <a:lnTo>
                          <a:pt x="3893" y="1755"/>
                        </a:lnTo>
                        <a:lnTo>
                          <a:pt x="3759" y="1798"/>
                        </a:lnTo>
                        <a:lnTo>
                          <a:pt x="3619" y="1836"/>
                        </a:lnTo>
                        <a:lnTo>
                          <a:pt x="3469" y="1871"/>
                        </a:lnTo>
                        <a:lnTo>
                          <a:pt x="3312" y="1902"/>
                        </a:lnTo>
                        <a:lnTo>
                          <a:pt x="3149" y="1929"/>
                        </a:lnTo>
                        <a:lnTo>
                          <a:pt x="2977" y="1949"/>
                        </a:lnTo>
                        <a:lnTo>
                          <a:pt x="2796" y="1965"/>
                        </a:lnTo>
                        <a:lnTo>
                          <a:pt x="2611" y="1974"/>
                        </a:lnTo>
                        <a:lnTo>
                          <a:pt x="2418" y="1977"/>
                        </a:lnTo>
                        <a:lnTo>
                          <a:pt x="2226" y="1974"/>
                        </a:lnTo>
                        <a:lnTo>
                          <a:pt x="2040" y="1965"/>
                        </a:lnTo>
                        <a:lnTo>
                          <a:pt x="1861" y="1949"/>
                        </a:lnTo>
                        <a:lnTo>
                          <a:pt x="1690" y="1929"/>
                        </a:lnTo>
                        <a:lnTo>
                          <a:pt x="1525" y="1902"/>
                        </a:lnTo>
                        <a:lnTo>
                          <a:pt x="1369" y="1871"/>
                        </a:lnTo>
                        <a:lnTo>
                          <a:pt x="1218" y="1836"/>
                        </a:lnTo>
                        <a:lnTo>
                          <a:pt x="1077" y="1798"/>
                        </a:lnTo>
                        <a:lnTo>
                          <a:pt x="944" y="1755"/>
                        </a:lnTo>
                        <a:lnTo>
                          <a:pt x="819" y="1710"/>
                        </a:lnTo>
                        <a:lnTo>
                          <a:pt x="701" y="1659"/>
                        </a:lnTo>
                        <a:lnTo>
                          <a:pt x="593" y="1609"/>
                        </a:lnTo>
                        <a:lnTo>
                          <a:pt x="493" y="1555"/>
                        </a:lnTo>
                        <a:lnTo>
                          <a:pt x="401" y="1501"/>
                        </a:lnTo>
                        <a:lnTo>
                          <a:pt x="319" y="1444"/>
                        </a:lnTo>
                        <a:lnTo>
                          <a:pt x="246" y="1386"/>
                        </a:lnTo>
                        <a:lnTo>
                          <a:pt x="182" y="1329"/>
                        </a:lnTo>
                        <a:lnTo>
                          <a:pt x="127" y="1270"/>
                        </a:lnTo>
                        <a:lnTo>
                          <a:pt x="81" y="1213"/>
                        </a:lnTo>
                        <a:lnTo>
                          <a:pt x="47" y="1155"/>
                        </a:lnTo>
                        <a:lnTo>
                          <a:pt x="21" y="1100"/>
                        </a:lnTo>
                        <a:lnTo>
                          <a:pt x="5" y="1044"/>
                        </a:lnTo>
                        <a:lnTo>
                          <a:pt x="0" y="990"/>
                        </a:lnTo>
                        <a:lnTo>
                          <a:pt x="5" y="937"/>
                        </a:lnTo>
                        <a:lnTo>
                          <a:pt x="21" y="883"/>
                        </a:lnTo>
                        <a:lnTo>
                          <a:pt x="47" y="825"/>
                        </a:lnTo>
                        <a:lnTo>
                          <a:pt x="81" y="768"/>
                        </a:lnTo>
                        <a:lnTo>
                          <a:pt x="127" y="709"/>
                        </a:lnTo>
                        <a:lnTo>
                          <a:pt x="182" y="652"/>
                        </a:lnTo>
                        <a:lnTo>
                          <a:pt x="246" y="593"/>
                        </a:lnTo>
                        <a:lnTo>
                          <a:pt x="319" y="535"/>
                        </a:lnTo>
                        <a:lnTo>
                          <a:pt x="401" y="480"/>
                        </a:lnTo>
                        <a:lnTo>
                          <a:pt x="493" y="424"/>
                        </a:lnTo>
                        <a:lnTo>
                          <a:pt x="593" y="370"/>
                        </a:lnTo>
                        <a:lnTo>
                          <a:pt x="701" y="318"/>
                        </a:lnTo>
                        <a:lnTo>
                          <a:pt x="819" y="269"/>
                        </a:lnTo>
                        <a:lnTo>
                          <a:pt x="944" y="224"/>
                        </a:lnTo>
                        <a:lnTo>
                          <a:pt x="1077" y="181"/>
                        </a:lnTo>
                        <a:lnTo>
                          <a:pt x="1218" y="141"/>
                        </a:lnTo>
                        <a:lnTo>
                          <a:pt x="1369" y="106"/>
                        </a:lnTo>
                        <a:lnTo>
                          <a:pt x="1525" y="75"/>
                        </a:lnTo>
                        <a:lnTo>
                          <a:pt x="1690" y="49"/>
                        </a:lnTo>
                        <a:lnTo>
                          <a:pt x="1861" y="28"/>
                        </a:lnTo>
                        <a:lnTo>
                          <a:pt x="2040" y="12"/>
                        </a:lnTo>
                        <a:lnTo>
                          <a:pt x="2226" y="4"/>
                        </a:lnTo>
                        <a:lnTo>
                          <a:pt x="24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85" name="Freeform 28"/>
                  <p:cNvSpPr>
                    <a:spLocks/>
                  </p:cNvSpPr>
                  <p:nvPr/>
                </p:nvSpPr>
                <p:spPr bwMode="auto">
                  <a:xfrm>
                    <a:off x="6200775" y="3851275"/>
                    <a:ext cx="3035300" cy="2446338"/>
                  </a:xfrm>
                  <a:custGeom>
                    <a:avLst/>
                    <a:gdLst>
                      <a:gd name="T0" fmla="*/ 458 w 1912"/>
                      <a:gd name="T1" fmla="*/ 3 h 1541"/>
                      <a:gd name="T2" fmla="*/ 516 w 1912"/>
                      <a:gd name="T3" fmla="*/ 34 h 1541"/>
                      <a:gd name="T4" fmla="*/ 618 w 1912"/>
                      <a:gd name="T5" fmla="*/ 69 h 1541"/>
                      <a:gd name="T6" fmla="*/ 758 w 1912"/>
                      <a:gd name="T7" fmla="*/ 92 h 1541"/>
                      <a:gd name="T8" fmla="*/ 909 w 1912"/>
                      <a:gd name="T9" fmla="*/ 93 h 1541"/>
                      <a:gd name="T10" fmla="*/ 1053 w 1912"/>
                      <a:gd name="T11" fmla="*/ 95 h 1541"/>
                      <a:gd name="T12" fmla="*/ 1220 w 1912"/>
                      <a:gd name="T13" fmla="*/ 107 h 1541"/>
                      <a:gd name="T14" fmla="*/ 1366 w 1912"/>
                      <a:gd name="T15" fmla="*/ 137 h 1541"/>
                      <a:gd name="T16" fmla="*/ 1489 w 1912"/>
                      <a:gd name="T17" fmla="*/ 182 h 1541"/>
                      <a:gd name="T18" fmla="*/ 1588 w 1912"/>
                      <a:gd name="T19" fmla="*/ 246 h 1541"/>
                      <a:gd name="T20" fmla="*/ 1662 w 1912"/>
                      <a:gd name="T21" fmla="*/ 331 h 1541"/>
                      <a:gd name="T22" fmla="*/ 1732 w 1912"/>
                      <a:gd name="T23" fmla="*/ 396 h 1541"/>
                      <a:gd name="T24" fmla="*/ 1799 w 1912"/>
                      <a:gd name="T25" fmla="*/ 439 h 1541"/>
                      <a:gd name="T26" fmla="*/ 1837 w 1912"/>
                      <a:gd name="T27" fmla="*/ 493 h 1541"/>
                      <a:gd name="T28" fmla="*/ 1862 w 1912"/>
                      <a:gd name="T29" fmla="*/ 592 h 1541"/>
                      <a:gd name="T30" fmla="*/ 1837 w 1912"/>
                      <a:gd name="T31" fmla="*/ 648 h 1541"/>
                      <a:gd name="T32" fmla="*/ 1777 w 1912"/>
                      <a:gd name="T33" fmla="*/ 688 h 1541"/>
                      <a:gd name="T34" fmla="*/ 1725 w 1912"/>
                      <a:gd name="T35" fmla="*/ 748 h 1541"/>
                      <a:gd name="T36" fmla="*/ 1688 w 1912"/>
                      <a:gd name="T37" fmla="*/ 840 h 1541"/>
                      <a:gd name="T38" fmla="*/ 1628 w 1912"/>
                      <a:gd name="T39" fmla="*/ 924 h 1541"/>
                      <a:gd name="T40" fmla="*/ 1541 w 1912"/>
                      <a:gd name="T41" fmla="*/ 997 h 1541"/>
                      <a:gd name="T42" fmla="*/ 1426 w 1912"/>
                      <a:gd name="T43" fmla="*/ 1058 h 1541"/>
                      <a:gd name="T44" fmla="*/ 1371 w 1912"/>
                      <a:gd name="T45" fmla="*/ 1198 h 1541"/>
                      <a:gd name="T46" fmla="*/ 1392 w 1912"/>
                      <a:gd name="T47" fmla="*/ 1240 h 1541"/>
                      <a:gd name="T48" fmla="*/ 1438 w 1912"/>
                      <a:gd name="T49" fmla="*/ 1271 h 1541"/>
                      <a:gd name="T50" fmla="*/ 1770 w 1912"/>
                      <a:gd name="T51" fmla="*/ 1475 h 1541"/>
                      <a:gd name="T52" fmla="*/ 1464 w 1912"/>
                      <a:gd name="T53" fmla="*/ 1516 h 1541"/>
                      <a:gd name="T54" fmla="*/ 1135 w 1912"/>
                      <a:gd name="T55" fmla="*/ 1539 h 1541"/>
                      <a:gd name="T56" fmla="*/ 786 w 1912"/>
                      <a:gd name="T57" fmla="*/ 1539 h 1541"/>
                      <a:gd name="T58" fmla="*/ 453 w 1912"/>
                      <a:gd name="T59" fmla="*/ 1516 h 1541"/>
                      <a:gd name="T60" fmla="*/ 146 w 1912"/>
                      <a:gd name="T61" fmla="*/ 1473 h 1541"/>
                      <a:gd name="T62" fmla="*/ 484 w 1912"/>
                      <a:gd name="T63" fmla="*/ 1270 h 1541"/>
                      <a:gd name="T64" fmla="*/ 531 w 1912"/>
                      <a:gd name="T65" fmla="*/ 1240 h 1541"/>
                      <a:gd name="T66" fmla="*/ 554 w 1912"/>
                      <a:gd name="T67" fmla="*/ 1198 h 1541"/>
                      <a:gd name="T68" fmla="*/ 498 w 1912"/>
                      <a:gd name="T69" fmla="*/ 1058 h 1541"/>
                      <a:gd name="T70" fmla="*/ 384 w 1912"/>
                      <a:gd name="T71" fmla="*/ 997 h 1541"/>
                      <a:gd name="T72" fmla="*/ 297 w 1912"/>
                      <a:gd name="T73" fmla="*/ 924 h 1541"/>
                      <a:gd name="T74" fmla="*/ 238 w 1912"/>
                      <a:gd name="T75" fmla="*/ 840 h 1541"/>
                      <a:gd name="T76" fmla="*/ 200 w 1912"/>
                      <a:gd name="T77" fmla="*/ 748 h 1541"/>
                      <a:gd name="T78" fmla="*/ 148 w 1912"/>
                      <a:gd name="T79" fmla="*/ 688 h 1541"/>
                      <a:gd name="T80" fmla="*/ 87 w 1912"/>
                      <a:gd name="T81" fmla="*/ 648 h 1541"/>
                      <a:gd name="T82" fmla="*/ 63 w 1912"/>
                      <a:gd name="T83" fmla="*/ 592 h 1541"/>
                      <a:gd name="T84" fmla="*/ 87 w 1912"/>
                      <a:gd name="T85" fmla="*/ 495 h 1541"/>
                      <a:gd name="T86" fmla="*/ 125 w 1912"/>
                      <a:gd name="T87" fmla="*/ 439 h 1541"/>
                      <a:gd name="T88" fmla="*/ 193 w 1912"/>
                      <a:gd name="T89" fmla="*/ 397 h 1541"/>
                      <a:gd name="T90" fmla="*/ 264 w 1912"/>
                      <a:gd name="T91" fmla="*/ 323 h 1541"/>
                      <a:gd name="T92" fmla="*/ 346 w 1912"/>
                      <a:gd name="T93" fmla="*/ 219 h 1541"/>
                      <a:gd name="T94" fmla="*/ 391 w 1912"/>
                      <a:gd name="T95" fmla="*/ 175 h 1541"/>
                      <a:gd name="T96" fmla="*/ 418 w 1912"/>
                      <a:gd name="T97" fmla="*/ 149 h 1541"/>
                      <a:gd name="T98" fmla="*/ 432 w 1912"/>
                      <a:gd name="T99" fmla="*/ 125 h 1541"/>
                      <a:gd name="T100" fmla="*/ 432 w 1912"/>
                      <a:gd name="T101" fmla="*/ 90 h 1541"/>
                      <a:gd name="T102" fmla="*/ 425 w 1912"/>
                      <a:gd name="T103" fmla="*/ 36 h 1541"/>
                      <a:gd name="T104" fmla="*/ 429 w 1912"/>
                      <a:gd name="T105" fmla="*/ 5 h 1541"/>
                      <a:gd name="T106" fmla="*/ 450 w 1912"/>
                      <a:gd name="T107" fmla="*/ 0 h 15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1912" h="1541">
                        <a:moveTo>
                          <a:pt x="450" y="0"/>
                        </a:moveTo>
                        <a:lnTo>
                          <a:pt x="458" y="3"/>
                        </a:lnTo>
                        <a:lnTo>
                          <a:pt x="484" y="19"/>
                        </a:lnTo>
                        <a:lnTo>
                          <a:pt x="516" y="34"/>
                        </a:lnTo>
                        <a:lnTo>
                          <a:pt x="554" y="50"/>
                        </a:lnTo>
                        <a:lnTo>
                          <a:pt x="618" y="69"/>
                        </a:lnTo>
                        <a:lnTo>
                          <a:pt x="686" y="83"/>
                        </a:lnTo>
                        <a:lnTo>
                          <a:pt x="758" y="92"/>
                        </a:lnTo>
                        <a:lnTo>
                          <a:pt x="833" y="95"/>
                        </a:lnTo>
                        <a:lnTo>
                          <a:pt x="909" y="93"/>
                        </a:lnTo>
                        <a:lnTo>
                          <a:pt x="961" y="93"/>
                        </a:lnTo>
                        <a:lnTo>
                          <a:pt x="1053" y="95"/>
                        </a:lnTo>
                        <a:lnTo>
                          <a:pt x="1140" y="99"/>
                        </a:lnTo>
                        <a:lnTo>
                          <a:pt x="1220" y="107"/>
                        </a:lnTo>
                        <a:lnTo>
                          <a:pt x="1296" y="121"/>
                        </a:lnTo>
                        <a:lnTo>
                          <a:pt x="1366" y="137"/>
                        </a:lnTo>
                        <a:lnTo>
                          <a:pt x="1430" y="158"/>
                        </a:lnTo>
                        <a:lnTo>
                          <a:pt x="1489" y="182"/>
                        </a:lnTo>
                        <a:lnTo>
                          <a:pt x="1541" y="213"/>
                        </a:lnTo>
                        <a:lnTo>
                          <a:pt x="1588" y="246"/>
                        </a:lnTo>
                        <a:lnTo>
                          <a:pt x="1628" y="286"/>
                        </a:lnTo>
                        <a:lnTo>
                          <a:pt x="1662" y="331"/>
                        </a:lnTo>
                        <a:lnTo>
                          <a:pt x="1690" y="382"/>
                        </a:lnTo>
                        <a:lnTo>
                          <a:pt x="1732" y="396"/>
                        </a:lnTo>
                        <a:lnTo>
                          <a:pt x="1768" y="417"/>
                        </a:lnTo>
                        <a:lnTo>
                          <a:pt x="1799" y="439"/>
                        </a:lnTo>
                        <a:lnTo>
                          <a:pt x="1824" y="465"/>
                        </a:lnTo>
                        <a:lnTo>
                          <a:pt x="1837" y="493"/>
                        </a:lnTo>
                        <a:lnTo>
                          <a:pt x="1858" y="561"/>
                        </a:lnTo>
                        <a:lnTo>
                          <a:pt x="1862" y="592"/>
                        </a:lnTo>
                        <a:lnTo>
                          <a:pt x="1855" y="622"/>
                        </a:lnTo>
                        <a:lnTo>
                          <a:pt x="1837" y="648"/>
                        </a:lnTo>
                        <a:lnTo>
                          <a:pt x="1811" y="670"/>
                        </a:lnTo>
                        <a:lnTo>
                          <a:pt x="1777" y="688"/>
                        </a:lnTo>
                        <a:lnTo>
                          <a:pt x="1735" y="700"/>
                        </a:lnTo>
                        <a:lnTo>
                          <a:pt x="1725" y="748"/>
                        </a:lnTo>
                        <a:lnTo>
                          <a:pt x="1709" y="795"/>
                        </a:lnTo>
                        <a:lnTo>
                          <a:pt x="1688" y="840"/>
                        </a:lnTo>
                        <a:lnTo>
                          <a:pt x="1661" y="882"/>
                        </a:lnTo>
                        <a:lnTo>
                          <a:pt x="1628" y="924"/>
                        </a:lnTo>
                        <a:lnTo>
                          <a:pt x="1588" y="962"/>
                        </a:lnTo>
                        <a:lnTo>
                          <a:pt x="1541" y="997"/>
                        </a:lnTo>
                        <a:lnTo>
                          <a:pt x="1487" y="1030"/>
                        </a:lnTo>
                        <a:lnTo>
                          <a:pt x="1426" y="1058"/>
                        </a:lnTo>
                        <a:lnTo>
                          <a:pt x="1359" y="1084"/>
                        </a:lnTo>
                        <a:lnTo>
                          <a:pt x="1371" y="1198"/>
                        </a:lnTo>
                        <a:lnTo>
                          <a:pt x="1378" y="1221"/>
                        </a:lnTo>
                        <a:lnTo>
                          <a:pt x="1392" y="1240"/>
                        </a:lnTo>
                        <a:lnTo>
                          <a:pt x="1412" y="1257"/>
                        </a:lnTo>
                        <a:lnTo>
                          <a:pt x="1438" y="1271"/>
                        </a:lnTo>
                        <a:lnTo>
                          <a:pt x="1912" y="1449"/>
                        </a:lnTo>
                        <a:lnTo>
                          <a:pt x="1770" y="1475"/>
                        </a:lnTo>
                        <a:lnTo>
                          <a:pt x="1619" y="1497"/>
                        </a:lnTo>
                        <a:lnTo>
                          <a:pt x="1464" y="1516"/>
                        </a:lnTo>
                        <a:lnTo>
                          <a:pt x="1303" y="1530"/>
                        </a:lnTo>
                        <a:lnTo>
                          <a:pt x="1135" y="1539"/>
                        </a:lnTo>
                        <a:lnTo>
                          <a:pt x="961" y="1541"/>
                        </a:lnTo>
                        <a:lnTo>
                          <a:pt x="786" y="1539"/>
                        </a:lnTo>
                        <a:lnTo>
                          <a:pt x="618" y="1530"/>
                        </a:lnTo>
                        <a:lnTo>
                          <a:pt x="453" y="1516"/>
                        </a:lnTo>
                        <a:lnTo>
                          <a:pt x="297" y="1497"/>
                        </a:lnTo>
                        <a:lnTo>
                          <a:pt x="146" y="1473"/>
                        </a:lnTo>
                        <a:lnTo>
                          <a:pt x="0" y="1445"/>
                        </a:lnTo>
                        <a:lnTo>
                          <a:pt x="484" y="1270"/>
                        </a:lnTo>
                        <a:lnTo>
                          <a:pt x="512" y="1257"/>
                        </a:lnTo>
                        <a:lnTo>
                          <a:pt x="531" y="1240"/>
                        </a:lnTo>
                        <a:lnTo>
                          <a:pt x="547" y="1219"/>
                        </a:lnTo>
                        <a:lnTo>
                          <a:pt x="554" y="1198"/>
                        </a:lnTo>
                        <a:lnTo>
                          <a:pt x="566" y="1084"/>
                        </a:lnTo>
                        <a:lnTo>
                          <a:pt x="498" y="1058"/>
                        </a:lnTo>
                        <a:lnTo>
                          <a:pt x="438" y="1030"/>
                        </a:lnTo>
                        <a:lnTo>
                          <a:pt x="384" y="997"/>
                        </a:lnTo>
                        <a:lnTo>
                          <a:pt x="337" y="962"/>
                        </a:lnTo>
                        <a:lnTo>
                          <a:pt x="297" y="924"/>
                        </a:lnTo>
                        <a:lnTo>
                          <a:pt x="264" y="882"/>
                        </a:lnTo>
                        <a:lnTo>
                          <a:pt x="238" y="840"/>
                        </a:lnTo>
                        <a:lnTo>
                          <a:pt x="215" y="795"/>
                        </a:lnTo>
                        <a:lnTo>
                          <a:pt x="200" y="748"/>
                        </a:lnTo>
                        <a:lnTo>
                          <a:pt x="189" y="700"/>
                        </a:lnTo>
                        <a:lnTo>
                          <a:pt x="148" y="688"/>
                        </a:lnTo>
                        <a:lnTo>
                          <a:pt x="113" y="670"/>
                        </a:lnTo>
                        <a:lnTo>
                          <a:pt x="87" y="648"/>
                        </a:lnTo>
                        <a:lnTo>
                          <a:pt x="70" y="622"/>
                        </a:lnTo>
                        <a:lnTo>
                          <a:pt x="63" y="592"/>
                        </a:lnTo>
                        <a:lnTo>
                          <a:pt x="66" y="563"/>
                        </a:lnTo>
                        <a:lnTo>
                          <a:pt x="87" y="495"/>
                        </a:lnTo>
                        <a:lnTo>
                          <a:pt x="101" y="465"/>
                        </a:lnTo>
                        <a:lnTo>
                          <a:pt x="125" y="439"/>
                        </a:lnTo>
                        <a:lnTo>
                          <a:pt x="156" y="417"/>
                        </a:lnTo>
                        <a:lnTo>
                          <a:pt x="193" y="397"/>
                        </a:lnTo>
                        <a:lnTo>
                          <a:pt x="235" y="382"/>
                        </a:lnTo>
                        <a:lnTo>
                          <a:pt x="264" y="323"/>
                        </a:lnTo>
                        <a:lnTo>
                          <a:pt x="302" y="269"/>
                        </a:lnTo>
                        <a:lnTo>
                          <a:pt x="346" y="219"/>
                        </a:lnTo>
                        <a:lnTo>
                          <a:pt x="370" y="194"/>
                        </a:lnTo>
                        <a:lnTo>
                          <a:pt x="391" y="175"/>
                        </a:lnTo>
                        <a:lnTo>
                          <a:pt x="406" y="161"/>
                        </a:lnTo>
                        <a:lnTo>
                          <a:pt x="418" y="149"/>
                        </a:lnTo>
                        <a:lnTo>
                          <a:pt x="427" y="137"/>
                        </a:lnTo>
                        <a:lnTo>
                          <a:pt x="432" y="125"/>
                        </a:lnTo>
                        <a:lnTo>
                          <a:pt x="434" y="109"/>
                        </a:lnTo>
                        <a:lnTo>
                          <a:pt x="432" y="90"/>
                        </a:lnTo>
                        <a:lnTo>
                          <a:pt x="431" y="66"/>
                        </a:lnTo>
                        <a:lnTo>
                          <a:pt x="425" y="36"/>
                        </a:lnTo>
                        <a:lnTo>
                          <a:pt x="425" y="10"/>
                        </a:lnTo>
                        <a:lnTo>
                          <a:pt x="429" y="5"/>
                        </a:lnTo>
                        <a:lnTo>
                          <a:pt x="438" y="1"/>
                        </a:lnTo>
                        <a:lnTo>
                          <a:pt x="45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grpSp>
            <p:nvGrpSpPr>
              <p:cNvPr id="497" name="Group 496"/>
              <p:cNvGrpSpPr/>
              <p:nvPr/>
            </p:nvGrpSpPr>
            <p:grpSpPr>
              <a:xfrm>
                <a:off x="6601654" y="3987910"/>
                <a:ext cx="1577601" cy="998420"/>
                <a:chOff x="6338645" y="2741246"/>
                <a:chExt cx="9070975" cy="5740767"/>
              </a:xfrm>
            </p:grpSpPr>
            <p:grpSp>
              <p:nvGrpSpPr>
                <p:cNvPr id="498" name="Group 497"/>
                <p:cNvGrpSpPr/>
                <p:nvPr/>
              </p:nvGrpSpPr>
              <p:grpSpPr>
                <a:xfrm>
                  <a:off x="6338645" y="4813300"/>
                  <a:ext cx="9070975" cy="3668713"/>
                  <a:chOff x="3235325" y="4724400"/>
                  <a:chExt cx="9070975" cy="3668713"/>
                </a:xfrm>
              </p:grpSpPr>
              <p:sp>
                <p:nvSpPr>
                  <p:cNvPr id="503" name="Freeform 15"/>
                  <p:cNvSpPr>
                    <a:spLocks/>
                  </p:cNvSpPr>
                  <p:nvPr/>
                </p:nvSpPr>
                <p:spPr bwMode="auto">
                  <a:xfrm>
                    <a:off x="3235325" y="4724400"/>
                    <a:ext cx="9070975" cy="3668713"/>
                  </a:xfrm>
                  <a:custGeom>
                    <a:avLst/>
                    <a:gdLst>
                      <a:gd name="T0" fmla="*/ 7 w 5714"/>
                      <a:gd name="T1" fmla="*/ 91 h 2311"/>
                      <a:gd name="T2" fmla="*/ 54 w 5714"/>
                      <a:gd name="T3" fmla="*/ 270 h 2311"/>
                      <a:gd name="T4" fmla="*/ 146 w 5714"/>
                      <a:gd name="T5" fmla="*/ 442 h 2311"/>
                      <a:gd name="T6" fmla="*/ 279 w 5714"/>
                      <a:gd name="T7" fmla="*/ 605 h 2311"/>
                      <a:gd name="T8" fmla="*/ 451 w 5714"/>
                      <a:gd name="T9" fmla="*/ 760 h 2311"/>
                      <a:gd name="T10" fmla="*/ 659 w 5714"/>
                      <a:gd name="T11" fmla="*/ 902 h 2311"/>
                      <a:gd name="T12" fmla="*/ 900 w 5714"/>
                      <a:gd name="T13" fmla="*/ 1032 h 2311"/>
                      <a:gd name="T14" fmla="*/ 1169 w 5714"/>
                      <a:gd name="T15" fmla="*/ 1147 h 2311"/>
                      <a:gd name="T16" fmla="*/ 1466 w 5714"/>
                      <a:gd name="T17" fmla="*/ 1244 h 2311"/>
                      <a:gd name="T18" fmla="*/ 1787 w 5714"/>
                      <a:gd name="T19" fmla="*/ 1322 h 2311"/>
                      <a:gd name="T20" fmla="*/ 2127 w 5714"/>
                      <a:gd name="T21" fmla="*/ 1382 h 2311"/>
                      <a:gd name="T22" fmla="*/ 2484 w 5714"/>
                      <a:gd name="T23" fmla="*/ 1418 h 2311"/>
                      <a:gd name="T24" fmla="*/ 2857 w 5714"/>
                      <a:gd name="T25" fmla="*/ 1430 h 2311"/>
                      <a:gd name="T26" fmla="*/ 3230 w 5714"/>
                      <a:gd name="T27" fmla="*/ 1418 h 2311"/>
                      <a:gd name="T28" fmla="*/ 3588 w 5714"/>
                      <a:gd name="T29" fmla="*/ 1382 h 2311"/>
                      <a:gd name="T30" fmla="*/ 3929 w 5714"/>
                      <a:gd name="T31" fmla="*/ 1322 h 2311"/>
                      <a:gd name="T32" fmla="*/ 4248 w 5714"/>
                      <a:gd name="T33" fmla="*/ 1244 h 2311"/>
                      <a:gd name="T34" fmla="*/ 4545 w 5714"/>
                      <a:gd name="T35" fmla="*/ 1147 h 2311"/>
                      <a:gd name="T36" fmla="*/ 4816 w 5714"/>
                      <a:gd name="T37" fmla="*/ 1032 h 2311"/>
                      <a:gd name="T38" fmla="*/ 5055 w 5714"/>
                      <a:gd name="T39" fmla="*/ 902 h 2311"/>
                      <a:gd name="T40" fmla="*/ 5263 w 5714"/>
                      <a:gd name="T41" fmla="*/ 760 h 2311"/>
                      <a:gd name="T42" fmla="*/ 5435 w 5714"/>
                      <a:gd name="T43" fmla="*/ 605 h 2311"/>
                      <a:gd name="T44" fmla="*/ 5569 w 5714"/>
                      <a:gd name="T45" fmla="*/ 442 h 2311"/>
                      <a:gd name="T46" fmla="*/ 5662 w 5714"/>
                      <a:gd name="T47" fmla="*/ 270 h 2311"/>
                      <a:gd name="T48" fmla="*/ 5709 w 5714"/>
                      <a:gd name="T49" fmla="*/ 91 h 2311"/>
                      <a:gd name="T50" fmla="*/ 5714 w 5714"/>
                      <a:gd name="T51" fmla="*/ 930 h 2311"/>
                      <a:gd name="T52" fmla="*/ 5692 w 5714"/>
                      <a:gd name="T53" fmla="*/ 1109 h 2311"/>
                      <a:gd name="T54" fmla="*/ 5621 w 5714"/>
                      <a:gd name="T55" fmla="*/ 1283 h 2311"/>
                      <a:gd name="T56" fmla="*/ 5508 w 5714"/>
                      <a:gd name="T57" fmla="*/ 1448 h 2311"/>
                      <a:gd name="T58" fmla="*/ 5353 w 5714"/>
                      <a:gd name="T59" fmla="*/ 1602 h 2311"/>
                      <a:gd name="T60" fmla="*/ 5164 w 5714"/>
                      <a:gd name="T61" fmla="*/ 1745 h 2311"/>
                      <a:gd name="T62" fmla="*/ 4939 w 5714"/>
                      <a:gd name="T63" fmla="*/ 1877 h 2311"/>
                      <a:gd name="T64" fmla="*/ 4684 w 5714"/>
                      <a:gd name="T65" fmla="*/ 1991 h 2311"/>
                      <a:gd name="T66" fmla="*/ 4399 w 5714"/>
                      <a:gd name="T67" fmla="*/ 2092 h 2311"/>
                      <a:gd name="T68" fmla="*/ 4091 w 5714"/>
                      <a:gd name="T69" fmla="*/ 2175 h 2311"/>
                      <a:gd name="T70" fmla="*/ 3761 w 5714"/>
                      <a:gd name="T71" fmla="*/ 2240 h 2311"/>
                      <a:gd name="T72" fmla="*/ 3411 w 5714"/>
                      <a:gd name="T73" fmla="*/ 2285 h 2311"/>
                      <a:gd name="T74" fmla="*/ 3046 w 5714"/>
                      <a:gd name="T75" fmla="*/ 2308 h 2311"/>
                      <a:gd name="T76" fmla="*/ 2670 w 5714"/>
                      <a:gd name="T77" fmla="*/ 2308 h 2311"/>
                      <a:gd name="T78" fmla="*/ 2304 w 5714"/>
                      <a:gd name="T79" fmla="*/ 2285 h 2311"/>
                      <a:gd name="T80" fmla="*/ 1955 w 5714"/>
                      <a:gd name="T81" fmla="*/ 2240 h 2311"/>
                      <a:gd name="T82" fmla="*/ 1624 w 5714"/>
                      <a:gd name="T83" fmla="*/ 2175 h 2311"/>
                      <a:gd name="T84" fmla="*/ 1315 w 5714"/>
                      <a:gd name="T85" fmla="*/ 2092 h 2311"/>
                      <a:gd name="T86" fmla="*/ 1032 w 5714"/>
                      <a:gd name="T87" fmla="*/ 1991 h 2311"/>
                      <a:gd name="T88" fmla="*/ 775 w 5714"/>
                      <a:gd name="T89" fmla="*/ 1877 h 2311"/>
                      <a:gd name="T90" fmla="*/ 552 w 5714"/>
                      <a:gd name="T91" fmla="*/ 1745 h 2311"/>
                      <a:gd name="T92" fmla="*/ 361 w 5714"/>
                      <a:gd name="T93" fmla="*/ 1602 h 2311"/>
                      <a:gd name="T94" fmla="*/ 208 w 5714"/>
                      <a:gd name="T95" fmla="*/ 1448 h 2311"/>
                      <a:gd name="T96" fmla="*/ 94 w 5714"/>
                      <a:gd name="T97" fmla="*/ 1283 h 2311"/>
                      <a:gd name="T98" fmla="*/ 24 w 5714"/>
                      <a:gd name="T99" fmla="*/ 1109 h 2311"/>
                      <a:gd name="T100" fmla="*/ 0 w 5714"/>
                      <a:gd name="T101" fmla="*/ 930 h 23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311">
                        <a:moveTo>
                          <a:pt x="0" y="0"/>
                        </a:moveTo>
                        <a:lnTo>
                          <a:pt x="7" y="91"/>
                        </a:lnTo>
                        <a:lnTo>
                          <a:pt x="24" y="181"/>
                        </a:lnTo>
                        <a:lnTo>
                          <a:pt x="54" y="270"/>
                        </a:lnTo>
                        <a:lnTo>
                          <a:pt x="94" y="357"/>
                        </a:lnTo>
                        <a:lnTo>
                          <a:pt x="146" y="442"/>
                        </a:lnTo>
                        <a:lnTo>
                          <a:pt x="208" y="525"/>
                        </a:lnTo>
                        <a:lnTo>
                          <a:pt x="279" y="605"/>
                        </a:lnTo>
                        <a:lnTo>
                          <a:pt x="361" y="685"/>
                        </a:lnTo>
                        <a:lnTo>
                          <a:pt x="451" y="760"/>
                        </a:lnTo>
                        <a:lnTo>
                          <a:pt x="552" y="833"/>
                        </a:lnTo>
                        <a:lnTo>
                          <a:pt x="659" y="902"/>
                        </a:lnTo>
                        <a:lnTo>
                          <a:pt x="775" y="970"/>
                        </a:lnTo>
                        <a:lnTo>
                          <a:pt x="900" y="1032"/>
                        </a:lnTo>
                        <a:lnTo>
                          <a:pt x="1032" y="1091"/>
                        </a:lnTo>
                        <a:lnTo>
                          <a:pt x="1169" y="1147"/>
                        </a:lnTo>
                        <a:lnTo>
                          <a:pt x="1315" y="1197"/>
                        </a:lnTo>
                        <a:lnTo>
                          <a:pt x="1466" y="1244"/>
                        </a:lnTo>
                        <a:lnTo>
                          <a:pt x="1624" y="1286"/>
                        </a:lnTo>
                        <a:lnTo>
                          <a:pt x="1787" y="1322"/>
                        </a:lnTo>
                        <a:lnTo>
                          <a:pt x="1955" y="1355"/>
                        </a:lnTo>
                        <a:lnTo>
                          <a:pt x="2127" y="1382"/>
                        </a:lnTo>
                        <a:lnTo>
                          <a:pt x="2304" y="1402"/>
                        </a:lnTo>
                        <a:lnTo>
                          <a:pt x="2484" y="1418"/>
                        </a:lnTo>
                        <a:lnTo>
                          <a:pt x="2670" y="1427"/>
                        </a:lnTo>
                        <a:lnTo>
                          <a:pt x="2857" y="1430"/>
                        </a:lnTo>
                        <a:lnTo>
                          <a:pt x="3046" y="1427"/>
                        </a:lnTo>
                        <a:lnTo>
                          <a:pt x="3230" y="1418"/>
                        </a:lnTo>
                        <a:lnTo>
                          <a:pt x="3411" y="1402"/>
                        </a:lnTo>
                        <a:lnTo>
                          <a:pt x="3588" y="1382"/>
                        </a:lnTo>
                        <a:lnTo>
                          <a:pt x="3761" y="1355"/>
                        </a:lnTo>
                        <a:lnTo>
                          <a:pt x="3929" y="1322"/>
                        </a:lnTo>
                        <a:lnTo>
                          <a:pt x="4091" y="1286"/>
                        </a:lnTo>
                        <a:lnTo>
                          <a:pt x="4248" y="1244"/>
                        </a:lnTo>
                        <a:lnTo>
                          <a:pt x="4399" y="1197"/>
                        </a:lnTo>
                        <a:lnTo>
                          <a:pt x="4545" y="1147"/>
                        </a:lnTo>
                        <a:lnTo>
                          <a:pt x="4684" y="1091"/>
                        </a:lnTo>
                        <a:lnTo>
                          <a:pt x="4816" y="1032"/>
                        </a:lnTo>
                        <a:lnTo>
                          <a:pt x="4939" y="970"/>
                        </a:lnTo>
                        <a:lnTo>
                          <a:pt x="5055" y="902"/>
                        </a:lnTo>
                        <a:lnTo>
                          <a:pt x="5164" y="833"/>
                        </a:lnTo>
                        <a:lnTo>
                          <a:pt x="5263" y="760"/>
                        </a:lnTo>
                        <a:lnTo>
                          <a:pt x="5353" y="685"/>
                        </a:lnTo>
                        <a:lnTo>
                          <a:pt x="5435" y="605"/>
                        </a:lnTo>
                        <a:lnTo>
                          <a:pt x="5508" y="525"/>
                        </a:lnTo>
                        <a:lnTo>
                          <a:pt x="5569" y="442"/>
                        </a:lnTo>
                        <a:lnTo>
                          <a:pt x="5621" y="357"/>
                        </a:lnTo>
                        <a:lnTo>
                          <a:pt x="5662" y="270"/>
                        </a:lnTo>
                        <a:lnTo>
                          <a:pt x="5692" y="181"/>
                        </a:lnTo>
                        <a:lnTo>
                          <a:pt x="5709" y="91"/>
                        </a:lnTo>
                        <a:lnTo>
                          <a:pt x="5714" y="0"/>
                        </a:lnTo>
                        <a:lnTo>
                          <a:pt x="5714" y="930"/>
                        </a:lnTo>
                        <a:lnTo>
                          <a:pt x="5709" y="1020"/>
                        </a:lnTo>
                        <a:lnTo>
                          <a:pt x="5692" y="1109"/>
                        </a:lnTo>
                        <a:lnTo>
                          <a:pt x="5662" y="1197"/>
                        </a:lnTo>
                        <a:lnTo>
                          <a:pt x="5621" y="1283"/>
                        </a:lnTo>
                        <a:lnTo>
                          <a:pt x="5569" y="1366"/>
                        </a:lnTo>
                        <a:lnTo>
                          <a:pt x="5508" y="1448"/>
                        </a:lnTo>
                        <a:lnTo>
                          <a:pt x="5435" y="1526"/>
                        </a:lnTo>
                        <a:lnTo>
                          <a:pt x="5353" y="1602"/>
                        </a:lnTo>
                        <a:lnTo>
                          <a:pt x="5263" y="1675"/>
                        </a:lnTo>
                        <a:lnTo>
                          <a:pt x="5164" y="1745"/>
                        </a:lnTo>
                        <a:lnTo>
                          <a:pt x="5055" y="1812"/>
                        </a:lnTo>
                        <a:lnTo>
                          <a:pt x="4939" y="1877"/>
                        </a:lnTo>
                        <a:lnTo>
                          <a:pt x="4816" y="1936"/>
                        </a:lnTo>
                        <a:lnTo>
                          <a:pt x="4684" y="1991"/>
                        </a:lnTo>
                        <a:lnTo>
                          <a:pt x="4545" y="2045"/>
                        </a:lnTo>
                        <a:lnTo>
                          <a:pt x="4399" y="2092"/>
                        </a:lnTo>
                        <a:lnTo>
                          <a:pt x="4248" y="2137"/>
                        </a:lnTo>
                        <a:lnTo>
                          <a:pt x="4091" y="2175"/>
                        </a:lnTo>
                        <a:lnTo>
                          <a:pt x="3929" y="2210"/>
                        </a:lnTo>
                        <a:lnTo>
                          <a:pt x="3761" y="2240"/>
                        </a:lnTo>
                        <a:lnTo>
                          <a:pt x="3588" y="2266"/>
                        </a:lnTo>
                        <a:lnTo>
                          <a:pt x="3411" y="2285"/>
                        </a:lnTo>
                        <a:lnTo>
                          <a:pt x="3230" y="2299"/>
                        </a:lnTo>
                        <a:lnTo>
                          <a:pt x="3046" y="2308"/>
                        </a:lnTo>
                        <a:lnTo>
                          <a:pt x="2857" y="2311"/>
                        </a:lnTo>
                        <a:lnTo>
                          <a:pt x="2670" y="2308"/>
                        </a:lnTo>
                        <a:lnTo>
                          <a:pt x="2484" y="2299"/>
                        </a:lnTo>
                        <a:lnTo>
                          <a:pt x="2304" y="2285"/>
                        </a:lnTo>
                        <a:lnTo>
                          <a:pt x="2127" y="2266"/>
                        </a:lnTo>
                        <a:lnTo>
                          <a:pt x="1955" y="2240"/>
                        </a:lnTo>
                        <a:lnTo>
                          <a:pt x="1787" y="2210"/>
                        </a:lnTo>
                        <a:lnTo>
                          <a:pt x="1624" y="2175"/>
                        </a:lnTo>
                        <a:lnTo>
                          <a:pt x="1466" y="2137"/>
                        </a:lnTo>
                        <a:lnTo>
                          <a:pt x="1315" y="2092"/>
                        </a:lnTo>
                        <a:lnTo>
                          <a:pt x="1169" y="2045"/>
                        </a:lnTo>
                        <a:lnTo>
                          <a:pt x="1032" y="1991"/>
                        </a:lnTo>
                        <a:lnTo>
                          <a:pt x="900" y="1936"/>
                        </a:lnTo>
                        <a:lnTo>
                          <a:pt x="775" y="1877"/>
                        </a:lnTo>
                        <a:lnTo>
                          <a:pt x="659" y="1812"/>
                        </a:lnTo>
                        <a:lnTo>
                          <a:pt x="552" y="1745"/>
                        </a:lnTo>
                        <a:lnTo>
                          <a:pt x="451" y="1675"/>
                        </a:lnTo>
                        <a:lnTo>
                          <a:pt x="361" y="1602"/>
                        </a:lnTo>
                        <a:lnTo>
                          <a:pt x="279" y="1526"/>
                        </a:lnTo>
                        <a:lnTo>
                          <a:pt x="208" y="1448"/>
                        </a:lnTo>
                        <a:lnTo>
                          <a:pt x="146" y="1366"/>
                        </a:lnTo>
                        <a:lnTo>
                          <a:pt x="94" y="1283"/>
                        </a:lnTo>
                        <a:lnTo>
                          <a:pt x="54" y="1197"/>
                        </a:lnTo>
                        <a:lnTo>
                          <a:pt x="24" y="1109"/>
                        </a:lnTo>
                        <a:lnTo>
                          <a:pt x="7" y="1020"/>
                        </a:lnTo>
                        <a:lnTo>
                          <a:pt x="0" y="9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solidFill>
                      <a:schemeClr val="accent1">
                        <a:lumMod val="75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04" name="Freeform 16"/>
                  <p:cNvSpPr>
                    <a:spLocks/>
                  </p:cNvSpPr>
                  <p:nvPr/>
                </p:nvSpPr>
                <p:spPr bwMode="auto">
                  <a:xfrm>
                    <a:off x="3759200" y="5773738"/>
                    <a:ext cx="349250" cy="1725613"/>
                  </a:xfrm>
                  <a:custGeom>
                    <a:avLst/>
                    <a:gdLst>
                      <a:gd name="T0" fmla="*/ 0 w 220"/>
                      <a:gd name="T1" fmla="*/ 0 h 1087"/>
                      <a:gd name="T2" fmla="*/ 67 w 220"/>
                      <a:gd name="T3" fmla="*/ 60 h 1087"/>
                      <a:gd name="T4" fmla="*/ 140 w 220"/>
                      <a:gd name="T5" fmla="*/ 118 h 1087"/>
                      <a:gd name="T6" fmla="*/ 220 w 220"/>
                      <a:gd name="T7" fmla="*/ 175 h 1087"/>
                      <a:gd name="T8" fmla="*/ 220 w 220"/>
                      <a:gd name="T9" fmla="*/ 1087 h 1087"/>
                      <a:gd name="T10" fmla="*/ 140 w 220"/>
                      <a:gd name="T11" fmla="*/ 1033 h 1087"/>
                      <a:gd name="T12" fmla="*/ 67 w 220"/>
                      <a:gd name="T13" fmla="*/ 976 h 1087"/>
                      <a:gd name="T14" fmla="*/ 0 w 220"/>
                      <a:gd name="T15" fmla="*/ 919 h 1087"/>
                      <a:gd name="T16" fmla="*/ 0 w 220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20" h="1087">
                        <a:moveTo>
                          <a:pt x="0" y="0"/>
                        </a:moveTo>
                        <a:lnTo>
                          <a:pt x="67" y="60"/>
                        </a:lnTo>
                        <a:lnTo>
                          <a:pt x="140" y="118"/>
                        </a:lnTo>
                        <a:lnTo>
                          <a:pt x="220" y="175"/>
                        </a:lnTo>
                        <a:lnTo>
                          <a:pt x="220" y="1087"/>
                        </a:lnTo>
                        <a:lnTo>
                          <a:pt x="140" y="1033"/>
                        </a:lnTo>
                        <a:lnTo>
                          <a:pt x="67" y="976"/>
                        </a:lnTo>
                        <a:lnTo>
                          <a:pt x="0" y="9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05" name="Freeform 17"/>
                  <p:cNvSpPr>
                    <a:spLocks/>
                  </p:cNvSpPr>
                  <p:nvPr/>
                </p:nvSpPr>
                <p:spPr bwMode="auto">
                  <a:xfrm>
                    <a:off x="11436350" y="5773738"/>
                    <a:ext cx="347663" cy="1725613"/>
                  </a:xfrm>
                  <a:custGeom>
                    <a:avLst/>
                    <a:gdLst>
                      <a:gd name="T0" fmla="*/ 219 w 219"/>
                      <a:gd name="T1" fmla="*/ 0 h 1087"/>
                      <a:gd name="T2" fmla="*/ 219 w 219"/>
                      <a:gd name="T3" fmla="*/ 919 h 1087"/>
                      <a:gd name="T4" fmla="*/ 151 w 219"/>
                      <a:gd name="T5" fmla="*/ 976 h 1087"/>
                      <a:gd name="T6" fmla="*/ 78 w 219"/>
                      <a:gd name="T7" fmla="*/ 1033 h 1087"/>
                      <a:gd name="T8" fmla="*/ 0 w 219"/>
                      <a:gd name="T9" fmla="*/ 1087 h 1087"/>
                      <a:gd name="T10" fmla="*/ 0 w 219"/>
                      <a:gd name="T11" fmla="*/ 175 h 1087"/>
                      <a:gd name="T12" fmla="*/ 78 w 219"/>
                      <a:gd name="T13" fmla="*/ 118 h 1087"/>
                      <a:gd name="T14" fmla="*/ 151 w 219"/>
                      <a:gd name="T15" fmla="*/ 60 h 1087"/>
                      <a:gd name="T16" fmla="*/ 219 w 219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19" h="1087">
                        <a:moveTo>
                          <a:pt x="219" y="0"/>
                        </a:moveTo>
                        <a:lnTo>
                          <a:pt x="219" y="919"/>
                        </a:lnTo>
                        <a:lnTo>
                          <a:pt x="151" y="976"/>
                        </a:lnTo>
                        <a:lnTo>
                          <a:pt x="78" y="1033"/>
                        </a:lnTo>
                        <a:lnTo>
                          <a:pt x="0" y="1087"/>
                        </a:lnTo>
                        <a:lnTo>
                          <a:pt x="0" y="175"/>
                        </a:lnTo>
                        <a:lnTo>
                          <a:pt x="78" y="118"/>
                        </a:lnTo>
                        <a:lnTo>
                          <a:pt x="151" y="60"/>
                        </a:lnTo>
                        <a:lnTo>
                          <a:pt x="21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06" name="Freeform 18"/>
                  <p:cNvSpPr>
                    <a:spLocks/>
                  </p:cNvSpPr>
                  <p:nvPr/>
                </p:nvSpPr>
                <p:spPr bwMode="auto">
                  <a:xfrm>
                    <a:off x="4457700" y="6267450"/>
                    <a:ext cx="347663" cy="1598613"/>
                  </a:xfrm>
                  <a:custGeom>
                    <a:avLst/>
                    <a:gdLst>
                      <a:gd name="T0" fmla="*/ 0 w 219"/>
                      <a:gd name="T1" fmla="*/ 0 h 1007"/>
                      <a:gd name="T2" fmla="*/ 106 w 219"/>
                      <a:gd name="T3" fmla="*/ 53 h 1007"/>
                      <a:gd name="T4" fmla="*/ 219 w 219"/>
                      <a:gd name="T5" fmla="*/ 106 h 1007"/>
                      <a:gd name="T6" fmla="*/ 219 w 219"/>
                      <a:gd name="T7" fmla="*/ 1007 h 1007"/>
                      <a:gd name="T8" fmla="*/ 106 w 219"/>
                      <a:gd name="T9" fmla="*/ 959 h 1007"/>
                      <a:gd name="T10" fmla="*/ 0 w 219"/>
                      <a:gd name="T11" fmla="*/ 905 h 1007"/>
                      <a:gd name="T12" fmla="*/ 0 w 219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1007">
                        <a:moveTo>
                          <a:pt x="0" y="0"/>
                        </a:moveTo>
                        <a:lnTo>
                          <a:pt x="106" y="53"/>
                        </a:lnTo>
                        <a:lnTo>
                          <a:pt x="219" y="106"/>
                        </a:lnTo>
                        <a:lnTo>
                          <a:pt x="219" y="1007"/>
                        </a:lnTo>
                        <a:lnTo>
                          <a:pt x="106" y="959"/>
                        </a:lnTo>
                        <a:lnTo>
                          <a:pt x="0" y="90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07" name="Freeform 19"/>
                  <p:cNvSpPr>
                    <a:spLocks/>
                  </p:cNvSpPr>
                  <p:nvPr/>
                </p:nvSpPr>
                <p:spPr bwMode="auto">
                  <a:xfrm>
                    <a:off x="10737850" y="6267450"/>
                    <a:ext cx="349250" cy="1598613"/>
                  </a:xfrm>
                  <a:custGeom>
                    <a:avLst/>
                    <a:gdLst>
                      <a:gd name="T0" fmla="*/ 220 w 220"/>
                      <a:gd name="T1" fmla="*/ 0 h 1007"/>
                      <a:gd name="T2" fmla="*/ 220 w 220"/>
                      <a:gd name="T3" fmla="*/ 905 h 1007"/>
                      <a:gd name="T4" fmla="*/ 112 w 220"/>
                      <a:gd name="T5" fmla="*/ 959 h 1007"/>
                      <a:gd name="T6" fmla="*/ 0 w 220"/>
                      <a:gd name="T7" fmla="*/ 1007 h 1007"/>
                      <a:gd name="T8" fmla="*/ 0 w 220"/>
                      <a:gd name="T9" fmla="*/ 106 h 1007"/>
                      <a:gd name="T10" fmla="*/ 112 w 220"/>
                      <a:gd name="T11" fmla="*/ 53 h 1007"/>
                      <a:gd name="T12" fmla="*/ 220 w 220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1007">
                        <a:moveTo>
                          <a:pt x="220" y="0"/>
                        </a:moveTo>
                        <a:lnTo>
                          <a:pt x="220" y="905"/>
                        </a:lnTo>
                        <a:lnTo>
                          <a:pt x="112" y="959"/>
                        </a:lnTo>
                        <a:lnTo>
                          <a:pt x="0" y="1007"/>
                        </a:lnTo>
                        <a:lnTo>
                          <a:pt x="0" y="106"/>
                        </a:lnTo>
                        <a:lnTo>
                          <a:pt x="112" y="5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08" name="Freeform 20"/>
                  <p:cNvSpPr>
                    <a:spLocks/>
                  </p:cNvSpPr>
                  <p:nvPr/>
                </p:nvSpPr>
                <p:spPr bwMode="auto">
                  <a:xfrm>
                    <a:off x="5154613" y="6575425"/>
                    <a:ext cx="347663" cy="1530350"/>
                  </a:xfrm>
                  <a:custGeom>
                    <a:avLst/>
                    <a:gdLst>
                      <a:gd name="T0" fmla="*/ 0 w 219"/>
                      <a:gd name="T1" fmla="*/ 0 h 964"/>
                      <a:gd name="T2" fmla="*/ 108 w 219"/>
                      <a:gd name="T3" fmla="*/ 37 h 964"/>
                      <a:gd name="T4" fmla="*/ 219 w 219"/>
                      <a:gd name="T5" fmla="*/ 71 h 964"/>
                      <a:gd name="T6" fmla="*/ 219 w 219"/>
                      <a:gd name="T7" fmla="*/ 964 h 964"/>
                      <a:gd name="T8" fmla="*/ 108 w 219"/>
                      <a:gd name="T9" fmla="*/ 931 h 964"/>
                      <a:gd name="T10" fmla="*/ 0 w 219"/>
                      <a:gd name="T11" fmla="*/ 897 h 964"/>
                      <a:gd name="T12" fmla="*/ 0 w 219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64">
                        <a:moveTo>
                          <a:pt x="0" y="0"/>
                        </a:moveTo>
                        <a:lnTo>
                          <a:pt x="108" y="37"/>
                        </a:lnTo>
                        <a:lnTo>
                          <a:pt x="219" y="71"/>
                        </a:lnTo>
                        <a:lnTo>
                          <a:pt x="219" y="964"/>
                        </a:lnTo>
                        <a:lnTo>
                          <a:pt x="108" y="931"/>
                        </a:lnTo>
                        <a:lnTo>
                          <a:pt x="0" y="89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09" name="Freeform 21"/>
                  <p:cNvSpPr>
                    <a:spLocks/>
                  </p:cNvSpPr>
                  <p:nvPr/>
                </p:nvSpPr>
                <p:spPr bwMode="auto">
                  <a:xfrm>
                    <a:off x="10040938" y="6575425"/>
                    <a:ext cx="346075" cy="1530350"/>
                  </a:xfrm>
                  <a:custGeom>
                    <a:avLst/>
                    <a:gdLst>
                      <a:gd name="T0" fmla="*/ 218 w 218"/>
                      <a:gd name="T1" fmla="*/ 0 h 964"/>
                      <a:gd name="T2" fmla="*/ 218 w 218"/>
                      <a:gd name="T3" fmla="*/ 897 h 964"/>
                      <a:gd name="T4" fmla="*/ 111 w 218"/>
                      <a:gd name="T5" fmla="*/ 931 h 964"/>
                      <a:gd name="T6" fmla="*/ 0 w 218"/>
                      <a:gd name="T7" fmla="*/ 964 h 964"/>
                      <a:gd name="T8" fmla="*/ 0 w 218"/>
                      <a:gd name="T9" fmla="*/ 71 h 964"/>
                      <a:gd name="T10" fmla="*/ 111 w 218"/>
                      <a:gd name="T11" fmla="*/ 37 h 964"/>
                      <a:gd name="T12" fmla="*/ 218 w 218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8" h="964">
                        <a:moveTo>
                          <a:pt x="218" y="0"/>
                        </a:moveTo>
                        <a:lnTo>
                          <a:pt x="218" y="897"/>
                        </a:lnTo>
                        <a:lnTo>
                          <a:pt x="111" y="931"/>
                        </a:lnTo>
                        <a:lnTo>
                          <a:pt x="0" y="964"/>
                        </a:lnTo>
                        <a:lnTo>
                          <a:pt x="0" y="71"/>
                        </a:lnTo>
                        <a:lnTo>
                          <a:pt x="111" y="37"/>
                        </a:lnTo>
                        <a:lnTo>
                          <a:pt x="2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10" name="Freeform 22"/>
                  <p:cNvSpPr>
                    <a:spLocks/>
                  </p:cNvSpPr>
                  <p:nvPr/>
                </p:nvSpPr>
                <p:spPr bwMode="auto">
                  <a:xfrm>
                    <a:off x="6027738" y="6823075"/>
                    <a:ext cx="347663" cy="1470025"/>
                  </a:xfrm>
                  <a:custGeom>
                    <a:avLst/>
                    <a:gdLst>
                      <a:gd name="T0" fmla="*/ 0 w 219"/>
                      <a:gd name="T1" fmla="*/ 0 h 926"/>
                      <a:gd name="T2" fmla="*/ 108 w 219"/>
                      <a:gd name="T3" fmla="*/ 23 h 926"/>
                      <a:gd name="T4" fmla="*/ 219 w 219"/>
                      <a:gd name="T5" fmla="*/ 42 h 926"/>
                      <a:gd name="T6" fmla="*/ 219 w 219"/>
                      <a:gd name="T7" fmla="*/ 926 h 926"/>
                      <a:gd name="T8" fmla="*/ 108 w 219"/>
                      <a:gd name="T9" fmla="*/ 909 h 926"/>
                      <a:gd name="T10" fmla="*/ 0 w 219"/>
                      <a:gd name="T11" fmla="*/ 888 h 926"/>
                      <a:gd name="T12" fmla="*/ 0 w 219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26">
                        <a:moveTo>
                          <a:pt x="0" y="0"/>
                        </a:moveTo>
                        <a:lnTo>
                          <a:pt x="108" y="23"/>
                        </a:lnTo>
                        <a:lnTo>
                          <a:pt x="219" y="42"/>
                        </a:lnTo>
                        <a:lnTo>
                          <a:pt x="219" y="926"/>
                        </a:lnTo>
                        <a:lnTo>
                          <a:pt x="108" y="909"/>
                        </a:lnTo>
                        <a:lnTo>
                          <a:pt x="0" y="88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11" name="Freeform 23"/>
                  <p:cNvSpPr>
                    <a:spLocks/>
                  </p:cNvSpPr>
                  <p:nvPr/>
                </p:nvSpPr>
                <p:spPr bwMode="auto">
                  <a:xfrm>
                    <a:off x="9167813" y="6823075"/>
                    <a:ext cx="349250" cy="1470025"/>
                  </a:xfrm>
                  <a:custGeom>
                    <a:avLst/>
                    <a:gdLst>
                      <a:gd name="T0" fmla="*/ 220 w 220"/>
                      <a:gd name="T1" fmla="*/ 0 h 926"/>
                      <a:gd name="T2" fmla="*/ 220 w 220"/>
                      <a:gd name="T3" fmla="*/ 888 h 926"/>
                      <a:gd name="T4" fmla="*/ 111 w 220"/>
                      <a:gd name="T5" fmla="*/ 909 h 926"/>
                      <a:gd name="T6" fmla="*/ 0 w 220"/>
                      <a:gd name="T7" fmla="*/ 926 h 926"/>
                      <a:gd name="T8" fmla="*/ 0 w 220"/>
                      <a:gd name="T9" fmla="*/ 42 h 926"/>
                      <a:gd name="T10" fmla="*/ 111 w 220"/>
                      <a:gd name="T11" fmla="*/ 23 h 926"/>
                      <a:gd name="T12" fmla="*/ 220 w 220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926">
                        <a:moveTo>
                          <a:pt x="220" y="0"/>
                        </a:moveTo>
                        <a:lnTo>
                          <a:pt x="220" y="888"/>
                        </a:lnTo>
                        <a:lnTo>
                          <a:pt x="111" y="909"/>
                        </a:lnTo>
                        <a:lnTo>
                          <a:pt x="0" y="926"/>
                        </a:lnTo>
                        <a:lnTo>
                          <a:pt x="0" y="42"/>
                        </a:lnTo>
                        <a:lnTo>
                          <a:pt x="111" y="2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12" name="Freeform 24"/>
                  <p:cNvSpPr>
                    <a:spLocks/>
                  </p:cNvSpPr>
                  <p:nvPr/>
                </p:nvSpPr>
                <p:spPr bwMode="auto">
                  <a:xfrm>
                    <a:off x="7073900" y="6975475"/>
                    <a:ext cx="347663" cy="1417638"/>
                  </a:xfrm>
                  <a:custGeom>
                    <a:avLst/>
                    <a:gdLst>
                      <a:gd name="T0" fmla="*/ 0 w 219"/>
                      <a:gd name="T1" fmla="*/ 0 h 893"/>
                      <a:gd name="T2" fmla="*/ 110 w 219"/>
                      <a:gd name="T3" fmla="*/ 7 h 893"/>
                      <a:gd name="T4" fmla="*/ 219 w 219"/>
                      <a:gd name="T5" fmla="*/ 12 h 893"/>
                      <a:gd name="T6" fmla="*/ 219 w 219"/>
                      <a:gd name="T7" fmla="*/ 893 h 893"/>
                      <a:gd name="T8" fmla="*/ 110 w 219"/>
                      <a:gd name="T9" fmla="*/ 890 h 893"/>
                      <a:gd name="T10" fmla="*/ 0 w 219"/>
                      <a:gd name="T11" fmla="*/ 881 h 893"/>
                      <a:gd name="T12" fmla="*/ 0 w 219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893">
                        <a:moveTo>
                          <a:pt x="0" y="0"/>
                        </a:moveTo>
                        <a:lnTo>
                          <a:pt x="110" y="7"/>
                        </a:lnTo>
                        <a:lnTo>
                          <a:pt x="219" y="12"/>
                        </a:lnTo>
                        <a:lnTo>
                          <a:pt x="219" y="893"/>
                        </a:lnTo>
                        <a:lnTo>
                          <a:pt x="110" y="890"/>
                        </a:lnTo>
                        <a:lnTo>
                          <a:pt x="0" y="88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13" name="Freeform 25"/>
                  <p:cNvSpPr>
                    <a:spLocks/>
                  </p:cNvSpPr>
                  <p:nvPr/>
                </p:nvSpPr>
                <p:spPr bwMode="auto">
                  <a:xfrm>
                    <a:off x="8120063" y="6975475"/>
                    <a:ext cx="350838" cy="1417638"/>
                  </a:xfrm>
                  <a:custGeom>
                    <a:avLst/>
                    <a:gdLst>
                      <a:gd name="T0" fmla="*/ 221 w 221"/>
                      <a:gd name="T1" fmla="*/ 0 h 893"/>
                      <a:gd name="T2" fmla="*/ 221 w 221"/>
                      <a:gd name="T3" fmla="*/ 881 h 893"/>
                      <a:gd name="T4" fmla="*/ 110 w 221"/>
                      <a:gd name="T5" fmla="*/ 890 h 893"/>
                      <a:gd name="T6" fmla="*/ 0 w 221"/>
                      <a:gd name="T7" fmla="*/ 893 h 893"/>
                      <a:gd name="T8" fmla="*/ 0 w 221"/>
                      <a:gd name="T9" fmla="*/ 12 h 893"/>
                      <a:gd name="T10" fmla="*/ 110 w 221"/>
                      <a:gd name="T11" fmla="*/ 7 h 893"/>
                      <a:gd name="T12" fmla="*/ 221 w 221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1" h="893">
                        <a:moveTo>
                          <a:pt x="221" y="0"/>
                        </a:moveTo>
                        <a:lnTo>
                          <a:pt x="221" y="881"/>
                        </a:lnTo>
                        <a:lnTo>
                          <a:pt x="110" y="890"/>
                        </a:lnTo>
                        <a:lnTo>
                          <a:pt x="0" y="893"/>
                        </a:lnTo>
                        <a:lnTo>
                          <a:pt x="0" y="12"/>
                        </a:lnTo>
                        <a:lnTo>
                          <a:pt x="110" y="7"/>
                        </a:lnTo>
                        <a:lnTo>
                          <a:pt x="221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499" name="Group 498"/>
                <p:cNvGrpSpPr/>
                <p:nvPr/>
              </p:nvGrpSpPr>
              <p:grpSpPr>
                <a:xfrm>
                  <a:off x="6338645" y="2741246"/>
                  <a:ext cx="9070975" cy="4368800"/>
                  <a:chOff x="3235325" y="2628900"/>
                  <a:chExt cx="9070975" cy="4368800"/>
                </a:xfrm>
              </p:grpSpPr>
              <p:sp>
                <p:nvSpPr>
                  <p:cNvPr id="500" name="Freeform 26"/>
                  <p:cNvSpPr>
                    <a:spLocks/>
                  </p:cNvSpPr>
                  <p:nvPr/>
                </p:nvSpPr>
                <p:spPr bwMode="auto">
                  <a:xfrm>
                    <a:off x="3235325" y="2628900"/>
                    <a:ext cx="9070975" cy="4368800"/>
                  </a:xfrm>
                  <a:custGeom>
                    <a:avLst/>
                    <a:gdLst>
                      <a:gd name="T0" fmla="*/ 3038 w 5714"/>
                      <a:gd name="T1" fmla="*/ 2 h 2752"/>
                      <a:gd name="T2" fmla="*/ 3390 w 5714"/>
                      <a:gd name="T3" fmla="*/ 21 h 2752"/>
                      <a:gd name="T4" fmla="*/ 3728 w 5714"/>
                      <a:gd name="T5" fmla="*/ 59 h 2752"/>
                      <a:gd name="T6" fmla="*/ 4047 w 5714"/>
                      <a:gd name="T7" fmla="*/ 115 h 2752"/>
                      <a:gd name="T8" fmla="*/ 4349 w 5714"/>
                      <a:gd name="T9" fmla="*/ 186 h 2752"/>
                      <a:gd name="T10" fmla="*/ 4627 w 5714"/>
                      <a:gd name="T11" fmla="*/ 273 h 2752"/>
                      <a:gd name="T12" fmla="*/ 4878 w 5714"/>
                      <a:gd name="T13" fmla="*/ 374 h 2752"/>
                      <a:gd name="T14" fmla="*/ 5102 w 5714"/>
                      <a:gd name="T15" fmla="*/ 488 h 2752"/>
                      <a:gd name="T16" fmla="*/ 5296 w 5714"/>
                      <a:gd name="T17" fmla="*/ 617 h 2752"/>
                      <a:gd name="T18" fmla="*/ 5456 w 5714"/>
                      <a:gd name="T19" fmla="*/ 756 h 2752"/>
                      <a:gd name="T20" fmla="*/ 5581 w 5714"/>
                      <a:gd name="T21" fmla="*/ 905 h 2752"/>
                      <a:gd name="T22" fmla="*/ 5666 w 5714"/>
                      <a:gd name="T23" fmla="*/ 1065 h 2752"/>
                      <a:gd name="T24" fmla="*/ 5709 w 5714"/>
                      <a:gd name="T25" fmla="*/ 1233 h 2752"/>
                      <a:gd name="T26" fmla="*/ 5709 w 5714"/>
                      <a:gd name="T27" fmla="*/ 1412 h 2752"/>
                      <a:gd name="T28" fmla="*/ 5662 w 5714"/>
                      <a:gd name="T29" fmla="*/ 1590 h 2752"/>
                      <a:gd name="T30" fmla="*/ 5569 w 5714"/>
                      <a:gd name="T31" fmla="*/ 1762 h 2752"/>
                      <a:gd name="T32" fmla="*/ 5435 w 5714"/>
                      <a:gd name="T33" fmla="*/ 1927 h 2752"/>
                      <a:gd name="T34" fmla="*/ 5263 w 5714"/>
                      <a:gd name="T35" fmla="*/ 2081 h 2752"/>
                      <a:gd name="T36" fmla="*/ 5055 w 5714"/>
                      <a:gd name="T37" fmla="*/ 2224 h 2752"/>
                      <a:gd name="T38" fmla="*/ 4816 w 5714"/>
                      <a:gd name="T39" fmla="*/ 2352 h 2752"/>
                      <a:gd name="T40" fmla="*/ 4545 w 5714"/>
                      <a:gd name="T41" fmla="*/ 2467 h 2752"/>
                      <a:gd name="T42" fmla="*/ 4248 w 5714"/>
                      <a:gd name="T43" fmla="*/ 2564 h 2752"/>
                      <a:gd name="T44" fmla="*/ 3929 w 5714"/>
                      <a:gd name="T45" fmla="*/ 2644 h 2752"/>
                      <a:gd name="T46" fmla="*/ 3588 w 5714"/>
                      <a:gd name="T47" fmla="*/ 2702 h 2752"/>
                      <a:gd name="T48" fmla="*/ 3230 w 5714"/>
                      <a:gd name="T49" fmla="*/ 2738 h 2752"/>
                      <a:gd name="T50" fmla="*/ 2857 w 5714"/>
                      <a:gd name="T51" fmla="*/ 2752 h 2752"/>
                      <a:gd name="T52" fmla="*/ 2484 w 5714"/>
                      <a:gd name="T53" fmla="*/ 2738 h 2752"/>
                      <a:gd name="T54" fmla="*/ 2127 w 5714"/>
                      <a:gd name="T55" fmla="*/ 2702 h 2752"/>
                      <a:gd name="T56" fmla="*/ 1787 w 5714"/>
                      <a:gd name="T57" fmla="*/ 2644 h 2752"/>
                      <a:gd name="T58" fmla="*/ 1466 w 5714"/>
                      <a:gd name="T59" fmla="*/ 2564 h 2752"/>
                      <a:gd name="T60" fmla="*/ 1169 w 5714"/>
                      <a:gd name="T61" fmla="*/ 2467 h 2752"/>
                      <a:gd name="T62" fmla="*/ 900 w 5714"/>
                      <a:gd name="T63" fmla="*/ 2352 h 2752"/>
                      <a:gd name="T64" fmla="*/ 659 w 5714"/>
                      <a:gd name="T65" fmla="*/ 2224 h 2752"/>
                      <a:gd name="T66" fmla="*/ 451 w 5714"/>
                      <a:gd name="T67" fmla="*/ 2081 h 2752"/>
                      <a:gd name="T68" fmla="*/ 279 w 5714"/>
                      <a:gd name="T69" fmla="*/ 1927 h 2752"/>
                      <a:gd name="T70" fmla="*/ 146 w 5714"/>
                      <a:gd name="T71" fmla="*/ 1762 h 2752"/>
                      <a:gd name="T72" fmla="*/ 54 w 5714"/>
                      <a:gd name="T73" fmla="*/ 1590 h 2752"/>
                      <a:gd name="T74" fmla="*/ 7 w 5714"/>
                      <a:gd name="T75" fmla="*/ 1412 h 2752"/>
                      <a:gd name="T76" fmla="*/ 5 w 5714"/>
                      <a:gd name="T77" fmla="*/ 1233 h 2752"/>
                      <a:gd name="T78" fmla="*/ 50 w 5714"/>
                      <a:gd name="T79" fmla="*/ 1065 h 2752"/>
                      <a:gd name="T80" fmla="*/ 135 w 5714"/>
                      <a:gd name="T81" fmla="*/ 905 h 2752"/>
                      <a:gd name="T82" fmla="*/ 258 w 5714"/>
                      <a:gd name="T83" fmla="*/ 756 h 2752"/>
                      <a:gd name="T84" fmla="*/ 420 w 5714"/>
                      <a:gd name="T85" fmla="*/ 617 h 2752"/>
                      <a:gd name="T86" fmla="*/ 612 w 5714"/>
                      <a:gd name="T87" fmla="*/ 488 h 2752"/>
                      <a:gd name="T88" fmla="*/ 836 w 5714"/>
                      <a:gd name="T89" fmla="*/ 374 h 2752"/>
                      <a:gd name="T90" fmla="*/ 1089 w 5714"/>
                      <a:gd name="T91" fmla="*/ 273 h 2752"/>
                      <a:gd name="T92" fmla="*/ 1367 w 5714"/>
                      <a:gd name="T93" fmla="*/ 186 h 2752"/>
                      <a:gd name="T94" fmla="*/ 1667 w 5714"/>
                      <a:gd name="T95" fmla="*/ 115 h 2752"/>
                      <a:gd name="T96" fmla="*/ 1986 w 5714"/>
                      <a:gd name="T97" fmla="*/ 59 h 2752"/>
                      <a:gd name="T98" fmla="*/ 2325 w 5714"/>
                      <a:gd name="T99" fmla="*/ 21 h 2752"/>
                      <a:gd name="T100" fmla="*/ 2677 w 5714"/>
                      <a:gd name="T101" fmla="*/ 2 h 2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752">
                        <a:moveTo>
                          <a:pt x="2857" y="0"/>
                        </a:moveTo>
                        <a:lnTo>
                          <a:pt x="3038" y="2"/>
                        </a:lnTo>
                        <a:lnTo>
                          <a:pt x="3216" y="9"/>
                        </a:lnTo>
                        <a:lnTo>
                          <a:pt x="3390" y="21"/>
                        </a:lnTo>
                        <a:lnTo>
                          <a:pt x="3561" y="38"/>
                        </a:lnTo>
                        <a:lnTo>
                          <a:pt x="3728" y="59"/>
                        </a:lnTo>
                        <a:lnTo>
                          <a:pt x="3891" y="85"/>
                        </a:lnTo>
                        <a:lnTo>
                          <a:pt x="4047" y="115"/>
                        </a:lnTo>
                        <a:lnTo>
                          <a:pt x="4202" y="148"/>
                        </a:lnTo>
                        <a:lnTo>
                          <a:pt x="4349" y="186"/>
                        </a:lnTo>
                        <a:lnTo>
                          <a:pt x="4490" y="228"/>
                        </a:lnTo>
                        <a:lnTo>
                          <a:pt x="4627" y="273"/>
                        </a:lnTo>
                        <a:lnTo>
                          <a:pt x="4755" y="321"/>
                        </a:lnTo>
                        <a:lnTo>
                          <a:pt x="4878" y="374"/>
                        </a:lnTo>
                        <a:lnTo>
                          <a:pt x="4994" y="429"/>
                        </a:lnTo>
                        <a:lnTo>
                          <a:pt x="5102" y="488"/>
                        </a:lnTo>
                        <a:lnTo>
                          <a:pt x="5203" y="551"/>
                        </a:lnTo>
                        <a:lnTo>
                          <a:pt x="5296" y="617"/>
                        </a:lnTo>
                        <a:lnTo>
                          <a:pt x="5380" y="685"/>
                        </a:lnTo>
                        <a:lnTo>
                          <a:pt x="5456" y="756"/>
                        </a:lnTo>
                        <a:lnTo>
                          <a:pt x="5524" y="829"/>
                        </a:lnTo>
                        <a:lnTo>
                          <a:pt x="5581" y="905"/>
                        </a:lnTo>
                        <a:lnTo>
                          <a:pt x="5628" y="985"/>
                        </a:lnTo>
                        <a:lnTo>
                          <a:pt x="5666" y="1065"/>
                        </a:lnTo>
                        <a:lnTo>
                          <a:pt x="5694" y="1148"/>
                        </a:lnTo>
                        <a:lnTo>
                          <a:pt x="5709" y="1233"/>
                        </a:lnTo>
                        <a:lnTo>
                          <a:pt x="5714" y="1320"/>
                        </a:lnTo>
                        <a:lnTo>
                          <a:pt x="5709" y="1412"/>
                        </a:lnTo>
                        <a:lnTo>
                          <a:pt x="5692" y="1501"/>
                        </a:lnTo>
                        <a:lnTo>
                          <a:pt x="5662" y="1590"/>
                        </a:lnTo>
                        <a:lnTo>
                          <a:pt x="5621" y="1677"/>
                        </a:lnTo>
                        <a:lnTo>
                          <a:pt x="5569" y="1762"/>
                        </a:lnTo>
                        <a:lnTo>
                          <a:pt x="5508" y="1845"/>
                        </a:lnTo>
                        <a:lnTo>
                          <a:pt x="5435" y="1927"/>
                        </a:lnTo>
                        <a:lnTo>
                          <a:pt x="5353" y="2005"/>
                        </a:lnTo>
                        <a:lnTo>
                          <a:pt x="5263" y="2081"/>
                        </a:lnTo>
                        <a:lnTo>
                          <a:pt x="5164" y="2154"/>
                        </a:lnTo>
                        <a:lnTo>
                          <a:pt x="5055" y="2224"/>
                        </a:lnTo>
                        <a:lnTo>
                          <a:pt x="4939" y="2290"/>
                        </a:lnTo>
                        <a:lnTo>
                          <a:pt x="4816" y="2352"/>
                        </a:lnTo>
                        <a:lnTo>
                          <a:pt x="4684" y="2411"/>
                        </a:lnTo>
                        <a:lnTo>
                          <a:pt x="4545" y="2467"/>
                        </a:lnTo>
                        <a:lnTo>
                          <a:pt x="4399" y="2517"/>
                        </a:lnTo>
                        <a:lnTo>
                          <a:pt x="4248" y="2564"/>
                        </a:lnTo>
                        <a:lnTo>
                          <a:pt x="4091" y="2606"/>
                        </a:lnTo>
                        <a:lnTo>
                          <a:pt x="3929" y="2644"/>
                        </a:lnTo>
                        <a:lnTo>
                          <a:pt x="3761" y="2675"/>
                        </a:lnTo>
                        <a:lnTo>
                          <a:pt x="3588" y="2702"/>
                        </a:lnTo>
                        <a:lnTo>
                          <a:pt x="3411" y="2724"/>
                        </a:lnTo>
                        <a:lnTo>
                          <a:pt x="3230" y="2738"/>
                        </a:lnTo>
                        <a:lnTo>
                          <a:pt x="3046" y="2748"/>
                        </a:lnTo>
                        <a:lnTo>
                          <a:pt x="2857" y="2752"/>
                        </a:lnTo>
                        <a:lnTo>
                          <a:pt x="2670" y="2748"/>
                        </a:lnTo>
                        <a:lnTo>
                          <a:pt x="2484" y="2738"/>
                        </a:lnTo>
                        <a:lnTo>
                          <a:pt x="2304" y="2724"/>
                        </a:lnTo>
                        <a:lnTo>
                          <a:pt x="2127" y="2702"/>
                        </a:lnTo>
                        <a:lnTo>
                          <a:pt x="1955" y="2675"/>
                        </a:lnTo>
                        <a:lnTo>
                          <a:pt x="1787" y="2644"/>
                        </a:lnTo>
                        <a:lnTo>
                          <a:pt x="1624" y="2606"/>
                        </a:lnTo>
                        <a:lnTo>
                          <a:pt x="1466" y="2564"/>
                        </a:lnTo>
                        <a:lnTo>
                          <a:pt x="1315" y="2517"/>
                        </a:lnTo>
                        <a:lnTo>
                          <a:pt x="1169" y="2467"/>
                        </a:lnTo>
                        <a:lnTo>
                          <a:pt x="1032" y="2411"/>
                        </a:lnTo>
                        <a:lnTo>
                          <a:pt x="900" y="2352"/>
                        </a:lnTo>
                        <a:lnTo>
                          <a:pt x="775" y="2290"/>
                        </a:lnTo>
                        <a:lnTo>
                          <a:pt x="659" y="2224"/>
                        </a:lnTo>
                        <a:lnTo>
                          <a:pt x="552" y="2154"/>
                        </a:lnTo>
                        <a:lnTo>
                          <a:pt x="451" y="2081"/>
                        </a:lnTo>
                        <a:lnTo>
                          <a:pt x="361" y="2005"/>
                        </a:lnTo>
                        <a:lnTo>
                          <a:pt x="279" y="1927"/>
                        </a:lnTo>
                        <a:lnTo>
                          <a:pt x="208" y="1845"/>
                        </a:lnTo>
                        <a:lnTo>
                          <a:pt x="146" y="1762"/>
                        </a:lnTo>
                        <a:lnTo>
                          <a:pt x="94" y="1677"/>
                        </a:lnTo>
                        <a:lnTo>
                          <a:pt x="54" y="1590"/>
                        </a:lnTo>
                        <a:lnTo>
                          <a:pt x="24" y="1501"/>
                        </a:lnTo>
                        <a:lnTo>
                          <a:pt x="7" y="1412"/>
                        </a:lnTo>
                        <a:lnTo>
                          <a:pt x="0" y="1320"/>
                        </a:lnTo>
                        <a:lnTo>
                          <a:pt x="5" y="1233"/>
                        </a:lnTo>
                        <a:lnTo>
                          <a:pt x="23" y="1148"/>
                        </a:lnTo>
                        <a:lnTo>
                          <a:pt x="50" y="1065"/>
                        </a:lnTo>
                        <a:lnTo>
                          <a:pt x="87" y="985"/>
                        </a:lnTo>
                        <a:lnTo>
                          <a:pt x="135" y="905"/>
                        </a:lnTo>
                        <a:lnTo>
                          <a:pt x="193" y="829"/>
                        </a:lnTo>
                        <a:lnTo>
                          <a:pt x="258" y="756"/>
                        </a:lnTo>
                        <a:lnTo>
                          <a:pt x="335" y="685"/>
                        </a:lnTo>
                        <a:lnTo>
                          <a:pt x="420" y="617"/>
                        </a:lnTo>
                        <a:lnTo>
                          <a:pt x="512" y="551"/>
                        </a:lnTo>
                        <a:lnTo>
                          <a:pt x="612" y="488"/>
                        </a:lnTo>
                        <a:lnTo>
                          <a:pt x="722" y="429"/>
                        </a:lnTo>
                        <a:lnTo>
                          <a:pt x="836" y="374"/>
                        </a:lnTo>
                        <a:lnTo>
                          <a:pt x="959" y="321"/>
                        </a:lnTo>
                        <a:lnTo>
                          <a:pt x="1089" y="273"/>
                        </a:lnTo>
                        <a:lnTo>
                          <a:pt x="1225" y="228"/>
                        </a:lnTo>
                        <a:lnTo>
                          <a:pt x="1367" y="186"/>
                        </a:lnTo>
                        <a:lnTo>
                          <a:pt x="1514" y="148"/>
                        </a:lnTo>
                        <a:lnTo>
                          <a:pt x="1667" y="115"/>
                        </a:lnTo>
                        <a:lnTo>
                          <a:pt x="1825" y="85"/>
                        </a:lnTo>
                        <a:lnTo>
                          <a:pt x="1986" y="59"/>
                        </a:lnTo>
                        <a:lnTo>
                          <a:pt x="2155" y="38"/>
                        </a:lnTo>
                        <a:lnTo>
                          <a:pt x="2325" y="21"/>
                        </a:lnTo>
                        <a:lnTo>
                          <a:pt x="2500" y="9"/>
                        </a:lnTo>
                        <a:lnTo>
                          <a:pt x="2677" y="2"/>
                        </a:lnTo>
                        <a:lnTo>
                          <a:pt x="2857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01" name="Freeform 27"/>
                  <p:cNvSpPr>
                    <a:spLocks/>
                  </p:cNvSpPr>
                  <p:nvPr/>
                </p:nvSpPr>
                <p:spPr bwMode="auto">
                  <a:xfrm>
                    <a:off x="3932238" y="3152775"/>
                    <a:ext cx="7677150" cy="3138488"/>
                  </a:xfrm>
                  <a:custGeom>
                    <a:avLst/>
                    <a:gdLst>
                      <a:gd name="T0" fmla="*/ 2611 w 4836"/>
                      <a:gd name="T1" fmla="*/ 4 h 1977"/>
                      <a:gd name="T2" fmla="*/ 2977 w 4836"/>
                      <a:gd name="T3" fmla="*/ 28 h 1977"/>
                      <a:gd name="T4" fmla="*/ 3312 w 4836"/>
                      <a:gd name="T5" fmla="*/ 75 h 1977"/>
                      <a:gd name="T6" fmla="*/ 3619 w 4836"/>
                      <a:gd name="T7" fmla="*/ 141 h 1977"/>
                      <a:gd name="T8" fmla="*/ 3893 w 4836"/>
                      <a:gd name="T9" fmla="*/ 224 h 1977"/>
                      <a:gd name="T10" fmla="*/ 4136 w 4836"/>
                      <a:gd name="T11" fmla="*/ 318 h 1977"/>
                      <a:gd name="T12" fmla="*/ 4344 w 4836"/>
                      <a:gd name="T13" fmla="*/ 424 h 1977"/>
                      <a:gd name="T14" fmla="*/ 4517 w 4836"/>
                      <a:gd name="T15" fmla="*/ 535 h 1977"/>
                      <a:gd name="T16" fmla="*/ 4654 w 4836"/>
                      <a:gd name="T17" fmla="*/ 652 h 1977"/>
                      <a:gd name="T18" fmla="*/ 4755 w 4836"/>
                      <a:gd name="T19" fmla="*/ 768 h 1977"/>
                      <a:gd name="T20" fmla="*/ 4816 w 4836"/>
                      <a:gd name="T21" fmla="*/ 883 h 1977"/>
                      <a:gd name="T22" fmla="*/ 4836 w 4836"/>
                      <a:gd name="T23" fmla="*/ 990 h 1977"/>
                      <a:gd name="T24" fmla="*/ 4816 w 4836"/>
                      <a:gd name="T25" fmla="*/ 1100 h 1977"/>
                      <a:gd name="T26" fmla="*/ 4755 w 4836"/>
                      <a:gd name="T27" fmla="*/ 1213 h 1977"/>
                      <a:gd name="T28" fmla="*/ 4654 w 4836"/>
                      <a:gd name="T29" fmla="*/ 1329 h 1977"/>
                      <a:gd name="T30" fmla="*/ 4517 w 4836"/>
                      <a:gd name="T31" fmla="*/ 1444 h 1977"/>
                      <a:gd name="T32" fmla="*/ 4344 w 4836"/>
                      <a:gd name="T33" fmla="*/ 1555 h 1977"/>
                      <a:gd name="T34" fmla="*/ 4136 w 4836"/>
                      <a:gd name="T35" fmla="*/ 1659 h 1977"/>
                      <a:gd name="T36" fmla="*/ 3893 w 4836"/>
                      <a:gd name="T37" fmla="*/ 1755 h 1977"/>
                      <a:gd name="T38" fmla="*/ 3619 w 4836"/>
                      <a:gd name="T39" fmla="*/ 1836 h 1977"/>
                      <a:gd name="T40" fmla="*/ 3312 w 4836"/>
                      <a:gd name="T41" fmla="*/ 1902 h 1977"/>
                      <a:gd name="T42" fmla="*/ 2977 w 4836"/>
                      <a:gd name="T43" fmla="*/ 1949 h 1977"/>
                      <a:gd name="T44" fmla="*/ 2611 w 4836"/>
                      <a:gd name="T45" fmla="*/ 1974 h 1977"/>
                      <a:gd name="T46" fmla="*/ 2226 w 4836"/>
                      <a:gd name="T47" fmla="*/ 1974 h 1977"/>
                      <a:gd name="T48" fmla="*/ 1861 w 4836"/>
                      <a:gd name="T49" fmla="*/ 1949 h 1977"/>
                      <a:gd name="T50" fmla="*/ 1525 w 4836"/>
                      <a:gd name="T51" fmla="*/ 1902 h 1977"/>
                      <a:gd name="T52" fmla="*/ 1218 w 4836"/>
                      <a:gd name="T53" fmla="*/ 1836 h 1977"/>
                      <a:gd name="T54" fmla="*/ 944 w 4836"/>
                      <a:gd name="T55" fmla="*/ 1755 h 1977"/>
                      <a:gd name="T56" fmla="*/ 701 w 4836"/>
                      <a:gd name="T57" fmla="*/ 1659 h 1977"/>
                      <a:gd name="T58" fmla="*/ 493 w 4836"/>
                      <a:gd name="T59" fmla="*/ 1555 h 1977"/>
                      <a:gd name="T60" fmla="*/ 319 w 4836"/>
                      <a:gd name="T61" fmla="*/ 1444 h 1977"/>
                      <a:gd name="T62" fmla="*/ 182 w 4836"/>
                      <a:gd name="T63" fmla="*/ 1329 h 1977"/>
                      <a:gd name="T64" fmla="*/ 81 w 4836"/>
                      <a:gd name="T65" fmla="*/ 1213 h 1977"/>
                      <a:gd name="T66" fmla="*/ 21 w 4836"/>
                      <a:gd name="T67" fmla="*/ 1100 h 1977"/>
                      <a:gd name="T68" fmla="*/ 0 w 4836"/>
                      <a:gd name="T69" fmla="*/ 990 h 1977"/>
                      <a:gd name="T70" fmla="*/ 21 w 4836"/>
                      <a:gd name="T71" fmla="*/ 883 h 1977"/>
                      <a:gd name="T72" fmla="*/ 81 w 4836"/>
                      <a:gd name="T73" fmla="*/ 768 h 1977"/>
                      <a:gd name="T74" fmla="*/ 182 w 4836"/>
                      <a:gd name="T75" fmla="*/ 652 h 1977"/>
                      <a:gd name="T76" fmla="*/ 319 w 4836"/>
                      <a:gd name="T77" fmla="*/ 535 h 1977"/>
                      <a:gd name="T78" fmla="*/ 493 w 4836"/>
                      <a:gd name="T79" fmla="*/ 424 h 1977"/>
                      <a:gd name="T80" fmla="*/ 701 w 4836"/>
                      <a:gd name="T81" fmla="*/ 318 h 1977"/>
                      <a:gd name="T82" fmla="*/ 944 w 4836"/>
                      <a:gd name="T83" fmla="*/ 224 h 1977"/>
                      <a:gd name="T84" fmla="*/ 1218 w 4836"/>
                      <a:gd name="T85" fmla="*/ 141 h 1977"/>
                      <a:gd name="T86" fmla="*/ 1525 w 4836"/>
                      <a:gd name="T87" fmla="*/ 75 h 1977"/>
                      <a:gd name="T88" fmla="*/ 1861 w 4836"/>
                      <a:gd name="T89" fmla="*/ 28 h 1977"/>
                      <a:gd name="T90" fmla="*/ 2226 w 4836"/>
                      <a:gd name="T91" fmla="*/ 4 h 19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4836" h="1977">
                        <a:moveTo>
                          <a:pt x="2418" y="0"/>
                        </a:moveTo>
                        <a:lnTo>
                          <a:pt x="2611" y="4"/>
                        </a:lnTo>
                        <a:lnTo>
                          <a:pt x="2796" y="12"/>
                        </a:lnTo>
                        <a:lnTo>
                          <a:pt x="2977" y="28"/>
                        </a:lnTo>
                        <a:lnTo>
                          <a:pt x="3149" y="49"/>
                        </a:lnTo>
                        <a:lnTo>
                          <a:pt x="3312" y="75"/>
                        </a:lnTo>
                        <a:lnTo>
                          <a:pt x="3469" y="106"/>
                        </a:lnTo>
                        <a:lnTo>
                          <a:pt x="3619" y="141"/>
                        </a:lnTo>
                        <a:lnTo>
                          <a:pt x="3759" y="181"/>
                        </a:lnTo>
                        <a:lnTo>
                          <a:pt x="3893" y="224"/>
                        </a:lnTo>
                        <a:lnTo>
                          <a:pt x="4019" y="269"/>
                        </a:lnTo>
                        <a:lnTo>
                          <a:pt x="4136" y="318"/>
                        </a:lnTo>
                        <a:lnTo>
                          <a:pt x="4245" y="370"/>
                        </a:lnTo>
                        <a:lnTo>
                          <a:pt x="4344" y="424"/>
                        </a:lnTo>
                        <a:lnTo>
                          <a:pt x="4436" y="480"/>
                        </a:lnTo>
                        <a:lnTo>
                          <a:pt x="4517" y="535"/>
                        </a:lnTo>
                        <a:lnTo>
                          <a:pt x="4592" y="593"/>
                        </a:lnTo>
                        <a:lnTo>
                          <a:pt x="4654" y="652"/>
                        </a:lnTo>
                        <a:lnTo>
                          <a:pt x="4710" y="709"/>
                        </a:lnTo>
                        <a:lnTo>
                          <a:pt x="4755" y="768"/>
                        </a:lnTo>
                        <a:lnTo>
                          <a:pt x="4790" y="825"/>
                        </a:lnTo>
                        <a:lnTo>
                          <a:pt x="4816" y="883"/>
                        </a:lnTo>
                        <a:lnTo>
                          <a:pt x="4831" y="937"/>
                        </a:lnTo>
                        <a:lnTo>
                          <a:pt x="4836" y="990"/>
                        </a:lnTo>
                        <a:lnTo>
                          <a:pt x="4831" y="1044"/>
                        </a:lnTo>
                        <a:lnTo>
                          <a:pt x="4816" y="1100"/>
                        </a:lnTo>
                        <a:lnTo>
                          <a:pt x="4790" y="1155"/>
                        </a:lnTo>
                        <a:lnTo>
                          <a:pt x="4755" y="1213"/>
                        </a:lnTo>
                        <a:lnTo>
                          <a:pt x="4710" y="1270"/>
                        </a:lnTo>
                        <a:lnTo>
                          <a:pt x="4654" y="1329"/>
                        </a:lnTo>
                        <a:lnTo>
                          <a:pt x="4592" y="1386"/>
                        </a:lnTo>
                        <a:lnTo>
                          <a:pt x="4517" y="1444"/>
                        </a:lnTo>
                        <a:lnTo>
                          <a:pt x="4436" y="1501"/>
                        </a:lnTo>
                        <a:lnTo>
                          <a:pt x="4344" y="1555"/>
                        </a:lnTo>
                        <a:lnTo>
                          <a:pt x="4245" y="1609"/>
                        </a:lnTo>
                        <a:lnTo>
                          <a:pt x="4136" y="1659"/>
                        </a:lnTo>
                        <a:lnTo>
                          <a:pt x="4019" y="1710"/>
                        </a:lnTo>
                        <a:lnTo>
                          <a:pt x="3893" y="1755"/>
                        </a:lnTo>
                        <a:lnTo>
                          <a:pt x="3759" y="1798"/>
                        </a:lnTo>
                        <a:lnTo>
                          <a:pt x="3619" y="1836"/>
                        </a:lnTo>
                        <a:lnTo>
                          <a:pt x="3469" y="1871"/>
                        </a:lnTo>
                        <a:lnTo>
                          <a:pt x="3312" y="1902"/>
                        </a:lnTo>
                        <a:lnTo>
                          <a:pt x="3149" y="1929"/>
                        </a:lnTo>
                        <a:lnTo>
                          <a:pt x="2977" y="1949"/>
                        </a:lnTo>
                        <a:lnTo>
                          <a:pt x="2796" y="1965"/>
                        </a:lnTo>
                        <a:lnTo>
                          <a:pt x="2611" y="1974"/>
                        </a:lnTo>
                        <a:lnTo>
                          <a:pt x="2418" y="1977"/>
                        </a:lnTo>
                        <a:lnTo>
                          <a:pt x="2226" y="1974"/>
                        </a:lnTo>
                        <a:lnTo>
                          <a:pt x="2040" y="1965"/>
                        </a:lnTo>
                        <a:lnTo>
                          <a:pt x="1861" y="1949"/>
                        </a:lnTo>
                        <a:lnTo>
                          <a:pt x="1690" y="1929"/>
                        </a:lnTo>
                        <a:lnTo>
                          <a:pt x="1525" y="1902"/>
                        </a:lnTo>
                        <a:lnTo>
                          <a:pt x="1369" y="1871"/>
                        </a:lnTo>
                        <a:lnTo>
                          <a:pt x="1218" y="1836"/>
                        </a:lnTo>
                        <a:lnTo>
                          <a:pt x="1077" y="1798"/>
                        </a:lnTo>
                        <a:lnTo>
                          <a:pt x="944" y="1755"/>
                        </a:lnTo>
                        <a:lnTo>
                          <a:pt x="819" y="1710"/>
                        </a:lnTo>
                        <a:lnTo>
                          <a:pt x="701" y="1659"/>
                        </a:lnTo>
                        <a:lnTo>
                          <a:pt x="593" y="1609"/>
                        </a:lnTo>
                        <a:lnTo>
                          <a:pt x="493" y="1555"/>
                        </a:lnTo>
                        <a:lnTo>
                          <a:pt x="401" y="1501"/>
                        </a:lnTo>
                        <a:lnTo>
                          <a:pt x="319" y="1444"/>
                        </a:lnTo>
                        <a:lnTo>
                          <a:pt x="246" y="1386"/>
                        </a:lnTo>
                        <a:lnTo>
                          <a:pt x="182" y="1329"/>
                        </a:lnTo>
                        <a:lnTo>
                          <a:pt x="127" y="1270"/>
                        </a:lnTo>
                        <a:lnTo>
                          <a:pt x="81" y="1213"/>
                        </a:lnTo>
                        <a:lnTo>
                          <a:pt x="47" y="1155"/>
                        </a:lnTo>
                        <a:lnTo>
                          <a:pt x="21" y="1100"/>
                        </a:lnTo>
                        <a:lnTo>
                          <a:pt x="5" y="1044"/>
                        </a:lnTo>
                        <a:lnTo>
                          <a:pt x="0" y="990"/>
                        </a:lnTo>
                        <a:lnTo>
                          <a:pt x="5" y="937"/>
                        </a:lnTo>
                        <a:lnTo>
                          <a:pt x="21" y="883"/>
                        </a:lnTo>
                        <a:lnTo>
                          <a:pt x="47" y="825"/>
                        </a:lnTo>
                        <a:lnTo>
                          <a:pt x="81" y="768"/>
                        </a:lnTo>
                        <a:lnTo>
                          <a:pt x="127" y="709"/>
                        </a:lnTo>
                        <a:lnTo>
                          <a:pt x="182" y="652"/>
                        </a:lnTo>
                        <a:lnTo>
                          <a:pt x="246" y="593"/>
                        </a:lnTo>
                        <a:lnTo>
                          <a:pt x="319" y="535"/>
                        </a:lnTo>
                        <a:lnTo>
                          <a:pt x="401" y="480"/>
                        </a:lnTo>
                        <a:lnTo>
                          <a:pt x="493" y="424"/>
                        </a:lnTo>
                        <a:lnTo>
                          <a:pt x="593" y="370"/>
                        </a:lnTo>
                        <a:lnTo>
                          <a:pt x="701" y="318"/>
                        </a:lnTo>
                        <a:lnTo>
                          <a:pt x="819" y="269"/>
                        </a:lnTo>
                        <a:lnTo>
                          <a:pt x="944" y="224"/>
                        </a:lnTo>
                        <a:lnTo>
                          <a:pt x="1077" y="181"/>
                        </a:lnTo>
                        <a:lnTo>
                          <a:pt x="1218" y="141"/>
                        </a:lnTo>
                        <a:lnTo>
                          <a:pt x="1369" y="106"/>
                        </a:lnTo>
                        <a:lnTo>
                          <a:pt x="1525" y="75"/>
                        </a:lnTo>
                        <a:lnTo>
                          <a:pt x="1690" y="49"/>
                        </a:lnTo>
                        <a:lnTo>
                          <a:pt x="1861" y="28"/>
                        </a:lnTo>
                        <a:lnTo>
                          <a:pt x="2040" y="12"/>
                        </a:lnTo>
                        <a:lnTo>
                          <a:pt x="2226" y="4"/>
                        </a:lnTo>
                        <a:lnTo>
                          <a:pt x="24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02" name="Freeform 28"/>
                  <p:cNvSpPr>
                    <a:spLocks/>
                  </p:cNvSpPr>
                  <p:nvPr/>
                </p:nvSpPr>
                <p:spPr bwMode="auto">
                  <a:xfrm>
                    <a:off x="6200775" y="3851275"/>
                    <a:ext cx="3035300" cy="2446338"/>
                  </a:xfrm>
                  <a:custGeom>
                    <a:avLst/>
                    <a:gdLst>
                      <a:gd name="T0" fmla="*/ 458 w 1912"/>
                      <a:gd name="T1" fmla="*/ 3 h 1541"/>
                      <a:gd name="T2" fmla="*/ 516 w 1912"/>
                      <a:gd name="T3" fmla="*/ 34 h 1541"/>
                      <a:gd name="T4" fmla="*/ 618 w 1912"/>
                      <a:gd name="T5" fmla="*/ 69 h 1541"/>
                      <a:gd name="T6" fmla="*/ 758 w 1912"/>
                      <a:gd name="T7" fmla="*/ 92 h 1541"/>
                      <a:gd name="T8" fmla="*/ 909 w 1912"/>
                      <a:gd name="T9" fmla="*/ 93 h 1541"/>
                      <a:gd name="T10" fmla="*/ 1053 w 1912"/>
                      <a:gd name="T11" fmla="*/ 95 h 1541"/>
                      <a:gd name="T12" fmla="*/ 1220 w 1912"/>
                      <a:gd name="T13" fmla="*/ 107 h 1541"/>
                      <a:gd name="T14" fmla="*/ 1366 w 1912"/>
                      <a:gd name="T15" fmla="*/ 137 h 1541"/>
                      <a:gd name="T16" fmla="*/ 1489 w 1912"/>
                      <a:gd name="T17" fmla="*/ 182 h 1541"/>
                      <a:gd name="T18" fmla="*/ 1588 w 1912"/>
                      <a:gd name="T19" fmla="*/ 246 h 1541"/>
                      <a:gd name="T20" fmla="*/ 1662 w 1912"/>
                      <a:gd name="T21" fmla="*/ 331 h 1541"/>
                      <a:gd name="T22" fmla="*/ 1732 w 1912"/>
                      <a:gd name="T23" fmla="*/ 396 h 1541"/>
                      <a:gd name="T24" fmla="*/ 1799 w 1912"/>
                      <a:gd name="T25" fmla="*/ 439 h 1541"/>
                      <a:gd name="T26" fmla="*/ 1837 w 1912"/>
                      <a:gd name="T27" fmla="*/ 493 h 1541"/>
                      <a:gd name="T28" fmla="*/ 1862 w 1912"/>
                      <a:gd name="T29" fmla="*/ 592 h 1541"/>
                      <a:gd name="T30" fmla="*/ 1837 w 1912"/>
                      <a:gd name="T31" fmla="*/ 648 h 1541"/>
                      <a:gd name="T32" fmla="*/ 1777 w 1912"/>
                      <a:gd name="T33" fmla="*/ 688 h 1541"/>
                      <a:gd name="T34" fmla="*/ 1725 w 1912"/>
                      <a:gd name="T35" fmla="*/ 748 h 1541"/>
                      <a:gd name="T36" fmla="*/ 1688 w 1912"/>
                      <a:gd name="T37" fmla="*/ 840 h 1541"/>
                      <a:gd name="T38" fmla="*/ 1628 w 1912"/>
                      <a:gd name="T39" fmla="*/ 924 h 1541"/>
                      <a:gd name="T40" fmla="*/ 1541 w 1912"/>
                      <a:gd name="T41" fmla="*/ 997 h 1541"/>
                      <a:gd name="T42" fmla="*/ 1426 w 1912"/>
                      <a:gd name="T43" fmla="*/ 1058 h 1541"/>
                      <a:gd name="T44" fmla="*/ 1371 w 1912"/>
                      <a:gd name="T45" fmla="*/ 1198 h 1541"/>
                      <a:gd name="T46" fmla="*/ 1392 w 1912"/>
                      <a:gd name="T47" fmla="*/ 1240 h 1541"/>
                      <a:gd name="T48" fmla="*/ 1438 w 1912"/>
                      <a:gd name="T49" fmla="*/ 1271 h 1541"/>
                      <a:gd name="T50" fmla="*/ 1770 w 1912"/>
                      <a:gd name="T51" fmla="*/ 1475 h 1541"/>
                      <a:gd name="T52" fmla="*/ 1464 w 1912"/>
                      <a:gd name="T53" fmla="*/ 1516 h 1541"/>
                      <a:gd name="T54" fmla="*/ 1135 w 1912"/>
                      <a:gd name="T55" fmla="*/ 1539 h 1541"/>
                      <a:gd name="T56" fmla="*/ 786 w 1912"/>
                      <a:gd name="T57" fmla="*/ 1539 h 1541"/>
                      <a:gd name="T58" fmla="*/ 453 w 1912"/>
                      <a:gd name="T59" fmla="*/ 1516 h 1541"/>
                      <a:gd name="T60" fmla="*/ 146 w 1912"/>
                      <a:gd name="T61" fmla="*/ 1473 h 1541"/>
                      <a:gd name="T62" fmla="*/ 484 w 1912"/>
                      <a:gd name="T63" fmla="*/ 1270 h 1541"/>
                      <a:gd name="T64" fmla="*/ 531 w 1912"/>
                      <a:gd name="T65" fmla="*/ 1240 h 1541"/>
                      <a:gd name="T66" fmla="*/ 554 w 1912"/>
                      <a:gd name="T67" fmla="*/ 1198 h 1541"/>
                      <a:gd name="T68" fmla="*/ 498 w 1912"/>
                      <a:gd name="T69" fmla="*/ 1058 h 1541"/>
                      <a:gd name="T70" fmla="*/ 384 w 1912"/>
                      <a:gd name="T71" fmla="*/ 997 h 1541"/>
                      <a:gd name="T72" fmla="*/ 297 w 1912"/>
                      <a:gd name="T73" fmla="*/ 924 h 1541"/>
                      <a:gd name="T74" fmla="*/ 238 w 1912"/>
                      <a:gd name="T75" fmla="*/ 840 h 1541"/>
                      <a:gd name="T76" fmla="*/ 200 w 1912"/>
                      <a:gd name="T77" fmla="*/ 748 h 1541"/>
                      <a:gd name="T78" fmla="*/ 148 w 1912"/>
                      <a:gd name="T79" fmla="*/ 688 h 1541"/>
                      <a:gd name="T80" fmla="*/ 87 w 1912"/>
                      <a:gd name="T81" fmla="*/ 648 h 1541"/>
                      <a:gd name="T82" fmla="*/ 63 w 1912"/>
                      <a:gd name="T83" fmla="*/ 592 h 1541"/>
                      <a:gd name="T84" fmla="*/ 87 w 1912"/>
                      <a:gd name="T85" fmla="*/ 495 h 1541"/>
                      <a:gd name="T86" fmla="*/ 125 w 1912"/>
                      <a:gd name="T87" fmla="*/ 439 h 1541"/>
                      <a:gd name="T88" fmla="*/ 193 w 1912"/>
                      <a:gd name="T89" fmla="*/ 397 h 1541"/>
                      <a:gd name="T90" fmla="*/ 264 w 1912"/>
                      <a:gd name="T91" fmla="*/ 323 h 1541"/>
                      <a:gd name="T92" fmla="*/ 346 w 1912"/>
                      <a:gd name="T93" fmla="*/ 219 h 1541"/>
                      <a:gd name="T94" fmla="*/ 391 w 1912"/>
                      <a:gd name="T95" fmla="*/ 175 h 1541"/>
                      <a:gd name="T96" fmla="*/ 418 w 1912"/>
                      <a:gd name="T97" fmla="*/ 149 h 1541"/>
                      <a:gd name="T98" fmla="*/ 432 w 1912"/>
                      <a:gd name="T99" fmla="*/ 125 h 1541"/>
                      <a:gd name="T100" fmla="*/ 432 w 1912"/>
                      <a:gd name="T101" fmla="*/ 90 h 1541"/>
                      <a:gd name="T102" fmla="*/ 425 w 1912"/>
                      <a:gd name="T103" fmla="*/ 36 h 1541"/>
                      <a:gd name="T104" fmla="*/ 429 w 1912"/>
                      <a:gd name="T105" fmla="*/ 5 h 1541"/>
                      <a:gd name="T106" fmla="*/ 450 w 1912"/>
                      <a:gd name="T107" fmla="*/ 0 h 15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1912" h="1541">
                        <a:moveTo>
                          <a:pt x="450" y="0"/>
                        </a:moveTo>
                        <a:lnTo>
                          <a:pt x="458" y="3"/>
                        </a:lnTo>
                        <a:lnTo>
                          <a:pt x="484" y="19"/>
                        </a:lnTo>
                        <a:lnTo>
                          <a:pt x="516" y="34"/>
                        </a:lnTo>
                        <a:lnTo>
                          <a:pt x="554" y="50"/>
                        </a:lnTo>
                        <a:lnTo>
                          <a:pt x="618" y="69"/>
                        </a:lnTo>
                        <a:lnTo>
                          <a:pt x="686" y="83"/>
                        </a:lnTo>
                        <a:lnTo>
                          <a:pt x="758" y="92"/>
                        </a:lnTo>
                        <a:lnTo>
                          <a:pt x="833" y="95"/>
                        </a:lnTo>
                        <a:lnTo>
                          <a:pt x="909" y="93"/>
                        </a:lnTo>
                        <a:lnTo>
                          <a:pt x="961" y="93"/>
                        </a:lnTo>
                        <a:lnTo>
                          <a:pt x="1053" y="95"/>
                        </a:lnTo>
                        <a:lnTo>
                          <a:pt x="1140" y="99"/>
                        </a:lnTo>
                        <a:lnTo>
                          <a:pt x="1220" y="107"/>
                        </a:lnTo>
                        <a:lnTo>
                          <a:pt x="1296" y="121"/>
                        </a:lnTo>
                        <a:lnTo>
                          <a:pt x="1366" y="137"/>
                        </a:lnTo>
                        <a:lnTo>
                          <a:pt x="1430" y="158"/>
                        </a:lnTo>
                        <a:lnTo>
                          <a:pt x="1489" y="182"/>
                        </a:lnTo>
                        <a:lnTo>
                          <a:pt x="1541" y="213"/>
                        </a:lnTo>
                        <a:lnTo>
                          <a:pt x="1588" y="246"/>
                        </a:lnTo>
                        <a:lnTo>
                          <a:pt x="1628" y="286"/>
                        </a:lnTo>
                        <a:lnTo>
                          <a:pt x="1662" y="331"/>
                        </a:lnTo>
                        <a:lnTo>
                          <a:pt x="1690" y="382"/>
                        </a:lnTo>
                        <a:lnTo>
                          <a:pt x="1732" y="396"/>
                        </a:lnTo>
                        <a:lnTo>
                          <a:pt x="1768" y="417"/>
                        </a:lnTo>
                        <a:lnTo>
                          <a:pt x="1799" y="439"/>
                        </a:lnTo>
                        <a:lnTo>
                          <a:pt x="1824" y="465"/>
                        </a:lnTo>
                        <a:lnTo>
                          <a:pt x="1837" y="493"/>
                        </a:lnTo>
                        <a:lnTo>
                          <a:pt x="1858" y="561"/>
                        </a:lnTo>
                        <a:lnTo>
                          <a:pt x="1862" y="592"/>
                        </a:lnTo>
                        <a:lnTo>
                          <a:pt x="1855" y="622"/>
                        </a:lnTo>
                        <a:lnTo>
                          <a:pt x="1837" y="648"/>
                        </a:lnTo>
                        <a:lnTo>
                          <a:pt x="1811" y="670"/>
                        </a:lnTo>
                        <a:lnTo>
                          <a:pt x="1777" y="688"/>
                        </a:lnTo>
                        <a:lnTo>
                          <a:pt x="1735" y="700"/>
                        </a:lnTo>
                        <a:lnTo>
                          <a:pt x="1725" y="748"/>
                        </a:lnTo>
                        <a:lnTo>
                          <a:pt x="1709" y="795"/>
                        </a:lnTo>
                        <a:lnTo>
                          <a:pt x="1688" y="840"/>
                        </a:lnTo>
                        <a:lnTo>
                          <a:pt x="1661" y="882"/>
                        </a:lnTo>
                        <a:lnTo>
                          <a:pt x="1628" y="924"/>
                        </a:lnTo>
                        <a:lnTo>
                          <a:pt x="1588" y="962"/>
                        </a:lnTo>
                        <a:lnTo>
                          <a:pt x="1541" y="997"/>
                        </a:lnTo>
                        <a:lnTo>
                          <a:pt x="1487" y="1030"/>
                        </a:lnTo>
                        <a:lnTo>
                          <a:pt x="1426" y="1058"/>
                        </a:lnTo>
                        <a:lnTo>
                          <a:pt x="1359" y="1084"/>
                        </a:lnTo>
                        <a:lnTo>
                          <a:pt x="1371" y="1198"/>
                        </a:lnTo>
                        <a:lnTo>
                          <a:pt x="1378" y="1221"/>
                        </a:lnTo>
                        <a:lnTo>
                          <a:pt x="1392" y="1240"/>
                        </a:lnTo>
                        <a:lnTo>
                          <a:pt x="1412" y="1257"/>
                        </a:lnTo>
                        <a:lnTo>
                          <a:pt x="1438" y="1271"/>
                        </a:lnTo>
                        <a:lnTo>
                          <a:pt x="1912" y="1449"/>
                        </a:lnTo>
                        <a:lnTo>
                          <a:pt x="1770" y="1475"/>
                        </a:lnTo>
                        <a:lnTo>
                          <a:pt x="1619" y="1497"/>
                        </a:lnTo>
                        <a:lnTo>
                          <a:pt x="1464" y="1516"/>
                        </a:lnTo>
                        <a:lnTo>
                          <a:pt x="1303" y="1530"/>
                        </a:lnTo>
                        <a:lnTo>
                          <a:pt x="1135" y="1539"/>
                        </a:lnTo>
                        <a:lnTo>
                          <a:pt x="961" y="1541"/>
                        </a:lnTo>
                        <a:lnTo>
                          <a:pt x="786" y="1539"/>
                        </a:lnTo>
                        <a:lnTo>
                          <a:pt x="618" y="1530"/>
                        </a:lnTo>
                        <a:lnTo>
                          <a:pt x="453" y="1516"/>
                        </a:lnTo>
                        <a:lnTo>
                          <a:pt x="297" y="1497"/>
                        </a:lnTo>
                        <a:lnTo>
                          <a:pt x="146" y="1473"/>
                        </a:lnTo>
                        <a:lnTo>
                          <a:pt x="0" y="1445"/>
                        </a:lnTo>
                        <a:lnTo>
                          <a:pt x="484" y="1270"/>
                        </a:lnTo>
                        <a:lnTo>
                          <a:pt x="512" y="1257"/>
                        </a:lnTo>
                        <a:lnTo>
                          <a:pt x="531" y="1240"/>
                        </a:lnTo>
                        <a:lnTo>
                          <a:pt x="547" y="1219"/>
                        </a:lnTo>
                        <a:lnTo>
                          <a:pt x="554" y="1198"/>
                        </a:lnTo>
                        <a:lnTo>
                          <a:pt x="566" y="1084"/>
                        </a:lnTo>
                        <a:lnTo>
                          <a:pt x="498" y="1058"/>
                        </a:lnTo>
                        <a:lnTo>
                          <a:pt x="438" y="1030"/>
                        </a:lnTo>
                        <a:lnTo>
                          <a:pt x="384" y="997"/>
                        </a:lnTo>
                        <a:lnTo>
                          <a:pt x="337" y="962"/>
                        </a:lnTo>
                        <a:lnTo>
                          <a:pt x="297" y="924"/>
                        </a:lnTo>
                        <a:lnTo>
                          <a:pt x="264" y="882"/>
                        </a:lnTo>
                        <a:lnTo>
                          <a:pt x="238" y="840"/>
                        </a:lnTo>
                        <a:lnTo>
                          <a:pt x="215" y="795"/>
                        </a:lnTo>
                        <a:lnTo>
                          <a:pt x="200" y="748"/>
                        </a:lnTo>
                        <a:lnTo>
                          <a:pt x="189" y="700"/>
                        </a:lnTo>
                        <a:lnTo>
                          <a:pt x="148" y="688"/>
                        </a:lnTo>
                        <a:lnTo>
                          <a:pt x="113" y="670"/>
                        </a:lnTo>
                        <a:lnTo>
                          <a:pt x="87" y="648"/>
                        </a:lnTo>
                        <a:lnTo>
                          <a:pt x="70" y="622"/>
                        </a:lnTo>
                        <a:lnTo>
                          <a:pt x="63" y="592"/>
                        </a:lnTo>
                        <a:lnTo>
                          <a:pt x="66" y="563"/>
                        </a:lnTo>
                        <a:lnTo>
                          <a:pt x="87" y="495"/>
                        </a:lnTo>
                        <a:lnTo>
                          <a:pt x="101" y="465"/>
                        </a:lnTo>
                        <a:lnTo>
                          <a:pt x="125" y="439"/>
                        </a:lnTo>
                        <a:lnTo>
                          <a:pt x="156" y="417"/>
                        </a:lnTo>
                        <a:lnTo>
                          <a:pt x="193" y="397"/>
                        </a:lnTo>
                        <a:lnTo>
                          <a:pt x="235" y="382"/>
                        </a:lnTo>
                        <a:lnTo>
                          <a:pt x="264" y="323"/>
                        </a:lnTo>
                        <a:lnTo>
                          <a:pt x="302" y="269"/>
                        </a:lnTo>
                        <a:lnTo>
                          <a:pt x="346" y="219"/>
                        </a:lnTo>
                        <a:lnTo>
                          <a:pt x="370" y="194"/>
                        </a:lnTo>
                        <a:lnTo>
                          <a:pt x="391" y="175"/>
                        </a:lnTo>
                        <a:lnTo>
                          <a:pt x="406" y="161"/>
                        </a:lnTo>
                        <a:lnTo>
                          <a:pt x="418" y="149"/>
                        </a:lnTo>
                        <a:lnTo>
                          <a:pt x="427" y="137"/>
                        </a:lnTo>
                        <a:lnTo>
                          <a:pt x="432" y="125"/>
                        </a:lnTo>
                        <a:lnTo>
                          <a:pt x="434" y="109"/>
                        </a:lnTo>
                        <a:lnTo>
                          <a:pt x="432" y="90"/>
                        </a:lnTo>
                        <a:lnTo>
                          <a:pt x="431" y="66"/>
                        </a:lnTo>
                        <a:lnTo>
                          <a:pt x="425" y="36"/>
                        </a:lnTo>
                        <a:lnTo>
                          <a:pt x="425" y="10"/>
                        </a:lnTo>
                        <a:lnTo>
                          <a:pt x="429" y="5"/>
                        </a:lnTo>
                        <a:lnTo>
                          <a:pt x="438" y="1"/>
                        </a:lnTo>
                        <a:lnTo>
                          <a:pt x="45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grpSp>
            <p:nvGrpSpPr>
              <p:cNvPr id="514" name="Group 513"/>
              <p:cNvGrpSpPr/>
              <p:nvPr/>
            </p:nvGrpSpPr>
            <p:grpSpPr>
              <a:xfrm>
                <a:off x="6764771" y="3730357"/>
                <a:ext cx="1577601" cy="998420"/>
                <a:chOff x="6338645" y="2741246"/>
                <a:chExt cx="9070975" cy="5740767"/>
              </a:xfrm>
            </p:grpSpPr>
            <p:grpSp>
              <p:nvGrpSpPr>
                <p:cNvPr id="515" name="Group 514"/>
                <p:cNvGrpSpPr/>
                <p:nvPr/>
              </p:nvGrpSpPr>
              <p:grpSpPr>
                <a:xfrm>
                  <a:off x="6338645" y="4813300"/>
                  <a:ext cx="9070975" cy="3668713"/>
                  <a:chOff x="3235325" y="4724400"/>
                  <a:chExt cx="9070975" cy="3668713"/>
                </a:xfrm>
              </p:grpSpPr>
              <p:sp>
                <p:nvSpPr>
                  <p:cNvPr id="520" name="Freeform 15"/>
                  <p:cNvSpPr>
                    <a:spLocks/>
                  </p:cNvSpPr>
                  <p:nvPr/>
                </p:nvSpPr>
                <p:spPr bwMode="auto">
                  <a:xfrm>
                    <a:off x="3235325" y="4724400"/>
                    <a:ext cx="9070975" cy="3668713"/>
                  </a:xfrm>
                  <a:custGeom>
                    <a:avLst/>
                    <a:gdLst>
                      <a:gd name="T0" fmla="*/ 7 w 5714"/>
                      <a:gd name="T1" fmla="*/ 91 h 2311"/>
                      <a:gd name="T2" fmla="*/ 54 w 5714"/>
                      <a:gd name="T3" fmla="*/ 270 h 2311"/>
                      <a:gd name="T4" fmla="*/ 146 w 5714"/>
                      <a:gd name="T5" fmla="*/ 442 h 2311"/>
                      <a:gd name="T6" fmla="*/ 279 w 5714"/>
                      <a:gd name="T7" fmla="*/ 605 h 2311"/>
                      <a:gd name="T8" fmla="*/ 451 w 5714"/>
                      <a:gd name="T9" fmla="*/ 760 h 2311"/>
                      <a:gd name="T10" fmla="*/ 659 w 5714"/>
                      <a:gd name="T11" fmla="*/ 902 h 2311"/>
                      <a:gd name="T12" fmla="*/ 900 w 5714"/>
                      <a:gd name="T13" fmla="*/ 1032 h 2311"/>
                      <a:gd name="T14" fmla="*/ 1169 w 5714"/>
                      <a:gd name="T15" fmla="*/ 1147 h 2311"/>
                      <a:gd name="T16" fmla="*/ 1466 w 5714"/>
                      <a:gd name="T17" fmla="*/ 1244 h 2311"/>
                      <a:gd name="T18" fmla="*/ 1787 w 5714"/>
                      <a:gd name="T19" fmla="*/ 1322 h 2311"/>
                      <a:gd name="T20" fmla="*/ 2127 w 5714"/>
                      <a:gd name="T21" fmla="*/ 1382 h 2311"/>
                      <a:gd name="T22" fmla="*/ 2484 w 5714"/>
                      <a:gd name="T23" fmla="*/ 1418 h 2311"/>
                      <a:gd name="T24" fmla="*/ 2857 w 5714"/>
                      <a:gd name="T25" fmla="*/ 1430 h 2311"/>
                      <a:gd name="T26" fmla="*/ 3230 w 5714"/>
                      <a:gd name="T27" fmla="*/ 1418 h 2311"/>
                      <a:gd name="T28" fmla="*/ 3588 w 5714"/>
                      <a:gd name="T29" fmla="*/ 1382 h 2311"/>
                      <a:gd name="T30" fmla="*/ 3929 w 5714"/>
                      <a:gd name="T31" fmla="*/ 1322 h 2311"/>
                      <a:gd name="T32" fmla="*/ 4248 w 5714"/>
                      <a:gd name="T33" fmla="*/ 1244 h 2311"/>
                      <a:gd name="T34" fmla="*/ 4545 w 5714"/>
                      <a:gd name="T35" fmla="*/ 1147 h 2311"/>
                      <a:gd name="T36" fmla="*/ 4816 w 5714"/>
                      <a:gd name="T37" fmla="*/ 1032 h 2311"/>
                      <a:gd name="T38" fmla="*/ 5055 w 5714"/>
                      <a:gd name="T39" fmla="*/ 902 h 2311"/>
                      <a:gd name="T40" fmla="*/ 5263 w 5714"/>
                      <a:gd name="T41" fmla="*/ 760 h 2311"/>
                      <a:gd name="T42" fmla="*/ 5435 w 5714"/>
                      <a:gd name="T43" fmla="*/ 605 h 2311"/>
                      <a:gd name="T44" fmla="*/ 5569 w 5714"/>
                      <a:gd name="T45" fmla="*/ 442 h 2311"/>
                      <a:gd name="T46" fmla="*/ 5662 w 5714"/>
                      <a:gd name="T47" fmla="*/ 270 h 2311"/>
                      <a:gd name="T48" fmla="*/ 5709 w 5714"/>
                      <a:gd name="T49" fmla="*/ 91 h 2311"/>
                      <a:gd name="T50" fmla="*/ 5714 w 5714"/>
                      <a:gd name="T51" fmla="*/ 930 h 2311"/>
                      <a:gd name="T52" fmla="*/ 5692 w 5714"/>
                      <a:gd name="T53" fmla="*/ 1109 h 2311"/>
                      <a:gd name="T54" fmla="*/ 5621 w 5714"/>
                      <a:gd name="T55" fmla="*/ 1283 h 2311"/>
                      <a:gd name="T56" fmla="*/ 5508 w 5714"/>
                      <a:gd name="T57" fmla="*/ 1448 h 2311"/>
                      <a:gd name="T58" fmla="*/ 5353 w 5714"/>
                      <a:gd name="T59" fmla="*/ 1602 h 2311"/>
                      <a:gd name="T60" fmla="*/ 5164 w 5714"/>
                      <a:gd name="T61" fmla="*/ 1745 h 2311"/>
                      <a:gd name="T62" fmla="*/ 4939 w 5714"/>
                      <a:gd name="T63" fmla="*/ 1877 h 2311"/>
                      <a:gd name="T64" fmla="*/ 4684 w 5714"/>
                      <a:gd name="T65" fmla="*/ 1991 h 2311"/>
                      <a:gd name="T66" fmla="*/ 4399 w 5714"/>
                      <a:gd name="T67" fmla="*/ 2092 h 2311"/>
                      <a:gd name="T68" fmla="*/ 4091 w 5714"/>
                      <a:gd name="T69" fmla="*/ 2175 h 2311"/>
                      <a:gd name="T70" fmla="*/ 3761 w 5714"/>
                      <a:gd name="T71" fmla="*/ 2240 h 2311"/>
                      <a:gd name="T72" fmla="*/ 3411 w 5714"/>
                      <a:gd name="T73" fmla="*/ 2285 h 2311"/>
                      <a:gd name="T74" fmla="*/ 3046 w 5714"/>
                      <a:gd name="T75" fmla="*/ 2308 h 2311"/>
                      <a:gd name="T76" fmla="*/ 2670 w 5714"/>
                      <a:gd name="T77" fmla="*/ 2308 h 2311"/>
                      <a:gd name="T78" fmla="*/ 2304 w 5714"/>
                      <a:gd name="T79" fmla="*/ 2285 h 2311"/>
                      <a:gd name="T80" fmla="*/ 1955 w 5714"/>
                      <a:gd name="T81" fmla="*/ 2240 h 2311"/>
                      <a:gd name="T82" fmla="*/ 1624 w 5714"/>
                      <a:gd name="T83" fmla="*/ 2175 h 2311"/>
                      <a:gd name="T84" fmla="*/ 1315 w 5714"/>
                      <a:gd name="T85" fmla="*/ 2092 h 2311"/>
                      <a:gd name="T86" fmla="*/ 1032 w 5714"/>
                      <a:gd name="T87" fmla="*/ 1991 h 2311"/>
                      <a:gd name="T88" fmla="*/ 775 w 5714"/>
                      <a:gd name="T89" fmla="*/ 1877 h 2311"/>
                      <a:gd name="T90" fmla="*/ 552 w 5714"/>
                      <a:gd name="T91" fmla="*/ 1745 h 2311"/>
                      <a:gd name="T92" fmla="*/ 361 w 5714"/>
                      <a:gd name="T93" fmla="*/ 1602 h 2311"/>
                      <a:gd name="T94" fmla="*/ 208 w 5714"/>
                      <a:gd name="T95" fmla="*/ 1448 h 2311"/>
                      <a:gd name="T96" fmla="*/ 94 w 5714"/>
                      <a:gd name="T97" fmla="*/ 1283 h 2311"/>
                      <a:gd name="T98" fmla="*/ 24 w 5714"/>
                      <a:gd name="T99" fmla="*/ 1109 h 2311"/>
                      <a:gd name="T100" fmla="*/ 0 w 5714"/>
                      <a:gd name="T101" fmla="*/ 930 h 23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311">
                        <a:moveTo>
                          <a:pt x="0" y="0"/>
                        </a:moveTo>
                        <a:lnTo>
                          <a:pt x="7" y="91"/>
                        </a:lnTo>
                        <a:lnTo>
                          <a:pt x="24" y="181"/>
                        </a:lnTo>
                        <a:lnTo>
                          <a:pt x="54" y="270"/>
                        </a:lnTo>
                        <a:lnTo>
                          <a:pt x="94" y="357"/>
                        </a:lnTo>
                        <a:lnTo>
                          <a:pt x="146" y="442"/>
                        </a:lnTo>
                        <a:lnTo>
                          <a:pt x="208" y="525"/>
                        </a:lnTo>
                        <a:lnTo>
                          <a:pt x="279" y="605"/>
                        </a:lnTo>
                        <a:lnTo>
                          <a:pt x="361" y="685"/>
                        </a:lnTo>
                        <a:lnTo>
                          <a:pt x="451" y="760"/>
                        </a:lnTo>
                        <a:lnTo>
                          <a:pt x="552" y="833"/>
                        </a:lnTo>
                        <a:lnTo>
                          <a:pt x="659" y="902"/>
                        </a:lnTo>
                        <a:lnTo>
                          <a:pt x="775" y="970"/>
                        </a:lnTo>
                        <a:lnTo>
                          <a:pt x="900" y="1032"/>
                        </a:lnTo>
                        <a:lnTo>
                          <a:pt x="1032" y="1091"/>
                        </a:lnTo>
                        <a:lnTo>
                          <a:pt x="1169" y="1147"/>
                        </a:lnTo>
                        <a:lnTo>
                          <a:pt x="1315" y="1197"/>
                        </a:lnTo>
                        <a:lnTo>
                          <a:pt x="1466" y="1244"/>
                        </a:lnTo>
                        <a:lnTo>
                          <a:pt x="1624" y="1286"/>
                        </a:lnTo>
                        <a:lnTo>
                          <a:pt x="1787" y="1322"/>
                        </a:lnTo>
                        <a:lnTo>
                          <a:pt x="1955" y="1355"/>
                        </a:lnTo>
                        <a:lnTo>
                          <a:pt x="2127" y="1382"/>
                        </a:lnTo>
                        <a:lnTo>
                          <a:pt x="2304" y="1402"/>
                        </a:lnTo>
                        <a:lnTo>
                          <a:pt x="2484" y="1418"/>
                        </a:lnTo>
                        <a:lnTo>
                          <a:pt x="2670" y="1427"/>
                        </a:lnTo>
                        <a:lnTo>
                          <a:pt x="2857" y="1430"/>
                        </a:lnTo>
                        <a:lnTo>
                          <a:pt x="3046" y="1427"/>
                        </a:lnTo>
                        <a:lnTo>
                          <a:pt x="3230" y="1418"/>
                        </a:lnTo>
                        <a:lnTo>
                          <a:pt x="3411" y="1402"/>
                        </a:lnTo>
                        <a:lnTo>
                          <a:pt x="3588" y="1382"/>
                        </a:lnTo>
                        <a:lnTo>
                          <a:pt x="3761" y="1355"/>
                        </a:lnTo>
                        <a:lnTo>
                          <a:pt x="3929" y="1322"/>
                        </a:lnTo>
                        <a:lnTo>
                          <a:pt x="4091" y="1286"/>
                        </a:lnTo>
                        <a:lnTo>
                          <a:pt x="4248" y="1244"/>
                        </a:lnTo>
                        <a:lnTo>
                          <a:pt x="4399" y="1197"/>
                        </a:lnTo>
                        <a:lnTo>
                          <a:pt x="4545" y="1147"/>
                        </a:lnTo>
                        <a:lnTo>
                          <a:pt x="4684" y="1091"/>
                        </a:lnTo>
                        <a:lnTo>
                          <a:pt x="4816" y="1032"/>
                        </a:lnTo>
                        <a:lnTo>
                          <a:pt x="4939" y="970"/>
                        </a:lnTo>
                        <a:lnTo>
                          <a:pt x="5055" y="902"/>
                        </a:lnTo>
                        <a:lnTo>
                          <a:pt x="5164" y="833"/>
                        </a:lnTo>
                        <a:lnTo>
                          <a:pt x="5263" y="760"/>
                        </a:lnTo>
                        <a:lnTo>
                          <a:pt x="5353" y="685"/>
                        </a:lnTo>
                        <a:lnTo>
                          <a:pt x="5435" y="605"/>
                        </a:lnTo>
                        <a:lnTo>
                          <a:pt x="5508" y="525"/>
                        </a:lnTo>
                        <a:lnTo>
                          <a:pt x="5569" y="442"/>
                        </a:lnTo>
                        <a:lnTo>
                          <a:pt x="5621" y="357"/>
                        </a:lnTo>
                        <a:lnTo>
                          <a:pt x="5662" y="270"/>
                        </a:lnTo>
                        <a:lnTo>
                          <a:pt x="5692" y="181"/>
                        </a:lnTo>
                        <a:lnTo>
                          <a:pt x="5709" y="91"/>
                        </a:lnTo>
                        <a:lnTo>
                          <a:pt x="5714" y="0"/>
                        </a:lnTo>
                        <a:lnTo>
                          <a:pt x="5714" y="930"/>
                        </a:lnTo>
                        <a:lnTo>
                          <a:pt x="5709" y="1020"/>
                        </a:lnTo>
                        <a:lnTo>
                          <a:pt x="5692" y="1109"/>
                        </a:lnTo>
                        <a:lnTo>
                          <a:pt x="5662" y="1197"/>
                        </a:lnTo>
                        <a:lnTo>
                          <a:pt x="5621" y="1283"/>
                        </a:lnTo>
                        <a:lnTo>
                          <a:pt x="5569" y="1366"/>
                        </a:lnTo>
                        <a:lnTo>
                          <a:pt x="5508" y="1448"/>
                        </a:lnTo>
                        <a:lnTo>
                          <a:pt x="5435" y="1526"/>
                        </a:lnTo>
                        <a:lnTo>
                          <a:pt x="5353" y="1602"/>
                        </a:lnTo>
                        <a:lnTo>
                          <a:pt x="5263" y="1675"/>
                        </a:lnTo>
                        <a:lnTo>
                          <a:pt x="5164" y="1745"/>
                        </a:lnTo>
                        <a:lnTo>
                          <a:pt x="5055" y="1812"/>
                        </a:lnTo>
                        <a:lnTo>
                          <a:pt x="4939" y="1877"/>
                        </a:lnTo>
                        <a:lnTo>
                          <a:pt x="4816" y="1936"/>
                        </a:lnTo>
                        <a:lnTo>
                          <a:pt x="4684" y="1991"/>
                        </a:lnTo>
                        <a:lnTo>
                          <a:pt x="4545" y="2045"/>
                        </a:lnTo>
                        <a:lnTo>
                          <a:pt x="4399" y="2092"/>
                        </a:lnTo>
                        <a:lnTo>
                          <a:pt x="4248" y="2137"/>
                        </a:lnTo>
                        <a:lnTo>
                          <a:pt x="4091" y="2175"/>
                        </a:lnTo>
                        <a:lnTo>
                          <a:pt x="3929" y="2210"/>
                        </a:lnTo>
                        <a:lnTo>
                          <a:pt x="3761" y="2240"/>
                        </a:lnTo>
                        <a:lnTo>
                          <a:pt x="3588" y="2266"/>
                        </a:lnTo>
                        <a:lnTo>
                          <a:pt x="3411" y="2285"/>
                        </a:lnTo>
                        <a:lnTo>
                          <a:pt x="3230" y="2299"/>
                        </a:lnTo>
                        <a:lnTo>
                          <a:pt x="3046" y="2308"/>
                        </a:lnTo>
                        <a:lnTo>
                          <a:pt x="2857" y="2311"/>
                        </a:lnTo>
                        <a:lnTo>
                          <a:pt x="2670" y="2308"/>
                        </a:lnTo>
                        <a:lnTo>
                          <a:pt x="2484" y="2299"/>
                        </a:lnTo>
                        <a:lnTo>
                          <a:pt x="2304" y="2285"/>
                        </a:lnTo>
                        <a:lnTo>
                          <a:pt x="2127" y="2266"/>
                        </a:lnTo>
                        <a:lnTo>
                          <a:pt x="1955" y="2240"/>
                        </a:lnTo>
                        <a:lnTo>
                          <a:pt x="1787" y="2210"/>
                        </a:lnTo>
                        <a:lnTo>
                          <a:pt x="1624" y="2175"/>
                        </a:lnTo>
                        <a:lnTo>
                          <a:pt x="1466" y="2137"/>
                        </a:lnTo>
                        <a:lnTo>
                          <a:pt x="1315" y="2092"/>
                        </a:lnTo>
                        <a:lnTo>
                          <a:pt x="1169" y="2045"/>
                        </a:lnTo>
                        <a:lnTo>
                          <a:pt x="1032" y="1991"/>
                        </a:lnTo>
                        <a:lnTo>
                          <a:pt x="900" y="1936"/>
                        </a:lnTo>
                        <a:lnTo>
                          <a:pt x="775" y="1877"/>
                        </a:lnTo>
                        <a:lnTo>
                          <a:pt x="659" y="1812"/>
                        </a:lnTo>
                        <a:lnTo>
                          <a:pt x="552" y="1745"/>
                        </a:lnTo>
                        <a:lnTo>
                          <a:pt x="451" y="1675"/>
                        </a:lnTo>
                        <a:lnTo>
                          <a:pt x="361" y="1602"/>
                        </a:lnTo>
                        <a:lnTo>
                          <a:pt x="279" y="1526"/>
                        </a:lnTo>
                        <a:lnTo>
                          <a:pt x="208" y="1448"/>
                        </a:lnTo>
                        <a:lnTo>
                          <a:pt x="146" y="1366"/>
                        </a:lnTo>
                        <a:lnTo>
                          <a:pt x="94" y="1283"/>
                        </a:lnTo>
                        <a:lnTo>
                          <a:pt x="54" y="1197"/>
                        </a:lnTo>
                        <a:lnTo>
                          <a:pt x="24" y="1109"/>
                        </a:lnTo>
                        <a:lnTo>
                          <a:pt x="7" y="1020"/>
                        </a:lnTo>
                        <a:lnTo>
                          <a:pt x="0" y="9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solidFill>
                      <a:schemeClr val="accent1">
                        <a:lumMod val="75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21" name="Freeform 16"/>
                  <p:cNvSpPr>
                    <a:spLocks/>
                  </p:cNvSpPr>
                  <p:nvPr/>
                </p:nvSpPr>
                <p:spPr bwMode="auto">
                  <a:xfrm>
                    <a:off x="3759200" y="5773738"/>
                    <a:ext cx="349250" cy="1725613"/>
                  </a:xfrm>
                  <a:custGeom>
                    <a:avLst/>
                    <a:gdLst>
                      <a:gd name="T0" fmla="*/ 0 w 220"/>
                      <a:gd name="T1" fmla="*/ 0 h 1087"/>
                      <a:gd name="T2" fmla="*/ 67 w 220"/>
                      <a:gd name="T3" fmla="*/ 60 h 1087"/>
                      <a:gd name="T4" fmla="*/ 140 w 220"/>
                      <a:gd name="T5" fmla="*/ 118 h 1087"/>
                      <a:gd name="T6" fmla="*/ 220 w 220"/>
                      <a:gd name="T7" fmla="*/ 175 h 1087"/>
                      <a:gd name="T8" fmla="*/ 220 w 220"/>
                      <a:gd name="T9" fmla="*/ 1087 h 1087"/>
                      <a:gd name="T10" fmla="*/ 140 w 220"/>
                      <a:gd name="T11" fmla="*/ 1033 h 1087"/>
                      <a:gd name="T12" fmla="*/ 67 w 220"/>
                      <a:gd name="T13" fmla="*/ 976 h 1087"/>
                      <a:gd name="T14" fmla="*/ 0 w 220"/>
                      <a:gd name="T15" fmla="*/ 919 h 1087"/>
                      <a:gd name="T16" fmla="*/ 0 w 220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20" h="1087">
                        <a:moveTo>
                          <a:pt x="0" y="0"/>
                        </a:moveTo>
                        <a:lnTo>
                          <a:pt x="67" y="60"/>
                        </a:lnTo>
                        <a:lnTo>
                          <a:pt x="140" y="118"/>
                        </a:lnTo>
                        <a:lnTo>
                          <a:pt x="220" y="175"/>
                        </a:lnTo>
                        <a:lnTo>
                          <a:pt x="220" y="1087"/>
                        </a:lnTo>
                        <a:lnTo>
                          <a:pt x="140" y="1033"/>
                        </a:lnTo>
                        <a:lnTo>
                          <a:pt x="67" y="976"/>
                        </a:lnTo>
                        <a:lnTo>
                          <a:pt x="0" y="9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22" name="Freeform 17"/>
                  <p:cNvSpPr>
                    <a:spLocks/>
                  </p:cNvSpPr>
                  <p:nvPr/>
                </p:nvSpPr>
                <p:spPr bwMode="auto">
                  <a:xfrm>
                    <a:off x="11436350" y="5773738"/>
                    <a:ext cx="347663" cy="1725613"/>
                  </a:xfrm>
                  <a:custGeom>
                    <a:avLst/>
                    <a:gdLst>
                      <a:gd name="T0" fmla="*/ 219 w 219"/>
                      <a:gd name="T1" fmla="*/ 0 h 1087"/>
                      <a:gd name="T2" fmla="*/ 219 w 219"/>
                      <a:gd name="T3" fmla="*/ 919 h 1087"/>
                      <a:gd name="T4" fmla="*/ 151 w 219"/>
                      <a:gd name="T5" fmla="*/ 976 h 1087"/>
                      <a:gd name="T6" fmla="*/ 78 w 219"/>
                      <a:gd name="T7" fmla="*/ 1033 h 1087"/>
                      <a:gd name="T8" fmla="*/ 0 w 219"/>
                      <a:gd name="T9" fmla="*/ 1087 h 1087"/>
                      <a:gd name="T10" fmla="*/ 0 w 219"/>
                      <a:gd name="T11" fmla="*/ 175 h 1087"/>
                      <a:gd name="T12" fmla="*/ 78 w 219"/>
                      <a:gd name="T13" fmla="*/ 118 h 1087"/>
                      <a:gd name="T14" fmla="*/ 151 w 219"/>
                      <a:gd name="T15" fmla="*/ 60 h 1087"/>
                      <a:gd name="T16" fmla="*/ 219 w 219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19" h="1087">
                        <a:moveTo>
                          <a:pt x="219" y="0"/>
                        </a:moveTo>
                        <a:lnTo>
                          <a:pt x="219" y="919"/>
                        </a:lnTo>
                        <a:lnTo>
                          <a:pt x="151" y="976"/>
                        </a:lnTo>
                        <a:lnTo>
                          <a:pt x="78" y="1033"/>
                        </a:lnTo>
                        <a:lnTo>
                          <a:pt x="0" y="1087"/>
                        </a:lnTo>
                        <a:lnTo>
                          <a:pt x="0" y="175"/>
                        </a:lnTo>
                        <a:lnTo>
                          <a:pt x="78" y="118"/>
                        </a:lnTo>
                        <a:lnTo>
                          <a:pt x="151" y="60"/>
                        </a:lnTo>
                        <a:lnTo>
                          <a:pt x="21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23" name="Freeform 18"/>
                  <p:cNvSpPr>
                    <a:spLocks/>
                  </p:cNvSpPr>
                  <p:nvPr/>
                </p:nvSpPr>
                <p:spPr bwMode="auto">
                  <a:xfrm>
                    <a:off x="4457700" y="6267450"/>
                    <a:ext cx="347663" cy="1598613"/>
                  </a:xfrm>
                  <a:custGeom>
                    <a:avLst/>
                    <a:gdLst>
                      <a:gd name="T0" fmla="*/ 0 w 219"/>
                      <a:gd name="T1" fmla="*/ 0 h 1007"/>
                      <a:gd name="T2" fmla="*/ 106 w 219"/>
                      <a:gd name="T3" fmla="*/ 53 h 1007"/>
                      <a:gd name="T4" fmla="*/ 219 w 219"/>
                      <a:gd name="T5" fmla="*/ 106 h 1007"/>
                      <a:gd name="T6" fmla="*/ 219 w 219"/>
                      <a:gd name="T7" fmla="*/ 1007 h 1007"/>
                      <a:gd name="T8" fmla="*/ 106 w 219"/>
                      <a:gd name="T9" fmla="*/ 959 h 1007"/>
                      <a:gd name="T10" fmla="*/ 0 w 219"/>
                      <a:gd name="T11" fmla="*/ 905 h 1007"/>
                      <a:gd name="T12" fmla="*/ 0 w 219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1007">
                        <a:moveTo>
                          <a:pt x="0" y="0"/>
                        </a:moveTo>
                        <a:lnTo>
                          <a:pt x="106" y="53"/>
                        </a:lnTo>
                        <a:lnTo>
                          <a:pt x="219" y="106"/>
                        </a:lnTo>
                        <a:lnTo>
                          <a:pt x="219" y="1007"/>
                        </a:lnTo>
                        <a:lnTo>
                          <a:pt x="106" y="959"/>
                        </a:lnTo>
                        <a:lnTo>
                          <a:pt x="0" y="90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24" name="Freeform 19"/>
                  <p:cNvSpPr>
                    <a:spLocks/>
                  </p:cNvSpPr>
                  <p:nvPr/>
                </p:nvSpPr>
                <p:spPr bwMode="auto">
                  <a:xfrm>
                    <a:off x="10737850" y="6267450"/>
                    <a:ext cx="349250" cy="1598613"/>
                  </a:xfrm>
                  <a:custGeom>
                    <a:avLst/>
                    <a:gdLst>
                      <a:gd name="T0" fmla="*/ 220 w 220"/>
                      <a:gd name="T1" fmla="*/ 0 h 1007"/>
                      <a:gd name="T2" fmla="*/ 220 w 220"/>
                      <a:gd name="T3" fmla="*/ 905 h 1007"/>
                      <a:gd name="T4" fmla="*/ 112 w 220"/>
                      <a:gd name="T5" fmla="*/ 959 h 1007"/>
                      <a:gd name="T6" fmla="*/ 0 w 220"/>
                      <a:gd name="T7" fmla="*/ 1007 h 1007"/>
                      <a:gd name="T8" fmla="*/ 0 w 220"/>
                      <a:gd name="T9" fmla="*/ 106 h 1007"/>
                      <a:gd name="T10" fmla="*/ 112 w 220"/>
                      <a:gd name="T11" fmla="*/ 53 h 1007"/>
                      <a:gd name="T12" fmla="*/ 220 w 220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1007">
                        <a:moveTo>
                          <a:pt x="220" y="0"/>
                        </a:moveTo>
                        <a:lnTo>
                          <a:pt x="220" y="905"/>
                        </a:lnTo>
                        <a:lnTo>
                          <a:pt x="112" y="959"/>
                        </a:lnTo>
                        <a:lnTo>
                          <a:pt x="0" y="1007"/>
                        </a:lnTo>
                        <a:lnTo>
                          <a:pt x="0" y="106"/>
                        </a:lnTo>
                        <a:lnTo>
                          <a:pt x="112" y="5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25" name="Freeform 20"/>
                  <p:cNvSpPr>
                    <a:spLocks/>
                  </p:cNvSpPr>
                  <p:nvPr/>
                </p:nvSpPr>
                <p:spPr bwMode="auto">
                  <a:xfrm>
                    <a:off x="5154613" y="6575425"/>
                    <a:ext cx="347663" cy="1530350"/>
                  </a:xfrm>
                  <a:custGeom>
                    <a:avLst/>
                    <a:gdLst>
                      <a:gd name="T0" fmla="*/ 0 w 219"/>
                      <a:gd name="T1" fmla="*/ 0 h 964"/>
                      <a:gd name="T2" fmla="*/ 108 w 219"/>
                      <a:gd name="T3" fmla="*/ 37 h 964"/>
                      <a:gd name="T4" fmla="*/ 219 w 219"/>
                      <a:gd name="T5" fmla="*/ 71 h 964"/>
                      <a:gd name="T6" fmla="*/ 219 w 219"/>
                      <a:gd name="T7" fmla="*/ 964 h 964"/>
                      <a:gd name="T8" fmla="*/ 108 w 219"/>
                      <a:gd name="T9" fmla="*/ 931 h 964"/>
                      <a:gd name="T10" fmla="*/ 0 w 219"/>
                      <a:gd name="T11" fmla="*/ 897 h 964"/>
                      <a:gd name="T12" fmla="*/ 0 w 219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64">
                        <a:moveTo>
                          <a:pt x="0" y="0"/>
                        </a:moveTo>
                        <a:lnTo>
                          <a:pt x="108" y="37"/>
                        </a:lnTo>
                        <a:lnTo>
                          <a:pt x="219" y="71"/>
                        </a:lnTo>
                        <a:lnTo>
                          <a:pt x="219" y="964"/>
                        </a:lnTo>
                        <a:lnTo>
                          <a:pt x="108" y="931"/>
                        </a:lnTo>
                        <a:lnTo>
                          <a:pt x="0" y="89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26" name="Freeform 21"/>
                  <p:cNvSpPr>
                    <a:spLocks/>
                  </p:cNvSpPr>
                  <p:nvPr/>
                </p:nvSpPr>
                <p:spPr bwMode="auto">
                  <a:xfrm>
                    <a:off x="10040938" y="6575425"/>
                    <a:ext cx="346075" cy="1530350"/>
                  </a:xfrm>
                  <a:custGeom>
                    <a:avLst/>
                    <a:gdLst>
                      <a:gd name="T0" fmla="*/ 218 w 218"/>
                      <a:gd name="T1" fmla="*/ 0 h 964"/>
                      <a:gd name="T2" fmla="*/ 218 w 218"/>
                      <a:gd name="T3" fmla="*/ 897 h 964"/>
                      <a:gd name="T4" fmla="*/ 111 w 218"/>
                      <a:gd name="T5" fmla="*/ 931 h 964"/>
                      <a:gd name="T6" fmla="*/ 0 w 218"/>
                      <a:gd name="T7" fmla="*/ 964 h 964"/>
                      <a:gd name="T8" fmla="*/ 0 w 218"/>
                      <a:gd name="T9" fmla="*/ 71 h 964"/>
                      <a:gd name="T10" fmla="*/ 111 w 218"/>
                      <a:gd name="T11" fmla="*/ 37 h 964"/>
                      <a:gd name="T12" fmla="*/ 218 w 218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8" h="964">
                        <a:moveTo>
                          <a:pt x="218" y="0"/>
                        </a:moveTo>
                        <a:lnTo>
                          <a:pt x="218" y="897"/>
                        </a:lnTo>
                        <a:lnTo>
                          <a:pt x="111" y="931"/>
                        </a:lnTo>
                        <a:lnTo>
                          <a:pt x="0" y="964"/>
                        </a:lnTo>
                        <a:lnTo>
                          <a:pt x="0" y="71"/>
                        </a:lnTo>
                        <a:lnTo>
                          <a:pt x="111" y="37"/>
                        </a:lnTo>
                        <a:lnTo>
                          <a:pt x="2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27" name="Freeform 22"/>
                  <p:cNvSpPr>
                    <a:spLocks/>
                  </p:cNvSpPr>
                  <p:nvPr/>
                </p:nvSpPr>
                <p:spPr bwMode="auto">
                  <a:xfrm>
                    <a:off x="6027738" y="6823075"/>
                    <a:ext cx="347663" cy="1470025"/>
                  </a:xfrm>
                  <a:custGeom>
                    <a:avLst/>
                    <a:gdLst>
                      <a:gd name="T0" fmla="*/ 0 w 219"/>
                      <a:gd name="T1" fmla="*/ 0 h 926"/>
                      <a:gd name="T2" fmla="*/ 108 w 219"/>
                      <a:gd name="T3" fmla="*/ 23 h 926"/>
                      <a:gd name="T4" fmla="*/ 219 w 219"/>
                      <a:gd name="T5" fmla="*/ 42 h 926"/>
                      <a:gd name="T6" fmla="*/ 219 w 219"/>
                      <a:gd name="T7" fmla="*/ 926 h 926"/>
                      <a:gd name="T8" fmla="*/ 108 w 219"/>
                      <a:gd name="T9" fmla="*/ 909 h 926"/>
                      <a:gd name="T10" fmla="*/ 0 w 219"/>
                      <a:gd name="T11" fmla="*/ 888 h 926"/>
                      <a:gd name="T12" fmla="*/ 0 w 219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26">
                        <a:moveTo>
                          <a:pt x="0" y="0"/>
                        </a:moveTo>
                        <a:lnTo>
                          <a:pt x="108" y="23"/>
                        </a:lnTo>
                        <a:lnTo>
                          <a:pt x="219" y="42"/>
                        </a:lnTo>
                        <a:lnTo>
                          <a:pt x="219" y="926"/>
                        </a:lnTo>
                        <a:lnTo>
                          <a:pt x="108" y="909"/>
                        </a:lnTo>
                        <a:lnTo>
                          <a:pt x="0" y="88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28" name="Freeform 23"/>
                  <p:cNvSpPr>
                    <a:spLocks/>
                  </p:cNvSpPr>
                  <p:nvPr/>
                </p:nvSpPr>
                <p:spPr bwMode="auto">
                  <a:xfrm>
                    <a:off x="9167813" y="6823075"/>
                    <a:ext cx="349250" cy="1470025"/>
                  </a:xfrm>
                  <a:custGeom>
                    <a:avLst/>
                    <a:gdLst>
                      <a:gd name="T0" fmla="*/ 220 w 220"/>
                      <a:gd name="T1" fmla="*/ 0 h 926"/>
                      <a:gd name="T2" fmla="*/ 220 w 220"/>
                      <a:gd name="T3" fmla="*/ 888 h 926"/>
                      <a:gd name="T4" fmla="*/ 111 w 220"/>
                      <a:gd name="T5" fmla="*/ 909 h 926"/>
                      <a:gd name="T6" fmla="*/ 0 w 220"/>
                      <a:gd name="T7" fmla="*/ 926 h 926"/>
                      <a:gd name="T8" fmla="*/ 0 w 220"/>
                      <a:gd name="T9" fmla="*/ 42 h 926"/>
                      <a:gd name="T10" fmla="*/ 111 w 220"/>
                      <a:gd name="T11" fmla="*/ 23 h 926"/>
                      <a:gd name="T12" fmla="*/ 220 w 220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926">
                        <a:moveTo>
                          <a:pt x="220" y="0"/>
                        </a:moveTo>
                        <a:lnTo>
                          <a:pt x="220" y="888"/>
                        </a:lnTo>
                        <a:lnTo>
                          <a:pt x="111" y="909"/>
                        </a:lnTo>
                        <a:lnTo>
                          <a:pt x="0" y="926"/>
                        </a:lnTo>
                        <a:lnTo>
                          <a:pt x="0" y="42"/>
                        </a:lnTo>
                        <a:lnTo>
                          <a:pt x="111" y="2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29" name="Freeform 24"/>
                  <p:cNvSpPr>
                    <a:spLocks/>
                  </p:cNvSpPr>
                  <p:nvPr/>
                </p:nvSpPr>
                <p:spPr bwMode="auto">
                  <a:xfrm>
                    <a:off x="7073900" y="6975475"/>
                    <a:ext cx="347663" cy="1417638"/>
                  </a:xfrm>
                  <a:custGeom>
                    <a:avLst/>
                    <a:gdLst>
                      <a:gd name="T0" fmla="*/ 0 w 219"/>
                      <a:gd name="T1" fmla="*/ 0 h 893"/>
                      <a:gd name="T2" fmla="*/ 110 w 219"/>
                      <a:gd name="T3" fmla="*/ 7 h 893"/>
                      <a:gd name="T4" fmla="*/ 219 w 219"/>
                      <a:gd name="T5" fmla="*/ 12 h 893"/>
                      <a:gd name="T6" fmla="*/ 219 w 219"/>
                      <a:gd name="T7" fmla="*/ 893 h 893"/>
                      <a:gd name="T8" fmla="*/ 110 w 219"/>
                      <a:gd name="T9" fmla="*/ 890 h 893"/>
                      <a:gd name="T10" fmla="*/ 0 w 219"/>
                      <a:gd name="T11" fmla="*/ 881 h 893"/>
                      <a:gd name="T12" fmla="*/ 0 w 219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893">
                        <a:moveTo>
                          <a:pt x="0" y="0"/>
                        </a:moveTo>
                        <a:lnTo>
                          <a:pt x="110" y="7"/>
                        </a:lnTo>
                        <a:lnTo>
                          <a:pt x="219" y="12"/>
                        </a:lnTo>
                        <a:lnTo>
                          <a:pt x="219" y="893"/>
                        </a:lnTo>
                        <a:lnTo>
                          <a:pt x="110" y="890"/>
                        </a:lnTo>
                        <a:lnTo>
                          <a:pt x="0" y="88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30" name="Freeform 25"/>
                  <p:cNvSpPr>
                    <a:spLocks/>
                  </p:cNvSpPr>
                  <p:nvPr/>
                </p:nvSpPr>
                <p:spPr bwMode="auto">
                  <a:xfrm>
                    <a:off x="8120063" y="6975475"/>
                    <a:ext cx="350838" cy="1417638"/>
                  </a:xfrm>
                  <a:custGeom>
                    <a:avLst/>
                    <a:gdLst>
                      <a:gd name="T0" fmla="*/ 221 w 221"/>
                      <a:gd name="T1" fmla="*/ 0 h 893"/>
                      <a:gd name="T2" fmla="*/ 221 w 221"/>
                      <a:gd name="T3" fmla="*/ 881 h 893"/>
                      <a:gd name="T4" fmla="*/ 110 w 221"/>
                      <a:gd name="T5" fmla="*/ 890 h 893"/>
                      <a:gd name="T6" fmla="*/ 0 w 221"/>
                      <a:gd name="T7" fmla="*/ 893 h 893"/>
                      <a:gd name="T8" fmla="*/ 0 w 221"/>
                      <a:gd name="T9" fmla="*/ 12 h 893"/>
                      <a:gd name="T10" fmla="*/ 110 w 221"/>
                      <a:gd name="T11" fmla="*/ 7 h 893"/>
                      <a:gd name="T12" fmla="*/ 221 w 221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1" h="893">
                        <a:moveTo>
                          <a:pt x="221" y="0"/>
                        </a:moveTo>
                        <a:lnTo>
                          <a:pt x="221" y="881"/>
                        </a:lnTo>
                        <a:lnTo>
                          <a:pt x="110" y="890"/>
                        </a:lnTo>
                        <a:lnTo>
                          <a:pt x="0" y="893"/>
                        </a:lnTo>
                        <a:lnTo>
                          <a:pt x="0" y="12"/>
                        </a:lnTo>
                        <a:lnTo>
                          <a:pt x="110" y="7"/>
                        </a:lnTo>
                        <a:lnTo>
                          <a:pt x="221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516" name="Group 515"/>
                <p:cNvGrpSpPr/>
                <p:nvPr/>
              </p:nvGrpSpPr>
              <p:grpSpPr>
                <a:xfrm>
                  <a:off x="6338645" y="2741246"/>
                  <a:ext cx="9070975" cy="4368800"/>
                  <a:chOff x="3235325" y="2628900"/>
                  <a:chExt cx="9070975" cy="4368800"/>
                </a:xfrm>
              </p:grpSpPr>
              <p:sp>
                <p:nvSpPr>
                  <p:cNvPr id="517" name="Freeform 26"/>
                  <p:cNvSpPr>
                    <a:spLocks/>
                  </p:cNvSpPr>
                  <p:nvPr/>
                </p:nvSpPr>
                <p:spPr bwMode="auto">
                  <a:xfrm>
                    <a:off x="3235325" y="2628900"/>
                    <a:ext cx="9070975" cy="4368800"/>
                  </a:xfrm>
                  <a:custGeom>
                    <a:avLst/>
                    <a:gdLst>
                      <a:gd name="T0" fmla="*/ 3038 w 5714"/>
                      <a:gd name="T1" fmla="*/ 2 h 2752"/>
                      <a:gd name="T2" fmla="*/ 3390 w 5714"/>
                      <a:gd name="T3" fmla="*/ 21 h 2752"/>
                      <a:gd name="T4" fmla="*/ 3728 w 5714"/>
                      <a:gd name="T5" fmla="*/ 59 h 2752"/>
                      <a:gd name="T6" fmla="*/ 4047 w 5714"/>
                      <a:gd name="T7" fmla="*/ 115 h 2752"/>
                      <a:gd name="T8" fmla="*/ 4349 w 5714"/>
                      <a:gd name="T9" fmla="*/ 186 h 2752"/>
                      <a:gd name="T10" fmla="*/ 4627 w 5714"/>
                      <a:gd name="T11" fmla="*/ 273 h 2752"/>
                      <a:gd name="T12" fmla="*/ 4878 w 5714"/>
                      <a:gd name="T13" fmla="*/ 374 h 2752"/>
                      <a:gd name="T14" fmla="*/ 5102 w 5714"/>
                      <a:gd name="T15" fmla="*/ 488 h 2752"/>
                      <a:gd name="T16" fmla="*/ 5296 w 5714"/>
                      <a:gd name="T17" fmla="*/ 617 h 2752"/>
                      <a:gd name="T18" fmla="*/ 5456 w 5714"/>
                      <a:gd name="T19" fmla="*/ 756 h 2752"/>
                      <a:gd name="T20" fmla="*/ 5581 w 5714"/>
                      <a:gd name="T21" fmla="*/ 905 h 2752"/>
                      <a:gd name="T22" fmla="*/ 5666 w 5714"/>
                      <a:gd name="T23" fmla="*/ 1065 h 2752"/>
                      <a:gd name="T24" fmla="*/ 5709 w 5714"/>
                      <a:gd name="T25" fmla="*/ 1233 h 2752"/>
                      <a:gd name="T26" fmla="*/ 5709 w 5714"/>
                      <a:gd name="T27" fmla="*/ 1412 h 2752"/>
                      <a:gd name="T28" fmla="*/ 5662 w 5714"/>
                      <a:gd name="T29" fmla="*/ 1590 h 2752"/>
                      <a:gd name="T30" fmla="*/ 5569 w 5714"/>
                      <a:gd name="T31" fmla="*/ 1762 h 2752"/>
                      <a:gd name="T32" fmla="*/ 5435 w 5714"/>
                      <a:gd name="T33" fmla="*/ 1927 h 2752"/>
                      <a:gd name="T34" fmla="*/ 5263 w 5714"/>
                      <a:gd name="T35" fmla="*/ 2081 h 2752"/>
                      <a:gd name="T36" fmla="*/ 5055 w 5714"/>
                      <a:gd name="T37" fmla="*/ 2224 h 2752"/>
                      <a:gd name="T38" fmla="*/ 4816 w 5714"/>
                      <a:gd name="T39" fmla="*/ 2352 h 2752"/>
                      <a:gd name="T40" fmla="*/ 4545 w 5714"/>
                      <a:gd name="T41" fmla="*/ 2467 h 2752"/>
                      <a:gd name="T42" fmla="*/ 4248 w 5714"/>
                      <a:gd name="T43" fmla="*/ 2564 h 2752"/>
                      <a:gd name="T44" fmla="*/ 3929 w 5714"/>
                      <a:gd name="T45" fmla="*/ 2644 h 2752"/>
                      <a:gd name="T46" fmla="*/ 3588 w 5714"/>
                      <a:gd name="T47" fmla="*/ 2702 h 2752"/>
                      <a:gd name="T48" fmla="*/ 3230 w 5714"/>
                      <a:gd name="T49" fmla="*/ 2738 h 2752"/>
                      <a:gd name="T50" fmla="*/ 2857 w 5714"/>
                      <a:gd name="T51" fmla="*/ 2752 h 2752"/>
                      <a:gd name="T52" fmla="*/ 2484 w 5714"/>
                      <a:gd name="T53" fmla="*/ 2738 h 2752"/>
                      <a:gd name="T54" fmla="*/ 2127 w 5714"/>
                      <a:gd name="T55" fmla="*/ 2702 h 2752"/>
                      <a:gd name="T56" fmla="*/ 1787 w 5714"/>
                      <a:gd name="T57" fmla="*/ 2644 h 2752"/>
                      <a:gd name="T58" fmla="*/ 1466 w 5714"/>
                      <a:gd name="T59" fmla="*/ 2564 h 2752"/>
                      <a:gd name="T60" fmla="*/ 1169 w 5714"/>
                      <a:gd name="T61" fmla="*/ 2467 h 2752"/>
                      <a:gd name="T62" fmla="*/ 900 w 5714"/>
                      <a:gd name="T63" fmla="*/ 2352 h 2752"/>
                      <a:gd name="T64" fmla="*/ 659 w 5714"/>
                      <a:gd name="T65" fmla="*/ 2224 h 2752"/>
                      <a:gd name="T66" fmla="*/ 451 w 5714"/>
                      <a:gd name="T67" fmla="*/ 2081 h 2752"/>
                      <a:gd name="T68" fmla="*/ 279 w 5714"/>
                      <a:gd name="T69" fmla="*/ 1927 h 2752"/>
                      <a:gd name="T70" fmla="*/ 146 w 5714"/>
                      <a:gd name="T71" fmla="*/ 1762 h 2752"/>
                      <a:gd name="T72" fmla="*/ 54 w 5714"/>
                      <a:gd name="T73" fmla="*/ 1590 h 2752"/>
                      <a:gd name="T74" fmla="*/ 7 w 5714"/>
                      <a:gd name="T75" fmla="*/ 1412 h 2752"/>
                      <a:gd name="T76" fmla="*/ 5 w 5714"/>
                      <a:gd name="T77" fmla="*/ 1233 h 2752"/>
                      <a:gd name="T78" fmla="*/ 50 w 5714"/>
                      <a:gd name="T79" fmla="*/ 1065 h 2752"/>
                      <a:gd name="T80" fmla="*/ 135 w 5714"/>
                      <a:gd name="T81" fmla="*/ 905 h 2752"/>
                      <a:gd name="T82" fmla="*/ 258 w 5714"/>
                      <a:gd name="T83" fmla="*/ 756 h 2752"/>
                      <a:gd name="T84" fmla="*/ 420 w 5714"/>
                      <a:gd name="T85" fmla="*/ 617 h 2752"/>
                      <a:gd name="T86" fmla="*/ 612 w 5714"/>
                      <a:gd name="T87" fmla="*/ 488 h 2752"/>
                      <a:gd name="T88" fmla="*/ 836 w 5714"/>
                      <a:gd name="T89" fmla="*/ 374 h 2752"/>
                      <a:gd name="T90" fmla="*/ 1089 w 5714"/>
                      <a:gd name="T91" fmla="*/ 273 h 2752"/>
                      <a:gd name="T92" fmla="*/ 1367 w 5714"/>
                      <a:gd name="T93" fmla="*/ 186 h 2752"/>
                      <a:gd name="T94" fmla="*/ 1667 w 5714"/>
                      <a:gd name="T95" fmla="*/ 115 h 2752"/>
                      <a:gd name="T96" fmla="*/ 1986 w 5714"/>
                      <a:gd name="T97" fmla="*/ 59 h 2752"/>
                      <a:gd name="T98" fmla="*/ 2325 w 5714"/>
                      <a:gd name="T99" fmla="*/ 21 h 2752"/>
                      <a:gd name="T100" fmla="*/ 2677 w 5714"/>
                      <a:gd name="T101" fmla="*/ 2 h 2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752">
                        <a:moveTo>
                          <a:pt x="2857" y="0"/>
                        </a:moveTo>
                        <a:lnTo>
                          <a:pt x="3038" y="2"/>
                        </a:lnTo>
                        <a:lnTo>
                          <a:pt x="3216" y="9"/>
                        </a:lnTo>
                        <a:lnTo>
                          <a:pt x="3390" y="21"/>
                        </a:lnTo>
                        <a:lnTo>
                          <a:pt x="3561" y="38"/>
                        </a:lnTo>
                        <a:lnTo>
                          <a:pt x="3728" y="59"/>
                        </a:lnTo>
                        <a:lnTo>
                          <a:pt x="3891" y="85"/>
                        </a:lnTo>
                        <a:lnTo>
                          <a:pt x="4047" y="115"/>
                        </a:lnTo>
                        <a:lnTo>
                          <a:pt x="4202" y="148"/>
                        </a:lnTo>
                        <a:lnTo>
                          <a:pt x="4349" y="186"/>
                        </a:lnTo>
                        <a:lnTo>
                          <a:pt x="4490" y="228"/>
                        </a:lnTo>
                        <a:lnTo>
                          <a:pt x="4627" y="273"/>
                        </a:lnTo>
                        <a:lnTo>
                          <a:pt x="4755" y="321"/>
                        </a:lnTo>
                        <a:lnTo>
                          <a:pt x="4878" y="374"/>
                        </a:lnTo>
                        <a:lnTo>
                          <a:pt x="4994" y="429"/>
                        </a:lnTo>
                        <a:lnTo>
                          <a:pt x="5102" y="488"/>
                        </a:lnTo>
                        <a:lnTo>
                          <a:pt x="5203" y="551"/>
                        </a:lnTo>
                        <a:lnTo>
                          <a:pt x="5296" y="617"/>
                        </a:lnTo>
                        <a:lnTo>
                          <a:pt x="5380" y="685"/>
                        </a:lnTo>
                        <a:lnTo>
                          <a:pt x="5456" y="756"/>
                        </a:lnTo>
                        <a:lnTo>
                          <a:pt x="5524" y="829"/>
                        </a:lnTo>
                        <a:lnTo>
                          <a:pt x="5581" y="905"/>
                        </a:lnTo>
                        <a:lnTo>
                          <a:pt x="5628" y="985"/>
                        </a:lnTo>
                        <a:lnTo>
                          <a:pt x="5666" y="1065"/>
                        </a:lnTo>
                        <a:lnTo>
                          <a:pt x="5694" y="1148"/>
                        </a:lnTo>
                        <a:lnTo>
                          <a:pt x="5709" y="1233"/>
                        </a:lnTo>
                        <a:lnTo>
                          <a:pt x="5714" y="1320"/>
                        </a:lnTo>
                        <a:lnTo>
                          <a:pt x="5709" y="1412"/>
                        </a:lnTo>
                        <a:lnTo>
                          <a:pt x="5692" y="1501"/>
                        </a:lnTo>
                        <a:lnTo>
                          <a:pt x="5662" y="1590"/>
                        </a:lnTo>
                        <a:lnTo>
                          <a:pt x="5621" y="1677"/>
                        </a:lnTo>
                        <a:lnTo>
                          <a:pt x="5569" y="1762"/>
                        </a:lnTo>
                        <a:lnTo>
                          <a:pt x="5508" y="1845"/>
                        </a:lnTo>
                        <a:lnTo>
                          <a:pt x="5435" y="1927"/>
                        </a:lnTo>
                        <a:lnTo>
                          <a:pt x="5353" y="2005"/>
                        </a:lnTo>
                        <a:lnTo>
                          <a:pt x="5263" y="2081"/>
                        </a:lnTo>
                        <a:lnTo>
                          <a:pt x="5164" y="2154"/>
                        </a:lnTo>
                        <a:lnTo>
                          <a:pt x="5055" y="2224"/>
                        </a:lnTo>
                        <a:lnTo>
                          <a:pt x="4939" y="2290"/>
                        </a:lnTo>
                        <a:lnTo>
                          <a:pt x="4816" y="2352"/>
                        </a:lnTo>
                        <a:lnTo>
                          <a:pt x="4684" y="2411"/>
                        </a:lnTo>
                        <a:lnTo>
                          <a:pt x="4545" y="2467"/>
                        </a:lnTo>
                        <a:lnTo>
                          <a:pt x="4399" y="2517"/>
                        </a:lnTo>
                        <a:lnTo>
                          <a:pt x="4248" y="2564"/>
                        </a:lnTo>
                        <a:lnTo>
                          <a:pt x="4091" y="2606"/>
                        </a:lnTo>
                        <a:lnTo>
                          <a:pt x="3929" y="2644"/>
                        </a:lnTo>
                        <a:lnTo>
                          <a:pt x="3761" y="2675"/>
                        </a:lnTo>
                        <a:lnTo>
                          <a:pt x="3588" y="2702"/>
                        </a:lnTo>
                        <a:lnTo>
                          <a:pt x="3411" y="2724"/>
                        </a:lnTo>
                        <a:lnTo>
                          <a:pt x="3230" y="2738"/>
                        </a:lnTo>
                        <a:lnTo>
                          <a:pt x="3046" y="2748"/>
                        </a:lnTo>
                        <a:lnTo>
                          <a:pt x="2857" y="2752"/>
                        </a:lnTo>
                        <a:lnTo>
                          <a:pt x="2670" y="2748"/>
                        </a:lnTo>
                        <a:lnTo>
                          <a:pt x="2484" y="2738"/>
                        </a:lnTo>
                        <a:lnTo>
                          <a:pt x="2304" y="2724"/>
                        </a:lnTo>
                        <a:lnTo>
                          <a:pt x="2127" y="2702"/>
                        </a:lnTo>
                        <a:lnTo>
                          <a:pt x="1955" y="2675"/>
                        </a:lnTo>
                        <a:lnTo>
                          <a:pt x="1787" y="2644"/>
                        </a:lnTo>
                        <a:lnTo>
                          <a:pt x="1624" y="2606"/>
                        </a:lnTo>
                        <a:lnTo>
                          <a:pt x="1466" y="2564"/>
                        </a:lnTo>
                        <a:lnTo>
                          <a:pt x="1315" y="2517"/>
                        </a:lnTo>
                        <a:lnTo>
                          <a:pt x="1169" y="2467"/>
                        </a:lnTo>
                        <a:lnTo>
                          <a:pt x="1032" y="2411"/>
                        </a:lnTo>
                        <a:lnTo>
                          <a:pt x="900" y="2352"/>
                        </a:lnTo>
                        <a:lnTo>
                          <a:pt x="775" y="2290"/>
                        </a:lnTo>
                        <a:lnTo>
                          <a:pt x="659" y="2224"/>
                        </a:lnTo>
                        <a:lnTo>
                          <a:pt x="552" y="2154"/>
                        </a:lnTo>
                        <a:lnTo>
                          <a:pt x="451" y="2081"/>
                        </a:lnTo>
                        <a:lnTo>
                          <a:pt x="361" y="2005"/>
                        </a:lnTo>
                        <a:lnTo>
                          <a:pt x="279" y="1927"/>
                        </a:lnTo>
                        <a:lnTo>
                          <a:pt x="208" y="1845"/>
                        </a:lnTo>
                        <a:lnTo>
                          <a:pt x="146" y="1762"/>
                        </a:lnTo>
                        <a:lnTo>
                          <a:pt x="94" y="1677"/>
                        </a:lnTo>
                        <a:lnTo>
                          <a:pt x="54" y="1590"/>
                        </a:lnTo>
                        <a:lnTo>
                          <a:pt x="24" y="1501"/>
                        </a:lnTo>
                        <a:lnTo>
                          <a:pt x="7" y="1412"/>
                        </a:lnTo>
                        <a:lnTo>
                          <a:pt x="0" y="1320"/>
                        </a:lnTo>
                        <a:lnTo>
                          <a:pt x="5" y="1233"/>
                        </a:lnTo>
                        <a:lnTo>
                          <a:pt x="23" y="1148"/>
                        </a:lnTo>
                        <a:lnTo>
                          <a:pt x="50" y="1065"/>
                        </a:lnTo>
                        <a:lnTo>
                          <a:pt x="87" y="985"/>
                        </a:lnTo>
                        <a:lnTo>
                          <a:pt x="135" y="905"/>
                        </a:lnTo>
                        <a:lnTo>
                          <a:pt x="193" y="829"/>
                        </a:lnTo>
                        <a:lnTo>
                          <a:pt x="258" y="756"/>
                        </a:lnTo>
                        <a:lnTo>
                          <a:pt x="335" y="685"/>
                        </a:lnTo>
                        <a:lnTo>
                          <a:pt x="420" y="617"/>
                        </a:lnTo>
                        <a:lnTo>
                          <a:pt x="512" y="551"/>
                        </a:lnTo>
                        <a:lnTo>
                          <a:pt x="612" y="488"/>
                        </a:lnTo>
                        <a:lnTo>
                          <a:pt x="722" y="429"/>
                        </a:lnTo>
                        <a:lnTo>
                          <a:pt x="836" y="374"/>
                        </a:lnTo>
                        <a:lnTo>
                          <a:pt x="959" y="321"/>
                        </a:lnTo>
                        <a:lnTo>
                          <a:pt x="1089" y="273"/>
                        </a:lnTo>
                        <a:lnTo>
                          <a:pt x="1225" y="228"/>
                        </a:lnTo>
                        <a:lnTo>
                          <a:pt x="1367" y="186"/>
                        </a:lnTo>
                        <a:lnTo>
                          <a:pt x="1514" y="148"/>
                        </a:lnTo>
                        <a:lnTo>
                          <a:pt x="1667" y="115"/>
                        </a:lnTo>
                        <a:lnTo>
                          <a:pt x="1825" y="85"/>
                        </a:lnTo>
                        <a:lnTo>
                          <a:pt x="1986" y="59"/>
                        </a:lnTo>
                        <a:lnTo>
                          <a:pt x="2155" y="38"/>
                        </a:lnTo>
                        <a:lnTo>
                          <a:pt x="2325" y="21"/>
                        </a:lnTo>
                        <a:lnTo>
                          <a:pt x="2500" y="9"/>
                        </a:lnTo>
                        <a:lnTo>
                          <a:pt x="2677" y="2"/>
                        </a:lnTo>
                        <a:lnTo>
                          <a:pt x="2857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18" name="Freeform 27"/>
                  <p:cNvSpPr>
                    <a:spLocks/>
                  </p:cNvSpPr>
                  <p:nvPr/>
                </p:nvSpPr>
                <p:spPr bwMode="auto">
                  <a:xfrm>
                    <a:off x="3932238" y="3152775"/>
                    <a:ext cx="7677150" cy="3138488"/>
                  </a:xfrm>
                  <a:custGeom>
                    <a:avLst/>
                    <a:gdLst>
                      <a:gd name="T0" fmla="*/ 2611 w 4836"/>
                      <a:gd name="T1" fmla="*/ 4 h 1977"/>
                      <a:gd name="T2" fmla="*/ 2977 w 4836"/>
                      <a:gd name="T3" fmla="*/ 28 h 1977"/>
                      <a:gd name="T4" fmla="*/ 3312 w 4836"/>
                      <a:gd name="T5" fmla="*/ 75 h 1977"/>
                      <a:gd name="T6" fmla="*/ 3619 w 4836"/>
                      <a:gd name="T7" fmla="*/ 141 h 1977"/>
                      <a:gd name="T8" fmla="*/ 3893 w 4836"/>
                      <a:gd name="T9" fmla="*/ 224 h 1977"/>
                      <a:gd name="T10" fmla="*/ 4136 w 4836"/>
                      <a:gd name="T11" fmla="*/ 318 h 1977"/>
                      <a:gd name="T12" fmla="*/ 4344 w 4836"/>
                      <a:gd name="T13" fmla="*/ 424 h 1977"/>
                      <a:gd name="T14" fmla="*/ 4517 w 4836"/>
                      <a:gd name="T15" fmla="*/ 535 h 1977"/>
                      <a:gd name="T16" fmla="*/ 4654 w 4836"/>
                      <a:gd name="T17" fmla="*/ 652 h 1977"/>
                      <a:gd name="T18" fmla="*/ 4755 w 4836"/>
                      <a:gd name="T19" fmla="*/ 768 h 1977"/>
                      <a:gd name="T20" fmla="*/ 4816 w 4836"/>
                      <a:gd name="T21" fmla="*/ 883 h 1977"/>
                      <a:gd name="T22" fmla="*/ 4836 w 4836"/>
                      <a:gd name="T23" fmla="*/ 990 h 1977"/>
                      <a:gd name="T24" fmla="*/ 4816 w 4836"/>
                      <a:gd name="T25" fmla="*/ 1100 h 1977"/>
                      <a:gd name="T26" fmla="*/ 4755 w 4836"/>
                      <a:gd name="T27" fmla="*/ 1213 h 1977"/>
                      <a:gd name="T28" fmla="*/ 4654 w 4836"/>
                      <a:gd name="T29" fmla="*/ 1329 h 1977"/>
                      <a:gd name="T30" fmla="*/ 4517 w 4836"/>
                      <a:gd name="T31" fmla="*/ 1444 h 1977"/>
                      <a:gd name="T32" fmla="*/ 4344 w 4836"/>
                      <a:gd name="T33" fmla="*/ 1555 h 1977"/>
                      <a:gd name="T34" fmla="*/ 4136 w 4836"/>
                      <a:gd name="T35" fmla="*/ 1659 h 1977"/>
                      <a:gd name="T36" fmla="*/ 3893 w 4836"/>
                      <a:gd name="T37" fmla="*/ 1755 h 1977"/>
                      <a:gd name="T38" fmla="*/ 3619 w 4836"/>
                      <a:gd name="T39" fmla="*/ 1836 h 1977"/>
                      <a:gd name="T40" fmla="*/ 3312 w 4836"/>
                      <a:gd name="T41" fmla="*/ 1902 h 1977"/>
                      <a:gd name="T42" fmla="*/ 2977 w 4836"/>
                      <a:gd name="T43" fmla="*/ 1949 h 1977"/>
                      <a:gd name="T44" fmla="*/ 2611 w 4836"/>
                      <a:gd name="T45" fmla="*/ 1974 h 1977"/>
                      <a:gd name="T46" fmla="*/ 2226 w 4836"/>
                      <a:gd name="T47" fmla="*/ 1974 h 1977"/>
                      <a:gd name="T48" fmla="*/ 1861 w 4836"/>
                      <a:gd name="T49" fmla="*/ 1949 h 1977"/>
                      <a:gd name="T50" fmla="*/ 1525 w 4836"/>
                      <a:gd name="T51" fmla="*/ 1902 h 1977"/>
                      <a:gd name="T52" fmla="*/ 1218 w 4836"/>
                      <a:gd name="T53" fmla="*/ 1836 h 1977"/>
                      <a:gd name="T54" fmla="*/ 944 w 4836"/>
                      <a:gd name="T55" fmla="*/ 1755 h 1977"/>
                      <a:gd name="T56" fmla="*/ 701 w 4836"/>
                      <a:gd name="T57" fmla="*/ 1659 h 1977"/>
                      <a:gd name="T58" fmla="*/ 493 w 4836"/>
                      <a:gd name="T59" fmla="*/ 1555 h 1977"/>
                      <a:gd name="T60" fmla="*/ 319 w 4836"/>
                      <a:gd name="T61" fmla="*/ 1444 h 1977"/>
                      <a:gd name="T62" fmla="*/ 182 w 4836"/>
                      <a:gd name="T63" fmla="*/ 1329 h 1977"/>
                      <a:gd name="T64" fmla="*/ 81 w 4836"/>
                      <a:gd name="T65" fmla="*/ 1213 h 1977"/>
                      <a:gd name="T66" fmla="*/ 21 w 4836"/>
                      <a:gd name="T67" fmla="*/ 1100 h 1977"/>
                      <a:gd name="T68" fmla="*/ 0 w 4836"/>
                      <a:gd name="T69" fmla="*/ 990 h 1977"/>
                      <a:gd name="T70" fmla="*/ 21 w 4836"/>
                      <a:gd name="T71" fmla="*/ 883 h 1977"/>
                      <a:gd name="T72" fmla="*/ 81 w 4836"/>
                      <a:gd name="T73" fmla="*/ 768 h 1977"/>
                      <a:gd name="T74" fmla="*/ 182 w 4836"/>
                      <a:gd name="T75" fmla="*/ 652 h 1977"/>
                      <a:gd name="T76" fmla="*/ 319 w 4836"/>
                      <a:gd name="T77" fmla="*/ 535 h 1977"/>
                      <a:gd name="T78" fmla="*/ 493 w 4836"/>
                      <a:gd name="T79" fmla="*/ 424 h 1977"/>
                      <a:gd name="T80" fmla="*/ 701 w 4836"/>
                      <a:gd name="T81" fmla="*/ 318 h 1977"/>
                      <a:gd name="T82" fmla="*/ 944 w 4836"/>
                      <a:gd name="T83" fmla="*/ 224 h 1977"/>
                      <a:gd name="T84" fmla="*/ 1218 w 4836"/>
                      <a:gd name="T85" fmla="*/ 141 h 1977"/>
                      <a:gd name="T86" fmla="*/ 1525 w 4836"/>
                      <a:gd name="T87" fmla="*/ 75 h 1977"/>
                      <a:gd name="T88" fmla="*/ 1861 w 4836"/>
                      <a:gd name="T89" fmla="*/ 28 h 1977"/>
                      <a:gd name="T90" fmla="*/ 2226 w 4836"/>
                      <a:gd name="T91" fmla="*/ 4 h 19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4836" h="1977">
                        <a:moveTo>
                          <a:pt x="2418" y="0"/>
                        </a:moveTo>
                        <a:lnTo>
                          <a:pt x="2611" y="4"/>
                        </a:lnTo>
                        <a:lnTo>
                          <a:pt x="2796" y="12"/>
                        </a:lnTo>
                        <a:lnTo>
                          <a:pt x="2977" y="28"/>
                        </a:lnTo>
                        <a:lnTo>
                          <a:pt x="3149" y="49"/>
                        </a:lnTo>
                        <a:lnTo>
                          <a:pt x="3312" y="75"/>
                        </a:lnTo>
                        <a:lnTo>
                          <a:pt x="3469" y="106"/>
                        </a:lnTo>
                        <a:lnTo>
                          <a:pt x="3619" y="141"/>
                        </a:lnTo>
                        <a:lnTo>
                          <a:pt x="3759" y="181"/>
                        </a:lnTo>
                        <a:lnTo>
                          <a:pt x="3893" y="224"/>
                        </a:lnTo>
                        <a:lnTo>
                          <a:pt x="4019" y="269"/>
                        </a:lnTo>
                        <a:lnTo>
                          <a:pt x="4136" y="318"/>
                        </a:lnTo>
                        <a:lnTo>
                          <a:pt x="4245" y="370"/>
                        </a:lnTo>
                        <a:lnTo>
                          <a:pt x="4344" y="424"/>
                        </a:lnTo>
                        <a:lnTo>
                          <a:pt x="4436" y="480"/>
                        </a:lnTo>
                        <a:lnTo>
                          <a:pt x="4517" y="535"/>
                        </a:lnTo>
                        <a:lnTo>
                          <a:pt x="4592" y="593"/>
                        </a:lnTo>
                        <a:lnTo>
                          <a:pt x="4654" y="652"/>
                        </a:lnTo>
                        <a:lnTo>
                          <a:pt x="4710" y="709"/>
                        </a:lnTo>
                        <a:lnTo>
                          <a:pt x="4755" y="768"/>
                        </a:lnTo>
                        <a:lnTo>
                          <a:pt x="4790" y="825"/>
                        </a:lnTo>
                        <a:lnTo>
                          <a:pt x="4816" y="883"/>
                        </a:lnTo>
                        <a:lnTo>
                          <a:pt x="4831" y="937"/>
                        </a:lnTo>
                        <a:lnTo>
                          <a:pt x="4836" y="990"/>
                        </a:lnTo>
                        <a:lnTo>
                          <a:pt x="4831" y="1044"/>
                        </a:lnTo>
                        <a:lnTo>
                          <a:pt x="4816" y="1100"/>
                        </a:lnTo>
                        <a:lnTo>
                          <a:pt x="4790" y="1155"/>
                        </a:lnTo>
                        <a:lnTo>
                          <a:pt x="4755" y="1213"/>
                        </a:lnTo>
                        <a:lnTo>
                          <a:pt x="4710" y="1270"/>
                        </a:lnTo>
                        <a:lnTo>
                          <a:pt x="4654" y="1329"/>
                        </a:lnTo>
                        <a:lnTo>
                          <a:pt x="4592" y="1386"/>
                        </a:lnTo>
                        <a:lnTo>
                          <a:pt x="4517" y="1444"/>
                        </a:lnTo>
                        <a:lnTo>
                          <a:pt x="4436" y="1501"/>
                        </a:lnTo>
                        <a:lnTo>
                          <a:pt x="4344" y="1555"/>
                        </a:lnTo>
                        <a:lnTo>
                          <a:pt x="4245" y="1609"/>
                        </a:lnTo>
                        <a:lnTo>
                          <a:pt x="4136" y="1659"/>
                        </a:lnTo>
                        <a:lnTo>
                          <a:pt x="4019" y="1710"/>
                        </a:lnTo>
                        <a:lnTo>
                          <a:pt x="3893" y="1755"/>
                        </a:lnTo>
                        <a:lnTo>
                          <a:pt x="3759" y="1798"/>
                        </a:lnTo>
                        <a:lnTo>
                          <a:pt x="3619" y="1836"/>
                        </a:lnTo>
                        <a:lnTo>
                          <a:pt x="3469" y="1871"/>
                        </a:lnTo>
                        <a:lnTo>
                          <a:pt x="3312" y="1902"/>
                        </a:lnTo>
                        <a:lnTo>
                          <a:pt x="3149" y="1929"/>
                        </a:lnTo>
                        <a:lnTo>
                          <a:pt x="2977" y="1949"/>
                        </a:lnTo>
                        <a:lnTo>
                          <a:pt x="2796" y="1965"/>
                        </a:lnTo>
                        <a:lnTo>
                          <a:pt x="2611" y="1974"/>
                        </a:lnTo>
                        <a:lnTo>
                          <a:pt x="2418" y="1977"/>
                        </a:lnTo>
                        <a:lnTo>
                          <a:pt x="2226" y="1974"/>
                        </a:lnTo>
                        <a:lnTo>
                          <a:pt x="2040" y="1965"/>
                        </a:lnTo>
                        <a:lnTo>
                          <a:pt x="1861" y="1949"/>
                        </a:lnTo>
                        <a:lnTo>
                          <a:pt x="1690" y="1929"/>
                        </a:lnTo>
                        <a:lnTo>
                          <a:pt x="1525" y="1902"/>
                        </a:lnTo>
                        <a:lnTo>
                          <a:pt x="1369" y="1871"/>
                        </a:lnTo>
                        <a:lnTo>
                          <a:pt x="1218" y="1836"/>
                        </a:lnTo>
                        <a:lnTo>
                          <a:pt x="1077" y="1798"/>
                        </a:lnTo>
                        <a:lnTo>
                          <a:pt x="944" y="1755"/>
                        </a:lnTo>
                        <a:lnTo>
                          <a:pt x="819" y="1710"/>
                        </a:lnTo>
                        <a:lnTo>
                          <a:pt x="701" y="1659"/>
                        </a:lnTo>
                        <a:lnTo>
                          <a:pt x="593" y="1609"/>
                        </a:lnTo>
                        <a:lnTo>
                          <a:pt x="493" y="1555"/>
                        </a:lnTo>
                        <a:lnTo>
                          <a:pt x="401" y="1501"/>
                        </a:lnTo>
                        <a:lnTo>
                          <a:pt x="319" y="1444"/>
                        </a:lnTo>
                        <a:lnTo>
                          <a:pt x="246" y="1386"/>
                        </a:lnTo>
                        <a:lnTo>
                          <a:pt x="182" y="1329"/>
                        </a:lnTo>
                        <a:lnTo>
                          <a:pt x="127" y="1270"/>
                        </a:lnTo>
                        <a:lnTo>
                          <a:pt x="81" y="1213"/>
                        </a:lnTo>
                        <a:lnTo>
                          <a:pt x="47" y="1155"/>
                        </a:lnTo>
                        <a:lnTo>
                          <a:pt x="21" y="1100"/>
                        </a:lnTo>
                        <a:lnTo>
                          <a:pt x="5" y="1044"/>
                        </a:lnTo>
                        <a:lnTo>
                          <a:pt x="0" y="990"/>
                        </a:lnTo>
                        <a:lnTo>
                          <a:pt x="5" y="937"/>
                        </a:lnTo>
                        <a:lnTo>
                          <a:pt x="21" y="883"/>
                        </a:lnTo>
                        <a:lnTo>
                          <a:pt x="47" y="825"/>
                        </a:lnTo>
                        <a:lnTo>
                          <a:pt x="81" y="768"/>
                        </a:lnTo>
                        <a:lnTo>
                          <a:pt x="127" y="709"/>
                        </a:lnTo>
                        <a:lnTo>
                          <a:pt x="182" y="652"/>
                        </a:lnTo>
                        <a:lnTo>
                          <a:pt x="246" y="593"/>
                        </a:lnTo>
                        <a:lnTo>
                          <a:pt x="319" y="535"/>
                        </a:lnTo>
                        <a:lnTo>
                          <a:pt x="401" y="480"/>
                        </a:lnTo>
                        <a:lnTo>
                          <a:pt x="493" y="424"/>
                        </a:lnTo>
                        <a:lnTo>
                          <a:pt x="593" y="370"/>
                        </a:lnTo>
                        <a:lnTo>
                          <a:pt x="701" y="318"/>
                        </a:lnTo>
                        <a:lnTo>
                          <a:pt x="819" y="269"/>
                        </a:lnTo>
                        <a:lnTo>
                          <a:pt x="944" y="224"/>
                        </a:lnTo>
                        <a:lnTo>
                          <a:pt x="1077" y="181"/>
                        </a:lnTo>
                        <a:lnTo>
                          <a:pt x="1218" y="141"/>
                        </a:lnTo>
                        <a:lnTo>
                          <a:pt x="1369" y="106"/>
                        </a:lnTo>
                        <a:lnTo>
                          <a:pt x="1525" y="75"/>
                        </a:lnTo>
                        <a:lnTo>
                          <a:pt x="1690" y="49"/>
                        </a:lnTo>
                        <a:lnTo>
                          <a:pt x="1861" y="28"/>
                        </a:lnTo>
                        <a:lnTo>
                          <a:pt x="2040" y="12"/>
                        </a:lnTo>
                        <a:lnTo>
                          <a:pt x="2226" y="4"/>
                        </a:lnTo>
                        <a:lnTo>
                          <a:pt x="24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19" name="Freeform 28"/>
                  <p:cNvSpPr>
                    <a:spLocks/>
                  </p:cNvSpPr>
                  <p:nvPr/>
                </p:nvSpPr>
                <p:spPr bwMode="auto">
                  <a:xfrm>
                    <a:off x="6200775" y="3851275"/>
                    <a:ext cx="3035300" cy="2446338"/>
                  </a:xfrm>
                  <a:custGeom>
                    <a:avLst/>
                    <a:gdLst>
                      <a:gd name="T0" fmla="*/ 458 w 1912"/>
                      <a:gd name="T1" fmla="*/ 3 h 1541"/>
                      <a:gd name="T2" fmla="*/ 516 w 1912"/>
                      <a:gd name="T3" fmla="*/ 34 h 1541"/>
                      <a:gd name="T4" fmla="*/ 618 w 1912"/>
                      <a:gd name="T5" fmla="*/ 69 h 1541"/>
                      <a:gd name="T6" fmla="*/ 758 w 1912"/>
                      <a:gd name="T7" fmla="*/ 92 h 1541"/>
                      <a:gd name="T8" fmla="*/ 909 w 1912"/>
                      <a:gd name="T9" fmla="*/ 93 h 1541"/>
                      <a:gd name="T10" fmla="*/ 1053 w 1912"/>
                      <a:gd name="T11" fmla="*/ 95 h 1541"/>
                      <a:gd name="T12" fmla="*/ 1220 w 1912"/>
                      <a:gd name="T13" fmla="*/ 107 h 1541"/>
                      <a:gd name="T14" fmla="*/ 1366 w 1912"/>
                      <a:gd name="T15" fmla="*/ 137 h 1541"/>
                      <a:gd name="T16" fmla="*/ 1489 w 1912"/>
                      <a:gd name="T17" fmla="*/ 182 h 1541"/>
                      <a:gd name="T18" fmla="*/ 1588 w 1912"/>
                      <a:gd name="T19" fmla="*/ 246 h 1541"/>
                      <a:gd name="T20" fmla="*/ 1662 w 1912"/>
                      <a:gd name="T21" fmla="*/ 331 h 1541"/>
                      <a:gd name="T22" fmla="*/ 1732 w 1912"/>
                      <a:gd name="T23" fmla="*/ 396 h 1541"/>
                      <a:gd name="T24" fmla="*/ 1799 w 1912"/>
                      <a:gd name="T25" fmla="*/ 439 h 1541"/>
                      <a:gd name="T26" fmla="*/ 1837 w 1912"/>
                      <a:gd name="T27" fmla="*/ 493 h 1541"/>
                      <a:gd name="T28" fmla="*/ 1862 w 1912"/>
                      <a:gd name="T29" fmla="*/ 592 h 1541"/>
                      <a:gd name="T30" fmla="*/ 1837 w 1912"/>
                      <a:gd name="T31" fmla="*/ 648 h 1541"/>
                      <a:gd name="T32" fmla="*/ 1777 w 1912"/>
                      <a:gd name="T33" fmla="*/ 688 h 1541"/>
                      <a:gd name="T34" fmla="*/ 1725 w 1912"/>
                      <a:gd name="T35" fmla="*/ 748 h 1541"/>
                      <a:gd name="T36" fmla="*/ 1688 w 1912"/>
                      <a:gd name="T37" fmla="*/ 840 h 1541"/>
                      <a:gd name="T38" fmla="*/ 1628 w 1912"/>
                      <a:gd name="T39" fmla="*/ 924 h 1541"/>
                      <a:gd name="T40" fmla="*/ 1541 w 1912"/>
                      <a:gd name="T41" fmla="*/ 997 h 1541"/>
                      <a:gd name="T42" fmla="*/ 1426 w 1912"/>
                      <a:gd name="T43" fmla="*/ 1058 h 1541"/>
                      <a:gd name="T44" fmla="*/ 1371 w 1912"/>
                      <a:gd name="T45" fmla="*/ 1198 h 1541"/>
                      <a:gd name="T46" fmla="*/ 1392 w 1912"/>
                      <a:gd name="T47" fmla="*/ 1240 h 1541"/>
                      <a:gd name="T48" fmla="*/ 1438 w 1912"/>
                      <a:gd name="T49" fmla="*/ 1271 h 1541"/>
                      <a:gd name="T50" fmla="*/ 1770 w 1912"/>
                      <a:gd name="T51" fmla="*/ 1475 h 1541"/>
                      <a:gd name="T52" fmla="*/ 1464 w 1912"/>
                      <a:gd name="T53" fmla="*/ 1516 h 1541"/>
                      <a:gd name="T54" fmla="*/ 1135 w 1912"/>
                      <a:gd name="T55" fmla="*/ 1539 h 1541"/>
                      <a:gd name="T56" fmla="*/ 786 w 1912"/>
                      <a:gd name="T57" fmla="*/ 1539 h 1541"/>
                      <a:gd name="T58" fmla="*/ 453 w 1912"/>
                      <a:gd name="T59" fmla="*/ 1516 h 1541"/>
                      <a:gd name="T60" fmla="*/ 146 w 1912"/>
                      <a:gd name="T61" fmla="*/ 1473 h 1541"/>
                      <a:gd name="T62" fmla="*/ 484 w 1912"/>
                      <a:gd name="T63" fmla="*/ 1270 h 1541"/>
                      <a:gd name="T64" fmla="*/ 531 w 1912"/>
                      <a:gd name="T65" fmla="*/ 1240 h 1541"/>
                      <a:gd name="T66" fmla="*/ 554 w 1912"/>
                      <a:gd name="T67" fmla="*/ 1198 h 1541"/>
                      <a:gd name="T68" fmla="*/ 498 w 1912"/>
                      <a:gd name="T69" fmla="*/ 1058 h 1541"/>
                      <a:gd name="T70" fmla="*/ 384 w 1912"/>
                      <a:gd name="T71" fmla="*/ 997 h 1541"/>
                      <a:gd name="T72" fmla="*/ 297 w 1912"/>
                      <a:gd name="T73" fmla="*/ 924 h 1541"/>
                      <a:gd name="T74" fmla="*/ 238 w 1912"/>
                      <a:gd name="T75" fmla="*/ 840 h 1541"/>
                      <a:gd name="T76" fmla="*/ 200 w 1912"/>
                      <a:gd name="T77" fmla="*/ 748 h 1541"/>
                      <a:gd name="T78" fmla="*/ 148 w 1912"/>
                      <a:gd name="T79" fmla="*/ 688 h 1541"/>
                      <a:gd name="T80" fmla="*/ 87 w 1912"/>
                      <a:gd name="T81" fmla="*/ 648 h 1541"/>
                      <a:gd name="T82" fmla="*/ 63 w 1912"/>
                      <a:gd name="T83" fmla="*/ 592 h 1541"/>
                      <a:gd name="T84" fmla="*/ 87 w 1912"/>
                      <a:gd name="T85" fmla="*/ 495 h 1541"/>
                      <a:gd name="T86" fmla="*/ 125 w 1912"/>
                      <a:gd name="T87" fmla="*/ 439 h 1541"/>
                      <a:gd name="T88" fmla="*/ 193 w 1912"/>
                      <a:gd name="T89" fmla="*/ 397 h 1541"/>
                      <a:gd name="T90" fmla="*/ 264 w 1912"/>
                      <a:gd name="T91" fmla="*/ 323 h 1541"/>
                      <a:gd name="T92" fmla="*/ 346 w 1912"/>
                      <a:gd name="T93" fmla="*/ 219 h 1541"/>
                      <a:gd name="T94" fmla="*/ 391 w 1912"/>
                      <a:gd name="T95" fmla="*/ 175 h 1541"/>
                      <a:gd name="T96" fmla="*/ 418 w 1912"/>
                      <a:gd name="T97" fmla="*/ 149 h 1541"/>
                      <a:gd name="T98" fmla="*/ 432 w 1912"/>
                      <a:gd name="T99" fmla="*/ 125 h 1541"/>
                      <a:gd name="T100" fmla="*/ 432 w 1912"/>
                      <a:gd name="T101" fmla="*/ 90 h 1541"/>
                      <a:gd name="T102" fmla="*/ 425 w 1912"/>
                      <a:gd name="T103" fmla="*/ 36 h 1541"/>
                      <a:gd name="T104" fmla="*/ 429 w 1912"/>
                      <a:gd name="T105" fmla="*/ 5 h 1541"/>
                      <a:gd name="T106" fmla="*/ 450 w 1912"/>
                      <a:gd name="T107" fmla="*/ 0 h 15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1912" h="1541">
                        <a:moveTo>
                          <a:pt x="450" y="0"/>
                        </a:moveTo>
                        <a:lnTo>
                          <a:pt x="458" y="3"/>
                        </a:lnTo>
                        <a:lnTo>
                          <a:pt x="484" y="19"/>
                        </a:lnTo>
                        <a:lnTo>
                          <a:pt x="516" y="34"/>
                        </a:lnTo>
                        <a:lnTo>
                          <a:pt x="554" y="50"/>
                        </a:lnTo>
                        <a:lnTo>
                          <a:pt x="618" y="69"/>
                        </a:lnTo>
                        <a:lnTo>
                          <a:pt x="686" y="83"/>
                        </a:lnTo>
                        <a:lnTo>
                          <a:pt x="758" y="92"/>
                        </a:lnTo>
                        <a:lnTo>
                          <a:pt x="833" y="95"/>
                        </a:lnTo>
                        <a:lnTo>
                          <a:pt x="909" y="93"/>
                        </a:lnTo>
                        <a:lnTo>
                          <a:pt x="961" y="93"/>
                        </a:lnTo>
                        <a:lnTo>
                          <a:pt x="1053" y="95"/>
                        </a:lnTo>
                        <a:lnTo>
                          <a:pt x="1140" y="99"/>
                        </a:lnTo>
                        <a:lnTo>
                          <a:pt x="1220" y="107"/>
                        </a:lnTo>
                        <a:lnTo>
                          <a:pt x="1296" y="121"/>
                        </a:lnTo>
                        <a:lnTo>
                          <a:pt x="1366" y="137"/>
                        </a:lnTo>
                        <a:lnTo>
                          <a:pt x="1430" y="158"/>
                        </a:lnTo>
                        <a:lnTo>
                          <a:pt x="1489" y="182"/>
                        </a:lnTo>
                        <a:lnTo>
                          <a:pt x="1541" y="213"/>
                        </a:lnTo>
                        <a:lnTo>
                          <a:pt x="1588" y="246"/>
                        </a:lnTo>
                        <a:lnTo>
                          <a:pt x="1628" y="286"/>
                        </a:lnTo>
                        <a:lnTo>
                          <a:pt x="1662" y="331"/>
                        </a:lnTo>
                        <a:lnTo>
                          <a:pt x="1690" y="382"/>
                        </a:lnTo>
                        <a:lnTo>
                          <a:pt x="1732" y="396"/>
                        </a:lnTo>
                        <a:lnTo>
                          <a:pt x="1768" y="417"/>
                        </a:lnTo>
                        <a:lnTo>
                          <a:pt x="1799" y="439"/>
                        </a:lnTo>
                        <a:lnTo>
                          <a:pt x="1824" y="465"/>
                        </a:lnTo>
                        <a:lnTo>
                          <a:pt x="1837" y="493"/>
                        </a:lnTo>
                        <a:lnTo>
                          <a:pt x="1858" y="561"/>
                        </a:lnTo>
                        <a:lnTo>
                          <a:pt x="1862" y="592"/>
                        </a:lnTo>
                        <a:lnTo>
                          <a:pt x="1855" y="622"/>
                        </a:lnTo>
                        <a:lnTo>
                          <a:pt x="1837" y="648"/>
                        </a:lnTo>
                        <a:lnTo>
                          <a:pt x="1811" y="670"/>
                        </a:lnTo>
                        <a:lnTo>
                          <a:pt x="1777" y="688"/>
                        </a:lnTo>
                        <a:lnTo>
                          <a:pt x="1735" y="700"/>
                        </a:lnTo>
                        <a:lnTo>
                          <a:pt x="1725" y="748"/>
                        </a:lnTo>
                        <a:lnTo>
                          <a:pt x="1709" y="795"/>
                        </a:lnTo>
                        <a:lnTo>
                          <a:pt x="1688" y="840"/>
                        </a:lnTo>
                        <a:lnTo>
                          <a:pt x="1661" y="882"/>
                        </a:lnTo>
                        <a:lnTo>
                          <a:pt x="1628" y="924"/>
                        </a:lnTo>
                        <a:lnTo>
                          <a:pt x="1588" y="962"/>
                        </a:lnTo>
                        <a:lnTo>
                          <a:pt x="1541" y="997"/>
                        </a:lnTo>
                        <a:lnTo>
                          <a:pt x="1487" y="1030"/>
                        </a:lnTo>
                        <a:lnTo>
                          <a:pt x="1426" y="1058"/>
                        </a:lnTo>
                        <a:lnTo>
                          <a:pt x="1359" y="1084"/>
                        </a:lnTo>
                        <a:lnTo>
                          <a:pt x="1371" y="1198"/>
                        </a:lnTo>
                        <a:lnTo>
                          <a:pt x="1378" y="1221"/>
                        </a:lnTo>
                        <a:lnTo>
                          <a:pt x="1392" y="1240"/>
                        </a:lnTo>
                        <a:lnTo>
                          <a:pt x="1412" y="1257"/>
                        </a:lnTo>
                        <a:lnTo>
                          <a:pt x="1438" y="1271"/>
                        </a:lnTo>
                        <a:lnTo>
                          <a:pt x="1912" y="1449"/>
                        </a:lnTo>
                        <a:lnTo>
                          <a:pt x="1770" y="1475"/>
                        </a:lnTo>
                        <a:lnTo>
                          <a:pt x="1619" y="1497"/>
                        </a:lnTo>
                        <a:lnTo>
                          <a:pt x="1464" y="1516"/>
                        </a:lnTo>
                        <a:lnTo>
                          <a:pt x="1303" y="1530"/>
                        </a:lnTo>
                        <a:lnTo>
                          <a:pt x="1135" y="1539"/>
                        </a:lnTo>
                        <a:lnTo>
                          <a:pt x="961" y="1541"/>
                        </a:lnTo>
                        <a:lnTo>
                          <a:pt x="786" y="1539"/>
                        </a:lnTo>
                        <a:lnTo>
                          <a:pt x="618" y="1530"/>
                        </a:lnTo>
                        <a:lnTo>
                          <a:pt x="453" y="1516"/>
                        </a:lnTo>
                        <a:lnTo>
                          <a:pt x="297" y="1497"/>
                        </a:lnTo>
                        <a:lnTo>
                          <a:pt x="146" y="1473"/>
                        </a:lnTo>
                        <a:lnTo>
                          <a:pt x="0" y="1445"/>
                        </a:lnTo>
                        <a:lnTo>
                          <a:pt x="484" y="1270"/>
                        </a:lnTo>
                        <a:lnTo>
                          <a:pt x="512" y="1257"/>
                        </a:lnTo>
                        <a:lnTo>
                          <a:pt x="531" y="1240"/>
                        </a:lnTo>
                        <a:lnTo>
                          <a:pt x="547" y="1219"/>
                        </a:lnTo>
                        <a:lnTo>
                          <a:pt x="554" y="1198"/>
                        </a:lnTo>
                        <a:lnTo>
                          <a:pt x="566" y="1084"/>
                        </a:lnTo>
                        <a:lnTo>
                          <a:pt x="498" y="1058"/>
                        </a:lnTo>
                        <a:lnTo>
                          <a:pt x="438" y="1030"/>
                        </a:lnTo>
                        <a:lnTo>
                          <a:pt x="384" y="997"/>
                        </a:lnTo>
                        <a:lnTo>
                          <a:pt x="337" y="962"/>
                        </a:lnTo>
                        <a:lnTo>
                          <a:pt x="297" y="924"/>
                        </a:lnTo>
                        <a:lnTo>
                          <a:pt x="264" y="882"/>
                        </a:lnTo>
                        <a:lnTo>
                          <a:pt x="238" y="840"/>
                        </a:lnTo>
                        <a:lnTo>
                          <a:pt x="215" y="795"/>
                        </a:lnTo>
                        <a:lnTo>
                          <a:pt x="200" y="748"/>
                        </a:lnTo>
                        <a:lnTo>
                          <a:pt x="189" y="700"/>
                        </a:lnTo>
                        <a:lnTo>
                          <a:pt x="148" y="688"/>
                        </a:lnTo>
                        <a:lnTo>
                          <a:pt x="113" y="670"/>
                        </a:lnTo>
                        <a:lnTo>
                          <a:pt x="87" y="648"/>
                        </a:lnTo>
                        <a:lnTo>
                          <a:pt x="70" y="622"/>
                        </a:lnTo>
                        <a:lnTo>
                          <a:pt x="63" y="592"/>
                        </a:lnTo>
                        <a:lnTo>
                          <a:pt x="66" y="563"/>
                        </a:lnTo>
                        <a:lnTo>
                          <a:pt x="87" y="495"/>
                        </a:lnTo>
                        <a:lnTo>
                          <a:pt x="101" y="465"/>
                        </a:lnTo>
                        <a:lnTo>
                          <a:pt x="125" y="439"/>
                        </a:lnTo>
                        <a:lnTo>
                          <a:pt x="156" y="417"/>
                        </a:lnTo>
                        <a:lnTo>
                          <a:pt x="193" y="397"/>
                        </a:lnTo>
                        <a:lnTo>
                          <a:pt x="235" y="382"/>
                        </a:lnTo>
                        <a:lnTo>
                          <a:pt x="264" y="323"/>
                        </a:lnTo>
                        <a:lnTo>
                          <a:pt x="302" y="269"/>
                        </a:lnTo>
                        <a:lnTo>
                          <a:pt x="346" y="219"/>
                        </a:lnTo>
                        <a:lnTo>
                          <a:pt x="370" y="194"/>
                        </a:lnTo>
                        <a:lnTo>
                          <a:pt x="391" y="175"/>
                        </a:lnTo>
                        <a:lnTo>
                          <a:pt x="406" y="161"/>
                        </a:lnTo>
                        <a:lnTo>
                          <a:pt x="418" y="149"/>
                        </a:lnTo>
                        <a:lnTo>
                          <a:pt x="427" y="137"/>
                        </a:lnTo>
                        <a:lnTo>
                          <a:pt x="432" y="125"/>
                        </a:lnTo>
                        <a:lnTo>
                          <a:pt x="434" y="109"/>
                        </a:lnTo>
                        <a:lnTo>
                          <a:pt x="432" y="90"/>
                        </a:lnTo>
                        <a:lnTo>
                          <a:pt x="431" y="66"/>
                        </a:lnTo>
                        <a:lnTo>
                          <a:pt x="425" y="36"/>
                        </a:lnTo>
                        <a:lnTo>
                          <a:pt x="425" y="10"/>
                        </a:lnTo>
                        <a:lnTo>
                          <a:pt x="429" y="5"/>
                        </a:lnTo>
                        <a:lnTo>
                          <a:pt x="438" y="1"/>
                        </a:lnTo>
                        <a:lnTo>
                          <a:pt x="45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</p:grpSp>
        <p:grpSp>
          <p:nvGrpSpPr>
            <p:cNvPr id="532" name="Group 531"/>
            <p:cNvGrpSpPr/>
            <p:nvPr/>
          </p:nvGrpSpPr>
          <p:grpSpPr>
            <a:xfrm>
              <a:off x="7684362" y="2729670"/>
              <a:ext cx="1747283" cy="1574127"/>
              <a:chOff x="6709026" y="2690481"/>
              <a:chExt cx="1747283" cy="1574127"/>
            </a:xfrm>
          </p:grpSpPr>
          <p:grpSp>
            <p:nvGrpSpPr>
              <p:cNvPr id="285" name="Group 284"/>
              <p:cNvGrpSpPr/>
              <p:nvPr/>
            </p:nvGrpSpPr>
            <p:grpSpPr>
              <a:xfrm>
                <a:off x="6715591" y="3266188"/>
                <a:ext cx="1577601" cy="998420"/>
                <a:chOff x="6338645" y="2741246"/>
                <a:chExt cx="9070975" cy="5740767"/>
              </a:xfrm>
            </p:grpSpPr>
            <p:grpSp>
              <p:nvGrpSpPr>
                <p:cNvPr id="286" name="Group 285"/>
                <p:cNvGrpSpPr/>
                <p:nvPr/>
              </p:nvGrpSpPr>
              <p:grpSpPr>
                <a:xfrm>
                  <a:off x="6338645" y="4813300"/>
                  <a:ext cx="9070975" cy="3668713"/>
                  <a:chOff x="3235325" y="4724400"/>
                  <a:chExt cx="9070975" cy="3668713"/>
                </a:xfrm>
              </p:grpSpPr>
              <p:sp>
                <p:nvSpPr>
                  <p:cNvPr id="291" name="Freeform 15"/>
                  <p:cNvSpPr>
                    <a:spLocks/>
                  </p:cNvSpPr>
                  <p:nvPr/>
                </p:nvSpPr>
                <p:spPr bwMode="auto">
                  <a:xfrm>
                    <a:off x="3235325" y="4724400"/>
                    <a:ext cx="9070975" cy="3668713"/>
                  </a:xfrm>
                  <a:custGeom>
                    <a:avLst/>
                    <a:gdLst>
                      <a:gd name="T0" fmla="*/ 7 w 5714"/>
                      <a:gd name="T1" fmla="*/ 91 h 2311"/>
                      <a:gd name="T2" fmla="*/ 54 w 5714"/>
                      <a:gd name="T3" fmla="*/ 270 h 2311"/>
                      <a:gd name="T4" fmla="*/ 146 w 5714"/>
                      <a:gd name="T5" fmla="*/ 442 h 2311"/>
                      <a:gd name="T6" fmla="*/ 279 w 5714"/>
                      <a:gd name="T7" fmla="*/ 605 h 2311"/>
                      <a:gd name="T8" fmla="*/ 451 w 5714"/>
                      <a:gd name="T9" fmla="*/ 760 h 2311"/>
                      <a:gd name="T10" fmla="*/ 659 w 5714"/>
                      <a:gd name="T11" fmla="*/ 902 h 2311"/>
                      <a:gd name="T12" fmla="*/ 900 w 5714"/>
                      <a:gd name="T13" fmla="*/ 1032 h 2311"/>
                      <a:gd name="T14" fmla="*/ 1169 w 5714"/>
                      <a:gd name="T15" fmla="*/ 1147 h 2311"/>
                      <a:gd name="T16" fmla="*/ 1466 w 5714"/>
                      <a:gd name="T17" fmla="*/ 1244 h 2311"/>
                      <a:gd name="T18" fmla="*/ 1787 w 5714"/>
                      <a:gd name="T19" fmla="*/ 1322 h 2311"/>
                      <a:gd name="T20" fmla="*/ 2127 w 5714"/>
                      <a:gd name="T21" fmla="*/ 1382 h 2311"/>
                      <a:gd name="T22" fmla="*/ 2484 w 5714"/>
                      <a:gd name="T23" fmla="*/ 1418 h 2311"/>
                      <a:gd name="T24" fmla="*/ 2857 w 5714"/>
                      <a:gd name="T25" fmla="*/ 1430 h 2311"/>
                      <a:gd name="T26" fmla="*/ 3230 w 5714"/>
                      <a:gd name="T27" fmla="*/ 1418 h 2311"/>
                      <a:gd name="T28" fmla="*/ 3588 w 5714"/>
                      <a:gd name="T29" fmla="*/ 1382 h 2311"/>
                      <a:gd name="T30" fmla="*/ 3929 w 5714"/>
                      <a:gd name="T31" fmla="*/ 1322 h 2311"/>
                      <a:gd name="T32" fmla="*/ 4248 w 5714"/>
                      <a:gd name="T33" fmla="*/ 1244 h 2311"/>
                      <a:gd name="T34" fmla="*/ 4545 w 5714"/>
                      <a:gd name="T35" fmla="*/ 1147 h 2311"/>
                      <a:gd name="T36" fmla="*/ 4816 w 5714"/>
                      <a:gd name="T37" fmla="*/ 1032 h 2311"/>
                      <a:gd name="T38" fmla="*/ 5055 w 5714"/>
                      <a:gd name="T39" fmla="*/ 902 h 2311"/>
                      <a:gd name="T40" fmla="*/ 5263 w 5714"/>
                      <a:gd name="T41" fmla="*/ 760 h 2311"/>
                      <a:gd name="T42" fmla="*/ 5435 w 5714"/>
                      <a:gd name="T43" fmla="*/ 605 h 2311"/>
                      <a:gd name="T44" fmla="*/ 5569 w 5714"/>
                      <a:gd name="T45" fmla="*/ 442 h 2311"/>
                      <a:gd name="T46" fmla="*/ 5662 w 5714"/>
                      <a:gd name="T47" fmla="*/ 270 h 2311"/>
                      <a:gd name="T48" fmla="*/ 5709 w 5714"/>
                      <a:gd name="T49" fmla="*/ 91 h 2311"/>
                      <a:gd name="T50" fmla="*/ 5714 w 5714"/>
                      <a:gd name="T51" fmla="*/ 930 h 2311"/>
                      <a:gd name="T52" fmla="*/ 5692 w 5714"/>
                      <a:gd name="T53" fmla="*/ 1109 h 2311"/>
                      <a:gd name="T54" fmla="*/ 5621 w 5714"/>
                      <a:gd name="T55" fmla="*/ 1283 h 2311"/>
                      <a:gd name="T56" fmla="*/ 5508 w 5714"/>
                      <a:gd name="T57" fmla="*/ 1448 h 2311"/>
                      <a:gd name="T58" fmla="*/ 5353 w 5714"/>
                      <a:gd name="T59" fmla="*/ 1602 h 2311"/>
                      <a:gd name="T60" fmla="*/ 5164 w 5714"/>
                      <a:gd name="T61" fmla="*/ 1745 h 2311"/>
                      <a:gd name="T62" fmla="*/ 4939 w 5714"/>
                      <a:gd name="T63" fmla="*/ 1877 h 2311"/>
                      <a:gd name="T64" fmla="*/ 4684 w 5714"/>
                      <a:gd name="T65" fmla="*/ 1991 h 2311"/>
                      <a:gd name="T66" fmla="*/ 4399 w 5714"/>
                      <a:gd name="T67" fmla="*/ 2092 h 2311"/>
                      <a:gd name="T68" fmla="*/ 4091 w 5714"/>
                      <a:gd name="T69" fmla="*/ 2175 h 2311"/>
                      <a:gd name="T70" fmla="*/ 3761 w 5714"/>
                      <a:gd name="T71" fmla="*/ 2240 h 2311"/>
                      <a:gd name="T72" fmla="*/ 3411 w 5714"/>
                      <a:gd name="T73" fmla="*/ 2285 h 2311"/>
                      <a:gd name="T74" fmla="*/ 3046 w 5714"/>
                      <a:gd name="T75" fmla="*/ 2308 h 2311"/>
                      <a:gd name="T76" fmla="*/ 2670 w 5714"/>
                      <a:gd name="T77" fmla="*/ 2308 h 2311"/>
                      <a:gd name="T78" fmla="*/ 2304 w 5714"/>
                      <a:gd name="T79" fmla="*/ 2285 h 2311"/>
                      <a:gd name="T80" fmla="*/ 1955 w 5714"/>
                      <a:gd name="T81" fmla="*/ 2240 h 2311"/>
                      <a:gd name="T82" fmla="*/ 1624 w 5714"/>
                      <a:gd name="T83" fmla="*/ 2175 h 2311"/>
                      <a:gd name="T84" fmla="*/ 1315 w 5714"/>
                      <a:gd name="T85" fmla="*/ 2092 h 2311"/>
                      <a:gd name="T86" fmla="*/ 1032 w 5714"/>
                      <a:gd name="T87" fmla="*/ 1991 h 2311"/>
                      <a:gd name="T88" fmla="*/ 775 w 5714"/>
                      <a:gd name="T89" fmla="*/ 1877 h 2311"/>
                      <a:gd name="T90" fmla="*/ 552 w 5714"/>
                      <a:gd name="T91" fmla="*/ 1745 h 2311"/>
                      <a:gd name="T92" fmla="*/ 361 w 5714"/>
                      <a:gd name="T93" fmla="*/ 1602 h 2311"/>
                      <a:gd name="T94" fmla="*/ 208 w 5714"/>
                      <a:gd name="T95" fmla="*/ 1448 h 2311"/>
                      <a:gd name="T96" fmla="*/ 94 w 5714"/>
                      <a:gd name="T97" fmla="*/ 1283 h 2311"/>
                      <a:gd name="T98" fmla="*/ 24 w 5714"/>
                      <a:gd name="T99" fmla="*/ 1109 h 2311"/>
                      <a:gd name="T100" fmla="*/ 0 w 5714"/>
                      <a:gd name="T101" fmla="*/ 930 h 23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311">
                        <a:moveTo>
                          <a:pt x="0" y="0"/>
                        </a:moveTo>
                        <a:lnTo>
                          <a:pt x="7" y="91"/>
                        </a:lnTo>
                        <a:lnTo>
                          <a:pt x="24" y="181"/>
                        </a:lnTo>
                        <a:lnTo>
                          <a:pt x="54" y="270"/>
                        </a:lnTo>
                        <a:lnTo>
                          <a:pt x="94" y="357"/>
                        </a:lnTo>
                        <a:lnTo>
                          <a:pt x="146" y="442"/>
                        </a:lnTo>
                        <a:lnTo>
                          <a:pt x="208" y="525"/>
                        </a:lnTo>
                        <a:lnTo>
                          <a:pt x="279" y="605"/>
                        </a:lnTo>
                        <a:lnTo>
                          <a:pt x="361" y="685"/>
                        </a:lnTo>
                        <a:lnTo>
                          <a:pt x="451" y="760"/>
                        </a:lnTo>
                        <a:lnTo>
                          <a:pt x="552" y="833"/>
                        </a:lnTo>
                        <a:lnTo>
                          <a:pt x="659" y="902"/>
                        </a:lnTo>
                        <a:lnTo>
                          <a:pt x="775" y="970"/>
                        </a:lnTo>
                        <a:lnTo>
                          <a:pt x="900" y="1032"/>
                        </a:lnTo>
                        <a:lnTo>
                          <a:pt x="1032" y="1091"/>
                        </a:lnTo>
                        <a:lnTo>
                          <a:pt x="1169" y="1147"/>
                        </a:lnTo>
                        <a:lnTo>
                          <a:pt x="1315" y="1197"/>
                        </a:lnTo>
                        <a:lnTo>
                          <a:pt x="1466" y="1244"/>
                        </a:lnTo>
                        <a:lnTo>
                          <a:pt x="1624" y="1286"/>
                        </a:lnTo>
                        <a:lnTo>
                          <a:pt x="1787" y="1322"/>
                        </a:lnTo>
                        <a:lnTo>
                          <a:pt x="1955" y="1355"/>
                        </a:lnTo>
                        <a:lnTo>
                          <a:pt x="2127" y="1382"/>
                        </a:lnTo>
                        <a:lnTo>
                          <a:pt x="2304" y="1402"/>
                        </a:lnTo>
                        <a:lnTo>
                          <a:pt x="2484" y="1418"/>
                        </a:lnTo>
                        <a:lnTo>
                          <a:pt x="2670" y="1427"/>
                        </a:lnTo>
                        <a:lnTo>
                          <a:pt x="2857" y="1430"/>
                        </a:lnTo>
                        <a:lnTo>
                          <a:pt x="3046" y="1427"/>
                        </a:lnTo>
                        <a:lnTo>
                          <a:pt x="3230" y="1418"/>
                        </a:lnTo>
                        <a:lnTo>
                          <a:pt x="3411" y="1402"/>
                        </a:lnTo>
                        <a:lnTo>
                          <a:pt x="3588" y="1382"/>
                        </a:lnTo>
                        <a:lnTo>
                          <a:pt x="3761" y="1355"/>
                        </a:lnTo>
                        <a:lnTo>
                          <a:pt x="3929" y="1322"/>
                        </a:lnTo>
                        <a:lnTo>
                          <a:pt x="4091" y="1286"/>
                        </a:lnTo>
                        <a:lnTo>
                          <a:pt x="4248" y="1244"/>
                        </a:lnTo>
                        <a:lnTo>
                          <a:pt x="4399" y="1197"/>
                        </a:lnTo>
                        <a:lnTo>
                          <a:pt x="4545" y="1147"/>
                        </a:lnTo>
                        <a:lnTo>
                          <a:pt x="4684" y="1091"/>
                        </a:lnTo>
                        <a:lnTo>
                          <a:pt x="4816" y="1032"/>
                        </a:lnTo>
                        <a:lnTo>
                          <a:pt x="4939" y="970"/>
                        </a:lnTo>
                        <a:lnTo>
                          <a:pt x="5055" y="902"/>
                        </a:lnTo>
                        <a:lnTo>
                          <a:pt x="5164" y="833"/>
                        </a:lnTo>
                        <a:lnTo>
                          <a:pt x="5263" y="760"/>
                        </a:lnTo>
                        <a:lnTo>
                          <a:pt x="5353" y="685"/>
                        </a:lnTo>
                        <a:lnTo>
                          <a:pt x="5435" y="605"/>
                        </a:lnTo>
                        <a:lnTo>
                          <a:pt x="5508" y="525"/>
                        </a:lnTo>
                        <a:lnTo>
                          <a:pt x="5569" y="442"/>
                        </a:lnTo>
                        <a:lnTo>
                          <a:pt x="5621" y="357"/>
                        </a:lnTo>
                        <a:lnTo>
                          <a:pt x="5662" y="270"/>
                        </a:lnTo>
                        <a:lnTo>
                          <a:pt x="5692" y="181"/>
                        </a:lnTo>
                        <a:lnTo>
                          <a:pt x="5709" y="91"/>
                        </a:lnTo>
                        <a:lnTo>
                          <a:pt x="5714" y="0"/>
                        </a:lnTo>
                        <a:lnTo>
                          <a:pt x="5714" y="930"/>
                        </a:lnTo>
                        <a:lnTo>
                          <a:pt x="5709" y="1020"/>
                        </a:lnTo>
                        <a:lnTo>
                          <a:pt x="5692" y="1109"/>
                        </a:lnTo>
                        <a:lnTo>
                          <a:pt x="5662" y="1197"/>
                        </a:lnTo>
                        <a:lnTo>
                          <a:pt x="5621" y="1283"/>
                        </a:lnTo>
                        <a:lnTo>
                          <a:pt x="5569" y="1366"/>
                        </a:lnTo>
                        <a:lnTo>
                          <a:pt x="5508" y="1448"/>
                        </a:lnTo>
                        <a:lnTo>
                          <a:pt x="5435" y="1526"/>
                        </a:lnTo>
                        <a:lnTo>
                          <a:pt x="5353" y="1602"/>
                        </a:lnTo>
                        <a:lnTo>
                          <a:pt x="5263" y="1675"/>
                        </a:lnTo>
                        <a:lnTo>
                          <a:pt x="5164" y="1745"/>
                        </a:lnTo>
                        <a:lnTo>
                          <a:pt x="5055" y="1812"/>
                        </a:lnTo>
                        <a:lnTo>
                          <a:pt x="4939" y="1877"/>
                        </a:lnTo>
                        <a:lnTo>
                          <a:pt x="4816" y="1936"/>
                        </a:lnTo>
                        <a:lnTo>
                          <a:pt x="4684" y="1991"/>
                        </a:lnTo>
                        <a:lnTo>
                          <a:pt x="4545" y="2045"/>
                        </a:lnTo>
                        <a:lnTo>
                          <a:pt x="4399" y="2092"/>
                        </a:lnTo>
                        <a:lnTo>
                          <a:pt x="4248" y="2137"/>
                        </a:lnTo>
                        <a:lnTo>
                          <a:pt x="4091" y="2175"/>
                        </a:lnTo>
                        <a:lnTo>
                          <a:pt x="3929" y="2210"/>
                        </a:lnTo>
                        <a:lnTo>
                          <a:pt x="3761" y="2240"/>
                        </a:lnTo>
                        <a:lnTo>
                          <a:pt x="3588" y="2266"/>
                        </a:lnTo>
                        <a:lnTo>
                          <a:pt x="3411" y="2285"/>
                        </a:lnTo>
                        <a:lnTo>
                          <a:pt x="3230" y="2299"/>
                        </a:lnTo>
                        <a:lnTo>
                          <a:pt x="3046" y="2308"/>
                        </a:lnTo>
                        <a:lnTo>
                          <a:pt x="2857" y="2311"/>
                        </a:lnTo>
                        <a:lnTo>
                          <a:pt x="2670" y="2308"/>
                        </a:lnTo>
                        <a:lnTo>
                          <a:pt x="2484" y="2299"/>
                        </a:lnTo>
                        <a:lnTo>
                          <a:pt x="2304" y="2285"/>
                        </a:lnTo>
                        <a:lnTo>
                          <a:pt x="2127" y="2266"/>
                        </a:lnTo>
                        <a:lnTo>
                          <a:pt x="1955" y="2240"/>
                        </a:lnTo>
                        <a:lnTo>
                          <a:pt x="1787" y="2210"/>
                        </a:lnTo>
                        <a:lnTo>
                          <a:pt x="1624" y="2175"/>
                        </a:lnTo>
                        <a:lnTo>
                          <a:pt x="1466" y="2137"/>
                        </a:lnTo>
                        <a:lnTo>
                          <a:pt x="1315" y="2092"/>
                        </a:lnTo>
                        <a:lnTo>
                          <a:pt x="1169" y="2045"/>
                        </a:lnTo>
                        <a:lnTo>
                          <a:pt x="1032" y="1991"/>
                        </a:lnTo>
                        <a:lnTo>
                          <a:pt x="900" y="1936"/>
                        </a:lnTo>
                        <a:lnTo>
                          <a:pt x="775" y="1877"/>
                        </a:lnTo>
                        <a:lnTo>
                          <a:pt x="659" y="1812"/>
                        </a:lnTo>
                        <a:lnTo>
                          <a:pt x="552" y="1745"/>
                        </a:lnTo>
                        <a:lnTo>
                          <a:pt x="451" y="1675"/>
                        </a:lnTo>
                        <a:lnTo>
                          <a:pt x="361" y="1602"/>
                        </a:lnTo>
                        <a:lnTo>
                          <a:pt x="279" y="1526"/>
                        </a:lnTo>
                        <a:lnTo>
                          <a:pt x="208" y="1448"/>
                        </a:lnTo>
                        <a:lnTo>
                          <a:pt x="146" y="1366"/>
                        </a:lnTo>
                        <a:lnTo>
                          <a:pt x="94" y="1283"/>
                        </a:lnTo>
                        <a:lnTo>
                          <a:pt x="54" y="1197"/>
                        </a:lnTo>
                        <a:lnTo>
                          <a:pt x="24" y="1109"/>
                        </a:lnTo>
                        <a:lnTo>
                          <a:pt x="7" y="1020"/>
                        </a:lnTo>
                        <a:lnTo>
                          <a:pt x="0" y="9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solidFill>
                      <a:schemeClr val="accent1">
                        <a:lumMod val="75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92" name="Freeform 16"/>
                  <p:cNvSpPr>
                    <a:spLocks/>
                  </p:cNvSpPr>
                  <p:nvPr/>
                </p:nvSpPr>
                <p:spPr bwMode="auto">
                  <a:xfrm>
                    <a:off x="3759200" y="5773738"/>
                    <a:ext cx="349250" cy="1725613"/>
                  </a:xfrm>
                  <a:custGeom>
                    <a:avLst/>
                    <a:gdLst>
                      <a:gd name="T0" fmla="*/ 0 w 220"/>
                      <a:gd name="T1" fmla="*/ 0 h 1087"/>
                      <a:gd name="T2" fmla="*/ 67 w 220"/>
                      <a:gd name="T3" fmla="*/ 60 h 1087"/>
                      <a:gd name="T4" fmla="*/ 140 w 220"/>
                      <a:gd name="T5" fmla="*/ 118 h 1087"/>
                      <a:gd name="T6" fmla="*/ 220 w 220"/>
                      <a:gd name="T7" fmla="*/ 175 h 1087"/>
                      <a:gd name="T8" fmla="*/ 220 w 220"/>
                      <a:gd name="T9" fmla="*/ 1087 h 1087"/>
                      <a:gd name="T10" fmla="*/ 140 w 220"/>
                      <a:gd name="T11" fmla="*/ 1033 h 1087"/>
                      <a:gd name="T12" fmla="*/ 67 w 220"/>
                      <a:gd name="T13" fmla="*/ 976 h 1087"/>
                      <a:gd name="T14" fmla="*/ 0 w 220"/>
                      <a:gd name="T15" fmla="*/ 919 h 1087"/>
                      <a:gd name="T16" fmla="*/ 0 w 220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20" h="1087">
                        <a:moveTo>
                          <a:pt x="0" y="0"/>
                        </a:moveTo>
                        <a:lnTo>
                          <a:pt x="67" y="60"/>
                        </a:lnTo>
                        <a:lnTo>
                          <a:pt x="140" y="118"/>
                        </a:lnTo>
                        <a:lnTo>
                          <a:pt x="220" y="175"/>
                        </a:lnTo>
                        <a:lnTo>
                          <a:pt x="220" y="1087"/>
                        </a:lnTo>
                        <a:lnTo>
                          <a:pt x="140" y="1033"/>
                        </a:lnTo>
                        <a:lnTo>
                          <a:pt x="67" y="976"/>
                        </a:lnTo>
                        <a:lnTo>
                          <a:pt x="0" y="9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93" name="Freeform 17"/>
                  <p:cNvSpPr>
                    <a:spLocks/>
                  </p:cNvSpPr>
                  <p:nvPr/>
                </p:nvSpPr>
                <p:spPr bwMode="auto">
                  <a:xfrm>
                    <a:off x="11436350" y="5773738"/>
                    <a:ext cx="347663" cy="1725613"/>
                  </a:xfrm>
                  <a:custGeom>
                    <a:avLst/>
                    <a:gdLst>
                      <a:gd name="T0" fmla="*/ 219 w 219"/>
                      <a:gd name="T1" fmla="*/ 0 h 1087"/>
                      <a:gd name="T2" fmla="*/ 219 w 219"/>
                      <a:gd name="T3" fmla="*/ 919 h 1087"/>
                      <a:gd name="T4" fmla="*/ 151 w 219"/>
                      <a:gd name="T5" fmla="*/ 976 h 1087"/>
                      <a:gd name="T6" fmla="*/ 78 w 219"/>
                      <a:gd name="T7" fmla="*/ 1033 h 1087"/>
                      <a:gd name="T8" fmla="*/ 0 w 219"/>
                      <a:gd name="T9" fmla="*/ 1087 h 1087"/>
                      <a:gd name="T10" fmla="*/ 0 w 219"/>
                      <a:gd name="T11" fmla="*/ 175 h 1087"/>
                      <a:gd name="T12" fmla="*/ 78 w 219"/>
                      <a:gd name="T13" fmla="*/ 118 h 1087"/>
                      <a:gd name="T14" fmla="*/ 151 w 219"/>
                      <a:gd name="T15" fmla="*/ 60 h 1087"/>
                      <a:gd name="T16" fmla="*/ 219 w 219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19" h="1087">
                        <a:moveTo>
                          <a:pt x="219" y="0"/>
                        </a:moveTo>
                        <a:lnTo>
                          <a:pt x="219" y="919"/>
                        </a:lnTo>
                        <a:lnTo>
                          <a:pt x="151" y="976"/>
                        </a:lnTo>
                        <a:lnTo>
                          <a:pt x="78" y="1033"/>
                        </a:lnTo>
                        <a:lnTo>
                          <a:pt x="0" y="1087"/>
                        </a:lnTo>
                        <a:lnTo>
                          <a:pt x="0" y="175"/>
                        </a:lnTo>
                        <a:lnTo>
                          <a:pt x="78" y="118"/>
                        </a:lnTo>
                        <a:lnTo>
                          <a:pt x="151" y="60"/>
                        </a:lnTo>
                        <a:lnTo>
                          <a:pt x="21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94" name="Freeform 18"/>
                  <p:cNvSpPr>
                    <a:spLocks/>
                  </p:cNvSpPr>
                  <p:nvPr/>
                </p:nvSpPr>
                <p:spPr bwMode="auto">
                  <a:xfrm>
                    <a:off x="4457700" y="6267450"/>
                    <a:ext cx="347663" cy="1598613"/>
                  </a:xfrm>
                  <a:custGeom>
                    <a:avLst/>
                    <a:gdLst>
                      <a:gd name="T0" fmla="*/ 0 w 219"/>
                      <a:gd name="T1" fmla="*/ 0 h 1007"/>
                      <a:gd name="T2" fmla="*/ 106 w 219"/>
                      <a:gd name="T3" fmla="*/ 53 h 1007"/>
                      <a:gd name="T4" fmla="*/ 219 w 219"/>
                      <a:gd name="T5" fmla="*/ 106 h 1007"/>
                      <a:gd name="T6" fmla="*/ 219 w 219"/>
                      <a:gd name="T7" fmla="*/ 1007 h 1007"/>
                      <a:gd name="T8" fmla="*/ 106 w 219"/>
                      <a:gd name="T9" fmla="*/ 959 h 1007"/>
                      <a:gd name="T10" fmla="*/ 0 w 219"/>
                      <a:gd name="T11" fmla="*/ 905 h 1007"/>
                      <a:gd name="T12" fmla="*/ 0 w 219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1007">
                        <a:moveTo>
                          <a:pt x="0" y="0"/>
                        </a:moveTo>
                        <a:lnTo>
                          <a:pt x="106" y="53"/>
                        </a:lnTo>
                        <a:lnTo>
                          <a:pt x="219" y="106"/>
                        </a:lnTo>
                        <a:lnTo>
                          <a:pt x="219" y="1007"/>
                        </a:lnTo>
                        <a:lnTo>
                          <a:pt x="106" y="959"/>
                        </a:lnTo>
                        <a:lnTo>
                          <a:pt x="0" y="90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95" name="Freeform 19"/>
                  <p:cNvSpPr>
                    <a:spLocks/>
                  </p:cNvSpPr>
                  <p:nvPr/>
                </p:nvSpPr>
                <p:spPr bwMode="auto">
                  <a:xfrm>
                    <a:off x="10737850" y="6267450"/>
                    <a:ext cx="349250" cy="1598613"/>
                  </a:xfrm>
                  <a:custGeom>
                    <a:avLst/>
                    <a:gdLst>
                      <a:gd name="T0" fmla="*/ 220 w 220"/>
                      <a:gd name="T1" fmla="*/ 0 h 1007"/>
                      <a:gd name="T2" fmla="*/ 220 w 220"/>
                      <a:gd name="T3" fmla="*/ 905 h 1007"/>
                      <a:gd name="T4" fmla="*/ 112 w 220"/>
                      <a:gd name="T5" fmla="*/ 959 h 1007"/>
                      <a:gd name="T6" fmla="*/ 0 w 220"/>
                      <a:gd name="T7" fmla="*/ 1007 h 1007"/>
                      <a:gd name="T8" fmla="*/ 0 w 220"/>
                      <a:gd name="T9" fmla="*/ 106 h 1007"/>
                      <a:gd name="T10" fmla="*/ 112 w 220"/>
                      <a:gd name="T11" fmla="*/ 53 h 1007"/>
                      <a:gd name="T12" fmla="*/ 220 w 220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1007">
                        <a:moveTo>
                          <a:pt x="220" y="0"/>
                        </a:moveTo>
                        <a:lnTo>
                          <a:pt x="220" y="905"/>
                        </a:lnTo>
                        <a:lnTo>
                          <a:pt x="112" y="959"/>
                        </a:lnTo>
                        <a:lnTo>
                          <a:pt x="0" y="1007"/>
                        </a:lnTo>
                        <a:lnTo>
                          <a:pt x="0" y="106"/>
                        </a:lnTo>
                        <a:lnTo>
                          <a:pt x="112" y="5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96" name="Freeform 20"/>
                  <p:cNvSpPr>
                    <a:spLocks/>
                  </p:cNvSpPr>
                  <p:nvPr/>
                </p:nvSpPr>
                <p:spPr bwMode="auto">
                  <a:xfrm>
                    <a:off x="5154613" y="6575425"/>
                    <a:ext cx="347663" cy="1530350"/>
                  </a:xfrm>
                  <a:custGeom>
                    <a:avLst/>
                    <a:gdLst>
                      <a:gd name="T0" fmla="*/ 0 w 219"/>
                      <a:gd name="T1" fmla="*/ 0 h 964"/>
                      <a:gd name="T2" fmla="*/ 108 w 219"/>
                      <a:gd name="T3" fmla="*/ 37 h 964"/>
                      <a:gd name="T4" fmla="*/ 219 w 219"/>
                      <a:gd name="T5" fmla="*/ 71 h 964"/>
                      <a:gd name="T6" fmla="*/ 219 w 219"/>
                      <a:gd name="T7" fmla="*/ 964 h 964"/>
                      <a:gd name="T8" fmla="*/ 108 w 219"/>
                      <a:gd name="T9" fmla="*/ 931 h 964"/>
                      <a:gd name="T10" fmla="*/ 0 w 219"/>
                      <a:gd name="T11" fmla="*/ 897 h 964"/>
                      <a:gd name="T12" fmla="*/ 0 w 219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64">
                        <a:moveTo>
                          <a:pt x="0" y="0"/>
                        </a:moveTo>
                        <a:lnTo>
                          <a:pt x="108" y="37"/>
                        </a:lnTo>
                        <a:lnTo>
                          <a:pt x="219" y="71"/>
                        </a:lnTo>
                        <a:lnTo>
                          <a:pt x="219" y="964"/>
                        </a:lnTo>
                        <a:lnTo>
                          <a:pt x="108" y="931"/>
                        </a:lnTo>
                        <a:lnTo>
                          <a:pt x="0" y="89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97" name="Freeform 21"/>
                  <p:cNvSpPr>
                    <a:spLocks/>
                  </p:cNvSpPr>
                  <p:nvPr/>
                </p:nvSpPr>
                <p:spPr bwMode="auto">
                  <a:xfrm>
                    <a:off x="10040938" y="6575425"/>
                    <a:ext cx="346075" cy="1530350"/>
                  </a:xfrm>
                  <a:custGeom>
                    <a:avLst/>
                    <a:gdLst>
                      <a:gd name="T0" fmla="*/ 218 w 218"/>
                      <a:gd name="T1" fmla="*/ 0 h 964"/>
                      <a:gd name="T2" fmla="*/ 218 w 218"/>
                      <a:gd name="T3" fmla="*/ 897 h 964"/>
                      <a:gd name="T4" fmla="*/ 111 w 218"/>
                      <a:gd name="T5" fmla="*/ 931 h 964"/>
                      <a:gd name="T6" fmla="*/ 0 w 218"/>
                      <a:gd name="T7" fmla="*/ 964 h 964"/>
                      <a:gd name="T8" fmla="*/ 0 w 218"/>
                      <a:gd name="T9" fmla="*/ 71 h 964"/>
                      <a:gd name="T10" fmla="*/ 111 w 218"/>
                      <a:gd name="T11" fmla="*/ 37 h 964"/>
                      <a:gd name="T12" fmla="*/ 218 w 218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8" h="964">
                        <a:moveTo>
                          <a:pt x="218" y="0"/>
                        </a:moveTo>
                        <a:lnTo>
                          <a:pt x="218" y="897"/>
                        </a:lnTo>
                        <a:lnTo>
                          <a:pt x="111" y="931"/>
                        </a:lnTo>
                        <a:lnTo>
                          <a:pt x="0" y="964"/>
                        </a:lnTo>
                        <a:lnTo>
                          <a:pt x="0" y="71"/>
                        </a:lnTo>
                        <a:lnTo>
                          <a:pt x="111" y="37"/>
                        </a:lnTo>
                        <a:lnTo>
                          <a:pt x="2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98" name="Freeform 22"/>
                  <p:cNvSpPr>
                    <a:spLocks/>
                  </p:cNvSpPr>
                  <p:nvPr/>
                </p:nvSpPr>
                <p:spPr bwMode="auto">
                  <a:xfrm>
                    <a:off x="6027738" y="6823075"/>
                    <a:ext cx="347663" cy="1470025"/>
                  </a:xfrm>
                  <a:custGeom>
                    <a:avLst/>
                    <a:gdLst>
                      <a:gd name="T0" fmla="*/ 0 w 219"/>
                      <a:gd name="T1" fmla="*/ 0 h 926"/>
                      <a:gd name="T2" fmla="*/ 108 w 219"/>
                      <a:gd name="T3" fmla="*/ 23 h 926"/>
                      <a:gd name="T4" fmla="*/ 219 w 219"/>
                      <a:gd name="T5" fmla="*/ 42 h 926"/>
                      <a:gd name="T6" fmla="*/ 219 w 219"/>
                      <a:gd name="T7" fmla="*/ 926 h 926"/>
                      <a:gd name="T8" fmla="*/ 108 w 219"/>
                      <a:gd name="T9" fmla="*/ 909 h 926"/>
                      <a:gd name="T10" fmla="*/ 0 w 219"/>
                      <a:gd name="T11" fmla="*/ 888 h 926"/>
                      <a:gd name="T12" fmla="*/ 0 w 219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26">
                        <a:moveTo>
                          <a:pt x="0" y="0"/>
                        </a:moveTo>
                        <a:lnTo>
                          <a:pt x="108" y="23"/>
                        </a:lnTo>
                        <a:lnTo>
                          <a:pt x="219" y="42"/>
                        </a:lnTo>
                        <a:lnTo>
                          <a:pt x="219" y="926"/>
                        </a:lnTo>
                        <a:lnTo>
                          <a:pt x="108" y="909"/>
                        </a:lnTo>
                        <a:lnTo>
                          <a:pt x="0" y="88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99" name="Freeform 23"/>
                  <p:cNvSpPr>
                    <a:spLocks/>
                  </p:cNvSpPr>
                  <p:nvPr/>
                </p:nvSpPr>
                <p:spPr bwMode="auto">
                  <a:xfrm>
                    <a:off x="9167813" y="6823075"/>
                    <a:ext cx="349250" cy="1470025"/>
                  </a:xfrm>
                  <a:custGeom>
                    <a:avLst/>
                    <a:gdLst>
                      <a:gd name="T0" fmla="*/ 220 w 220"/>
                      <a:gd name="T1" fmla="*/ 0 h 926"/>
                      <a:gd name="T2" fmla="*/ 220 w 220"/>
                      <a:gd name="T3" fmla="*/ 888 h 926"/>
                      <a:gd name="T4" fmla="*/ 111 w 220"/>
                      <a:gd name="T5" fmla="*/ 909 h 926"/>
                      <a:gd name="T6" fmla="*/ 0 w 220"/>
                      <a:gd name="T7" fmla="*/ 926 h 926"/>
                      <a:gd name="T8" fmla="*/ 0 w 220"/>
                      <a:gd name="T9" fmla="*/ 42 h 926"/>
                      <a:gd name="T10" fmla="*/ 111 w 220"/>
                      <a:gd name="T11" fmla="*/ 23 h 926"/>
                      <a:gd name="T12" fmla="*/ 220 w 220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926">
                        <a:moveTo>
                          <a:pt x="220" y="0"/>
                        </a:moveTo>
                        <a:lnTo>
                          <a:pt x="220" y="888"/>
                        </a:lnTo>
                        <a:lnTo>
                          <a:pt x="111" y="909"/>
                        </a:lnTo>
                        <a:lnTo>
                          <a:pt x="0" y="926"/>
                        </a:lnTo>
                        <a:lnTo>
                          <a:pt x="0" y="42"/>
                        </a:lnTo>
                        <a:lnTo>
                          <a:pt x="111" y="2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00" name="Freeform 24"/>
                  <p:cNvSpPr>
                    <a:spLocks/>
                  </p:cNvSpPr>
                  <p:nvPr/>
                </p:nvSpPr>
                <p:spPr bwMode="auto">
                  <a:xfrm>
                    <a:off x="7073900" y="6975475"/>
                    <a:ext cx="347663" cy="1417638"/>
                  </a:xfrm>
                  <a:custGeom>
                    <a:avLst/>
                    <a:gdLst>
                      <a:gd name="T0" fmla="*/ 0 w 219"/>
                      <a:gd name="T1" fmla="*/ 0 h 893"/>
                      <a:gd name="T2" fmla="*/ 110 w 219"/>
                      <a:gd name="T3" fmla="*/ 7 h 893"/>
                      <a:gd name="T4" fmla="*/ 219 w 219"/>
                      <a:gd name="T5" fmla="*/ 12 h 893"/>
                      <a:gd name="T6" fmla="*/ 219 w 219"/>
                      <a:gd name="T7" fmla="*/ 893 h 893"/>
                      <a:gd name="T8" fmla="*/ 110 w 219"/>
                      <a:gd name="T9" fmla="*/ 890 h 893"/>
                      <a:gd name="T10" fmla="*/ 0 w 219"/>
                      <a:gd name="T11" fmla="*/ 881 h 893"/>
                      <a:gd name="T12" fmla="*/ 0 w 219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893">
                        <a:moveTo>
                          <a:pt x="0" y="0"/>
                        </a:moveTo>
                        <a:lnTo>
                          <a:pt x="110" y="7"/>
                        </a:lnTo>
                        <a:lnTo>
                          <a:pt x="219" y="12"/>
                        </a:lnTo>
                        <a:lnTo>
                          <a:pt x="219" y="893"/>
                        </a:lnTo>
                        <a:lnTo>
                          <a:pt x="110" y="890"/>
                        </a:lnTo>
                        <a:lnTo>
                          <a:pt x="0" y="88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01" name="Freeform 25"/>
                  <p:cNvSpPr>
                    <a:spLocks/>
                  </p:cNvSpPr>
                  <p:nvPr/>
                </p:nvSpPr>
                <p:spPr bwMode="auto">
                  <a:xfrm>
                    <a:off x="8120063" y="6975475"/>
                    <a:ext cx="350838" cy="1417638"/>
                  </a:xfrm>
                  <a:custGeom>
                    <a:avLst/>
                    <a:gdLst>
                      <a:gd name="T0" fmla="*/ 221 w 221"/>
                      <a:gd name="T1" fmla="*/ 0 h 893"/>
                      <a:gd name="T2" fmla="*/ 221 w 221"/>
                      <a:gd name="T3" fmla="*/ 881 h 893"/>
                      <a:gd name="T4" fmla="*/ 110 w 221"/>
                      <a:gd name="T5" fmla="*/ 890 h 893"/>
                      <a:gd name="T6" fmla="*/ 0 w 221"/>
                      <a:gd name="T7" fmla="*/ 893 h 893"/>
                      <a:gd name="T8" fmla="*/ 0 w 221"/>
                      <a:gd name="T9" fmla="*/ 12 h 893"/>
                      <a:gd name="T10" fmla="*/ 110 w 221"/>
                      <a:gd name="T11" fmla="*/ 7 h 893"/>
                      <a:gd name="T12" fmla="*/ 221 w 221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1" h="893">
                        <a:moveTo>
                          <a:pt x="221" y="0"/>
                        </a:moveTo>
                        <a:lnTo>
                          <a:pt x="221" y="881"/>
                        </a:lnTo>
                        <a:lnTo>
                          <a:pt x="110" y="890"/>
                        </a:lnTo>
                        <a:lnTo>
                          <a:pt x="0" y="893"/>
                        </a:lnTo>
                        <a:lnTo>
                          <a:pt x="0" y="12"/>
                        </a:lnTo>
                        <a:lnTo>
                          <a:pt x="110" y="7"/>
                        </a:lnTo>
                        <a:lnTo>
                          <a:pt x="221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287" name="Group 286"/>
                <p:cNvGrpSpPr/>
                <p:nvPr/>
              </p:nvGrpSpPr>
              <p:grpSpPr>
                <a:xfrm>
                  <a:off x="6338645" y="2741246"/>
                  <a:ext cx="9070975" cy="4368800"/>
                  <a:chOff x="3235325" y="2628900"/>
                  <a:chExt cx="9070975" cy="4368800"/>
                </a:xfrm>
              </p:grpSpPr>
              <p:sp>
                <p:nvSpPr>
                  <p:cNvPr id="288" name="Freeform 26"/>
                  <p:cNvSpPr>
                    <a:spLocks/>
                  </p:cNvSpPr>
                  <p:nvPr/>
                </p:nvSpPr>
                <p:spPr bwMode="auto">
                  <a:xfrm>
                    <a:off x="3235325" y="2628900"/>
                    <a:ext cx="9070975" cy="4368800"/>
                  </a:xfrm>
                  <a:custGeom>
                    <a:avLst/>
                    <a:gdLst>
                      <a:gd name="T0" fmla="*/ 3038 w 5714"/>
                      <a:gd name="T1" fmla="*/ 2 h 2752"/>
                      <a:gd name="T2" fmla="*/ 3390 w 5714"/>
                      <a:gd name="T3" fmla="*/ 21 h 2752"/>
                      <a:gd name="T4" fmla="*/ 3728 w 5714"/>
                      <a:gd name="T5" fmla="*/ 59 h 2752"/>
                      <a:gd name="T6" fmla="*/ 4047 w 5714"/>
                      <a:gd name="T7" fmla="*/ 115 h 2752"/>
                      <a:gd name="T8" fmla="*/ 4349 w 5714"/>
                      <a:gd name="T9" fmla="*/ 186 h 2752"/>
                      <a:gd name="T10" fmla="*/ 4627 w 5714"/>
                      <a:gd name="T11" fmla="*/ 273 h 2752"/>
                      <a:gd name="T12" fmla="*/ 4878 w 5714"/>
                      <a:gd name="T13" fmla="*/ 374 h 2752"/>
                      <a:gd name="T14" fmla="*/ 5102 w 5714"/>
                      <a:gd name="T15" fmla="*/ 488 h 2752"/>
                      <a:gd name="T16" fmla="*/ 5296 w 5714"/>
                      <a:gd name="T17" fmla="*/ 617 h 2752"/>
                      <a:gd name="T18" fmla="*/ 5456 w 5714"/>
                      <a:gd name="T19" fmla="*/ 756 h 2752"/>
                      <a:gd name="T20" fmla="*/ 5581 w 5714"/>
                      <a:gd name="T21" fmla="*/ 905 h 2752"/>
                      <a:gd name="T22" fmla="*/ 5666 w 5714"/>
                      <a:gd name="T23" fmla="*/ 1065 h 2752"/>
                      <a:gd name="T24" fmla="*/ 5709 w 5714"/>
                      <a:gd name="T25" fmla="*/ 1233 h 2752"/>
                      <a:gd name="T26" fmla="*/ 5709 w 5714"/>
                      <a:gd name="T27" fmla="*/ 1412 h 2752"/>
                      <a:gd name="T28" fmla="*/ 5662 w 5714"/>
                      <a:gd name="T29" fmla="*/ 1590 h 2752"/>
                      <a:gd name="T30" fmla="*/ 5569 w 5714"/>
                      <a:gd name="T31" fmla="*/ 1762 h 2752"/>
                      <a:gd name="T32" fmla="*/ 5435 w 5714"/>
                      <a:gd name="T33" fmla="*/ 1927 h 2752"/>
                      <a:gd name="T34" fmla="*/ 5263 w 5714"/>
                      <a:gd name="T35" fmla="*/ 2081 h 2752"/>
                      <a:gd name="T36" fmla="*/ 5055 w 5714"/>
                      <a:gd name="T37" fmla="*/ 2224 h 2752"/>
                      <a:gd name="T38" fmla="*/ 4816 w 5714"/>
                      <a:gd name="T39" fmla="*/ 2352 h 2752"/>
                      <a:gd name="T40" fmla="*/ 4545 w 5714"/>
                      <a:gd name="T41" fmla="*/ 2467 h 2752"/>
                      <a:gd name="T42" fmla="*/ 4248 w 5714"/>
                      <a:gd name="T43" fmla="*/ 2564 h 2752"/>
                      <a:gd name="T44" fmla="*/ 3929 w 5714"/>
                      <a:gd name="T45" fmla="*/ 2644 h 2752"/>
                      <a:gd name="T46" fmla="*/ 3588 w 5714"/>
                      <a:gd name="T47" fmla="*/ 2702 h 2752"/>
                      <a:gd name="T48" fmla="*/ 3230 w 5714"/>
                      <a:gd name="T49" fmla="*/ 2738 h 2752"/>
                      <a:gd name="T50" fmla="*/ 2857 w 5714"/>
                      <a:gd name="T51" fmla="*/ 2752 h 2752"/>
                      <a:gd name="T52" fmla="*/ 2484 w 5714"/>
                      <a:gd name="T53" fmla="*/ 2738 h 2752"/>
                      <a:gd name="T54" fmla="*/ 2127 w 5714"/>
                      <a:gd name="T55" fmla="*/ 2702 h 2752"/>
                      <a:gd name="T56" fmla="*/ 1787 w 5714"/>
                      <a:gd name="T57" fmla="*/ 2644 h 2752"/>
                      <a:gd name="T58" fmla="*/ 1466 w 5714"/>
                      <a:gd name="T59" fmla="*/ 2564 h 2752"/>
                      <a:gd name="T60" fmla="*/ 1169 w 5714"/>
                      <a:gd name="T61" fmla="*/ 2467 h 2752"/>
                      <a:gd name="T62" fmla="*/ 900 w 5714"/>
                      <a:gd name="T63" fmla="*/ 2352 h 2752"/>
                      <a:gd name="T64" fmla="*/ 659 w 5714"/>
                      <a:gd name="T65" fmla="*/ 2224 h 2752"/>
                      <a:gd name="T66" fmla="*/ 451 w 5714"/>
                      <a:gd name="T67" fmla="*/ 2081 h 2752"/>
                      <a:gd name="T68" fmla="*/ 279 w 5714"/>
                      <a:gd name="T69" fmla="*/ 1927 h 2752"/>
                      <a:gd name="T70" fmla="*/ 146 w 5714"/>
                      <a:gd name="T71" fmla="*/ 1762 h 2752"/>
                      <a:gd name="T72" fmla="*/ 54 w 5714"/>
                      <a:gd name="T73" fmla="*/ 1590 h 2752"/>
                      <a:gd name="T74" fmla="*/ 7 w 5714"/>
                      <a:gd name="T75" fmla="*/ 1412 h 2752"/>
                      <a:gd name="T76" fmla="*/ 5 w 5714"/>
                      <a:gd name="T77" fmla="*/ 1233 h 2752"/>
                      <a:gd name="T78" fmla="*/ 50 w 5714"/>
                      <a:gd name="T79" fmla="*/ 1065 h 2752"/>
                      <a:gd name="T80" fmla="*/ 135 w 5714"/>
                      <a:gd name="T81" fmla="*/ 905 h 2752"/>
                      <a:gd name="T82" fmla="*/ 258 w 5714"/>
                      <a:gd name="T83" fmla="*/ 756 h 2752"/>
                      <a:gd name="T84" fmla="*/ 420 w 5714"/>
                      <a:gd name="T85" fmla="*/ 617 h 2752"/>
                      <a:gd name="T86" fmla="*/ 612 w 5714"/>
                      <a:gd name="T87" fmla="*/ 488 h 2752"/>
                      <a:gd name="T88" fmla="*/ 836 w 5714"/>
                      <a:gd name="T89" fmla="*/ 374 h 2752"/>
                      <a:gd name="T90" fmla="*/ 1089 w 5714"/>
                      <a:gd name="T91" fmla="*/ 273 h 2752"/>
                      <a:gd name="T92" fmla="*/ 1367 w 5714"/>
                      <a:gd name="T93" fmla="*/ 186 h 2752"/>
                      <a:gd name="T94" fmla="*/ 1667 w 5714"/>
                      <a:gd name="T95" fmla="*/ 115 h 2752"/>
                      <a:gd name="T96" fmla="*/ 1986 w 5714"/>
                      <a:gd name="T97" fmla="*/ 59 h 2752"/>
                      <a:gd name="T98" fmla="*/ 2325 w 5714"/>
                      <a:gd name="T99" fmla="*/ 21 h 2752"/>
                      <a:gd name="T100" fmla="*/ 2677 w 5714"/>
                      <a:gd name="T101" fmla="*/ 2 h 2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752">
                        <a:moveTo>
                          <a:pt x="2857" y="0"/>
                        </a:moveTo>
                        <a:lnTo>
                          <a:pt x="3038" y="2"/>
                        </a:lnTo>
                        <a:lnTo>
                          <a:pt x="3216" y="9"/>
                        </a:lnTo>
                        <a:lnTo>
                          <a:pt x="3390" y="21"/>
                        </a:lnTo>
                        <a:lnTo>
                          <a:pt x="3561" y="38"/>
                        </a:lnTo>
                        <a:lnTo>
                          <a:pt x="3728" y="59"/>
                        </a:lnTo>
                        <a:lnTo>
                          <a:pt x="3891" y="85"/>
                        </a:lnTo>
                        <a:lnTo>
                          <a:pt x="4047" y="115"/>
                        </a:lnTo>
                        <a:lnTo>
                          <a:pt x="4202" y="148"/>
                        </a:lnTo>
                        <a:lnTo>
                          <a:pt x="4349" y="186"/>
                        </a:lnTo>
                        <a:lnTo>
                          <a:pt x="4490" y="228"/>
                        </a:lnTo>
                        <a:lnTo>
                          <a:pt x="4627" y="273"/>
                        </a:lnTo>
                        <a:lnTo>
                          <a:pt x="4755" y="321"/>
                        </a:lnTo>
                        <a:lnTo>
                          <a:pt x="4878" y="374"/>
                        </a:lnTo>
                        <a:lnTo>
                          <a:pt x="4994" y="429"/>
                        </a:lnTo>
                        <a:lnTo>
                          <a:pt x="5102" y="488"/>
                        </a:lnTo>
                        <a:lnTo>
                          <a:pt x="5203" y="551"/>
                        </a:lnTo>
                        <a:lnTo>
                          <a:pt x="5296" y="617"/>
                        </a:lnTo>
                        <a:lnTo>
                          <a:pt x="5380" y="685"/>
                        </a:lnTo>
                        <a:lnTo>
                          <a:pt x="5456" y="756"/>
                        </a:lnTo>
                        <a:lnTo>
                          <a:pt x="5524" y="829"/>
                        </a:lnTo>
                        <a:lnTo>
                          <a:pt x="5581" y="905"/>
                        </a:lnTo>
                        <a:lnTo>
                          <a:pt x="5628" y="985"/>
                        </a:lnTo>
                        <a:lnTo>
                          <a:pt x="5666" y="1065"/>
                        </a:lnTo>
                        <a:lnTo>
                          <a:pt x="5694" y="1148"/>
                        </a:lnTo>
                        <a:lnTo>
                          <a:pt x="5709" y="1233"/>
                        </a:lnTo>
                        <a:lnTo>
                          <a:pt x="5714" y="1320"/>
                        </a:lnTo>
                        <a:lnTo>
                          <a:pt x="5709" y="1412"/>
                        </a:lnTo>
                        <a:lnTo>
                          <a:pt x="5692" y="1501"/>
                        </a:lnTo>
                        <a:lnTo>
                          <a:pt x="5662" y="1590"/>
                        </a:lnTo>
                        <a:lnTo>
                          <a:pt x="5621" y="1677"/>
                        </a:lnTo>
                        <a:lnTo>
                          <a:pt x="5569" y="1762"/>
                        </a:lnTo>
                        <a:lnTo>
                          <a:pt x="5508" y="1845"/>
                        </a:lnTo>
                        <a:lnTo>
                          <a:pt x="5435" y="1927"/>
                        </a:lnTo>
                        <a:lnTo>
                          <a:pt x="5353" y="2005"/>
                        </a:lnTo>
                        <a:lnTo>
                          <a:pt x="5263" y="2081"/>
                        </a:lnTo>
                        <a:lnTo>
                          <a:pt x="5164" y="2154"/>
                        </a:lnTo>
                        <a:lnTo>
                          <a:pt x="5055" y="2224"/>
                        </a:lnTo>
                        <a:lnTo>
                          <a:pt x="4939" y="2290"/>
                        </a:lnTo>
                        <a:lnTo>
                          <a:pt x="4816" y="2352"/>
                        </a:lnTo>
                        <a:lnTo>
                          <a:pt x="4684" y="2411"/>
                        </a:lnTo>
                        <a:lnTo>
                          <a:pt x="4545" y="2467"/>
                        </a:lnTo>
                        <a:lnTo>
                          <a:pt x="4399" y="2517"/>
                        </a:lnTo>
                        <a:lnTo>
                          <a:pt x="4248" y="2564"/>
                        </a:lnTo>
                        <a:lnTo>
                          <a:pt x="4091" y="2606"/>
                        </a:lnTo>
                        <a:lnTo>
                          <a:pt x="3929" y="2644"/>
                        </a:lnTo>
                        <a:lnTo>
                          <a:pt x="3761" y="2675"/>
                        </a:lnTo>
                        <a:lnTo>
                          <a:pt x="3588" y="2702"/>
                        </a:lnTo>
                        <a:lnTo>
                          <a:pt x="3411" y="2724"/>
                        </a:lnTo>
                        <a:lnTo>
                          <a:pt x="3230" y="2738"/>
                        </a:lnTo>
                        <a:lnTo>
                          <a:pt x="3046" y="2748"/>
                        </a:lnTo>
                        <a:lnTo>
                          <a:pt x="2857" y="2752"/>
                        </a:lnTo>
                        <a:lnTo>
                          <a:pt x="2670" y="2748"/>
                        </a:lnTo>
                        <a:lnTo>
                          <a:pt x="2484" y="2738"/>
                        </a:lnTo>
                        <a:lnTo>
                          <a:pt x="2304" y="2724"/>
                        </a:lnTo>
                        <a:lnTo>
                          <a:pt x="2127" y="2702"/>
                        </a:lnTo>
                        <a:lnTo>
                          <a:pt x="1955" y="2675"/>
                        </a:lnTo>
                        <a:lnTo>
                          <a:pt x="1787" y="2644"/>
                        </a:lnTo>
                        <a:lnTo>
                          <a:pt x="1624" y="2606"/>
                        </a:lnTo>
                        <a:lnTo>
                          <a:pt x="1466" y="2564"/>
                        </a:lnTo>
                        <a:lnTo>
                          <a:pt x="1315" y="2517"/>
                        </a:lnTo>
                        <a:lnTo>
                          <a:pt x="1169" y="2467"/>
                        </a:lnTo>
                        <a:lnTo>
                          <a:pt x="1032" y="2411"/>
                        </a:lnTo>
                        <a:lnTo>
                          <a:pt x="900" y="2352"/>
                        </a:lnTo>
                        <a:lnTo>
                          <a:pt x="775" y="2290"/>
                        </a:lnTo>
                        <a:lnTo>
                          <a:pt x="659" y="2224"/>
                        </a:lnTo>
                        <a:lnTo>
                          <a:pt x="552" y="2154"/>
                        </a:lnTo>
                        <a:lnTo>
                          <a:pt x="451" y="2081"/>
                        </a:lnTo>
                        <a:lnTo>
                          <a:pt x="361" y="2005"/>
                        </a:lnTo>
                        <a:lnTo>
                          <a:pt x="279" y="1927"/>
                        </a:lnTo>
                        <a:lnTo>
                          <a:pt x="208" y="1845"/>
                        </a:lnTo>
                        <a:lnTo>
                          <a:pt x="146" y="1762"/>
                        </a:lnTo>
                        <a:lnTo>
                          <a:pt x="94" y="1677"/>
                        </a:lnTo>
                        <a:lnTo>
                          <a:pt x="54" y="1590"/>
                        </a:lnTo>
                        <a:lnTo>
                          <a:pt x="24" y="1501"/>
                        </a:lnTo>
                        <a:lnTo>
                          <a:pt x="7" y="1412"/>
                        </a:lnTo>
                        <a:lnTo>
                          <a:pt x="0" y="1320"/>
                        </a:lnTo>
                        <a:lnTo>
                          <a:pt x="5" y="1233"/>
                        </a:lnTo>
                        <a:lnTo>
                          <a:pt x="23" y="1148"/>
                        </a:lnTo>
                        <a:lnTo>
                          <a:pt x="50" y="1065"/>
                        </a:lnTo>
                        <a:lnTo>
                          <a:pt x="87" y="985"/>
                        </a:lnTo>
                        <a:lnTo>
                          <a:pt x="135" y="905"/>
                        </a:lnTo>
                        <a:lnTo>
                          <a:pt x="193" y="829"/>
                        </a:lnTo>
                        <a:lnTo>
                          <a:pt x="258" y="756"/>
                        </a:lnTo>
                        <a:lnTo>
                          <a:pt x="335" y="685"/>
                        </a:lnTo>
                        <a:lnTo>
                          <a:pt x="420" y="617"/>
                        </a:lnTo>
                        <a:lnTo>
                          <a:pt x="512" y="551"/>
                        </a:lnTo>
                        <a:lnTo>
                          <a:pt x="612" y="488"/>
                        </a:lnTo>
                        <a:lnTo>
                          <a:pt x="722" y="429"/>
                        </a:lnTo>
                        <a:lnTo>
                          <a:pt x="836" y="374"/>
                        </a:lnTo>
                        <a:lnTo>
                          <a:pt x="959" y="321"/>
                        </a:lnTo>
                        <a:lnTo>
                          <a:pt x="1089" y="273"/>
                        </a:lnTo>
                        <a:lnTo>
                          <a:pt x="1225" y="228"/>
                        </a:lnTo>
                        <a:lnTo>
                          <a:pt x="1367" y="186"/>
                        </a:lnTo>
                        <a:lnTo>
                          <a:pt x="1514" y="148"/>
                        </a:lnTo>
                        <a:lnTo>
                          <a:pt x="1667" y="115"/>
                        </a:lnTo>
                        <a:lnTo>
                          <a:pt x="1825" y="85"/>
                        </a:lnTo>
                        <a:lnTo>
                          <a:pt x="1986" y="59"/>
                        </a:lnTo>
                        <a:lnTo>
                          <a:pt x="2155" y="38"/>
                        </a:lnTo>
                        <a:lnTo>
                          <a:pt x="2325" y="21"/>
                        </a:lnTo>
                        <a:lnTo>
                          <a:pt x="2500" y="9"/>
                        </a:lnTo>
                        <a:lnTo>
                          <a:pt x="2677" y="2"/>
                        </a:lnTo>
                        <a:lnTo>
                          <a:pt x="2857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89" name="Freeform 27"/>
                  <p:cNvSpPr>
                    <a:spLocks/>
                  </p:cNvSpPr>
                  <p:nvPr/>
                </p:nvSpPr>
                <p:spPr bwMode="auto">
                  <a:xfrm>
                    <a:off x="3932238" y="3152775"/>
                    <a:ext cx="7677150" cy="3138488"/>
                  </a:xfrm>
                  <a:custGeom>
                    <a:avLst/>
                    <a:gdLst>
                      <a:gd name="T0" fmla="*/ 2611 w 4836"/>
                      <a:gd name="T1" fmla="*/ 4 h 1977"/>
                      <a:gd name="T2" fmla="*/ 2977 w 4836"/>
                      <a:gd name="T3" fmla="*/ 28 h 1977"/>
                      <a:gd name="T4" fmla="*/ 3312 w 4836"/>
                      <a:gd name="T5" fmla="*/ 75 h 1977"/>
                      <a:gd name="T6" fmla="*/ 3619 w 4836"/>
                      <a:gd name="T7" fmla="*/ 141 h 1977"/>
                      <a:gd name="T8" fmla="*/ 3893 w 4836"/>
                      <a:gd name="T9" fmla="*/ 224 h 1977"/>
                      <a:gd name="T10" fmla="*/ 4136 w 4836"/>
                      <a:gd name="T11" fmla="*/ 318 h 1977"/>
                      <a:gd name="T12" fmla="*/ 4344 w 4836"/>
                      <a:gd name="T13" fmla="*/ 424 h 1977"/>
                      <a:gd name="T14" fmla="*/ 4517 w 4836"/>
                      <a:gd name="T15" fmla="*/ 535 h 1977"/>
                      <a:gd name="T16" fmla="*/ 4654 w 4836"/>
                      <a:gd name="T17" fmla="*/ 652 h 1977"/>
                      <a:gd name="T18" fmla="*/ 4755 w 4836"/>
                      <a:gd name="T19" fmla="*/ 768 h 1977"/>
                      <a:gd name="T20" fmla="*/ 4816 w 4836"/>
                      <a:gd name="T21" fmla="*/ 883 h 1977"/>
                      <a:gd name="T22" fmla="*/ 4836 w 4836"/>
                      <a:gd name="T23" fmla="*/ 990 h 1977"/>
                      <a:gd name="T24" fmla="*/ 4816 w 4836"/>
                      <a:gd name="T25" fmla="*/ 1100 h 1977"/>
                      <a:gd name="T26" fmla="*/ 4755 w 4836"/>
                      <a:gd name="T27" fmla="*/ 1213 h 1977"/>
                      <a:gd name="T28" fmla="*/ 4654 w 4836"/>
                      <a:gd name="T29" fmla="*/ 1329 h 1977"/>
                      <a:gd name="T30" fmla="*/ 4517 w 4836"/>
                      <a:gd name="T31" fmla="*/ 1444 h 1977"/>
                      <a:gd name="T32" fmla="*/ 4344 w 4836"/>
                      <a:gd name="T33" fmla="*/ 1555 h 1977"/>
                      <a:gd name="T34" fmla="*/ 4136 w 4836"/>
                      <a:gd name="T35" fmla="*/ 1659 h 1977"/>
                      <a:gd name="T36" fmla="*/ 3893 w 4836"/>
                      <a:gd name="T37" fmla="*/ 1755 h 1977"/>
                      <a:gd name="T38" fmla="*/ 3619 w 4836"/>
                      <a:gd name="T39" fmla="*/ 1836 h 1977"/>
                      <a:gd name="T40" fmla="*/ 3312 w 4836"/>
                      <a:gd name="T41" fmla="*/ 1902 h 1977"/>
                      <a:gd name="T42" fmla="*/ 2977 w 4836"/>
                      <a:gd name="T43" fmla="*/ 1949 h 1977"/>
                      <a:gd name="T44" fmla="*/ 2611 w 4836"/>
                      <a:gd name="T45" fmla="*/ 1974 h 1977"/>
                      <a:gd name="T46" fmla="*/ 2226 w 4836"/>
                      <a:gd name="T47" fmla="*/ 1974 h 1977"/>
                      <a:gd name="T48" fmla="*/ 1861 w 4836"/>
                      <a:gd name="T49" fmla="*/ 1949 h 1977"/>
                      <a:gd name="T50" fmla="*/ 1525 w 4836"/>
                      <a:gd name="T51" fmla="*/ 1902 h 1977"/>
                      <a:gd name="T52" fmla="*/ 1218 w 4836"/>
                      <a:gd name="T53" fmla="*/ 1836 h 1977"/>
                      <a:gd name="T54" fmla="*/ 944 w 4836"/>
                      <a:gd name="T55" fmla="*/ 1755 h 1977"/>
                      <a:gd name="T56" fmla="*/ 701 w 4836"/>
                      <a:gd name="T57" fmla="*/ 1659 h 1977"/>
                      <a:gd name="T58" fmla="*/ 493 w 4836"/>
                      <a:gd name="T59" fmla="*/ 1555 h 1977"/>
                      <a:gd name="T60" fmla="*/ 319 w 4836"/>
                      <a:gd name="T61" fmla="*/ 1444 h 1977"/>
                      <a:gd name="T62" fmla="*/ 182 w 4836"/>
                      <a:gd name="T63" fmla="*/ 1329 h 1977"/>
                      <a:gd name="T64" fmla="*/ 81 w 4836"/>
                      <a:gd name="T65" fmla="*/ 1213 h 1977"/>
                      <a:gd name="T66" fmla="*/ 21 w 4836"/>
                      <a:gd name="T67" fmla="*/ 1100 h 1977"/>
                      <a:gd name="T68" fmla="*/ 0 w 4836"/>
                      <a:gd name="T69" fmla="*/ 990 h 1977"/>
                      <a:gd name="T70" fmla="*/ 21 w 4836"/>
                      <a:gd name="T71" fmla="*/ 883 h 1977"/>
                      <a:gd name="T72" fmla="*/ 81 w 4836"/>
                      <a:gd name="T73" fmla="*/ 768 h 1977"/>
                      <a:gd name="T74" fmla="*/ 182 w 4836"/>
                      <a:gd name="T75" fmla="*/ 652 h 1977"/>
                      <a:gd name="T76" fmla="*/ 319 w 4836"/>
                      <a:gd name="T77" fmla="*/ 535 h 1977"/>
                      <a:gd name="T78" fmla="*/ 493 w 4836"/>
                      <a:gd name="T79" fmla="*/ 424 h 1977"/>
                      <a:gd name="T80" fmla="*/ 701 w 4836"/>
                      <a:gd name="T81" fmla="*/ 318 h 1977"/>
                      <a:gd name="T82" fmla="*/ 944 w 4836"/>
                      <a:gd name="T83" fmla="*/ 224 h 1977"/>
                      <a:gd name="T84" fmla="*/ 1218 w 4836"/>
                      <a:gd name="T85" fmla="*/ 141 h 1977"/>
                      <a:gd name="T86" fmla="*/ 1525 w 4836"/>
                      <a:gd name="T87" fmla="*/ 75 h 1977"/>
                      <a:gd name="T88" fmla="*/ 1861 w 4836"/>
                      <a:gd name="T89" fmla="*/ 28 h 1977"/>
                      <a:gd name="T90" fmla="*/ 2226 w 4836"/>
                      <a:gd name="T91" fmla="*/ 4 h 19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4836" h="1977">
                        <a:moveTo>
                          <a:pt x="2418" y="0"/>
                        </a:moveTo>
                        <a:lnTo>
                          <a:pt x="2611" y="4"/>
                        </a:lnTo>
                        <a:lnTo>
                          <a:pt x="2796" y="12"/>
                        </a:lnTo>
                        <a:lnTo>
                          <a:pt x="2977" y="28"/>
                        </a:lnTo>
                        <a:lnTo>
                          <a:pt x="3149" y="49"/>
                        </a:lnTo>
                        <a:lnTo>
                          <a:pt x="3312" y="75"/>
                        </a:lnTo>
                        <a:lnTo>
                          <a:pt x="3469" y="106"/>
                        </a:lnTo>
                        <a:lnTo>
                          <a:pt x="3619" y="141"/>
                        </a:lnTo>
                        <a:lnTo>
                          <a:pt x="3759" y="181"/>
                        </a:lnTo>
                        <a:lnTo>
                          <a:pt x="3893" y="224"/>
                        </a:lnTo>
                        <a:lnTo>
                          <a:pt x="4019" y="269"/>
                        </a:lnTo>
                        <a:lnTo>
                          <a:pt x="4136" y="318"/>
                        </a:lnTo>
                        <a:lnTo>
                          <a:pt x="4245" y="370"/>
                        </a:lnTo>
                        <a:lnTo>
                          <a:pt x="4344" y="424"/>
                        </a:lnTo>
                        <a:lnTo>
                          <a:pt x="4436" y="480"/>
                        </a:lnTo>
                        <a:lnTo>
                          <a:pt x="4517" y="535"/>
                        </a:lnTo>
                        <a:lnTo>
                          <a:pt x="4592" y="593"/>
                        </a:lnTo>
                        <a:lnTo>
                          <a:pt x="4654" y="652"/>
                        </a:lnTo>
                        <a:lnTo>
                          <a:pt x="4710" y="709"/>
                        </a:lnTo>
                        <a:lnTo>
                          <a:pt x="4755" y="768"/>
                        </a:lnTo>
                        <a:lnTo>
                          <a:pt x="4790" y="825"/>
                        </a:lnTo>
                        <a:lnTo>
                          <a:pt x="4816" y="883"/>
                        </a:lnTo>
                        <a:lnTo>
                          <a:pt x="4831" y="937"/>
                        </a:lnTo>
                        <a:lnTo>
                          <a:pt x="4836" y="990"/>
                        </a:lnTo>
                        <a:lnTo>
                          <a:pt x="4831" y="1044"/>
                        </a:lnTo>
                        <a:lnTo>
                          <a:pt x="4816" y="1100"/>
                        </a:lnTo>
                        <a:lnTo>
                          <a:pt x="4790" y="1155"/>
                        </a:lnTo>
                        <a:lnTo>
                          <a:pt x="4755" y="1213"/>
                        </a:lnTo>
                        <a:lnTo>
                          <a:pt x="4710" y="1270"/>
                        </a:lnTo>
                        <a:lnTo>
                          <a:pt x="4654" y="1329"/>
                        </a:lnTo>
                        <a:lnTo>
                          <a:pt x="4592" y="1386"/>
                        </a:lnTo>
                        <a:lnTo>
                          <a:pt x="4517" y="1444"/>
                        </a:lnTo>
                        <a:lnTo>
                          <a:pt x="4436" y="1501"/>
                        </a:lnTo>
                        <a:lnTo>
                          <a:pt x="4344" y="1555"/>
                        </a:lnTo>
                        <a:lnTo>
                          <a:pt x="4245" y="1609"/>
                        </a:lnTo>
                        <a:lnTo>
                          <a:pt x="4136" y="1659"/>
                        </a:lnTo>
                        <a:lnTo>
                          <a:pt x="4019" y="1710"/>
                        </a:lnTo>
                        <a:lnTo>
                          <a:pt x="3893" y="1755"/>
                        </a:lnTo>
                        <a:lnTo>
                          <a:pt x="3759" y="1798"/>
                        </a:lnTo>
                        <a:lnTo>
                          <a:pt x="3619" y="1836"/>
                        </a:lnTo>
                        <a:lnTo>
                          <a:pt x="3469" y="1871"/>
                        </a:lnTo>
                        <a:lnTo>
                          <a:pt x="3312" y="1902"/>
                        </a:lnTo>
                        <a:lnTo>
                          <a:pt x="3149" y="1929"/>
                        </a:lnTo>
                        <a:lnTo>
                          <a:pt x="2977" y="1949"/>
                        </a:lnTo>
                        <a:lnTo>
                          <a:pt x="2796" y="1965"/>
                        </a:lnTo>
                        <a:lnTo>
                          <a:pt x="2611" y="1974"/>
                        </a:lnTo>
                        <a:lnTo>
                          <a:pt x="2418" y="1977"/>
                        </a:lnTo>
                        <a:lnTo>
                          <a:pt x="2226" y="1974"/>
                        </a:lnTo>
                        <a:lnTo>
                          <a:pt x="2040" y="1965"/>
                        </a:lnTo>
                        <a:lnTo>
                          <a:pt x="1861" y="1949"/>
                        </a:lnTo>
                        <a:lnTo>
                          <a:pt x="1690" y="1929"/>
                        </a:lnTo>
                        <a:lnTo>
                          <a:pt x="1525" y="1902"/>
                        </a:lnTo>
                        <a:lnTo>
                          <a:pt x="1369" y="1871"/>
                        </a:lnTo>
                        <a:lnTo>
                          <a:pt x="1218" y="1836"/>
                        </a:lnTo>
                        <a:lnTo>
                          <a:pt x="1077" y="1798"/>
                        </a:lnTo>
                        <a:lnTo>
                          <a:pt x="944" y="1755"/>
                        </a:lnTo>
                        <a:lnTo>
                          <a:pt x="819" y="1710"/>
                        </a:lnTo>
                        <a:lnTo>
                          <a:pt x="701" y="1659"/>
                        </a:lnTo>
                        <a:lnTo>
                          <a:pt x="593" y="1609"/>
                        </a:lnTo>
                        <a:lnTo>
                          <a:pt x="493" y="1555"/>
                        </a:lnTo>
                        <a:lnTo>
                          <a:pt x="401" y="1501"/>
                        </a:lnTo>
                        <a:lnTo>
                          <a:pt x="319" y="1444"/>
                        </a:lnTo>
                        <a:lnTo>
                          <a:pt x="246" y="1386"/>
                        </a:lnTo>
                        <a:lnTo>
                          <a:pt x="182" y="1329"/>
                        </a:lnTo>
                        <a:lnTo>
                          <a:pt x="127" y="1270"/>
                        </a:lnTo>
                        <a:lnTo>
                          <a:pt x="81" y="1213"/>
                        </a:lnTo>
                        <a:lnTo>
                          <a:pt x="47" y="1155"/>
                        </a:lnTo>
                        <a:lnTo>
                          <a:pt x="21" y="1100"/>
                        </a:lnTo>
                        <a:lnTo>
                          <a:pt x="5" y="1044"/>
                        </a:lnTo>
                        <a:lnTo>
                          <a:pt x="0" y="990"/>
                        </a:lnTo>
                        <a:lnTo>
                          <a:pt x="5" y="937"/>
                        </a:lnTo>
                        <a:lnTo>
                          <a:pt x="21" y="883"/>
                        </a:lnTo>
                        <a:lnTo>
                          <a:pt x="47" y="825"/>
                        </a:lnTo>
                        <a:lnTo>
                          <a:pt x="81" y="768"/>
                        </a:lnTo>
                        <a:lnTo>
                          <a:pt x="127" y="709"/>
                        </a:lnTo>
                        <a:lnTo>
                          <a:pt x="182" y="652"/>
                        </a:lnTo>
                        <a:lnTo>
                          <a:pt x="246" y="593"/>
                        </a:lnTo>
                        <a:lnTo>
                          <a:pt x="319" y="535"/>
                        </a:lnTo>
                        <a:lnTo>
                          <a:pt x="401" y="480"/>
                        </a:lnTo>
                        <a:lnTo>
                          <a:pt x="493" y="424"/>
                        </a:lnTo>
                        <a:lnTo>
                          <a:pt x="593" y="370"/>
                        </a:lnTo>
                        <a:lnTo>
                          <a:pt x="701" y="318"/>
                        </a:lnTo>
                        <a:lnTo>
                          <a:pt x="819" y="269"/>
                        </a:lnTo>
                        <a:lnTo>
                          <a:pt x="944" y="224"/>
                        </a:lnTo>
                        <a:lnTo>
                          <a:pt x="1077" y="181"/>
                        </a:lnTo>
                        <a:lnTo>
                          <a:pt x="1218" y="141"/>
                        </a:lnTo>
                        <a:lnTo>
                          <a:pt x="1369" y="106"/>
                        </a:lnTo>
                        <a:lnTo>
                          <a:pt x="1525" y="75"/>
                        </a:lnTo>
                        <a:lnTo>
                          <a:pt x="1690" y="49"/>
                        </a:lnTo>
                        <a:lnTo>
                          <a:pt x="1861" y="28"/>
                        </a:lnTo>
                        <a:lnTo>
                          <a:pt x="2040" y="12"/>
                        </a:lnTo>
                        <a:lnTo>
                          <a:pt x="2226" y="4"/>
                        </a:lnTo>
                        <a:lnTo>
                          <a:pt x="24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90" name="Freeform 28"/>
                  <p:cNvSpPr>
                    <a:spLocks/>
                  </p:cNvSpPr>
                  <p:nvPr/>
                </p:nvSpPr>
                <p:spPr bwMode="auto">
                  <a:xfrm>
                    <a:off x="6200775" y="3851275"/>
                    <a:ext cx="3035300" cy="2446338"/>
                  </a:xfrm>
                  <a:custGeom>
                    <a:avLst/>
                    <a:gdLst>
                      <a:gd name="T0" fmla="*/ 458 w 1912"/>
                      <a:gd name="T1" fmla="*/ 3 h 1541"/>
                      <a:gd name="T2" fmla="*/ 516 w 1912"/>
                      <a:gd name="T3" fmla="*/ 34 h 1541"/>
                      <a:gd name="T4" fmla="*/ 618 w 1912"/>
                      <a:gd name="T5" fmla="*/ 69 h 1541"/>
                      <a:gd name="T6" fmla="*/ 758 w 1912"/>
                      <a:gd name="T7" fmla="*/ 92 h 1541"/>
                      <a:gd name="T8" fmla="*/ 909 w 1912"/>
                      <a:gd name="T9" fmla="*/ 93 h 1541"/>
                      <a:gd name="T10" fmla="*/ 1053 w 1912"/>
                      <a:gd name="T11" fmla="*/ 95 h 1541"/>
                      <a:gd name="T12" fmla="*/ 1220 w 1912"/>
                      <a:gd name="T13" fmla="*/ 107 h 1541"/>
                      <a:gd name="T14" fmla="*/ 1366 w 1912"/>
                      <a:gd name="T15" fmla="*/ 137 h 1541"/>
                      <a:gd name="T16" fmla="*/ 1489 w 1912"/>
                      <a:gd name="T17" fmla="*/ 182 h 1541"/>
                      <a:gd name="T18" fmla="*/ 1588 w 1912"/>
                      <a:gd name="T19" fmla="*/ 246 h 1541"/>
                      <a:gd name="T20" fmla="*/ 1662 w 1912"/>
                      <a:gd name="T21" fmla="*/ 331 h 1541"/>
                      <a:gd name="T22" fmla="*/ 1732 w 1912"/>
                      <a:gd name="T23" fmla="*/ 396 h 1541"/>
                      <a:gd name="T24" fmla="*/ 1799 w 1912"/>
                      <a:gd name="T25" fmla="*/ 439 h 1541"/>
                      <a:gd name="T26" fmla="*/ 1837 w 1912"/>
                      <a:gd name="T27" fmla="*/ 493 h 1541"/>
                      <a:gd name="T28" fmla="*/ 1862 w 1912"/>
                      <a:gd name="T29" fmla="*/ 592 h 1541"/>
                      <a:gd name="T30" fmla="*/ 1837 w 1912"/>
                      <a:gd name="T31" fmla="*/ 648 h 1541"/>
                      <a:gd name="T32" fmla="*/ 1777 w 1912"/>
                      <a:gd name="T33" fmla="*/ 688 h 1541"/>
                      <a:gd name="T34" fmla="*/ 1725 w 1912"/>
                      <a:gd name="T35" fmla="*/ 748 h 1541"/>
                      <a:gd name="T36" fmla="*/ 1688 w 1912"/>
                      <a:gd name="T37" fmla="*/ 840 h 1541"/>
                      <a:gd name="T38" fmla="*/ 1628 w 1912"/>
                      <a:gd name="T39" fmla="*/ 924 h 1541"/>
                      <a:gd name="T40" fmla="*/ 1541 w 1912"/>
                      <a:gd name="T41" fmla="*/ 997 h 1541"/>
                      <a:gd name="T42" fmla="*/ 1426 w 1912"/>
                      <a:gd name="T43" fmla="*/ 1058 h 1541"/>
                      <a:gd name="T44" fmla="*/ 1371 w 1912"/>
                      <a:gd name="T45" fmla="*/ 1198 h 1541"/>
                      <a:gd name="T46" fmla="*/ 1392 w 1912"/>
                      <a:gd name="T47" fmla="*/ 1240 h 1541"/>
                      <a:gd name="T48" fmla="*/ 1438 w 1912"/>
                      <a:gd name="T49" fmla="*/ 1271 h 1541"/>
                      <a:gd name="T50" fmla="*/ 1770 w 1912"/>
                      <a:gd name="T51" fmla="*/ 1475 h 1541"/>
                      <a:gd name="T52" fmla="*/ 1464 w 1912"/>
                      <a:gd name="T53" fmla="*/ 1516 h 1541"/>
                      <a:gd name="T54" fmla="*/ 1135 w 1912"/>
                      <a:gd name="T55" fmla="*/ 1539 h 1541"/>
                      <a:gd name="T56" fmla="*/ 786 w 1912"/>
                      <a:gd name="T57" fmla="*/ 1539 h 1541"/>
                      <a:gd name="T58" fmla="*/ 453 w 1912"/>
                      <a:gd name="T59" fmla="*/ 1516 h 1541"/>
                      <a:gd name="T60" fmla="*/ 146 w 1912"/>
                      <a:gd name="T61" fmla="*/ 1473 h 1541"/>
                      <a:gd name="T62" fmla="*/ 484 w 1912"/>
                      <a:gd name="T63" fmla="*/ 1270 h 1541"/>
                      <a:gd name="T64" fmla="*/ 531 w 1912"/>
                      <a:gd name="T65" fmla="*/ 1240 h 1541"/>
                      <a:gd name="T66" fmla="*/ 554 w 1912"/>
                      <a:gd name="T67" fmla="*/ 1198 h 1541"/>
                      <a:gd name="T68" fmla="*/ 498 w 1912"/>
                      <a:gd name="T69" fmla="*/ 1058 h 1541"/>
                      <a:gd name="T70" fmla="*/ 384 w 1912"/>
                      <a:gd name="T71" fmla="*/ 997 h 1541"/>
                      <a:gd name="T72" fmla="*/ 297 w 1912"/>
                      <a:gd name="T73" fmla="*/ 924 h 1541"/>
                      <a:gd name="T74" fmla="*/ 238 w 1912"/>
                      <a:gd name="T75" fmla="*/ 840 h 1541"/>
                      <a:gd name="T76" fmla="*/ 200 w 1912"/>
                      <a:gd name="T77" fmla="*/ 748 h 1541"/>
                      <a:gd name="T78" fmla="*/ 148 w 1912"/>
                      <a:gd name="T79" fmla="*/ 688 h 1541"/>
                      <a:gd name="T80" fmla="*/ 87 w 1912"/>
                      <a:gd name="T81" fmla="*/ 648 h 1541"/>
                      <a:gd name="T82" fmla="*/ 63 w 1912"/>
                      <a:gd name="T83" fmla="*/ 592 h 1541"/>
                      <a:gd name="T84" fmla="*/ 87 w 1912"/>
                      <a:gd name="T85" fmla="*/ 495 h 1541"/>
                      <a:gd name="T86" fmla="*/ 125 w 1912"/>
                      <a:gd name="T87" fmla="*/ 439 h 1541"/>
                      <a:gd name="T88" fmla="*/ 193 w 1912"/>
                      <a:gd name="T89" fmla="*/ 397 h 1541"/>
                      <a:gd name="T90" fmla="*/ 264 w 1912"/>
                      <a:gd name="T91" fmla="*/ 323 h 1541"/>
                      <a:gd name="T92" fmla="*/ 346 w 1912"/>
                      <a:gd name="T93" fmla="*/ 219 h 1541"/>
                      <a:gd name="T94" fmla="*/ 391 w 1912"/>
                      <a:gd name="T95" fmla="*/ 175 h 1541"/>
                      <a:gd name="T96" fmla="*/ 418 w 1912"/>
                      <a:gd name="T97" fmla="*/ 149 h 1541"/>
                      <a:gd name="T98" fmla="*/ 432 w 1912"/>
                      <a:gd name="T99" fmla="*/ 125 h 1541"/>
                      <a:gd name="T100" fmla="*/ 432 w 1912"/>
                      <a:gd name="T101" fmla="*/ 90 h 1541"/>
                      <a:gd name="T102" fmla="*/ 425 w 1912"/>
                      <a:gd name="T103" fmla="*/ 36 h 1541"/>
                      <a:gd name="T104" fmla="*/ 429 w 1912"/>
                      <a:gd name="T105" fmla="*/ 5 h 1541"/>
                      <a:gd name="T106" fmla="*/ 450 w 1912"/>
                      <a:gd name="T107" fmla="*/ 0 h 15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1912" h="1541">
                        <a:moveTo>
                          <a:pt x="450" y="0"/>
                        </a:moveTo>
                        <a:lnTo>
                          <a:pt x="458" y="3"/>
                        </a:lnTo>
                        <a:lnTo>
                          <a:pt x="484" y="19"/>
                        </a:lnTo>
                        <a:lnTo>
                          <a:pt x="516" y="34"/>
                        </a:lnTo>
                        <a:lnTo>
                          <a:pt x="554" y="50"/>
                        </a:lnTo>
                        <a:lnTo>
                          <a:pt x="618" y="69"/>
                        </a:lnTo>
                        <a:lnTo>
                          <a:pt x="686" y="83"/>
                        </a:lnTo>
                        <a:lnTo>
                          <a:pt x="758" y="92"/>
                        </a:lnTo>
                        <a:lnTo>
                          <a:pt x="833" y="95"/>
                        </a:lnTo>
                        <a:lnTo>
                          <a:pt x="909" y="93"/>
                        </a:lnTo>
                        <a:lnTo>
                          <a:pt x="961" y="93"/>
                        </a:lnTo>
                        <a:lnTo>
                          <a:pt x="1053" y="95"/>
                        </a:lnTo>
                        <a:lnTo>
                          <a:pt x="1140" y="99"/>
                        </a:lnTo>
                        <a:lnTo>
                          <a:pt x="1220" y="107"/>
                        </a:lnTo>
                        <a:lnTo>
                          <a:pt x="1296" y="121"/>
                        </a:lnTo>
                        <a:lnTo>
                          <a:pt x="1366" y="137"/>
                        </a:lnTo>
                        <a:lnTo>
                          <a:pt x="1430" y="158"/>
                        </a:lnTo>
                        <a:lnTo>
                          <a:pt x="1489" y="182"/>
                        </a:lnTo>
                        <a:lnTo>
                          <a:pt x="1541" y="213"/>
                        </a:lnTo>
                        <a:lnTo>
                          <a:pt x="1588" y="246"/>
                        </a:lnTo>
                        <a:lnTo>
                          <a:pt x="1628" y="286"/>
                        </a:lnTo>
                        <a:lnTo>
                          <a:pt x="1662" y="331"/>
                        </a:lnTo>
                        <a:lnTo>
                          <a:pt x="1690" y="382"/>
                        </a:lnTo>
                        <a:lnTo>
                          <a:pt x="1732" y="396"/>
                        </a:lnTo>
                        <a:lnTo>
                          <a:pt x="1768" y="417"/>
                        </a:lnTo>
                        <a:lnTo>
                          <a:pt x="1799" y="439"/>
                        </a:lnTo>
                        <a:lnTo>
                          <a:pt x="1824" y="465"/>
                        </a:lnTo>
                        <a:lnTo>
                          <a:pt x="1837" y="493"/>
                        </a:lnTo>
                        <a:lnTo>
                          <a:pt x="1858" y="561"/>
                        </a:lnTo>
                        <a:lnTo>
                          <a:pt x="1862" y="592"/>
                        </a:lnTo>
                        <a:lnTo>
                          <a:pt x="1855" y="622"/>
                        </a:lnTo>
                        <a:lnTo>
                          <a:pt x="1837" y="648"/>
                        </a:lnTo>
                        <a:lnTo>
                          <a:pt x="1811" y="670"/>
                        </a:lnTo>
                        <a:lnTo>
                          <a:pt x="1777" y="688"/>
                        </a:lnTo>
                        <a:lnTo>
                          <a:pt x="1735" y="700"/>
                        </a:lnTo>
                        <a:lnTo>
                          <a:pt x="1725" y="748"/>
                        </a:lnTo>
                        <a:lnTo>
                          <a:pt x="1709" y="795"/>
                        </a:lnTo>
                        <a:lnTo>
                          <a:pt x="1688" y="840"/>
                        </a:lnTo>
                        <a:lnTo>
                          <a:pt x="1661" y="882"/>
                        </a:lnTo>
                        <a:lnTo>
                          <a:pt x="1628" y="924"/>
                        </a:lnTo>
                        <a:lnTo>
                          <a:pt x="1588" y="962"/>
                        </a:lnTo>
                        <a:lnTo>
                          <a:pt x="1541" y="997"/>
                        </a:lnTo>
                        <a:lnTo>
                          <a:pt x="1487" y="1030"/>
                        </a:lnTo>
                        <a:lnTo>
                          <a:pt x="1426" y="1058"/>
                        </a:lnTo>
                        <a:lnTo>
                          <a:pt x="1359" y="1084"/>
                        </a:lnTo>
                        <a:lnTo>
                          <a:pt x="1371" y="1198"/>
                        </a:lnTo>
                        <a:lnTo>
                          <a:pt x="1378" y="1221"/>
                        </a:lnTo>
                        <a:lnTo>
                          <a:pt x="1392" y="1240"/>
                        </a:lnTo>
                        <a:lnTo>
                          <a:pt x="1412" y="1257"/>
                        </a:lnTo>
                        <a:lnTo>
                          <a:pt x="1438" y="1271"/>
                        </a:lnTo>
                        <a:lnTo>
                          <a:pt x="1912" y="1449"/>
                        </a:lnTo>
                        <a:lnTo>
                          <a:pt x="1770" y="1475"/>
                        </a:lnTo>
                        <a:lnTo>
                          <a:pt x="1619" y="1497"/>
                        </a:lnTo>
                        <a:lnTo>
                          <a:pt x="1464" y="1516"/>
                        </a:lnTo>
                        <a:lnTo>
                          <a:pt x="1303" y="1530"/>
                        </a:lnTo>
                        <a:lnTo>
                          <a:pt x="1135" y="1539"/>
                        </a:lnTo>
                        <a:lnTo>
                          <a:pt x="961" y="1541"/>
                        </a:lnTo>
                        <a:lnTo>
                          <a:pt x="786" y="1539"/>
                        </a:lnTo>
                        <a:lnTo>
                          <a:pt x="618" y="1530"/>
                        </a:lnTo>
                        <a:lnTo>
                          <a:pt x="453" y="1516"/>
                        </a:lnTo>
                        <a:lnTo>
                          <a:pt x="297" y="1497"/>
                        </a:lnTo>
                        <a:lnTo>
                          <a:pt x="146" y="1473"/>
                        </a:lnTo>
                        <a:lnTo>
                          <a:pt x="0" y="1445"/>
                        </a:lnTo>
                        <a:lnTo>
                          <a:pt x="484" y="1270"/>
                        </a:lnTo>
                        <a:lnTo>
                          <a:pt x="512" y="1257"/>
                        </a:lnTo>
                        <a:lnTo>
                          <a:pt x="531" y="1240"/>
                        </a:lnTo>
                        <a:lnTo>
                          <a:pt x="547" y="1219"/>
                        </a:lnTo>
                        <a:lnTo>
                          <a:pt x="554" y="1198"/>
                        </a:lnTo>
                        <a:lnTo>
                          <a:pt x="566" y="1084"/>
                        </a:lnTo>
                        <a:lnTo>
                          <a:pt x="498" y="1058"/>
                        </a:lnTo>
                        <a:lnTo>
                          <a:pt x="438" y="1030"/>
                        </a:lnTo>
                        <a:lnTo>
                          <a:pt x="384" y="997"/>
                        </a:lnTo>
                        <a:lnTo>
                          <a:pt x="337" y="962"/>
                        </a:lnTo>
                        <a:lnTo>
                          <a:pt x="297" y="924"/>
                        </a:lnTo>
                        <a:lnTo>
                          <a:pt x="264" y="882"/>
                        </a:lnTo>
                        <a:lnTo>
                          <a:pt x="238" y="840"/>
                        </a:lnTo>
                        <a:lnTo>
                          <a:pt x="215" y="795"/>
                        </a:lnTo>
                        <a:lnTo>
                          <a:pt x="200" y="748"/>
                        </a:lnTo>
                        <a:lnTo>
                          <a:pt x="189" y="700"/>
                        </a:lnTo>
                        <a:lnTo>
                          <a:pt x="148" y="688"/>
                        </a:lnTo>
                        <a:lnTo>
                          <a:pt x="113" y="670"/>
                        </a:lnTo>
                        <a:lnTo>
                          <a:pt x="87" y="648"/>
                        </a:lnTo>
                        <a:lnTo>
                          <a:pt x="70" y="622"/>
                        </a:lnTo>
                        <a:lnTo>
                          <a:pt x="63" y="592"/>
                        </a:lnTo>
                        <a:lnTo>
                          <a:pt x="66" y="563"/>
                        </a:lnTo>
                        <a:lnTo>
                          <a:pt x="87" y="495"/>
                        </a:lnTo>
                        <a:lnTo>
                          <a:pt x="101" y="465"/>
                        </a:lnTo>
                        <a:lnTo>
                          <a:pt x="125" y="439"/>
                        </a:lnTo>
                        <a:lnTo>
                          <a:pt x="156" y="417"/>
                        </a:lnTo>
                        <a:lnTo>
                          <a:pt x="193" y="397"/>
                        </a:lnTo>
                        <a:lnTo>
                          <a:pt x="235" y="382"/>
                        </a:lnTo>
                        <a:lnTo>
                          <a:pt x="264" y="323"/>
                        </a:lnTo>
                        <a:lnTo>
                          <a:pt x="302" y="269"/>
                        </a:lnTo>
                        <a:lnTo>
                          <a:pt x="346" y="219"/>
                        </a:lnTo>
                        <a:lnTo>
                          <a:pt x="370" y="194"/>
                        </a:lnTo>
                        <a:lnTo>
                          <a:pt x="391" y="175"/>
                        </a:lnTo>
                        <a:lnTo>
                          <a:pt x="406" y="161"/>
                        </a:lnTo>
                        <a:lnTo>
                          <a:pt x="418" y="149"/>
                        </a:lnTo>
                        <a:lnTo>
                          <a:pt x="427" y="137"/>
                        </a:lnTo>
                        <a:lnTo>
                          <a:pt x="432" y="125"/>
                        </a:lnTo>
                        <a:lnTo>
                          <a:pt x="434" y="109"/>
                        </a:lnTo>
                        <a:lnTo>
                          <a:pt x="432" y="90"/>
                        </a:lnTo>
                        <a:lnTo>
                          <a:pt x="431" y="66"/>
                        </a:lnTo>
                        <a:lnTo>
                          <a:pt x="425" y="36"/>
                        </a:lnTo>
                        <a:lnTo>
                          <a:pt x="425" y="10"/>
                        </a:lnTo>
                        <a:lnTo>
                          <a:pt x="429" y="5"/>
                        </a:lnTo>
                        <a:lnTo>
                          <a:pt x="438" y="1"/>
                        </a:lnTo>
                        <a:lnTo>
                          <a:pt x="45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grpSp>
            <p:nvGrpSpPr>
              <p:cNvPr id="302" name="Group 301"/>
              <p:cNvGrpSpPr/>
              <p:nvPr/>
            </p:nvGrpSpPr>
            <p:grpSpPr>
              <a:xfrm>
                <a:off x="6878708" y="3008635"/>
                <a:ext cx="1577601" cy="998420"/>
                <a:chOff x="6338645" y="2741246"/>
                <a:chExt cx="9070975" cy="5740767"/>
              </a:xfrm>
            </p:grpSpPr>
            <p:grpSp>
              <p:nvGrpSpPr>
                <p:cNvPr id="303" name="Group 302"/>
                <p:cNvGrpSpPr/>
                <p:nvPr/>
              </p:nvGrpSpPr>
              <p:grpSpPr>
                <a:xfrm>
                  <a:off x="6338645" y="4813300"/>
                  <a:ext cx="9070975" cy="3668713"/>
                  <a:chOff x="3235325" y="4724400"/>
                  <a:chExt cx="9070975" cy="3668713"/>
                </a:xfrm>
              </p:grpSpPr>
              <p:sp>
                <p:nvSpPr>
                  <p:cNvPr id="308" name="Freeform 15"/>
                  <p:cNvSpPr>
                    <a:spLocks/>
                  </p:cNvSpPr>
                  <p:nvPr/>
                </p:nvSpPr>
                <p:spPr bwMode="auto">
                  <a:xfrm>
                    <a:off x="3235325" y="4724400"/>
                    <a:ext cx="9070975" cy="3668713"/>
                  </a:xfrm>
                  <a:custGeom>
                    <a:avLst/>
                    <a:gdLst>
                      <a:gd name="T0" fmla="*/ 7 w 5714"/>
                      <a:gd name="T1" fmla="*/ 91 h 2311"/>
                      <a:gd name="T2" fmla="*/ 54 w 5714"/>
                      <a:gd name="T3" fmla="*/ 270 h 2311"/>
                      <a:gd name="T4" fmla="*/ 146 w 5714"/>
                      <a:gd name="T5" fmla="*/ 442 h 2311"/>
                      <a:gd name="T6" fmla="*/ 279 w 5714"/>
                      <a:gd name="T7" fmla="*/ 605 h 2311"/>
                      <a:gd name="T8" fmla="*/ 451 w 5714"/>
                      <a:gd name="T9" fmla="*/ 760 h 2311"/>
                      <a:gd name="T10" fmla="*/ 659 w 5714"/>
                      <a:gd name="T11" fmla="*/ 902 h 2311"/>
                      <a:gd name="T12" fmla="*/ 900 w 5714"/>
                      <a:gd name="T13" fmla="*/ 1032 h 2311"/>
                      <a:gd name="T14" fmla="*/ 1169 w 5714"/>
                      <a:gd name="T15" fmla="*/ 1147 h 2311"/>
                      <a:gd name="T16" fmla="*/ 1466 w 5714"/>
                      <a:gd name="T17" fmla="*/ 1244 h 2311"/>
                      <a:gd name="T18" fmla="*/ 1787 w 5714"/>
                      <a:gd name="T19" fmla="*/ 1322 h 2311"/>
                      <a:gd name="T20" fmla="*/ 2127 w 5714"/>
                      <a:gd name="T21" fmla="*/ 1382 h 2311"/>
                      <a:gd name="T22" fmla="*/ 2484 w 5714"/>
                      <a:gd name="T23" fmla="*/ 1418 h 2311"/>
                      <a:gd name="T24" fmla="*/ 2857 w 5714"/>
                      <a:gd name="T25" fmla="*/ 1430 h 2311"/>
                      <a:gd name="T26" fmla="*/ 3230 w 5714"/>
                      <a:gd name="T27" fmla="*/ 1418 h 2311"/>
                      <a:gd name="T28" fmla="*/ 3588 w 5714"/>
                      <a:gd name="T29" fmla="*/ 1382 h 2311"/>
                      <a:gd name="T30" fmla="*/ 3929 w 5714"/>
                      <a:gd name="T31" fmla="*/ 1322 h 2311"/>
                      <a:gd name="T32" fmla="*/ 4248 w 5714"/>
                      <a:gd name="T33" fmla="*/ 1244 h 2311"/>
                      <a:gd name="T34" fmla="*/ 4545 w 5714"/>
                      <a:gd name="T35" fmla="*/ 1147 h 2311"/>
                      <a:gd name="T36" fmla="*/ 4816 w 5714"/>
                      <a:gd name="T37" fmla="*/ 1032 h 2311"/>
                      <a:gd name="T38" fmla="*/ 5055 w 5714"/>
                      <a:gd name="T39" fmla="*/ 902 h 2311"/>
                      <a:gd name="T40" fmla="*/ 5263 w 5714"/>
                      <a:gd name="T41" fmla="*/ 760 h 2311"/>
                      <a:gd name="T42" fmla="*/ 5435 w 5714"/>
                      <a:gd name="T43" fmla="*/ 605 h 2311"/>
                      <a:gd name="T44" fmla="*/ 5569 w 5714"/>
                      <a:gd name="T45" fmla="*/ 442 h 2311"/>
                      <a:gd name="T46" fmla="*/ 5662 w 5714"/>
                      <a:gd name="T47" fmla="*/ 270 h 2311"/>
                      <a:gd name="T48" fmla="*/ 5709 w 5714"/>
                      <a:gd name="T49" fmla="*/ 91 h 2311"/>
                      <a:gd name="T50" fmla="*/ 5714 w 5714"/>
                      <a:gd name="T51" fmla="*/ 930 h 2311"/>
                      <a:gd name="T52" fmla="*/ 5692 w 5714"/>
                      <a:gd name="T53" fmla="*/ 1109 h 2311"/>
                      <a:gd name="T54" fmla="*/ 5621 w 5714"/>
                      <a:gd name="T55" fmla="*/ 1283 h 2311"/>
                      <a:gd name="T56" fmla="*/ 5508 w 5714"/>
                      <a:gd name="T57" fmla="*/ 1448 h 2311"/>
                      <a:gd name="T58" fmla="*/ 5353 w 5714"/>
                      <a:gd name="T59" fmla="*/ 1602 h 2311"/>
                      <a:gd name="T60" fmla="*/ 5164 w 5714"/>
                      <a:gd name="T61" fmla="*/ 1745 h 2311"/>
                      <a:gd name="T62" fmla="*/ 4939 w 5714"/>
                      <a:gd name="T63" fmla="*/ 1877 h 2311"/>
                      <a:gd name="T64" fmla="*/ 4684 w 5714"/>
                      <a:gd name="T65" fmla="*/ 1991 h 2311"/>
                      <a:gd name="T66" fmla="*/ 4399 w 5714"/>
                      <a:gd name="T67" fmla="*/ 2092 h 2311"/>
                      <a:gd name="T68" fmla="*/ 4091 w 5714"/>
                      <a:gd name="T69" fmla="*/ 2175 h 2311"/>
                      <a:gd name="T70" fmla="*/ 3761 w 5714"/>
                      <a:gd name="T71" fmla="*/ 2240 h 2311"/>
                      <a:gd name="T72" fmla="*/ 3411 w 5714"/>
                      <a:gd name="T73" fmla="*/ 2285 h 2311"/>
                      <a:gd name="T74" fmla="*/ 3046 w 5714"/>
                      <a:gd name="T75" fmla="*/ 2308 h 2311"/>
                      <a:gd name="T76" fmla="*/ 2670 w 5714"/>
                      <a:gd name="T77" fmla="*/ 2308 h 2311"/>
                      <a:gd name="T78" fmla="*/ 2304 w 5714"/>
                      <a:gd name="T79" fmla="*/ 2285 h 2311"/>
                      <a:gd name="T80" fmla="*/ 1955 w 5714"/>
                      <a:gd name="T81" fmla="*/ 2240 h 2311"/>
                      <a:gd name="T82" fmla="*/ 1624 w 5714"/>
                      <a:gd name="T83" fmla="*/ 2175 h 2311"/>
                      <a:gd name="T84" fmla="*/ 1315 w 5714"/>
                      <a:gd name="T85" fmla="*/ 2092 h 2311"/>
                      <a:gd name="T86" fmla="*/ 1032 w 5714"/>
                      <a:gd name="T87" fmla="*/ 1991 h 2311"/>
                      <a:gd name="T88" fmla="*/ 775 w 5714"/>
                      <a:gd name="T89" fmla="*/ 1877 h 2311"/>
                      <a:gd name="T90" fmla="*/ 552 w 5714"/>
                      <a:gd name="T91" fmla="*/ 1745 h 2311"/>
                      <a:gd name="T92" fmla="*/ 361 w 5714"/>
                      <a:gd name="T93" fmla="*/ 1602 h 2311"/>
                      <a:gd name="T94" fmla="*/ 208 w 5714"/>
                      <a:gd name="T95" fmla="*/ 1448 h 2311"/>
                      <a:gd name="T96" fmla="*/ 94 w 5714"/>
                      <a:gd name="T97" fmla="*/ 1283 h 2311"/>
                      <a:gd name="T98" fmla="*/ 24 w 5714"/>
                      <a:gd name="T99" fmla="*/ 1109 h 2311"/>
                      <a:gd name="T100" fmla="*/ 0 w 5714"/>
                      <a:gd name="T101" fmla="*/ 930 h 23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311">
                        <a:moveTo>
                          <a:pt x="0" y="0"/>
                        </a:moveTo>
                        <a:lnTo>
                          <a:pt x="7" y="91"/>
                        </a:lnTo>
                        <a:lnTo>
                          <a:pt x="24" y="181"/>
                        </a:lnTo>
                        <a:lnTo>
                          <a:pt x="54" y="270"/>
                        </a:lnTo>
                        <a:lnTo>
                          <a:pt x="94" y="357"/>
                        </a:lnTo>
                        <a:lnTo>
                          <a:pt x="146" y="442"/>
                        </a:lnTo>
                        <a:lnTo>
                          <a:pt x="208" y="525"/>
                        </a:lnTo>
                        <a:lnTo>
                          <a:pt x="279" y="605"/>
                        </a:lnTo>
                        <a:lnTo>
                          <a:pt x="361" y="685"/>
                        </a:lnTo>
                        <a:lnTo>
                          <a:pt x="451" y="760"/>
                        </a:lnTo>
                        <a:lnTo>
                          <a:pt x="552" y="833"/>
                        </a:lnTo>
                        <a:lnTo>
                          <a:pt x="659" y="902"/>
                        </a:lnTo>
                        <a:lnTo>
                          <a:pt x="775" y="970"/>
                        </a:lnTo>
                        <a:lnTo>
                          <a:pt x="900" y="1032"/>
                        </a:lnTo>
                        <a:lnTo>
                          <a:pt x="1032" y="1091"/>
                        </a:lnTo>
                        <a:lnTo>
                          <a:pt x="1169" y="1147"/>
                        </a:lnTo>
                        <a:lnTo>
                          <a:pt x="1315" y="1197"/>
                        </a:lnTo>
                        <a:lnTo>
                          <a:pt x="1466" y="1244"/>
                        </a:lnTo>
                        <a:lnTo>
                          <a:pt x="1624" y="1286"/>
                        </a:lnTo>
                        <a:lnTo>
                          <a:pt x="1787" y="1322"/>
                        </a:lnTo>
                        <a:lnTo>
                          <a:pt x="1955" y="1355"/>
                        </a:lnTo>
                        <a:lnTo>
                          <a:pt x="2127" y="1382"/>
                        </a:lnTo>
                        <a:lnTo>
                          <a:pt x="2304" y="1402"/>
                        </a:lnTo>
                        <a:lnTo>
                          <a:pt x="2484" y="1418"/>
                        </a:lnTo>
                        <a:lnTo>
                          <a:pt x="2670" y="1427"/>
                        </a:lnTo>
                        <a:lnTo>
                          <a:pt x="2857" y="1430"/>
                        </a:lnTo>
                        <a:lnTo>
                          <a:pt x="3046" y="1427"/>
                        </a:lnTo>
                        <a:lnTo>
                          <a:pt x="3230" y="1418"/>
                        </a:lnTo>
                        <a:lnTo>
                          <a:pt x="3411" y="1402"/>
                        </a:lnTo>
                        <a:lnTo>
                          <a:pt x="3588" y="1382"/>
                        </a:lnTo>
                        <a:lnTo>
                          <a:pt x="3761" y="1355"/>
                        </a:lnTo>
                        <a:lnTo>
                          <a:pt x="3929" y="1322"/>
                        </a:lnTo>
                        <a:lnTo>
                          <a:pt x="4091" y="1286"/>
                        </a:lnTo>
                        <a:lnTo>
                          <a:pt x="4248" y="1244"/>
                        </a:lnTo>
                        <a:lnTo>
                          <a:pt x="4399" y="1197"/>
                        </a:lnTo>
                        <a:lnTo>
                          <a:pt x="4545" y="1147"/>
                        </a:lnTo>
                        <a:lnTo>
                          <a:pt x="4684" y="1091"/>
                        </a:lnTo>
                        <a:lnTo>
                          <a:pt x="4816" y="1032"/>
                        </a:lnTo>
                        <a:lnTo>
                          <a:pt x="4939" y="970"/>
                        </a:lnTo>
                        <a:lnTo>
                          <a:pt x="5055" y="902"/>
                        </a:lnTo>
                        <a:lnTo>
                          <a:pt x="5164" y="833"/>
                        </a:lnTo>
                        <a:lnTo>
                          <a:pt x="5263" y="760"/>
                        </a:lnTo>
                        <a:lnTo>
                          <a:pt x="5353" y="685"/>
                        </a:lnTo>
                        <a:lnTo>
                          <a:pt x="5435" y="605"/>
                        </a:lnTo>
                        <a:lnTo>
                          <a:pt x="5508" y="525"/>
                        </a:lnTo>
                        <a:lnTo>
                          <a:pt x="5569" y="442"/>
                        </a:lnTo>
                        <a:lnTo>
                          <a:pt x="5621" y="357"/>
                        </a:lnTo>
                        <a:lnTo>
                          <a:pt x="5662" y="270"/>
                        </a:lnTo>
                        <a:lnTo>
                          <a:pt x="5692" y="181"/>
                        </a:lnTo>
                        <a:lnTo>
                          <a:pt x="5709" y="91"/>
                        </a:lnTo>
                        <a:lnTo>
                          <a:pt x="5714" y="0"/>
                        </a:lnTo>
                        <a:lnTo>
                          <a:pt x="5714" y="930"/>
                        </a:lnTo>
                        <a:lnTo>
                          <a:pt x="5709" y="1020"/>
                        </a:lnTo>
                        <a:lnTo>
                          <a:pt x="5692" y="1109"/>
                        </a:lnTo>
                        <a:lnTo>
                          <a:pt x="5662" y="1197"/>
                        </a:lnTo>
                        <a:lnTo>
                          <a:pt x="5621" y="1283"/>
                        </a:lnTo>
                        <a:lnTo>
                          <a:pt x="5569" y="1366"/>
                        </a:lnTo>
                        <a:lnTo>
                          <a:pt x="5508" y="1448"/>
                        </a:lnTo>
                        <a:lnTo>
                          <a:pt x="5435" y="1526"/>
                        </a:lnTo>
                        <a:lnTo>
                          <a:pt x="5353" y="1602"/>
                        </a:lnTo>
                        <a:lnTo>
                          <a:pt x="5263" y="1675"/>
                        </a:lnTo>
                        <a:lnTo>
                          <a:pt x="5164" y="1745"/>
                        </a:lnTo>
                        <a:lnTo>
                          <a:pt x="5055" y="1812"/>
                        </a:lnTo>
                        <a:lnTo>
                          <a:pt x="4939" y="1877"/>
                        </a:lnTo>
                        <a:lnTo>
                          <a:pt x="4816" y="1936"/>
                        </a:lnTo>
                        <a:lnTo>
                          <a:pt x="4684" y="1991"/>
                        </a:lnTo>
                        <a:lnTo>
                          <a:pt x="4545" y="2045"/>
                        </a:lnTo>
                        <a:lnTo>
                          <a:pt x="4399" y="2092"/>
                        </a:lnTo>
                        <a:lnTo>
                          <a:pt x="4248" y="2137"/>
                        </a:lnTo>
                        <a:lnTo>
                          <a:pt x="4091" y="2175"/>
                        </a:lnTo>
                        <a:lnTo>
                          <a:pt x="3929" y="2210"/>
                        </a:lnTo>
                        <a:lnTo>
                          <a:pt x="3761" y="2240"/>
                        </a:lnTo>
                        <a:lnTo>
                          <a:pt x="3588" y="2266"/>
                        </a:lnTo>
                        <a:lnTo>
                          <a:pt x="3411" y="2285"/>
                        </a:lnTo>
                        <a:lnTo>
                          <a:pt x="3230" y="2299"/>
                        </a:lnTo>
                        <a:lnTo>
                          <a:pt x="3046" y="2308"/>
                        </a:lnTo>
                        <a:lnTo>
                          <a:pt x="2857" y="2311"/>
                        </a:lnTo>
                        <a:lnTo>
                          <a:pt x="2670" y="2308"/>
                        </a:lnTo>
                        <a:lnTo>
                          <a:pt x="2484" y="2299"/>
                        </a:lnTo>
                        <a:lnTo>
                          <a:pt x="2304" y="2285"/>
                        </a:lnTo>
                        <a:lnTo>
                          <a:pt x="2127" y="2266"/>
                        </a:lnTo>
                        <a:lnTo>
                          <a:pt x="1955" y="2240"/>
                        </a:lnTo>
                        <a:lnTo>
                          <a:pt x="1787" y="2210"/>
                        </a:lnTo>
                        <a:lnTo>
                          <a:pt x="1624" y="2175"/>
                        </a:lnTo>
                        <a:lnTo>
                          <a:pt x="1466" y="2137"/>
                        </a:lnTo>
                        <a:lnTo>
                          <a:pt x="1315" y="2092"/>
                        </a:lnTo>
                        <a:lnTo>
                          <a:pt x="1169" y="2045"/>
                        </a:lnTo>
                        <a:lnTo>
                          <a:pt x="1032" y="1991"/>
                        </a:lnTo>
                        <a:lnTo>
                          <a:pt x="900" y="1936"/>
                        </a:lnTo>
                        <a:lnTo>
                          <a:pt x="775" y="1877"/>
                        </a:lnTo>
                        <a:lnTo>
                          <a:pt x="659" y="1812"/>
                        </a:lnTo>
                        <a:lnTo>
                          <a:pt x="552" y="1745"/>
                        </a:lnTo>
                        <a:lnTo>
                          <a:pt x="451" y="1675"/>
                        </a:lnTo>
                        <a:lnTo>
                          <a:pt x="361" y="1602"/>
                        </a:lnTo>
                        <a:lnTo>
                          <a:pt x="279" y="1526"/>
                        </a:lnTo>
                        <a:lnTo>
                          <a:pt x="208" y="1448"/>
                        </a:lnTo>
                        <a:lnTo>
                          <a:pt x="146" y="1366"/>
                        </a:lnTo>
                        <a:lnTo>
                          <a:pt x="94" y="1283"/>
                        </a:lnTo>
                        <a:lnTo>
                          <a:pt x="54" y="1197"/>
                        </a:lnTo>
                        <a:lnTo>
                          <a:pt x="24" y="1109"/>
                        </a:lnTo>
                        <a:lnTo>
                          <a:pt x="7" y="1020"/>
                        </a:lnTo>
                        <a:lnTo>
                          <a:pt x="0" y="9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solidFill>
                      <a:schemeClr val="accent1">
                        <a:lumMod val="75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09" name="Freeform 16"/>
                  <p:cNvSpPr>
                    <a:spLocks/>
                  </p:cNvSpPr>
                  <p:nvPr/>
                </p:nvSpPr>
                <p:spPr bwMode="auto">
                  <a:xfrm>
                    <a:off x="3759200" y="5773738"/>
                    <a:ext cx="349250" cy="1725613"/>
                  </a:xfrm>
                  <a:custGeom>
                    <a:avLst/>
                    <a:gdLst>
                      <a:gd name="T0" fmla="*/ 0 w 220"/>
                      <a:gd name="T1" fmla="*/ 0 h 1087"/>
                      <a:gd name="T2" fmla="*/ 67 w 220"/>
                      <a:gd name="T3" fmla="*/ 60 h 1087"/>
                      <a:gd name="T4" fmla="*/ 140 w 220"/>
                      <a:gd name="T5" fmla="*/ 118 h 1087"/>
                      <a:gd name="T6" fmla="*/ 220 w 220"/>
                      <a:gd name="T7" fmla="*/ 175 h 1087"/>
                      <a:gd name="T8" fmla="*/ 220 w 220"/>
                      <a:gd name="T9" fmla="*/ 1087 h 1087"/>
                      <a:gd name="T10" fmla="*/ 140 w 220"/>
                      <a:gd name="T11" fmla="*/ 1033 h 1087"/>
                      <a:gd name="T12" fmla="*/ 67 w 220"/>
                      <a:gd name="T13" fmla="*/ 976 h 1087"/>
                      <a:gd name="T14" fmla="*/ 0 w 220"/>
                      <a:gd name="T15" fmla="*/ 919 h 1087"/>
                      <a:gd name="T16" fmla="*/ 0 w 220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20" h="1087">
                        <a:moveTo>
                          <a:pt x="0" y="0"/>
                        </a:moveTo>
                        <a:lnTo>
                          <a:pt x="67" y="60"/>
                        </a:lnTo>
                        <a:lnTo>
                          <a:pt x="140" y="118"/>
                        </a:lnTo>
                        <a:lnTo>
                          <a:pt x="220" y="175"/>
                        </a:lnTo>
                        <a:lnTo>
                          <a:pt x="220" y="1087"/>
                        </a:lnTo>
                        <a:lnTo>
                          <a:pt x="140" y="1033"/>
                        </a:lnTo>
                        <a:lnTo>
                          <a:pt x="67" y="976"/>
                        </a:lnTo>
                        <a:lnTo>
                          <a:pt x="0" y="9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10" name="Freeform 17"/>
                  <p:cNvSpPr>
                    <a:spLocks/>
                  </p:cNvSpPr>
                  <p:nvPr/>
                </p:nvSpPr>
                <p:spPr bwMode="auto">
                  <a:xfrm>
                    <a:off x="11436350" y="5773738"/>
                    <a:ext cx="347663" cy="1725613"/>
                  </a:xfrm>
                  <a:custGeom>
                    <a:avLst/>
                    <a:gdLst>
                      <a:gd name="T0" fmla="*/ 219 w 219"/>
                      <a:gd name="T1" fmla="*/ 0 h 1087"/>
                      <a:gd name="T2" fmla="*/ 219 w 219"/>
                      <a:gd name="T3" fmla="*/ 919 h 1087"/>
                      <a:gd name="T4" fmla="*/ 151 w 219"/>
                      <a:gd name="T5" fmla="*/ 976 h 1087"/>
                      <a:gd name="T6" fmla="*/ 78 w 219"/>
                      <a:gd name="T7" fmla="*/ 1033 h 1087"/>
                      <a:gd name="T8" fmla="*/ 0 w 219"/>
                      <a:gd name="T9" fmla="*/ 1087 h 1087"/>
                      <a:gd name="T10" fmla="*/ 0 w 219"/>
                      <a:gd name="T11" fmla="*/ 175 h 1087"/>
                      <a:gd name="T12" fmla="*/ 78 w 219"/>
                      <a:gd name="T13" fmla="*/ 118 h 1087"/>
                      <a:gd name="T14" fmla="*/ 151 w 219"/>
                      <a:gd name="T15" fmla="*/ 60 h 1087"/>
                      <a:gd name="T16" fmla="*/ 219 w 219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19" h="1087">
                        <a:moveTo>
                          <a:pt x="219" y="0"/>
                        </a:moveTo>
                        <a:lnTo>
                          <a:pt x="219" y="919"/>
                        </a:lnTo>
                        <a:lnTo>
                          <a:pt x="151" y="976"/>
                        </a:lnTo>
                        <a:lnTo>
                          <a:pt x="78" y="1033"/>
                        </a:lnTo>
                        <a:lnTo>
                          <a:pt x="0" y="1087"/>
                        </a:lnTo>
                        <a:lnTo>
                          <a:pt x="0" y="175"/>
                        </a:lnTo>
                        <a:lnTo>
                          <a:pt x="78" y="118"/>
                        </a:lnTo>
                        <a:lnTo>
                          <a:pt x="151" y="60"/>
                        </a:lnTo>
                        <a:lnTo>
                          <a:pt x="21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11" name="Freeform 18"/>
                  <p:cNvSpPr>
                    <a:spLocks/>
                  </p:cNvSpPr>
                  <p:nvPr/>
                </p:nvSpPr>
                <p:spPr bwMode="auto">
                  <a:xfrm>
                    <a:off x="4457700" y="6267450"/>
                    <a:ext cx="347663" cy="1598613"/>
                  </a:xfrm>
                  <a:custGeom>
                    <a:avLst/>
                    <a:gdLst>
                      <a:gd name="T0" fmla="*/ 0 w 219"/>
                      <a:gd name="T1" fmla="*/ 0 h 1007"/>
                      <a:gd name="T2" fmla="*/ 106 w 219"/>
                      <a:gd name="T3" fmla="*/ 53 h 1007"/>
                      <a:gd name="T4" fmla="*/ 219 w 219"/>
                      <a:gd name="T5" fmla="*/ 106 h 1007"/>
                      <a:gd name="T6" fmla="*/ 219 w 219"/>
                      <a:gd name="T7" fmla="*/ 1007 h 1007"/>
                      <a:gd name="T8" fmla="*/ 106 w 219"/>
                      <a:gd name="T9" fmla="*/ 959 h 1007"/>
                      <a:gd name="T10" fmla="*/ 0 w 219"/>
                      <a:gd name="T11" fmla="*/ 905 h 1007"/>
                      <a:gd name="T12" fmla="*/ 0 w 219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1007">
                        <a:moveTo>
                          <a:pt x="0" y="0"/>
                        </a:moveTo>
                        <a:lnTo>
                          <a:pt x="106" y="53"/>
                        </a:lnTo>
                        <a:lnTo>
                          <a:pt x="219" y="106"/>
                        </a:lnTo>
                        <a:lnTo>
                          <a:pt x="219" y="1007"/>
                        </a:lnTo>
                        <a:lnTo>
                          <a:pt x="106" y="959"/>
                        </a:lnTo>
                        <a:lnTo>
                          <a:pt x="0" y="90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12" name="Freeform 19"/>
                  <p:cNvSpPr>
                    <a:spLocks/>
                  </p:cNvSpPr>
                  <p:nvPr/>
                </p:nvSpPr>
                <p:spPr bwMode="auto">
                  <a:xfrm>
                    <a:off x="10737850" y="6267450"/>
                    <a:ext cx="349250" cy="1598613"/>
                  </a:xfrm>
                  <a:custGeom>
                    <a:avLst/>
                    <a:gdLst>
                      <a:gd name="T0" fmla="*/ 220 w 220"/>
                      <a:gd name="T1" fmla="*/ 0 h 1007"/>
                      <a:gd name="T2" fmla="*/ 220 w 220"/>
                      <a:gd name="T3" fmla="*/ 905 h 1007"/>
                      <a:gd name="T4" fmla="*/ 112 w 220"/>
                      <a:gd name="T5" fmla="*/ 959 h 1007"/>
                      <a:gd name="T6" fmla="*/ 0 w 220"/>
                      <a:gd name="T7" fmla="*/ 1007 h 1007"/>
                      <a:gd name="T8" fmla="*/ 0 w 220"/>
                      <a:gd name="T9" fmla="*/ 106 h 1007"/>
                      <a:gd name="T10" fmla="*/ 112 w 220"/>
                      <a:gd name="T11" fmla="*/ 53 h 1007"/>
                      <a:gd name="T12" fmla="*/ 220 w 220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1007">
                        <a:moveTo>
                          <a:pt x="220" y="0"/>
                        </a:moveTo>
                        <a:lnTo>
                          <a:pt x="220" y="905"/>
                        </a:lnTo>
                        <a:lnTo>
                          <a:pt x="112" y="959"/>
                        </a:lnTo>
                        <a:lnTo>
                          <a:pt x="0" y="1007"/>
                        </a:lnTo>
                        <a:lnTo>
                          <a:pt x="0" y="106"/>
                        </a:lnTo>
                        <a:lnTo>
                          <a:pt x="112" y="5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13" name="Freeform 20"/>
                  <p:cNvSpPr>
                    <a:spLocks/>
                  </p:cNvSpPr>
                  <p:nvPr/>
                </p:nvSpPr>
                <p:spPr bwMode="auto">
                  <a:xfrm>
                    <a:off x="5154613" y="6575425"/>
                    <a:ext cx="347663" cy="1530350"/>
                  </a:xfrm>
                  <a:custGeom>
                    <a:avLst/>
                    <a:gdLst>
                      <a:gd name="T0" fmla="*/ 0 w 219"/>
                      <a:gd name="T1" fmla="*/ 0 h 964"/>
                      <a:gd name="T2" fmla="*/ 108 w 219"/>
                      <a:gd name="T3" fmla="*/ 37 h 964"/>
                      <a:gd name="T4" fmla="*/ 219 w 219"/>
                      <a:gd name="T5" fmla="*/ 71 h 964"/>
                      <a:gd name="T6" fmla="*/ 219 w 219"/>
                      <a:gd name="T7" fmla="*/ 964 h 964"/>
                      <a:gd name="T8" fmla="*/ 108 w 219"/>
                      <a:gd name="T9" fmla="*/ 931 h 964"/>
                      <a:gd name="T10" fmla="*/ 0 w 219"/>
                      <a:gd name="T11" fmla="*/ 897 h 964"/>
                      <a:gd name="T12" fmla="*/ 0 w 219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64">
                        <a:moveTo>
                          <a:pt x="0" y="0"/>
                        </a:moveTo>
                        <a:lnTo>
                          <a:pt x="108" y="37"/>
                        </a:lnTo>
                        <a:lnTo>
                          <a:pt x="219" y="71"/>
                        </a:lnTo>
                        <a:lnTo>
                          <a:pt x="219" y="964"/>
                        </a:lnTo>
                        <a:lnTo>
                          <a:pt x="108" y="931"/>
                        </a:lnTo>
                        <a:lnTo>
                          <a:pt x="0" y="89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14" name="Freeform 21"/>
                  <p:cNvSpPr>
                    <a:spLocks/>
                  </p:cNvSpPr>
                  <p:nvPr/>
                </p:nvSpPr>
                <p:spPr bwMode="auto">
                  <a:xfrm>
                    <a:off x="10040938" y="6575425"/>
                    <a:ext cx="346075" cy="1530350"/>
                  </a:xfrm>
                  <a:custGeom>
                    <a:avLst/>
                    <a:gdLst>
                      <a:gd name="T0" fmla="*/ 218 w 218"/>
                      <a:gd name="T1" fmla="*/ 0 h 964"/>
                      <a:gd name="T2" fmla="*/ 218 w 218"/>
                      <a:gd name="T3" fmla="*/ 897 h 964"/>
                      <a:gd name="T4" fmla="*/ 111 w 218"/>
                      <a:gd name="T5" fmla="*/ 931 h 964"/>
                      <a:gd name="T6" fmla="*/ 0 w 218"/>
                      <a:gd name="T7" fmla="*/ 964 h 964"/>
                      <a:gd name="T8" fmla="*/ 0 w 218"/>
                      <a:gd name="T9" fmla="*/ 71 h 964"/>
                      <a:gd name="T10" fmla="*/ 111 w 218"/>
                      <a:gd name="T11" fmla="*/ 37 h 964"/>
                      <a:gd name="T12" fmla="*/ 218 w 218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8" h="964">
                        <a:moveTo>
                          <a:pt x="218" y="0"/>
                        </a:moveTo>
                        <a:lnTo>
                          <a:pt x="218" y="897"/>
                        </a:lnTo>
                        <a:lnTo>
                          <a:pt x="111" y="931"/>
                        </a:lnTo>
                        <a:lnTo>
                          <a:pt x="0" y="964"/>
                        </a:lnTo>
                        <a:lnTo>
                          <a:pt x="0" y="71"/>
                        </a:lnTo>
                        <a:lnTo>
                          <a:pt x="111" y="37"/>
                        </a:lnTo>
                        <a:lnTo>
                          <a:pt x="2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15" name="Freeform 22"/>
                  <p:cNvSpPr>
                    <a:spLocks/>
                  </p:cNvSpPr>
                  <p:nvPr/>
                </p:nvSpPr>
                <p:spPr bwMode="auto">
                  <a:xfrm>
                    <a:off x="6027738" y="6823075"/>
                    <a:ext cx="347663" cy="1470025"/>
                  </a:xfrm>
                  <a:custGeom>
                    <a:avLst/>
                    <a:gdLst>
                      <a:gd name="T0" fmla="*/ 0 w 219"/>
                      <a:gd name="T1" fmla="*/ 0 h 926"/>
                      <a:gd name="T2" fmla="*/ 108 w 219"/>
                      <a:gd name="T3" fmla="*/ 23 h 926"/>
                      <a:gd name="T4" fmla="*/ 219 w 219"/>
                      <a:gd name="T5" fmla="*/ 42 h 926"/>
                      <a:gd name="T6" fmla="*/ 219 w 219"/>
                      <a:gd name="T7" fmla="*/ 926 h 926"/>
                      <a:gd name="T8" fmla="*/ 108 w 219"/>
                      <a:gd name="T9" fmla="*/ 909 h 926"/>
                      <a:gd name="T10" fmla="*/ 0 w 219"/>
                      <a:gd name="T11" fmla="*/ 888 h 926"/>
                      <a:gd name="T12" fmla="*/ 0 w 219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26">
                        <a:moveTo>
                          <a:pt x="0" y="0"/>
                        </a:moveTo>
                        <a:lnTo>
                          <a:pt x="108" y="23"/>
                        </a:lnTo>
                        <a:lnTo>
                          <a:pt x="219" y="42"/>
                        </a:lnTo>
                        <a:lnTo>
                          <a:pt x="219" y="926"/>
                        </a:lnTo>
                        <a:lnTo>
                          <a:pt x="108" y="909"/>
                        </a:lnTo>
                        <a:lnTo>
                          <a:pt x="0" y="88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16" name="Freeform 23"/>
                  <p:cNvSpPr>
                    <a:spLocks/>
                  </p:cNvSpPr>
                  <p:nvPr/>
                </p:nvSpPr>
                <p:spPr bwMode="auto">
                  <a:xfrm>
                    <a:off x="9167813" y="6823075"/>
                    <a:ext cx="349250" cy="1470025"/>
                  </a:xfrm>
                  <a:custGeom>
                    <a:avLst/>
                    <a:gdLst>
                      <a:gd name="T0" fmla="*/ 220 w 220"/>
                      <a:gd name="T1" fmla="*/ 0 h 926"/>
                      <a:gd name="T2" fmla="*/ 220 w 220"/>
                      <a:gd name="T3" fmla="*/ 888 h 926"/>
                      <a:gd name="T4" fmla="*/ 111 w 220"/>
                      <a:gd name="T5" fmla="*/ 909 h 926"/>
                      <a:gd name="T6" fmla="*/ 0 w 220"/>
                      <a:gd name="T7" fmla="*/ 926 h 926"/>
                      <a:gd name="T8" fmla="*/ 0 w 220"/>
                      <a:gd name="T9" fmla="*/ 42 h 926"/>
                      <a:gd name="T10" fmla="*/ 111 w 220"/>
                      <a:gd name="T11" fmla="*/ 23 h 926"/>
                      <a:gd name="T12" fmla="*/ 220 w 220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926">
                        <a:moveTo>
                          <a:pt x="220" y="0"/>
                        </a:moveTo>
                        <a:lnTo>
                          <a:pt x="220" y="888"/>
                        </a:lnTo>
                        <a:lnTo>
                          <a:pt x="111" y="909"/>
                        </a:lnTo>
                        <a:lnTo>
                          <a:pt x="0" y="926"/>
                        </a:lnTo>
                        <a:lnTo>
                          <a:pt x="0" y="42"/>
                        </a:lnTo>
                        <a:lnTo>
                          <a:pt x="111" y="2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17" name="Freeform 24"/>
                  <p:cNvSpPr>
                    <a:spLocks/>
                  </p:cNvSpPr>
                  <p:nvPr/>
                </p:nvSpPr>
                <p:spPr bwMode="auto">
                  <a:xfrm>
                    <a:off x="7073900" y="6975475"/>
                    <a:ext cx="347663" cy="1417638"/>
                  </a:xfrm>
                  <a:custGeom>
                    <a:avLst/>
                    <a:gdLst>
                      <a:gd name="T0" fmla="*/ 0 w 219"/>
                      <a:gd name="T1" fmla="*/ 0 h 893"/>
                      <a:gd name="T2" fmla="*/ 110 w 219"/>
                      <a:gd name="T3" fmla="*/ 7 h 893"/>
                      <a:gd name="T4" fmla="*/ 219 w 219"/>
                      <a:gd name="T5" fmla="*/ 12 h 893"/>
                      <a:gd name="T6" fmla="*/ 219 w 219"/>
                      <a:gd name="T7" fmla="*/ 893 h 893"/>
                      <a:gd name="T8" fmla="*/ 110 w 219"/>
                      <a:gd name="T9" fmla="*/ 890 h 893"/>
                      <a:gd name="T10" fmla="*/ 0 w 219"/>
                      <a:gd name="T11" fmla="*/ 881 h 893"/>
                      <a:gd name="T12" fmla="*/ 0 w 219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893">
                        <a:moveTo>
                          <a:pt x="0" y="0"/>
                        </a:moveTo>
                        <a:lnTo>
                          <a:pt x="110" y="7"/>
                        </a:lnTo>
                        <a:lnTo>
                          <a:pt x="219" y="12"/>
                        </a:lnTo>
                        <a:lnTo>
                          <a:pt x="219" y="893"/>
                        </a:lnTo>
                        <a:lnTo>
                          <a:pt x="110" y="890"/>
                        </a:lnTo>
                        <a:lnTo>
                          <a:pt x="0" y="88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18" name="Freeform 25"/>
                  <p:cNvSpPr>
                    <a:spLocks/>
                  </p:cNvSpPr>
                  <p:nvPr/>
                </p:nvSpPr>
                <p:spPr bwMode="auto">
                  <a:xfrm>
                    <a:off x="8120063" y="6975475"/>
                    <a:ext cx="350838" cy="1417638"/>
                  </a:xfrm>
                  <a:custGeom>
                    <a:avLst/>
                    <a:gdLst>
                      <a:gd name="T0" fmla="*/ 221 w 221"/>
                      <a:gd name="T1" fmla="*/ 0 h 893"/>
                      <a:gd name="T2" fmla="*/ 221 w 221"/>
                      <a:gd name="T3" fmla="*/ 881 h 893"/>
                      <a:gd name="T4" fmla="*/ 110 w 221"/>
                      <a:gd name="T5" fmla="*/ 890 h 893"/>
                      <a:gd name="T6" fmla="*/ 0 w 221"/>
                      <a:gd name="T7" fmla="*/ 893 h 893"/>
                      <a:gd name="T8" fmla="*/ 0 w 221"/>
                      <a:gd name="T9" fmla="*/ 12 h 893"/>
                      <a:gd name="T10" fmla="*/ 110 w 221"/>
                      <a:gd name="T11" fmla="*/ 7 h 893"/>
                      <a:gd name="T12" fmla="*/ 221 w 221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1" h="893">
                        <a:moveTo>
                          <a:pt x="221" y="0"/>
                        </a:moveTo>
                        <a:lnTo>
                          <a:pt x="221" y="881"/>
                        </a:lnTo>
                        <a:lnTo>
                          <a:pt x="110" y="890"/>
                        </a:lnTo>
                        <a:lnTo>
                          <a:pt x="0" y="893"/>
                        </a:lnTo>
                        <a:lnTo>
                          <a:pt x="0" y="12"/>
                        </a:lnTo>
                        <a:lnTo>
                          <a:pt x="110" y="7"/>
                        </a:lnTo>
                        <a:lnTo>
                          <a:pt x="221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304" name="Group 303"/>
                <p:cNvGrpSpPr/>
                <p:nvPr/>
              </p:nvGrpSpPr>
              <p:grpSpPr>
                <a:xfrm>
                  <a:off x="6338645" y="2741246"/>
                  <a:ext cx="9070975" cy="4368800"/>
                  <a:chOff x="3235325" y="2628900"/>
                  <a:chExt cx="9070975" cy="4368800"/>
                </a:xfrm>
              </p:grpSpPr>
              <p:sp>
                <p:nvSpPr>
                  <p:cNvPr id="305" name="Freeform 26"/>
                  <p:cNvSpPr>
                    <a:spLocks/>
                  </p:cNvSpPr>
                  <p:nvPr/>
                </p:nvSpPr>
                <p:spPr bwMode="auto">
                  <a:xfrm>
                    <a:off x="3235325" y="2628900"/>
                    <a:ext cx="9070975" cy="4368800"/>
                  </a:xfrm>
                  <a:custGeom>
                    <a:avLst/>
                    <a:gdLst>
                      <a:gd name="T0" fmla="*/ 3038 w 5714"/>
                      <a:gd name="T1" fmla="*/ 2 h 2752"/>
                      <a:gd name="T2" fmla="*/ 3390 w 5714"/>
                      <a:gd name="T3" fmla="*/ 21 h 2752"/>
                      <a:gd name="T4" fmla="*/ 3728 w 5714"/>
                      <a:gd name="T5" fmla="*/ 59 h 2752"/>
                      <a:gd name="T6" fmla="*/ 4047 w 5714"/>
                      <a:gd name="T7" fmla="*/ 115 h 2752"/>
                      <a:gd name="T8" fmla="*/ 4349 w 5714"/>
                      <a:gd name="T9" fmla="*/ 186 h 2752"/>
                      <a:gd name="T10" fmla="*/ 4627 w 5714"/>
                      <a:gd name="T11" fmla="*/ 273 h 2752"/>
                      <a:gd name="T12" fmla="*/ 4878 w 5714"/>
                      <a:gd name="T13" fmla="*/ 374 h 2752"/>
                      <a:gd name="T14" fmla="*/ 5102 w 5714"/>
                      <a:gd name="T15" fmla="*/ 488 h 2752"/>
                      <a:gd name="T16" fmla="*/ 5296 w 5714"/>
                      <a:gd name="T17" fmla="*/ 617 h 2752"/>
                      <a:gd name="T18" fmla="*/ 5456 w 5714"/>
                      <a:gd name="T19" fmla="*/ 756 h 2752"/>
                      <a:gd name="T20" fmla="*/ 5581 w 5714"/>
                      <a:gd name="T21" fmla="*/ 905 h 2752"/>
                      <a:gd name="T22" fmla="*/ 5666 w 5714"/>
                      <a:gd name="T23" fmla="*/ 1065 h 2752"/>
                      <a:gd name="T24" fmla="*/ 5709 w 5714"/>
                      <a:gd name="T25" fmla="*/ 1233 h 2752"/>
                      <a:gd name="T26" fmla="*/ 5709 w 5714"/>
                      <a:gd name="T27" fmla="*/ 1412 h 2752"/>
                      <a:gd name="T28" fmla="*/ 5662 w 5714"/>
                      <a:gd name="T29" fmla="*/ 1590 h 2752"/>
                      <a:gd name="T30" fmla="*/ 5569 w 5714"/>
                      <a:gd name="T31" fmla="*/ 1762 h 2752"/>
                      <a:gd name="T32" fmla="*/ 5435 w 5714"/>
                      <a:gd name="T33" fmla="*/ 1927 h 2752"/>
                      <a:gd name="T34" fmla="*/ 5263 w 5714"/>
                      <a:gd name="T35" fmla="*/ 2081 h 2752"/>
                      <a:gd name="T36" fmla="*/ 5055 w 5714"/>
                      <a:gd name="T37" fmla="*/ 2224 h 2752"/>
                      <a:gd name="T38" fmla="*/ 4816 w 5714"/>
                      <a:gd name="T39" fmla="*/ 2352 h 2752"/>
                      <a:gd name="T40" fmla="*/ 4545 w 5714"/>
                      <a:gd name="T41" fmla="*/ 2467 h 2752"/>
                      <a:gd name="T42" fmla="*/ 4248 w 5714"/>
                      <a:gd name="T43" fmla="*/ 2564 h 2752"/>
                      <a:gd name="T44" fmla="*/ 3929 w 5714"/>
                      <a:gd name="T45" fmla="*/ 2644 h 2752"/>
                      <a:gd name="T46" fmla="*/ 3588 w 5714"/>
                      <a:gd name="T47" fmla="*/ 2702 h 2752"/>
                      <a:gd name="T48" fmla="*/ 3230 w 5714"/>
                      <a:gd name="T49" fmla="*/ 2738 h 2752"/>
                      <a:gd name="T50" fmla="*/ 2857 w 5714"/>
                      <a:gd name="T51" fmla="*/ 2752 h 2752"/>
                      <a:gd name="T52" fmla="*/ 2484 w 5714"/>
                      <a:gd name="T53" fmla="*/ 2738 h 2752"/>
                      <a:gd name="T54" fmla="*/ 2127 w 5714"/>
                      <a:gd name="T55" fmla="*/ 2702 h 2752"/>
                      <a:gd name="T56" fmla="*/ 1787 w 5714"/>
                      <a:gd name="T57" fmla="*/ 2644 h 2752"/>
                      <a:gd name="T58" fmla="*/ 1466 w 5714"/>
                      <a:gd name="T59" fmla="*/ 2564 h 2752"/>
                      <a:gd name="T60" fmla="*/ 1169 w 5714"/>
                      <a:gd name="T61" fmla="*/ 2467 h 2752"/>
                      <a:gd name="T62" fmla="*/ 900 w 5714"/>
                      <a:gd name="T63" fmla="*/ 2352 h 2752"/>
                      <a:gd name="T64" fmla="*/ 659 w 5714"/>
                      <a:gd name="T65" fmla="*/ 2224 h 2752"/>
                      <a:gd name="T66" fmla="*/ 451 w 5714"/>
                      <a:gd name="T67" fmla="*/ 2081 h 2752"/>
                      <a:gd name="T68" fmla="*/ 279 w 5714"/>
                      <a:gd name="T69" fmla="*/ 1927 h 2752"/>
                      <a:gd name="T70" fmla="*/ 146 w 5714"/>
                      <a:gd name="T71" fmla="*/ 1762 h 2752"/>
                      <a:gd name="T72" fmla="*/ 54 w 5714"/>
                      <a:gd name="T73" fmla="*/ 1590 h 2752"/>
                      <a:gd name="T74" fmla="*/ 7 w 5714"/>
                      <a:gd name="T75" fmla="*/ 1412 h 2752"/>
                      <a:gd name="T76" fmla="*/ 5 w 5714"/>
                      <a:gd name="T77" fmla="*/ 1233 h 2752"/>
                      <a:gd name="T78" fmla="*/ 50 w 5714"/>
                      <a:gd name="T79" fmla="*/ 1065 h 2752"/>
                      <a:gd name="T80" fmla="*/ 135 w 5714"/>
                      <a:gd name="T81" fmla="*/ 905 h 2752"/>
                      <a:gd name="T82" fmla="*/ 258 w 5714"/>
                      <a:gd name="T83" fmla="*/ 756 h 2752"/>
                      <a:gd name="T84" fmla="*/ 420 w 5714"/>
                      <a:gd name="T85" fmla="*/ 617 h 2752"/>
                      <a:gd name="T86" fmla="*/ 612 w 5714"/>
                      <a:gd name="T87" fmla="*/ 488 h 2752"/>
                      <a:gd name="T88" fmla="*/ 836 w 5714"/>
                      <a:gd name="T89" fmla="*/ 374 h 2752"/>
                      <a:gd name="T90" fmla="*/ 1089 w 5714"/>
                      <a:gd name="T91" fmla="*/ 273 h 2752"/>
                      <a:gd name="T92" fmla="*/ 1367 w 5714"/>
                      <a:gd name="T93" fmla="*/ 186 h 2752"/>
                      <a:gd name="T94" fmla="*/ 1667 w 5714"/>
                      <a:gd name="T95" fmla="*/ 115 h 2752"/>
                      <a:gd name="T96" fmla="*/ 1986 w 5714"/>
                      <a:gd name="T97" fmla="*/ 59 h 2752"/>
                      <a:gd name="T98" fmla="*/ 2325 w 5714"/>
                      <a:gd name="T99" fmla="*/ 21 h 2752"/>
                      <a:gd name="T100" fmla="*/ 2677 w 5714"/>
                      <a:gd name="T101" fmla="*/ 2 h 2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752">
                        <a:moveTo>
                          <a:pt x="2857" y="0"/>
                        </a:moveTo>
                        <a:lnTo>
                          <a:pt x="3038" y="2"/>
                        </a:lnTo>
                        <a:lnTo>
                          <a:pt x="3216" y="9"/>
                        </a:lnTo>
                        <a:lnTo>
                          <a:pt x="3390" y="21"/>
                        </a:lnTo>
                        <a:lnTo>
                          <a:pt x="3561" y="38"/>
                        </a:lnTo>
                        <a:lnTo>
                          <a:pt x="3728" y="59"/>
                        </a:lnTo>
                        <a:lnTo>
                          <a:pt x="3891" y="85"/>
                        </a:lnTo>
                        <a:lnTo>
                          <a:pt x="4047" y="115"/>
                        </a:lnTo>
                        <a:lnTo>
                          <a:pt x="4202" y="148"/>
                        </a:lnTo>
                        <a:lnTo>
                          <a:pt x="4349" y="186"/>
                        </a:lnTo>
                        <a:lnTo>
                          <a:pt x="4490" y="228"/>
                        </a:lnTo>
                        <a:lnTo>
                          <a:pt x="4627" y="273"/>
                        </a:lnTo>
                        <a:lnTo>
                          <a:pt x="4755" y="321"/>
                        </a:lnTo>
                        <a:lnTo>
                          <a:pt x="4878" y="374"/>
                        </a:lnTo>
                        <a:lnTo>
                          <a:pt x="4994" y="429"/>
                        </a:lnTo>
                        <a:lnTo>
                          <a:pt x="5102" y="488"/>
                        </a:lnTo>
                        <a:lnTo>
                          <a:pt x="5203" y="551"/>
                        </a:lnTo>
                        <a:lnTo>
                          <a:pt x="5296" y="617"/>
                        </a:lnTo>
                        <a:lnTo>
                          <a:pt x="5380" y="685"/>
                        </a:lnTo>
                        <a:lnTo>
                          <a:pt x="5456" y="756"/>
                        </a:lnTo>
                        <a:lnTo>
                          <a:pt x="5524" y="829"/>
                        </a:lnTo>
                        <a:lnTo>
                          <a:pt x="5581" y="905"/>
                        </a:lnTo>
                        <a:lnTo>
                          <a:pt x="5628" y="985"/>
                        </a:lnTo>
                        <a:lnTo>
                          <a:pt x="5666" y="1065"/>
                        </a:lnTo>
                        <a:lnTo>
                          <a:pt x="5694" y="1148"/>
                        </a:lnTo>
                        <a:lnTo>
                          <a:pt x="5709" y="1233"/>
                        </a:lnTo>
                        <a:lnTo>
                          <a:pt x="5714" y="1320"/>
                        </a:lnTo>
                        <a:lnTo>
                          <a:pt x="5709" y="1412"/>
                        </a:lnTo>
                        <a:lnTo>
                          <a:pt x="5692" y="1501"/>
                        </a:lnTo>
                        <a:lnTo>
                          <a:pt x="5662" y="1590"/>
                        </a:lnTo>
                        <a:lnTo>
                          <a:pt x="5621" y="1677"/>
                        </a:lnTo>
                        <a:lnTo>
                          <a:pt x="5569" y="1762"/>
                        </a:lnTo>
                        <a:lnTo>
                          <a:pt x="5508" y="1845"/>
                        </a:lnTo>
                        <a:lnTo>
                          <a:pt x="5435" y="1927"/>
                        </a:lnTo>
                        <a:lnTo>
                          <a:pt x="5353" y="2005"/>
                        </a:lnTo>
                        <a:lnTo>
                          <a:pt x="5263" y="2081"/>
                        </a:lnTo>
                        <a:lnTo>
                          <a:pt x="5164" y="2154"/>
                        </a:lnTo>
                        <a:lnTo>
                          <a:pt x="5055" y="2224"/>
                        </a:lnTo>
                        <a:lnTo>
                          <a:pt x="4939" y="2290"/>
                        </a:lnTo>
                        <a:lnTo>
                          <a:pt x="4816" y="2352"/>
                        </a:lnTo>
                        <a:lnTo>
                          <a:pt x="4684" y="2411"/>
                        </a:lnTo>
                        <a:lnTo>
                          <a:pt x="4545" y="2467"/>
                        </a:lnTo>
                        <a:lnTo>
                          <a:pt x="4399" y="2517"/>
                        </a:lnTo>
                        <a:lnTo>
                          <a:pt x="4248" y="2564"/>
                        </a:lnTo>
                        <a:lnTo>
                          <a:pt x="4091" y="2606"/>
                        </a:lnTo>
                        <a:lnTo>
                          <a:pt x="3929" y="2644"/>
                        </a:lnTo>
                        <a:lnTo>
                          <a:pt x="3761" y="2675"/>
                        </a:lnTo>
                        <a:lnTo>
                          <a:pt x="3588" y="2702"/>
                        </a:lnTo>
                        <a:lnTo>
                          <a:pt x="3411" y="2724"/>
                        </a:lnTo>
                        <a:lnTo>
                          <a:pt x="3230" y="2738"/>
                        </a:lnTo>
                        <a:lnTo>
                          <a:pt x="3046" y="2748"/>
                        </a:lnTo>
                        <a:lnTo>
                          <a:pt x="2857" y="2752"/>
                        </a:lnTo>
                        <a:lnTo>
                          <a:pt x="2670" y="2748"/>
                        </a:lnTo>
                        <a:lnTo>
                          <a:pt x="2484" y="2738"/>
                        </a:lnTo>
                        <a:lnTo>
                          <a:pt x="2304" y="2724"/>
                        </a:lnTo>
                        <a:lnTo>
                          <a:pt x="2127" y="2702"/>
                        </a:lnTo>
                        <a:lnTo>
                          <a:pt x="1955" y="2675"/>
                        </a:lnTo>
                        <a:lnTo>
                          <a:pt x="1787" y="2644"/>
                        </a:lnTo>
                        <a:lnTo>
                          <a:pt x="1624" y="2606"/>
                        </a:lnTo>
                        <a:lnTo>
                          <a:pt x="1466" y="2564"/>
                        </a:lnTo>
                        <a:lnTo>
                          <a:pt x="1315" y="2517"/>
                        </a:lnTo>
                        <a:lnTo>
                          <a:pt x="1169" y="2467"/>
                        </a:lnTo>
                        <a:lnTo>
                          <a:pt x="1032" y="2411"/>
                        </a:lnTo>
                        <a:lnTo>
                          <a:pt x="900" y="2352"/>
                        </a:lnTo>
                        <a:lnTo>
                          <a:pt x="775" y="2290"/>
                        </a:lnTo>
                        <a:lnTo>
                          <a:pt x="659" y="2224"/>
                        </a:lnTo>
                        <a:lnTo>
                          <a:pt x="552" y="2154"/>
                        </a:lnTo>
                        <a:lnTo>
                          <a:pt x="451" y="2081"/>
                        </a:lnTo>
                        <a:lnTo>
                          <a:pt x="361" y="2005"/>
                        </a:lnTo>
                        <a:lnTo>
                          <a:pt x="279" y="1927"/>
                        </a:lnTo>
                        <a:lnTo>
                          <a:pt x="208" y="1845"/>
                        </a:lnTo>
                        <a:lnTo>
                          <a:pt x="146" y="1762"/>
                        </a:lnTo>
                        <a:lnTo>
                          <a:pt x="94" y="1677"/>
                        </a:lnTo>
                        <a:lnTo>
                          <a:pt x="54" y="1590"/>
                        </a:lnTo>
                        <a:lnTo>
                          <a:pt x="24" y="1501"/>
                        </a:lnTo>
                        <a:lnTo>
                          <a:pt x="7" y="1412"/>
                        </a:lnTo>
                        <a:lnTo>
                          <a:pt x="0" y="1320"/>
                        </a:lnTo>
                        <a:lnTo>
                          <a:pt x="5" y="1233"/>
                        </a:lnTo>
                        <a:lnTo>
                          <a:pt x="23" y="1148"/>
                        </a:lnTo>
                        <a:lnTo>
                          <a:pt x="50" y="1065"/>
                        </a:lnTo>
                        <a:lnTo>
                          <a:pt x="87" y="985"/>
                        </a:lnTo>
                        <a:lnTo>
                          <a:pt x="135" y="905"/>
                        </a:lnTo>
                        <a:lnTo>
                          <a:pt x="193" y="829"/>
                        </a:lnTo>
                        <a:lnTo>
                          <a:pt x="258" y="756"/>
                        </a:lnTo>
                        <a:lnTo>
                          <a:pt x="335" y="685"/>
                        </a:lnTo>
                        <a:lnTo>
                          <a:pt x="420" y="617"/>
                        </a:lnTo>
                        <a:lnTo>
                          <a:pt x="512" y="551"/>
                        </a:lnTo>
                        <a:lnTo>
                          <a:pt x="612" y="488"/>
                        </a:lnTo>
                        <a:lnTo>
                          <a:pt x="722" y="429"/>
                        </a:lnTo>
                        <a:lnTo>
                          <a:pt x="836" y="374"/>
                        </a:lnTo>
                        <a:lnTo>
                          <a:pt x="959" y="321"/>
                        </a:lnTo>
                        <a:lnTo>
                          <a:pt x="1089" y="273"/>
                        </a:lnTo>
                        <a:lnTo>
                          <a:pt x="1225" y="228"/>
                        </a:lnTo>
                        <a:lnTo>
                          <a:pt x="1367" y="186"/>
                        </a:lnTo>
                        <a:lnTo>
                          <a:pt x="1514" y="148"/>
                        </a:lnTo>
                        <a:lnTo>
                          <a:pt x="1667" y="115"/>
                        </a:lnTo>
                        <a:lnTo>
                          <a:pt x="1825" y="85"/>
                        </a:lnTo>
                        <a:lnTo>
                          <a:pt x="1986" y="59"/>
                        </a:lnTo>
                        <a:lnTo>
                          <a:pt x="2155" y="38"/>
                        </a:lnTo>
                        <a:lnTo>
                          <a:pt x="2325" y="21"/>
                        </a:lnTo>
                        <a:lnTo>
                          <a:pt x="2500" y="9"/>
                        </a:lnTo>
                        <a:lnTo>
                          <a:pt x="2677" y="2"/>
                        </a:lnTo>
                        <a:lnTo>
                          <a:pt x="2857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06" name="Freeform 27"/>
                  <p:cNvSpPr>
                    <a:spLocks/>
                  </p:cNvSpPr>
                  <p:nvPr/>
                </p:nvSpPr>
                <p:spPr bwMode="auto">
                  <a:xfrm>
                    <a:off x="3932238" y="3152775"/>
                    <a:ext cx="7677150" cy="3138488"/>
                  </a:xfrm>
                  <a:custGeom>
                    <a:avLst/>
                    <a:gdLst>
                      <a:gd name="T0" fmla="*/ 2611 w 4836"/>
                      <a:gd name="T1" fmla="*/ 4 h 1977"/>
                      <a:gd name="T2" fmla="*/ 2977 w 4836"/>
                      <a:gd name="T3" fmla="*/ 28 h 1977"/>
                      <a:gd name="T4" fmla="*/ 3312 w 4836"/>
                      <a:gd name="T5" fmla="*/ 75 h 1977"/>
                      <a:gd name="T6" fmla="*/ 3619 w 4836"/>
                      <a:gd name="T7" fmla="*/ 141 h 1977"/>
                      <a:gd name="T8" fmla="*/ 3893 w 4836"/>
                      <a:gd name="T9" fmla="*/ 224 h 1977"/>
                      <a:gd name="T10" fmla="*/ 4136 w 4836"/>
                      <a:gd name="T11" fmla="*/ 318 h 1977"/>
                      <a:gd name="T12" fmla="*/ 4344 w 4836"/>
                      <a:gd name="T13" fmla="*/ 424 h 1977"/>
                      <a:gd name="T14" fmla="*/ 4517 w 4836"/>
                      <a:gd name="T15" fmla="*/ 535 h 1977"/>
                      <a:gd name="T16" fmla="*/ 4654 w 4836"/>
                      <a:gd name="T17" fmla="*/ 652 h 1977"/>
                      <a:gd name="T18" fmla="*/ 4755 w 4836"/>
                      <a:gd name="T19" fmla="*/ 768 h 1977"/>
                      <a:gd name="T20" fmla="*/ 4816 w 4836"/>
                      <a:gd name="T21" fmla="*/ 883 h 1977"/>
                      <a:gd name="T22" fmla="*/ 4836 w 4836"/>
                      <a:gd name="T23" fmla="*/ 990 h 1977"/>
                      <a:gd name="T24" fmla="*/ 4816 w 4836"/>
                      <a:gd name="T25" fmla="*/ 1100 h 1977"/>
                      <a:gd name="T26" fmla="*/ 4755 w 4836"/>
                      <a:gd name="T27" fmla="*/ 1213 h 1977"/>
                      <a:gd name="T28" fmla="*/ 4654 w 4836"/>
                      <a:gd name="T29" fmla="*/ 1329 h 1977"/>
                      <a:gd name="T30" fmla="*/ 4517 w 4836"/>
                      <a:gd name="T31" fmla="*/ 1444 h 1977"/>
                      <a:gd name="T32" fmla="*/ 4344 w 4836"/>
                      <a:gd name="T33" fmla="*/ 1555 h 1977"/>
                      <a:gd name="T34" fmla="*/ 4136 w 4836"/>
                      <a:gd name="T35" fmla="*/ 1659 h 1977"/>
                      <a:gd name="T36" fmla="*/ 3893 w 4836"/>
                      <a:gd name="T37" fmla="*/ 1755 h 1977"/>
                      <a:gd name="T38" fmla="*/ 3619 w 4836"/>
                      <a:gd name="T39" fmla="*/ 1836 h 1977"/>
                      <a:gd name="T40" fmla="*/ 3312 w 4836"/>
                      <a:gd name="T41" fmla="*/ 1902 h 1977"/>
                      <a:gd name="T42" fmla="*/ 2977 w 4836"/>
                      <a:gd name="T43" fmla="*/ 1949 h 1977"/>
                      <a:gd name="T44" fmla="*/ 2611 w 4836"/>
                      <a:gd name="T45" fmla="*/ 1974 h 1977"/>
                      <a:gd name="T46" fmla="*/ 2226 w 4836"/>
                      <a:gd name="T47" fmla="*/ 1974 h 1977"/>
                      <a:gd name="T48" fmla="*/ 1861 w 4836"/>
                      <a:gd name="T49" fmla="*/ 1949 h 1977"/>
                      <a:gd name="T50" fmla="*/ 1525 w 4836"/>
                      <a:gd name="T51" fmla="*/ 1902 h 1977"/>
                      <a:gd name="T52" fmla="*/ 1218 w 4836"/>
                      <a:gd name="T53" fmla="*/ 1836 h 1977"/>
                      <a:gd name="T54" fmla="*/ 944 w 4836"/>
                      <a:gd name="T55" fmla="*/ 1755 h 1977"/>
                      <a:gd name="T56" fmla="*/ 701 w 4836"/>
                      <a:gd name="T57" fmla="*/ 1659 h 1977"/>
                      <a:gd name="T58" fmla="*/ 493 w 4836"/>
                      <a:gd name="T59" fmla="*/ 1555 h 1977"/>
                      <a:gd name="T60" fmla="*/ 319 w 4836"/>
                      <a:gd name="T61" fmla="*/ 1444 h 1977"/>
                      <a:gd name="T62" fmla="*/ 182 w 4836"/>
                      <a:gd name="T63" fmla="*/ 1329 h 1977"/>
                      <a:gd name="T64" fmla="*/ 81 w 4836"/>
                      <a:gd name="T65" fmla="*/ 1213 h 1977"/>
                      <a:gd name="T66" fmla="*/ 21 w 4836"/>
                      <a:gd name="T67" fmla="*/ 1100 h 1977"/>
                      <a:gd name="T68" fmla="*/ 0 w 4836"/>
                      <a:gd name="T69" fmla="*/ 990 h 1977"/>
                      <a:gd name="T70" fmla="*/ 21 w 4836"/>
                      <a:gd name="T71" fmla="*/ 883 h 1977"/>
                      <a:gd name="T72" fmla="*/ 81 w 4836"/>
                      <a:gd name="T73" fmla="*/ 768 h 1977"/>
                      <a:gd name="T74" fmla="*/ 182 w 4836"/>
                      <a:gd name="T75" fmla="*/ 652 h 1977"/>
                      <a:gd name="T76" fmla="*/ 319 w 4836"/>
                      <a:gd name="T77" fmla="*/ 535 h 1977"/>
                      <a:gd name="T78" fmla="*/ 493 w 4836"/>
                      <a:gd name="T79" fmla="*/ 424 h 1977"/>
                      <a:gd name="T80" fmla="*/ 701 w 4836"/>
                      <a:gd name="T81" fmla="*/ 318 h 1977"/>
                      <a:gd name="T82" fmla="*/ 944 w 4836"/>
                      <a:gd name="T83" fmla="*/ 224 h 1977"/>
                      <a:gd name="T84" fmla="*/ 1218 w 4836"/>
                      <a:gd name="T85" fmla="*/ 141 h 1977"/>
                      <a:gd name="T86" fmla="*/ 1525 w 4836"/>
                      <a:gd name="T87" fmla="*/ 75 h 1977"/>
                      <a:gd name="T88" fmla="*/ 1861 w 4836"/>
                      <a:gd name="T89" fmla="*/ 28 h 1977"/>
                      <a:gd name="T90" fmla="*/ 2226 w 4836"/>
                      <a:gd name="T91" fmla="*/ 4 h 19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4836" h="1977">
                        <a:moveTo>
                          <a:pt x="2418" y="0"/>
                        </a:moveTo>
                        <a:lnTo>
                          <a:pt x="2611" y="4"/>
                        </a:lnTo>
                        <a:lnTo>
                          <a:pt x="2796" y="12"/>
                        </a:lnTo>
                        <a:lnTo>
                          <a:pt x="2977" y="28"/>
                        </a:lnTo>
                        <a:lnTo>
                          <a:pt x="3149" y="49"/>
                        </a:lnTo>
                        <a:lnTo>
                          <a:pt x="3312" y="75"/>
                        </a:lnTo>
                        <a:lnTo>
                          <a:pt x="3469" y="106"/>
                        </a:lnTo>
                        <a:lnTo>
                          <a:pt x="3619" y="141"/>
                        </a:lnTo>
                        <a:lnTo>
                          <a:pt x="3759" y="181"/>
                        </a:lnTo>
                        <a:lnTo>
                          <a:pt x="3893" y="224"/>
                        </a:lnTo>
                        <a:lnTo>
                          <a:pt x="4019" y="269"/>
                        </a:lnTo>
                        <a:lnTo>
                          <a:pt x="4136" y="318"/>
                        </a:lnTo>
                        <a:lnTo>
                          <a:pt x="4245" y="370"/>
                        </a:lnTo>
                        <a:lnTo>
                          <a:pt x="4344" y="424"/>
                        </a:lnTo>
                        <a:lnTo>
                          <a:pt x="4436" y="480"/>
                        </a:lnTo>
                        <a:lnTo>
                          <a:pt x="4517" y="535"/>
                        </a:lnTo>
                        <a:lnTo>
                          <a:pt x="4592" y="593"/>
                        </a:lnTo>
                        <a:lnTo>
                          <a:pt x="4654" y="652"/>
                        </a:lnTo>
                        <a:lnTo>
                          <a:pt x="4710" y="709"/>
                        </a:lnTo>
                        <a:lnTo>
                          <a:pt x="4755" y="768"/>
                        </a:lnTo>
                        <a:lnTo>
                          <a:pt x="4790" y="825"/>
                        </a:lnTo>
                        <a:lnTo>
                          <a:pt x="4816" y="883"/>
                        </a:lnTo>
                        <a:lnTo>
                          <a:pt x="4831" y="937"/>
                        </a:lnTo>
                        <a:lnTo>
                          <a:pt x="4836" y="990"/>
                        </a:lnTo>
                        <a:lnTo>
                          <a:pt x="4831" y="1044"/>
                        </a:lnTo>
                        <a:lnTo>
                          <a:pt x="4816" y="1100"/>
                        </a:lnTo>
                        <a:lnTo>
                          <a:pt x="4790" y="1155"/>
                        </a:lnTo>
                        <a:lnTo>
                          <a:pt x="4755" y="1213"/>
                        </a:lnTo>
                        <a:lnTo>
                          <a:pt x="4710" y="1270"/>
                        </a:lnTo>
                        <a:lnTo>
                          <a:pt x="4654" y="1329"/>
                        </a:lnTo>
                        <a:lnTo>
                          <a:pt x="4592" y="1386"/>
                        </a:lnTo>
                        <a:lnTo>
                          <a:pt x="4517" y="1444"/>
                        </a:lnTo>
                        <a:lnTo>
                          <a:pt x="4436" y="1501"/>
                        </a:lnTo>
                        <a:lnTo>
                          <a:pt x="4344" y="1555"/>
                        </a:lnTo>
                        <a:lnTo>
                          <a:pt x="4245" y="1609"/>
                        </a:lnTo>
                        <a:lnTo>
                          <a:pt x="4136" y="1659"/>
                        </a:lnTo>
                        <a:lnTo>
                          <a:pt x="4019" y="1710"/>
                        </a:lnTo>
                        <a:lnTo>
                          <a:pt x="3893" y="1755"/>
                        </a:lnTo>
                        <a:lnTo>
                          <a:pt x="3759" y="1798"/>
                        </a:lnTo>
                        <a:lnTo>
                          <a:pt x="3619" y="1836"/>
                        </a:lnTo>
                        <a:lnTo>
                          <a:pt x="3469" y="1871"/>
                        </a:lnTo>
                        <a:lnTo>
                          <a:pt x="3312" y="1902"/>
                        </a:lnTo>
                        <a:lnTo>
                          <a:pt x="3149" y="1929"/>
                        </a:lnTo>
                        <a:lnTo>
                          <a:pt x="2977" y="1949"/>
                        </a:lnTo>
                        <a:lnTo>
                          <a:pt x="2796" y="1965"/>
                        </a:lnTo>
                        <a:lnTo>
                          <a:pt x="2611" y="1974"/>
                        </a:lnTo>
                        <a:lnTo>
                          <a:pt x="2418" y="1977"/>
                        </a:lnTo>
                        <a:lnTo>
                          <a:pt x="2226" y="1974"/>
                        </a:lnTo>
                        <a:lnTo>
                          <a:pt x="2040" y="1965"/>
                        </a:lnTo>
                        <a:lnTo>
                          <a:pt x="1861" y="1949"/>
                        </a:lnTo>
                        <a:lnTo>
                          <a:pt x="1690" y="1929"/>
                        </a:lnTo>
                        <a:lnTo>
                          <a:pt x="1525" y="1902"/>
                        </a:lnTo>
                        <a:lnTo>
                          <a:pt x="1369" y="1871"/>
                        </a:lnTo>
                        <a:lnTo>
                          <a:pt x="1218" y="1836"/>
                        </a:lnTo>
                        <a:lnTo>
                          <a:pt x="1077" y="1798"/>
                        </a:lnTo>
                        <a:lnTo>
                          <a:pt x="944" y="1755"/>
                        </a:lnTo>
                        <a:lnTo>
                          <a:pt x="819" y="1710"/>
                        </a:lnTo>
                        <a:lnTo>
                          <a:pt x="701" y="1659"/>
                        </a:lnTo>
                        <a:lnTo>
                          <a:pt x="593" y="1609"/>
                        </a:lnTo>
                        <a:lnTo>
                          <a:pt x="493" y="1555"/>
                        </a:lnTo>
                        <a:lnTo>
                          <a:pt x="401" y="1501"/>
                        </a:lnTo>
                        <a:lnTo>
                          <a:pt x="319" y="1444"/>
                        </a:lnTo>
                        <a:lnTo>
                          <a:pt x="246" y="1386"/>
                        </a:lnTo>
                        <a:lnTo>
                          <a:pt x="182" y="1329"/>
                        </a:lnTo>
                        <a:lnTo>
                          <a:pt x="127" y="1270"/>
                        </a:lnTo>
                        <a:lnTo>
                          <a:pt x="81" y="1213"/>
                        </a:lnTo>
                        <a:lnTo>
                          <a:pt x="47" y="1155"/>
                        </a:lnTo>
                        <a:lnTo>
                          <a:pt x="21" y="1100"/>
                        </a:lnTo>
                        <a:lnTo>
                          <a:pt x="5" y="1044"/>
                        </a:lnTo>
                        <a:lnTo>
                          <a:pt x="0" y="990"/>
                        </a:lnTo>
                        <a:lnTo>
                          <a:pt x="5" y="937"/>
                        </a:lnTo>
                        <a:lnTo>
                          <a:pt x="21" y="883"/>
                        </a:lnTo>
                        <a:lnTo>
                          <a:pt x="47" y="825"/>
                        </a:lnTo>
                        <a:lnTo>
                          <a:pt x="81" y="768"/>
                        </a:lnTo>
                        <a:lnTo>
                          <a:pt x="127" y="709"/>
                        </a:lnTo>
                        <a:lnTo>
                          <a:pt x="182" y="652"/>
                        </a:lnTo>
                        <a:lnTo>
                          <a:pt x="246" y="593"/>
                        </a:lnTo>
                        <a:lnTo>
                          <a:pt x="319" y="535"/>
                        </a:lnTo>
                        <a:lnTo>
                          <a:pt x="401" y="480"/>
                        </a:lnTo>
                        <a:lnTo>
                          <a:pt x="493" y="424"/>
                        </a:lnTo>
                        <a:lnTo>
                          <a:pt x="593" y="370"/>
                        </a:lnTo>
                        <a:lnTo>
                          <a:pt x="701" y="318"/>
                        </a:lnTo>
                        <a:lnTo>
                          <a:pt x="819" y="269"/>
                        </a:lnTo>
                        <a:lnTo>
                          <a:pt x="944" y="224"/>
                        </a:lnTo>
                        <a:lnTo>
                          <a:pt x="1077" y="181"/>
                        </a:lnTo>
                        <a:lnTo>
                          <a:pt x="1218" y="141"/>
                        </a:lnTo>
                        <a:lnTo>
                          <a:pt x="1369" y="106"/>
                        </a:lnTo>
                        <a:lnTo>
                          <a:pt x="1525" y="75"/>
                        </a:lnTo>
                        <a:lnTo>
                          <a:pt x="1690" y="49"/>
                        </a:lnTo>
                        <a:lnTo>
                          <a:pt x="1861" y="28"/>
                        </a:lnTo>
                        <a:lnTo>
                          <a:pt x="2040" y="12"/>
                        </a:lnTo>
                        <a:lnTo>
                          <a:pt x="2226" y="4"/>
                        </a:lnTo>
                        <a:lnTo>
                          <a:pt x="24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07" name="Freeform 28"/>
                  <p:cNvSpPr>
                    <a:spLocks/>
                  </p:cNvSpPr>
                  <p:nvPr/>
                </p:nvSpPr>
                <p:spPr bwMode="auto">
                  <a:xfrm>
                    <a:off x="6200775" y="3851275"/>
                    <a:ext cx="3035300" cy="2446338"/>
                  </a:xfrm>
                  <a:custGeom>
                    <a:avLst/>
                    <a:gdLst>
                      <a:gd name="T0" fmla="*/ 458 w 1912"/>
                      <a:gd name="T1" fmla="*/ 3 h 1541"/>
                      <a:gd name="T2" fmla="*/ 516 w 1912"/>
                      <a:gd name="T3" fmla="*/ 34 h 1541"/>
                      <a:gd name="T4" fmla="*/ 618 w 1912"/>
                      <a:gd name="T5" fmla="*/ 69 h 1541"/>
                      <a:gd name="T6" fmla="*/ 758 w 1912"/>
                      <a:gd name="T7" fmla="*/ 92 h 1541"/>
                      <a:gd name="T8" fmla="*/ 909 w 1912"/>
                      <a:gd name="T9" fmla="*/ 93 h 1541"/>
                      <a:gd name="T10" fmla="*/ 1053 w 1912"/>
                      <a:gd name="T11" fmla="*/ 95 h 1541"/>
                      <a:gd name="T12" fmla="*/ 1220 w 1912"/>
                      <a:gd name="T13" fmla="*/ 107 h 1541"/>
                      <a:gd name="T14" fmla="*/ 1366 w 1912"/>
                      <a:gd name="T15" fmla="*/ 137 h 1541"/>
                      <a:gd name="T16" fmla="*/ 1489 w 1912"/>
                      <a:gd name="T17" fmla="*/ 182 h 1541"/>
                      <a:gd name="T18" fmla="*/ 1588 w 1912"/>
                      <a:gd name="T19" fmla="*/ 246 h 1541"/>
                      <a:gd name="T20" fmla="*/ 1662 w 1912"/>
                      <a:gd name="T21" fmla="*/ 331 h 1541"/>
                      <a:gd name="T22" fmla="*/ 1732 w 1912"/>
                      <a:gd name="T23" fmla="*/ 396 h 1541"/>
                      <a:gd name="T24" fmla="*/ 1799 w 1912"/>
                      <a:gd name="T25" fmla="*/ 439 h 1541"/>
                      <a:gd name="T26" fmla="*/ 1837 w 1912"/>
                      <a:gd name="T27" fmla="*/ 493 h 1541"/>
                      <a:gd name="T28" fmla="*/ 1862 w 1912"/>
                      <a:gd name="T29" fmla="*/ 592 h 1541"/>
                      <a:gd name="T30" fmla="*/ 1837 w 1912"/>
                      <a:gd name="T31" fmla="*/ 648 h 1541"/>
                      <a:gd name="T32" fmla="*/ 1777 w 1912"/>
                      <a:gd name="T33" fmla="*/ 688 h 1541"/>
                      <a:gd name="T34" fmla="*/ 1725 w 1912"/>
                      <a:gd name="T35" fmla="*/ 748 h 1541"/>
                      <a:gd name="T36" fmla="*/ 1688 w 1912"/>
                      <a:gd name="T37" fmla="*/ 840 h 1541"/>
                      <a:gd name="T38" fmla="*/ 1628 w 1912"/>
                      <a:gd name="T39" fmla="*/ 924 h 1541"/>
                      <a:gd name="T40" fmla="*/ 1541 w 1912"/>
                      <a:gd name="T41" fmla="*/ 997 h 1541"/>
                      <a:gd name="T42" fmla="*/ 1426 w 1912"/>
                      <a:gd name="T43" fmla="*/ 1058 h 1541"/>
                      <a:gd name="T44" fmla="*/ 1371 w 1912"/>
                      <a:gd name="T45" fmla="*/ 1198 h 1541"/>
                      <a:gd name="T46" fmla="*/ 1392 w 1912"/>
                      <a:gd name="T47" fmla="*/ 1240 h 1541"/>
                      <a:gd name="T48" fmla="*/ 1438 w 1912"/>
                      <a:gd name="T49" fmla="*/ 1271 h 1541"/>
                      <a:gd name="T50" fmla="*/ 1770 w 1912"/>
                      <a:gd name="T51" fmla="*/ 1475 h 1541"/>
                      <a:gd name="T52" fmla="*/ 1464 w 1912"/>
                      <a:gd name="T53" fmla="*/ 1516 h 1541"/>
                      <a:gd name="T54" fmla="*/ 1135 w 1912"/>
                      <a:gd name="T55" fmla="*/ 1539 h 1541"/>
                      <a:gd name="T56" fmla="*/ 786 w 1912"/>
                      <a:gd name="T57" fmla="*/ 1539 h 1541"/>
                      <a:gd name="T58" fmla="*/ 453 w 1912"/>
                      <a:gd name="T59" fmla="*/ 1516 h 1541"/>
                      <a:gd name="T60" fmla="*/ 146 w 1912"/>
                      <a:gd name="T61" fmla="*/ 1473 h 1541"/>
                      <a:gd name="T62" fmla="*/ 484 w 1912"/>
                      <a:gd name="T63" fmla="*/ 1270 h 1541"/>
                      <a:gd name="T64" fmla="*/ 531 w 1912"/>
                      <a:gd name="T65" fmla="*/ 1240 h 1541"/>
                      <a:gd name="T66" fmla="*/ 554 w 1912"/>
                      <a:gd name="T67" fmla="*/ 1198 h 1541"/>
                      <a:gd name="T68" fmla="*/ 498 w 1912"/>
                      <a:gd name="T69" fmla="*/ 1058 h 1541"/>
                      <a:gd name="T70" fmla="*/ 384 w 1912"/>
                      <a:gd name="T71" fmla="*/ 997 h 1541"/>
                      <a:gd name="T72" fmla="*/ 297 w 1912"/>
                      <a:gd name="T73" fmla="*/ 924 h 1541"/>
                      <a:gd name="T74" fmla="*/ 238 w 1912"/>
                      <a:gd name="T75" fmla="*/ 840 h 1541"/>
                      <a:gd name="T76" fmla="*/ 200 w 1912"/>
                      <a:gd name="T77" fmla="*/ 748 h 1541"/>
                      <a:gd name="T78" fmla="*/ 148 w 1912"/>
                      <a:gd name="T79" fmla="*/ 688 h 1541"/>
                      <a:gd name="T80" fmla="*/ 87 w 1912"/>
                      <a:gd name="T81" fmla="*/ 648 h 1541"/>
                      <a:gd name="T82" fmla="*/ 63 w 1912"/>
                      <a:gd name="T83" fmla="*/ 592 h 1541"/>
                      <a:gd name="T84" fmla="*/ 87 w 1912"/>
                      <a:gd name="T85" fmla="*/ 495 h 1541"/>
                      <a:gd name="T86" fmla="*/ 125 w 1912"/>
                      <a:gd name="T87" fmla="*/ 439 h 1541"/>
                      <a:gd name="T88" fmla="*/ 193 w 1912"/>
                      <a:gd name="T89" fmla="*/ 397 h 1541"/>
                      <a:gd name="T90" fmla="*/ 264 w 1912"/>
                      <a:gd name="T91" fmla="*/ 323 h 1541"/>
                      <a:gd name="T92" fmla="*/ 346 w 1912"/>
                      <a:gd name="T93" fmla="*/ 219 h 1541"/>
                      <a:gd name="T94" fmla="*/ 391 w 1912"/>
                      <a:gd name="T95" fmla="*/ 175 h 1541"/>
                      <a:gd name="T96" fmla="*/ 418 w 1912"/>
                      <a:gd name="T97" fmla="*/ 149 h 1541"/>
                      <a:gd name="T98" fmla="*/ 432 w 1912"/>
                      <a:gd name="T99" fmla="*/ 125 h 1541"/>
                      <a:gd name="T100" fmla="*/ 432 w 1912"/>
                      <a:gd name="T101" fmla="*/ 90 h 1541"/>
                      <a:gd name="T102" fmla="*/ 425 w 1912"/>
                      <a:gd name="T103" fmla="*/ 36 h 1541"/>
                      <a:gd name="T104" fmla="*/ 429 w 1912"/>
                      <a:gd name="T105" fmla="*/ 5 h 1541"/>
                      <a:gd name="T106" fmla="*/ 450 w 1912"/>
                      <a:gd name="T107" fmla="*/ 0 h 15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1912" h="1541">
                        <a:moveTo>
                          <a:pt x="450" y="0"/>
                        </a:moveTo>
                        <a:lnTo>
                          <a:pt x="458" y="3"/>
                        </a:lnTo>
                        <a:lnTo>
                          <a:pt x="484" y="19"/>
                        </a:lnTo>
                        <a:lnTo>
                          <a:pt x="516" y="34"/>
                        </a:lnTo>
                        <a:lnTo>
                          <a:pt x="554" y="50"/>
                        </a:lnTo>
                        <a:lnTo>
                          <a:pt x="618" y="69"/>
                        </a:lnTo>
                        <a:lnTo>
                          <a:pt x="686" y="83"/>
                        </a:lnTo>
                        <a:lnTo>
                          <a:pt x="758" y="92"/>
                        </a:lnTo>
                        <a:lnTo>
                          <a:pt x="833" y="95"/>
                        </a:lnTo>
                        <a:lnTo>
                          <a:pt x="909" y="93"/>
                        </a:lnTo>
                        <a:lnTo>
                          <a:pt x="961" y="93"/>
                        </a:lnTo>
                        <a:lnTo>
                          <a:pt x="1053" y="95"/>
                        </a:lnTo>
                        <a:lnTo>
                          <a:pt x="1140" y="99"/>
                        </a:lnTo>
                        <a:lnTo>
                          <a:pt x="1220" y="107"/>
                        </a:lnTo>
                        <a:lnTo>
                          <a:pt x="1296" y="121"/>
                        </a:lnTo>
                        <a:lnTo>
                          <a:pt x="1366" y="137"/>
                        </a:lnTo>
                        <a:lnTo>
                          <a:pt x="1430" y="158"/>
                        </a:lnTo>
                        <a:lnTo>
                          <a:pt x="1489" y="182"/>
                        </a:lnTo>
                        <a:lnTo>
                          <a:pt x="1541" y="213"/>
                        </a:lnTo>
                        <a:lnTo>
                          <a:pt x="1588" y="246"/>
                        </a:lnTo>
                        <a:lnTo>
                          <a:pt x="1628" y="286"/>
                        </a:lnTo>
                        <a:lnTo>
                          <a:pt x="1662" y="331"/>
                        </a:lnTo>
                        <a:lnTo>
                          <a:pt x="1690" y="382"/>
                        </a:lnTo>
                        <a:lnTo>
                          <a:pt x="1732" y="396"/>
                        </a:lnTo>
                        <a:lnTo>
                          <a:pt x="1768" y="417"/>
                        </a:lnTo>
                        <a:lnTo>
                          <a:pt x="1799" y="439"/>
                        </a:lnTo>
                        <a:lnTo>
                          <a:pt x="1824" y="465"/>
                        </a:lnTo>
                        <a:lnTo>
                          <a:pt x="1837" y="493"/>
                        </a:lnTo>
                        <a:lnTo>
                          <a:pt x="1858" y="561"/>
                        </a:lnTo>
                        <a:lnTo>
                          <a:pt x="1862" y="592"/>
                        </a:lnTo>
                        <a:lnTo>
                          <a:pt x="1855" y="622"/>
                        </a:lnTo>
                        <a:lnTo>
                          <a:pt x="1837" y="648"/>
                        </a:lnTo>
                        <a:lnTo>
                          <a:pt x="1811" y="670"/>
                        </a:lnTo>
                        <a:lnTo>
                          <a:pt x="1777" y="688"/>
                        </a:lnTo>
                        <a:lnTo>
                          <a:pt x="1735" y="700"/>
                        </a:lnTo>
                        <a:lnTo>
                          <a:pt x="1725" y="748"/>
                        </a:lnTo>
                        <a:lnTo>
                          <a:pt x="1709" y="795"/>
                        </a:lnTo>
                        <a:lnTo>
                          <a:pt x="1688" y="840"/>
                        </a:lnTo>
                        <a:lnTo>
                          <a:pt x="1661" y="882"/>
                        </a:lnTo>
                        <a:lnTo>
                          <a:pt x="1628" y="924"/>
                        </a:lnTo>
                        <a:lnTo>
                          <a:pt x="1588" y="962"/>
                        </a:lnTo>
                        <a:lnTo>
                          <a:pt x="1541" y="997"/>
                        </a:lnTo>
                        <a:lnTo>
                          <a:pt x="1487" y="1030"/>
                        </a:lnTo>
                        <a:lnTo>
                          <a:pt x="1426" y="1058"/>
                        </a:lnTo>
                        <a:lnTo>
                          <a:pt x="1359" y="1084"/>
                        </a:lnTo>
                        <a:lnTo>
                          <a:pt x="1371" y="1198"/>
                        </a:lnTo>
                        <a:lnTo>
                          <a:pt x="1378" y="1221"/>
                        </a:lnTo>
                        <a:lnTo>
                          <a:pt x="1392" y="1240"/>
                        </a:lnTo>
                        <a:lnTo>
                          <a:pt x="1412" y="1257"/>
                        </a:lnTo>
                        <a:lnTo>
                          <a:pt x="1438" y="1271"/>
                        </a:lnTo>
                        <a:lnTo>
                          <a:pt x="1912" y="1449"/>
                        </a:lnTo>
                        <a:lnTo>
                          <a:pt x="1770" y="1475"/>
                        </a:lnTo>
                        <a:lnTo>
                          <a:pt x="1619" y="1497"/>
                        </a:lnTo>
                        <a:lnTo>
                          <a:pt x="1464" y="1516"/>
                        </a:lnTo>
                        <a:lnTo>
                          <a:pt x="1303" y="1530"/>
                        </a:lnTo>
                        <a:lnTo>
                          <a:pt x="1135" y="1539"/>
                        </a:lnTo>
                        <a:lnTo>
                          <a:pt x="961" y="1541"/>
                        </a:lnTo>
                        <a:lnTo>
                          <a:pt x="786" y="1539"/>
                        </a:lnTo>
                        <a:lnTo>
                          <a:pt x="618" y="1530"/>
                        </a:lnTo>
                        <a:lnTo>
                          <a:pt x="453" y="1516"/>
                        </a:lnTo>
                        <a:lnTo>
                          <a:pt x="297" y="1497"/>
                        </a:lnTo>
                        <a:lnTo>
                          <a:pt x="146" y="1473"/>
                        </a:lnTo>
                        <a:lnTo>
                          <a:pt x="0" y="1445"/>
                        </a:lnTo>
                        <a:lnTo>
                          <a:pt x="484" y="1270"/>
                        </a:lnTo>
                        <a:lnTo>
                          <a:pt x="512" y="1257"/>
                        </a:lnTo>
                        <a:lnTo>
                          <a:pt x="531" y="1240"/>
                        </a:lnTo>
                        <a:lnTo>
                          <a:pt x="547" y="1219"/>
                        </a:lnTo>
                        <a:lnTo>
                          <a:pt x="554" y="1198"/>
                        </a:lnTo>
                        <a:lnTo>
                          <a:pt x="566" y="1084"/>
                        </a:lnTo>
                        <a:lnTo>
                          <a:pt x="498" y="1058"/>
                        </a:lnTo>
                        <a:lnTo>
                          <a:pt x="438" y="1030"/>
                        </a:lnTo>
                        <a:lnTo>
                          <a:pt x="384" y="997"/>
                        </a:lnTo>
                        <a:lnTo>
                          <a:pt x="337" y="962"/>
                        </a:lnTo>
                        <a:lnTo>
                          <a:pt x="297" y="924"/>
                        </a:lnTo>
                        <a:lnTo>
                          <a:pt x="264" y="882"/>
                        </a:lnTo>
                        <a:lnTo>
                          <a:pt x="238" y="840"/>
                        </a:lnTo>
                        <a:lnTo>
                          <a:pt x="215" y="795"/>
                        </a:lnTo>
                        <a:lnTo>
                          <a:pt x="200" y="748"/>
                        </a:lnTo>
                        <a:lnTo>
                          <a:pt x="189" y="700"/>
                        </a:lnTo>
                        <a:lnTo>
                          <a:pt x="148" y="688"/>
                        </a:lnTo>
                        <a:lnTo>
                          <a:pt x="113" y="670"/>
                        </a:lnTo>
                        <a:lnTo>
                          <a:pt x="87" y="648"/>
                        </a:lnTo>
                        <a:lnTo>
                          <a:pt x="70" y="622"/>
                        </a:lnTo>
                        <a:lnTo>
                          <a:pt x="63" y="592"/>
                        </a:lnTo>
                        <a:lnTo>
                          <a:pt x="66" y="563"/>
                        </a:lnTo>
                        <a:lnTo>
                          <a:pt x="87" y="495"/>
                        </a:lnTo>
                        <a:lnTo>
                          <a:pt x="101" y="465"/>
                        </a:lnTo>
                        <a:lnTo>
                          <a:pt x="125" y="439"/>
                        </a:lnTo>
                        <a:lnTo>
                          <a:pt x="156" y="417"/>
                        </a:lnTo>
                        <a:lnTo>
                          <a:pt x="193" y="397"/>
                        </a:lnTo>
                        <a:lnTo>
                          <a:pt x="235" y="382"/>
                        </a:lnTo>
                        <a:lnTo>
                          <a:pt x="264" y="323"/>
                        </a:lnTo>
                        <a:lnTo>
                          <a:pt x="302" y="269"/>
                        </a:lnTo>
                        <a:lnTo>
                          <a:pt x="346" y="219"/>
                        </a:lnTo>
                        <a:lnTo>
                          <a:pt x="370" y="194"/>
                        </a:lnTo>
                        <a:lnTo>
                          <a:pt x="391" y="175"/>
                        </a:lnTo>
                        <a:lnTo>
                          <a:pt x="406" y="161"/>
                        </a:lnTo>
                        <a:lnTo>
                          <a:pt x="418" y="149"/>
                        </a:lnTo>
                        <a:lnTo>
                          <a:pt x="427" y="137"/>
                        </a:lnTo>
                        <a:lnTo>
                          <a:pt x="432" y="125"/>
                        </a:lnTo>
                        <a:lnTo>
                          <a:pt x="434" y="109"/>
                        </a:lnTo>
                        <a:lnTo>
                          <a:pt x="432" y="90"/>
                        </a:lnTo>
                        <a:lnTo>
                          <a:pt x="431" y="66"/>
                        </a:lnTo>
                        <a:lnTo>
                          <a:pt x="425" y="36"/>
                        </a:lnTo>
                        <a:lnTo>
                          <a:pt x="425" y="10"/>
                        </a:lnTo>
                        <a:lnTo>
                          <a:pt x="429" y="5"/>
                        </a:lnTo>
                        <a:lnTo>
                          <a:pt x="438" y="1"/>
                        </a:lnTo>
                        <a:lnTo>
                          <a:pt x="45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grpSp>
            <p:nvGrpSpPr>
              <p:cNvPr id="319" name="Group 318"/>
              <p:cNvGrpSpPr/>
              <p:nvPr/>
            </p:nvGrpSpPr>
            <p:grpSpPr>
              <a:xfrm>
                <a:off x="6709026" y="2690481"/>
                <a:ext cx="1577601" cy="998420"/>
                <a:chOff x="6338645" y="2741246"/>
                <a:chExt cx="9070975" cy="5740767"/>
              </a:xfrm>
            </p:grpSpPr>
            <p:grpSp>
              <p:nvGrpSpPr>
                <p:cNvPr id="320" name="Group 319"/>
                <p:cNvGrpSpPr/>
                <p:nvPr/>
              </p:nvGrpSpPr>
              <p:grpSpPr>
                <a:xfrm>
                  <a:off x="6338645" y="4813300"/>
                  <a:ext cx="9070975" cy="3668713"/>
                  <a:chOff x="3235325" y="4724400"/>
                  <a:chExt cx="9070975" cy="3668713"/>
                </a:xfrm>
              </p:grpSpPr>
              <p:sp>
                <p:nvSpPr>
                  <p:cNvPr id="325" name="Freeform 15"/>
                  <p:cNvSpPr>
                    <a:spLocks/>
                  </p:cNvSpPr>
                  <p:nvPr/>
                </p:nvSpPr>
                <p:spPr bwMode="auto">
                  <a:xfrm>
                    <a:off x="3235325" y="4724400"/>
                    <a:ext cx="9070975" cy="3668713"/>
                  </a:xfrm>
                  <a:custGeom>
                    <a:avLst/>
                    <a:gdLst>
                      <a:gd name="T0" fmla="*/ 7 w 5714"/>
                      <a:gd name="T1" fmla="*/ 91 h 2311"/>
                      <a:gd name="T2" fmla="*/ 54 w 5714"/>
                      <a:gd name="T3" fmla="*/ 270 h 2311"/>
                      <a:gd name="T4" fmla="*/ 146 w 5714"/>
                      <a:gd name="T5" fmla="*/ 442 h 2311"/>
                      <a:gd name="T6" fmla="*/ 279 w 5714"/>
                      <a:gd name="T7" fmla="*/ 605 h 2311"/>
                      <a:gd name="T8" fmla="*/ 451 w 5714"/>
                      <a:gd name="T9" fmla="*/ 760 h 2311"/>
                      <a:gd name="T10" fmla="*/ 659 w 5714"/>
                      <a:gd name="T11" fmla="*/ 902 h 2311"/>
                      <a:gd name="T12" fmla="*/ 900 w 5714"/>
                      <a:gd name="T13" fmla="*/ 1032 h 2311"/>
                      <a:gd name="T14" fmla="*/ 1169 w 5714"/>
                      <a:gd name="T15" fmla="*/ 1147 h 2311"/>
                      <a:gd name="T16" fmla="*/ 1466 w 5714"/>
                      <a:gd name="T17" fmla="*/ 1244 h 2311"/>
                      <a:gd name="T18" fmla="*/ 1787 w 5714"/>
                      <a:gd name="T19" fmla="*/ 1322 h 2311"/>
                      <a:gd name="T20" fmla="*/ 2127 w 5714"/>
                      <a:gd name="T21" fmla="*/ 1382 h 2311"/>
                      <a:gd name="T22" fmla="*/ 2484 w 5714"/>
                      <a:gd name="T23" fmla="*/ 1418 h 2311"/>
                      <a:gd name="T24" fmla="*/ 2857 w 5714"/>
                      <a:gd name="T25" fmla="*/ 1430 h 2311"/>
                      <a:gd name="T26" fmla="*/ 3230 w 5714"/>
                      <a:gd name="T27" fmla="*/ 1418 h 2311"/>
                      <a:gd name="T28" fmla="*/ 3588 w 5714"/>
                      <a:gd name="T29" fmla="*/ 1382 h 2311"/>
                      <a:gd name="T30" fmla="*/ 3929 w 5714"/>
                      <a:gd name="T31" fmla="*/ 1322 h 2311"/>
                      <a:gd name="T32" fmla="*/ 4248 w 5714"/>
                      <a:gd name="T33" fmla="*/ 1244 h 2311"/>
                      <a:gd name="T34" fmla="*/ 4545 w 5714"/>
                      <a:gd name="T35" fmla="*/ 1147 h 2311"/>
                      <a:gd name="T36" fmla="*/ 4816 w 5714"/>
                      <a:gd name="T37" fmla="*/ 1032 h 2311"/>
                      <a:gd name="T38" fmla="*/ 5055 w 5714"/>
                      <a:gd name="T39" fmla="*/ 902 h 2311"/>
                      <a:gd name="T40" fmla="*/ 5263 w 5714"/>
                      <a:gd name="T41" fmla="*/ 760 h 2311"/>
                      <a:gd name="T42" fmla="*/ 5435 w 5714"/>
                      <a:gd name="T43" fmla="*/ 605 h 2311"/>
                      <a:gd name="T44" fmla="*/ 5569 w 5714"/>
                      <a:gd name="T45" fmla="*/ 442 h 2311"/>
                      <a:gd name="T46" fmla="*/ 5662 w 5714"/>
                      <a:gd name="T47" fmla="*/ 270 h 2311"/>
                      <a:gd name="T48" fmla="*/ 5709 w 5714"/>
                      <a:gd name="T49" fmla="*/ 91 h 2311"/>
                      <a:gd name="T50" fmla="*/ 5714 w 5714"/>
                      <a:gd name="T51" fmla="*/ 930 h 2311"/>
                      <a:gd name="T52" fmla="*/ 5692 w 5714"/>
                      <a:gd name="T53" fmla="*/ 1109 h 2311"/>
                      <a:gd name="T54" fmla="*/ 5621 w 5714"/>
                      <a:gd name="T55" fmla="*/ 1283 h 2311"/>
                      <a:gd name="T56" fmla="*/ 5508 w 5714"/>
                      <a:gd name="T57" fmla="*/ 1448 h 2311"/>
                      <a:gd name="T58" fmla="*/ 5353 w 5714"/>
                      <a:gd name="T59" fmla="*/ 1602 h 2311"/>
                      <a:gd name="T60" fmla="*/ 5164 w 5714"/>
                      <a:gd name="T61" fmla="*/ 1745 h 2311"/>
                      <a:gd name="T62" fmla="*/ 4939 w 5714"/>
                      <a:gd name="T63" fmla="*/ 1877 h 2311"/>
                      <a:gd name="T64" fmla="*/ 4684 w 5714"/>
                      <a:gd name="T65" fmla="*/ 1991 h 2311"/>
                      <a:gd name="T66" fmla="*/ 4399 w 5714"/>
                      <a:gd name="T67" fmla="*/ 2092 h 2311"/>
                      <a:gd name="T68" fmla="*/ 4091 w 5714"/>
                      <a:gd name="T69" fmla="*/ 2175 h 2311"/>
                      <a:gd name="T70" fmla="*/ 3761 w 5714"/>
                      <a:gd name="T71" fmla="*/ 2240 h 2311"/>
                      <a:gd name="T72" fmla="*/ 3411 w 5714"/>
                      <a:gd name="T73" fmla="*/ 2285 h 2311"/>
                      <a:gd name="T74" fmla="*/ 3046 w 5714"/>
                      <a:gd name="T75" fmla="*/ 2308 h 2311"/>
                      <a:gd name="T76" fmla="*/ 2670 w 5714"/>
                      <a:gd name="T77" fmla="*/ 2308 h 2311"/>
                      <a:gd name="T78" fmla="*/ 2304 w 5714"/>
                      <a:gd name="T79" fmla="*/ 2285 h 2311"/>
                      <a:gd name="T80" fmla="*/ 1955 w 5714"/>
                      <a:gd name="T81" fmla="*/ 2240 h 2311"/>
                      <a:gd name="T82" fmla="*/ 1624 w 5714"/>
                      <a:gd name="T83" fmla="*/ 2175 h 2311"/>
                      <a:gd name="T84" fmla="*/ 1315 w 5714"/>
                      <a:gd name="T85" fmla="*/ 2092 h 2311"/>
                      <a:gd name="T86" fmla="*/ 1032 w 5714"/>
                      <a:gd name="T87" fmla="*/ 1991 h 2311"/>
                      <a:gd name="T88" fmla="*/ 775 w 5714"/>
                      <a:gd name="T89" fmla="*/ 1877 h 2311"/>
                      <a:gd name="T90" fmla="*/ 552 w 5714"/>
                      <a:gd name="T91" fmla="*/ 1745 h 2311"/>
                      <a:gd name="T92" fmla="*/ 361 w 5714"/>
                      <a:gd name="T93" fmla="*/ 1602 h 2311"/>
                      <a:gd name="T94" fmla="*/ 208 w 5714"/>
                      <a:gd name="T95" fmla="*/ 1448 h 2311"/>
                      <a:gd name="T96" fmla="*/ 94 w 5714"/>
                      <a:gd name="T97" fmla="*/ 1283 h 2311"/>
                      <a:gd name="T98" fmla="*/ 24 w 5714"/>
                      <a:gd name="T99" fmla="*/ 1109 h 2311"/>
                      <a:gd name="T100" fmla="*/ 0 w 5714"/>
                      <a:gd name="T101" fmla="*/ 930 h 23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311">
                        <a:moveTo>
                          <a:pt x="0" y="0"/>
                        </a:moveTo>
                        <a:lnTo>
                          <a:pt x="7" y="91"/>
                        </a:lnTo>
                        <a:lnTo>
                          <a:pt x="24" y="181"/>
                        </a:lnTo>
                        <a:lnTo>
                          <a:pt x="54" y="270"/>
                        </a:lnTo>
                        <a:lnTo>
                          <a:pt x="94" y="357"/>
                        </a:lnTo>
                        <a:lnTo>
                          <a:pt x="146" y="442"/>
                        </a:lnTo>
                        <a:lnTo>
                          <a:pt x="208" y="525"/>
                        </a:lnTo>
                        <a:lnTo>
                          <a:pt x="279" y="605"/>
                        </a:lnTo>
                        <a:lnTo>
                          <a:pt x="361" y="685"/>
                        </a:lnTo>
                        <a:lnTo>
                          <a:pt x="451" y="760"/>
                        </a:lnTo>
                        <a:lnTo>
                          <a:pt x="552" y="833"/>
                        </a:lnTo>
                        <a:lnTo>
                          <a:pt x="659" y="902"/>
                        </a:lnTo>
                        <a:lnTo>
                          <a:pt x="775" y="970"/>
                        </a:lnTo>
                        <a:lnTo>
                          <a:pt x="900" y="1032"/>
                        </a:lnTo>
                        <a:lnTo>
                          <a:pt x="1032" y="1091"/>
                        </a:lnTo>
                        <a:lnTo>
                          <a:pt x="1169" y="1147"/>
                        </a:lnTo>
                        <a:lnTo>
                          <a:pt x="1315" y="1197"/>
                        </a:lnTo>
                        <a:lnTo>
                          <a:pt x="1466" y="1244"/>
                        </a:lnTo>
                        <a:lnTo>
                          <a:pt x="1624" y="1286"/>
                        </a:lnTo>
                        <a:lnTo>
                          <a:pt x="1787" y="1322"/>
                        </a:lnTo>
                        <a:lnTo>
                          <a:pt x="1955" y="1355"/>
                        </a:lnTo>
                        <a:lnTo>
                          <a:pt x="2127" y="1382"/>
                        </a:lnTo>
                        <a:lnTo>
                          <a:pt x="2304" y="1402"/>
                        </a:lnTo>
                        <a:lnTo>
                          <a:pt x="2484" y="1418"/>
                        </a:lnTo>
                        <a:lnTo>
                          <a:pt x="2670" y="1427"/>
                        </a:lnTo>
                        <a:lnTo>
                          <a:pt x="2857" y="1430"/>
                        </a:lnTo>
                        <a:lnTo>
                          <a:pt x="3046" y="1427"/>
                        </a:lnTo>
                        <a:lnTo>
                          <a:pt x="3230" y="1418"/>
                        </a:lnTo>
                        <a:lnTo>
                          <a:pt x="3411" y="1402"/>
                        </a:lnTo>
                        <a:lnTo>
                          <a:pt x="3588" y="1382"/>
                        </a:lnTo>
                        <a:lnTo>
                          <a:pt x="3761" y="1355"/>
                        </a:lnTo>
                        <a:lnTo>
                          <a:pt x="3929" y="1322"/>
                        </a:lnTo>
                        <a:lnTo>
                          <a:pt x="4091" y="1286"/>
                        </a:lnTo>
                        <a:lnTo>
                          <a:pt x="4248" y="1244"/>
                        </a:lnTo>
                        <a:lnTo>
                          <a:pt x="4399" y="1197"/>
                        </a:lnTo>
                        <a:lnTo>
                          <a:pt x="4545" y="1147"/>
                        </a:lnTo>
                        <a:lnTo>
                          <a:pt x="4684" y="1091"/>
                        </a:lnTo>
                        <a:lnTo>
                          <a:pt x="4816" y="1032"/>
                        </a:lnTo>
                        <a:lnTo>
                          <a:pt x="4939" y="970"/>
                        </a:lnTo>
                        <a:lnTo>
                          <a:pt x="5055" y="902"/>
                        </a:lnTo>
                        <a:lnTo>
                          <a:pt x="5164" y="833"/>
                        </a:lnTo>
                        <a:lnTo>
                          <a:pt x="5263" y="760"/>
                        </a:lnTo>
                        <a:lnTo>
                          <a:pt x="5353" y="685"/>
                        </a:lnTo>
                        <a:lnTo>
                          <a:pt x="5435" y="605"/>
                        </a:lnTo>
                        <a:lnTo>
                          <a:pt x="5508" y="525"/>
                        </a:lnTo>
                        <a:lnTo>
                          <a:pt x="5569" y="442"/>
                        </a:lnTo>
                        <a:lnTo>
                          <a:pt x="5621" y="357"/>
                        </a:lnTo>
                        <a:lnTo>
                          <a:pt x="5662" y="270"/>
                        </a:lnTo>
                        <a:lnTo>
                          <a:pt x="5692" y="181"/>
                        </a:lnTo>
                        <a:lnTo>
                          <a:pt x="5709" y="91"/>
                        </a:lnTo>
                        <a:lnTo>
                          <a:pt x="5714" y="0"/>
                        </a:lnTo>
                        <a:lnTo>
                          <a:pt x="5714" y="930"/>
                        </a:lnTo>
                        <a:lnTo>
                          <a:pt x="5709" y="1020"/>
                        </a:lnTo>
                        <a:lnTo>
                          <a:pt x="5692" y="1109"/>
                        </a:lnTo>
                        <a:lnTo>
                          <a:pt x="5662" y="1197"/>
                        </a:lnTo>
                        <a:lnTo>
                          <a:pt x="5621" y="1283"/>
                        </a:lnTo>
                        <a:lnTo>
                          <a:pt x="5569" y="1366"/>
                        </a:lnTo>
                        <a:lnTo>
                          <a:pt x="5508" y="1448"/>
                        </a:lnTo>
                        <a:lnTo>
                          <a:pt x="5435" y="1526"/>
                        </a:lnTo>
                        <a:lnTo>
                          <a:pt x="5353" y="1602"/>
                        </a:lnTo>
                        <a:lnTo>
                          <a:pt x="5263" y="1675"/>
                        </a:lnTo>
                        <a:lnTo>
                          <a:pt x="5164" y="1745"/>
                        </a:lnTo>
                        <a:lnTo>
                          <a:pt x="5055" y="1812"/>
                        </a:lnTo>
                        <a:lnTo>
                          <a:pt x="4939" y="1877"/>
                        </a:lnTo>
                        <a:lnTo>
                          <a:pt x="4816" y="1936"/>
                        </a:lnTo>
                        <a:lnTo>
                          <a:pt x="4684" y="1991"/>
                        </a:lnTo>
                        <a:lnTo>
                          <a:pt x="4545" y="2045"/>
                        </a:lnTo>
                        <a:lnTo>
                          <a:pt x="4399" y="2092"/>
                        </a:lnTo>
                        <a:lnTo>
                          <a:pt x="4248" y="2137"/>
                        </a:lnTo>
                        <a:lnTo>
                          <a:pt x="4091" y="2175"/>
                        </a:lnTo>
                        <a:lnTo>
                          <a:pt x="3929" y="2210"/>
                        </a:lnTo>
                        <a:lnTo>
                          <a:pt x="3761" y="2240"/>
                        </a:lnTo>
                        <a:lnTo>
                          <a:pt x="3588" y="2266"/>
                        </a:lnTo>
                        <a:lnTo>
                          <a:pt x="3411" y="2285"/>
                        </a:lnTo>
                        <a:lnTo>
                          <a:pt x="3230" y="2299"/>
                        </a:lnTo>
                        <a:lnTo>
                          <a:pt x="3046" y="2308"/>
                        </a:lnTo>
                        <a:lnTo>
                          <a:pt x="2857" y="2311"/>
                        </a:lnTo>
                        <a:lnTo>
                          <a:pt x="2670" y="2308"/>
                        </a:lnTo>
                        <a:lnTo>
                          <a:pt x="2484" y="2299"/>
                        </a:lnTo>
                        <a:lnTo>
                          <a:pt x="2304" y="2285"/>
                        </a:lnTo>
                        <a:lnTo>
                          <a:pt x="2127" y="2266"/>
                        </a:lnTo>
                        <a:lnTo>
                          <a:pt x="1955" y="2240"/>
                        </a:lnTo>
                        <a:lnTo>
                          <a:pt x="1787" y="2210"/>
                        </a:lnTo>
                        <a:lnTo>
                          <a:pt x="1624" y="2175"/>
                        </a:lnTo>
                        <a:lnTo>
                          <a:pt x="1466" y="2137"/>
                        </a:lnTo>
                        <a:lnTo>
                          <a:pt x="1315" y="2092"/>
                        </a:lnTo>
                        <a:lnTo>
                          <a:pt x="1169" y="2045"/>
                        </a:lnTo>
                        <a:lnTo>
                          <a:pt x="1032" y="1991"/>
                        </a:lnTo>
                        <a:lnTo>
                          <a:pt x="900" y="1936"/>
                        </a:lnTo>
                        <a:lnTo>
                          <a:pt x="775" y="1877"/>
                        </a:lnTo>
                        <a:lnTo>
                          <a:pt x="659" y="1812"/>
                        </a:lnTo>
                        <a:lnTo>
                          <a:pt x="552" y="1745"/>
                        </a:lnTo>
                        <a:lnTo>
                          <a:pt x="451" y="1675"/>
                        </a:lnTo>
                        <a:lnTo>
                          <a:pt x="361" y="1602"/>
                        </a:lnTo>
                        <a:lnTo>
                          <a:pt x="279" y="1526"/>
                        </a:lnTo>
                        <a:lnTo>
                          <a:pt x="208" y="1448"/>
                        </a:lnTo>
                        <a:lnTo>
                          <a:pt x="146" y="1366"/>
                        </a:lnTo>
                        <a:lnTo>
                          <a:pt x="94" y="1283"/>
                        </a:lnTo>
                        <a:lnTo>
                          <a:pt x="54" y="1197"/>
                        </a:lnTo>
                        <a:lnTo>
                          <a:pt x="24" y="1109"/>
                        </a:lnTo>
                        <a:lnTo>
                          <a:pt x="7" y="1020"/>
                        </a:lnTo>
                        <a:lnTo>
                          <a:pt x="0" y="9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solidFill>
                      <a:schemeClr val="accent1">
                        <a:lumMod val="75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26" name="Freeform 16"/>
                  <p:cNvSpPr>
                    <a:spLocks/>
                  </p:cNvSpPr>
                  <p:nvPr/>
                </p:nvSpPr>
                <p:spPr bwMode="auto">
                  <a:xfrm>
                    <a:off x="3759200" y="5773738"/>
                    <a:ext cx="349250" cy="1725613"/>
                  </a:xfrm>
                  <a:custGeom>
                    <a:avLst/>
                    <a:gdLst>
                      <a:gd name="T0" fmla="*/ 0 w 220"/>
                      <a:gd name="T1" fmla="*/ 0 h 1087"/>
                      <a:gd name="T2" fmla="*/ 67 w 220"/>
                      <a:gd name="T3" fmla="*/ 60 h 1087"/>
                      <a:gd name="T4" fmla="*/ 140 w 220"/>
                      <a:gd name="T5" fmla="*/ 118 h 1087"/>
                      <a:gd name="T6" fmla="*/ 220 w 220"/>
                      <a:gd name="T7" fmla="*/ 175 h 1087"/>
                      <a:gd name="T8" fmla="*/ 220 w 220"/>
                      <a:gd name="T9" fmla="*/ 1087 h 1087"/>
                      <a:gd name="T10" fmla="*/ 140 w 220"/>
                      <a:gd name="T11" fmla="*/ 1033 h 1087"/>
                      <a:gd name="T12" fmla="*/ 67 w 220"/>
                      <a:gd name="T13" fmla="*/ 976 h 1087"/>
                      <a:gd name="T14" fmla="*/ 0 w 220"/>
                      <a:gd name="T15" fmla="*/ 919 h 1087"/>
                      <a:gd name="T16" fmla="*/ 0 w 220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20" h="1087">
                        <a:moveTo>
                          <a:pt x="0" y="0"/>
                        </a:moveTo>
                        <a:lnTo>
                          <a:pt x="67" y="60"/>
                        </a:lnTo>
                        <a:lnTo>
                          <a:pt x="140" y="118"/>
                        </a:lnTo>
                        <a:lnTo>
                          <a:pt x="220" y="175"/>
                        </a:lnTo>
                        <a:lnTo>
                          <a:pt x="220" y="1087"/>
                        </a:lnTo>
                        <a:lnTo>
                          <a:pt x="140" y="1033"/>
                        </a:lnTo>
                        <a:lnTo>
                          <a:pt x="67" y="976"/>
                        </a:lnTo>
                        <a:lnTo>
                          <a:pt x="0" y="9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27" name="Freeform 17"/>
                  <p:cNvSpPr>
                    <a:spLocks/>
                  </p:cNvSpPr>
                  <p:nvPr/>
                </p:nvSpPr>
                <p:spPr bwMode="auto">
                  <a:xfrm>
                    <a:off x="11436350" y="5773738"/>
                    <a:ext cx="347663" cy="1725613"/>
                  </a:xfrm>
                  <a:custGeom>
                    <a:avLst/>
                    <a:gdLst>
                      <a:gd name="T0" fmla="*/ 219 w 219"/>
                      <a:gd name="T1" fmla="*/ 0 h 1087"/>
                      <a:gd name="T2" fmla="*/ 219 w 219"/>
                      <a:gd name="T3" fmla="*/ 919 h 1087"/>
                      <a:gd name="T4" fmla="*/ 151 w 219"/>
                      <a:gd name="T5" fmla="*/ 976 h 1087"/>
                      <a:gd name="T6" fmla="*/ 78 w 219"/>
                      <a:gd name="T7" fmla="*/ 1033 h 1087"/>
                      <a:gd name="T8" fmla="*/ 0 w 219"/>
                      <a:gd name="T9" fmla="*/ 1087 h 1087"/>
                      <a:gd name="T10" fmla="*/ 0 w 219"/>
                      <a:gd name="T11" fmla="*/ 175 h 1087"/>
                      <a:gd name="T12" fmla="*/ 78 w 219"/>
                      <a:gd name="T13" fmla="*/ 118 h 1087"/>
                      <a:gd name="T14" fmla="*/ 151 w 219"/>
                      <a:gd name="T15" fmla="*/ 60 h 1087"/>
                      <a:gd name="T16" fmla="*/ 219 w 219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19" h="1087">
                        <a:moveTo>
                          <a:pt x="219" y="0"/>
                        </a:moveTo>
                        <a:lnTo>
                          <a:pt x="219" y="919"/>
                        </a:lnTo>
                        <a:lnTo>
                          <a:pt x="151" y="976"/>
                        </a:lnTo>
                        <a:lnTo>
                          <a:pt x="78" y="1033"/>
                        </a:lnTo>
                        <a:lnTo>
                          <a:pt x="0" y="1087"/>
                        </a:lnTo>
                        <a:lnTo>
                          <a:pt x="0" y="175"/>
                        </a:lnTo>
                        <a:lnTo>
                          <a:pt x="78" y="118"/>
                        </a:lnTo>
                        <a:lnTo>
                          <a:pt x="151" y="60"/>
                        </a:lnTo>
                        <a:lnTo>
                          <a:pt x="21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28" name="Freeform 18"/>
                  <p:cNvSpPr>
                    <a:spLocks/>
                  </p:cNvSpPr>
                  <p:nvPr/>
                </p:nvSpPr>
                <p:spPr bwMode="auto">
                  <a:xfrm>
                    <a:off x="4457700" y="6267450"/>
                    <a:ext cx="347663" cy="1598613"/>
                  </a:xfrm>
                  <a:custGeom>
                    <a:avLst/>
                    <a:gdLst>
                      <a:gd name="T0" fmla="*/ 0 w 219"/>
                      <a:gd name="T1" fmla="*/ 0 h 1007"/>
                      <a:gd name="T2" fmla="*/ 106 w 219"/>
                      <a:gd name="T3" fmla="*/ 53 h 1007"/>
                      <a:gd name="T4" fmla="*/ 219 w 219"/>
                      <a:gd name="T5" fmla="*/ 106 h 1007"/>
                      <a:gd name="T6" fmla="*/ 219 w 219"/>
                      <a:gd name="T7" fmla="*/ 1007 h 1007"/>
                      <a:gd name="T8" fmla="*/ 106 w 219"/>
                      <a:gd name="T9" fmla="*/ 959 h 1007"/>
                      <a:gd name="T10" fmla="*/ 0 w 219"/>
                      <a:gd name="T11" fmla="*/ 905 h 1007"/>
                      <a:gd name="T12" fmla="*/ 0 w 219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1007">
                        <a:moveTo>
                          <a:pt x="0" y="0"/>
                        </a:moveTo>
                        <a:lnTo>
                          <a:pt x="106" y="53"/>
                        </a:lnTo>
                        <a:lnTo>
                          <a:pt x="219" y="106"/>
                        </a:lnTo>
                        <a:lnTo>
                          <a:pt x="219" y="1007"/>
                        </a:lnTo>
                        <a:lnTo>
                          <a:pt x="106" y="959"/>
                        </a:lnTo>
                        <a:lnTo>
                          <a:pt x="0" y="90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29" name="Freeform 19"/>
                  <p:cNvSpPr>
                    <a:spLocks/>
                  </p:cNvSpPr>
                  <p:nvPr/>
                </p:nvSpPr>
                <p:spPr bwMode="auto">
                  <a:xfrm>
                    <a:off x="10737850" y="6267450"/>
                    <a:ext cx="349250" cy="1598613"/>
                  </a:xfrm>
                  <a:custGeom>
                    <a:avLst/>
                    <a:gdLst>
                      <a:gd name="T0" fmla="*/ 220 w 220"/>
                      <a:gd name="T1" fmla="*/ 0 h 1007"/>
                      <a:gd name="T2" fmla="*/ 220 w 220"/>
                      <a:gd name="T3" fmla="*/ 905 h 1007"/>
                      <a:gd name="T4" fmla="*/ 112 w 220"/>
                      <a:gd name="T5" fmla="*/ 959 h 1007"/>
                      <a:gd name="T6" fmla="*/ 0 w 220"/>
                      <a:gd name="T7" fmla="*/ 1007 h 1007"/>
                      <a:gd name="T8" fmla="*/ 0 w 220"/>
                      <a:gd name="T9" fmla="*/ 106 h 1007"/>
                      <a:gd name="T10" fmla="*/ 112 w 220"/>
                      <a:gd name="T11" fmla="*/ 53 h 1007"/>
                      <a:gd name="T12" fmla="*/ 220 w 220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1007">
                        <a:moveTo>
                          <a:pt x="220" y="0"/>
                        </a:moveTo>
                        <a:lnTo>
                          <a:pt x="220" y="905"/>
                        </a:lnTo>
                        <a:lnTo>
                          <a:pt x="112" y="959"/>
                        </a:lnTo>
                        <a:lnTo>
                          <a:pt x="0" y="1007"/>
                        </a:lnTo>
                        <a:lnTo>
                          <a:pt x="0" y="106"/>
                        </a:lnTo>
                        <a:lnTo>
                          <a:pt x="112" y="5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30" name="Freeform 20"/>
                  <p:cNvSpPr>
                    <a:spLocks/>
                  </p:cNvSpPr>
                  <p:nvPr/>
                </p:nvSpPr>
                <p:spPr bwMode="auto">
                  <a:xfrm>
                    <a:off x="5154613" y="6575425"/>
                    <a:ext cx="347663" cy="1530350"/>
                  </a:xfrm>
                  <a:custGeom>
                    <a:avLst/>
                    <a:gdLst>
                      <a:gd name="T0" fmla="*/ 0 w 219"/>
                      <a:gd name="T1" fmla="*/ 0 h 964"/>
                      <a:gd name="T2" fmla="*/ 108 w 219"/>
                      <a:gd name="T3" fmla="*/ 37 h 964"/>
                      <a:gd name="T4" fmla="*/ 219 w 219"/>
                      <a:gd name="T5" fmla="*/ 71 h 964"/>
                      <a:gd name="T6" fmla="*/ 219 w 219"/>
                      <a:gd name="T7" fmla="*/ 964 h 964"/>
                      <a:gd name="T8" fmla="*/ 108 w 219"/>
                      <a:gd name="T9" fmla="*/ 931 h 964"/>
                      <a:gd name="T10" fmla="*/ 0 w 219"/>
                      <a:gd name="T11" fmla="*/ 897 h 964"/>
                      <a:gd name="T12" fmla="*/ 0 w 219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64">
                        <a:moveTo>
                          <a:pt x="0" y="0"/>
                        </a:moveTo>
                        <a:lnTo>
                          <a:pt x="108" y="37"/>
                        </a:lnTo>
                        <a:lnTo>
                          <a:pt x="219" y="71"/>
                        </a:lnTo>
                        <a:lnTo>
                          <a:pt x="219" y="964"/>
                        </a:lnTo>
                        <a:lnTo>
                          <a:pt x="108" y="931"/>
                        </a:lnTo>
                        <a:lnTo>
                          <a:pt x="0" y="89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31" name="Freeform 21"/>
                  <p:cNvSpPr>
                    <a:spLocks/>
                  </p:cNvSpPr>
                  <p:nvPr/>
                </p:nvSpPr>
                <p:spPr bwMode="auto">
                  <a:xfrm>
                    <a:off x="10040938" y="6575425"/>
                    <a:ext cx="346075" cy="1530350"/>
                  </a:xfrm>
                  <a:custGeom>
                    <a:avLst/>
                    <a:gdLst>
                      <a:gd name="T0" fmla="*/ 218 w 218"/>
                      <a:gd name="T1" fmla="*/ 0 h 964"/>
                      <a:gd name="T2" fmla="*/ 218 w 218"/>
                      <a:gd name="T3" fmla="*/ 897 h 964"/>
                      <a:gd name="T4" fmla="*/ 111 w 218"/>
                      <a:gd name="T5" fmla="*/ 931 h 964"/>
                      <a:gd name="T6" fmla="*/ 0 w 218"/>
                      <a:gd name="T7" fmla="*/ 964 h 964"/>
                      <a:gd name="T8" fmla="*/ 0 w 218"/>
                      <a:gd name="T9" fmla="*/ 71 h 964"/>
                      <a:gd name="T10" fmla="*/ 111 w 218"/>
                      <a:gd name="T11" fmla="*/ 37 h 964"/>
                      <a:gd name="T12" fmla="*/ 218 w 218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8" h="964">
                        <a:moveTo>
                          <a:pt x="218" y="0"/>
                        </a:moveTo>
                        <a:lnTo>
                          <a:pt x="218" y="897"/>
                        </a:lnTo>
                        <a:lnTo>
                          <a:pt x="111" y="931"/>
                        </a:lnTo>
                        <a:lnTo>
                          <a:pt x="0" y="964"/>
                        </a:lnTo>
                        <a:lnTo>
                          <a:pt x="0" y="71"/>
                        </a:lnTo>
                        <a:lnTo>
                          <a:pt x="111" y="37"/>
                        </a:lnTo>
                        <a:lnTo>
                          <a:pt x="2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32" name="Freeform 22"/>
                  <p:cNvSpPr>
                    <a:spLocks/>
                  </p:cNvSpPr>
                  <p:nvPr/>
                </p:nvSpPr>
                <p:spPr bwMode="auto">
                  <a:xfrm>
                    <a:off x="6027738" y="6823075"/>
                    <a:ext cx="347663" cy="1470025"/>
                  </a:xfrm>
                  <a:custGeom>
                    <a:avLst/>
                    <a:gdLst>
                      <a:gd name="T0" fmla="*/ 0 w 219"/>
                      <a:gd name="T1" fmla="*/ 0 h 926"/>
                      <a:gd name="T2" fmla="*/ 108 w 219"/>
                      <a:gd name="T3" fmla="*/ 23 h 926"/>
                      <a:gd name="T4" fmla="*/ 219 w 219"/>
                      <a:gd name="T5" fmla="*/ 42 h 926"/>
                      <a:gd name="T6" fmla="*/ 219 w 219"/>
                      <a:gd name="T7" fmla="*/ 926 h 926"/>
                      <a:gd name="T8" fmla="*/ 108 w 219"/>
                      <a:gd name="T9" fmla="*/ 909 h 926"/>
                      <a:gd name="T10" fmla="*/ 0 w 219"/>
                      <a:gd name="T11" fmla="*/ 888 h 926"/>
                      <a:gd name="T12" fmla="*/ 0 w 219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26">
                        <a:moveTo>
                          <a:pt x="0" y="0"/>
                        </a:moveTo>
                        <a:lnTo>
                          <a:pt x="108" y="23"/>
                        </a:lnTo>
                        <a:lnTo>
                          <a:pt x="219" y="42"/>
                        </a:lnTo>
                        <a:lnTo>
                          <a:pt x="219" y="926"/>
                        </a:lnTo>
                        <a:lnTo>
                          <a:pt x="108" y="909"/>
                        </a:lnTo>
                        <a:lnTo>
                          <a:pt x="0" y="88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33" name="Freeform 23"/>
                  <p:cNvSpPr>
                    <a:spLocks/>
                  </p:cNvSpPr>
                  <p:nvPr/>
                </p:nvSpPr>
                <p:spPr bwMode="auto">
                  <a:xfrm>
                    <a:off x="9167813" y="6823075"/>
                    <a:ext cx="349250" cy="1470025"/>
                  </a:xfrm>
                  <a:custGeom>
                    <a:avLst/>
                    <a:gdLst>
                      <a:gd name="T0" fmla="*/ 220 w 220"/>
                      <a:gd name="T1" fmla="*/ 0 h 926"/>
                      <a:gd name="T2" fmla="*/ 220 w 220"/>
                      <a:gd name="T3" fmla="*/ 888 h 926"/>
                      <a:gd name="T4" fmla="*/ 111 w 220"/>
                      <a:gd name="T5" fmla="*/ 909 h 926"/>
                      <a:gd name="T6" fmla="*/ 0 w 220"/>
                      <a:gd name="T7" fmla="*/ 926 h 926"/>
                      <a:gd name="T8" fmla="*/ 0 w 220"/>
                      <a:gd name="T9" fmla="*/ 42 h 926"/>
                      <a:gd name="T10" fmla="*/ 111 w 220"/>
                      <a:gd name="T11" fmla="*/ 23 h 926"/>
                      <a:gd name="T12" fmla="*/ 220 w 220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926">
                        <a:moveTo>
                          <a:pt x="220" y="0"/>
                        </a:moveTo>
                        <a:lnTo>
                          <a:pt x="220" y="888"/>
                        </a:lnTo>
                        <a:lnTo>
                          <a:pt x="111" y="909"/>
                        </a:lnTo>
                        <a:lnTo>
                          <a:pt x="0" y="926"/>
                        </a:lnTo>
                        <a:lnTo>
                          <a:pt x="0" y="42"/>
                        </a:lnTo>
                        <a:lnTo>
                          <a:pt x="111" y="2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34" name="Freeform 24"/>
                  <p:cNvSpPr>
                    <a:spLocks/>
                  </p:cNvSpPr>
                  <p:nvPr/>
                </p:nvSpPr>
                <p:spPr bwMode="auto">
                  <a:xfrm>
                    <a:off x="7073900" y="6975475"/>
                    <a:ext cx="347663" cy="1417638"/>
                  </a:xfrm>
                  <a:custGeom>
                    <a:avLst/>
                    <a:gdLst>
                      <a:gd name="T0" fmla="*/ 0 w 219"/>
                      <a:gd name="T1" fmla="*/ 0 h 893"/>
                      <a:gd name="T2" fmla="*/ 110 w 219"/>
                      <a:gd name="T3" fmla="*/ 7 h 893"/>
                      <a:gd name="T4" fmla="*/ 219 w 219"/>
                      <a:gd name="T5" fmla="*/ 12 h 893"/>
                      <a:gd name="T6" fmla="*/ 219 w 219"/>
                      <a:gd name="T7" fmla="*/ 893 h 893"/>
                      <a:gd name="T8" fmla="*/ 110 w 219"/>
                      <a:gd name="T9" fmla="*/ 890 h 893"/>
                      <a:gd name="T10" fmla="*/ 0 w 219"/>
                      <a:gd name="T11" fmla="*/ 881 h 893"/>
                      <a:gd name="T12" fmla="*/ 0 w 219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893">
                        <a:moveTo>
                          <a:pt x="0" y="0"/>
                        </a:moveTo>
                        <a:lnTo>
                          <a:pt x="110" y="7"/>
                        </a:lnTo>
                        <a:lnTo>
                          <a:pt x="219" y="12"/>
                        </a:lnTo>
                        <a:lnTo>
                          <a:pt x="219" y="893"/>
                        </a:lnTo>
                        <a:lnTo>
                          <a:pt x="110" y="890"/>
                        </a:lnTo>
                        <a:lnTo>
                          <a:pt x="0" y="88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35" name="Freeform 25"/>
                  <p:cNvSpPr>
                    <a:spLocks/>
                  </p:cNvSpPr>
                  <p:nvPr/>
                </p:nvSpPr>
                <p:spPr bwMode="auto">
                  <a:xfrm>
                    <a:off x="8120063" y="6975475"/>
                    <a:ext cx="350838" cy="1417638"/>
                  </a:xfrm>
                  <a:custGeom>
                    <a:avLst/>
                    <a:gdLst>
                      <a:gd name="T0" fmla="*/ 221 w 221"/>
                      <a:gd name="T1" fmla="*/ 0 h 893"/>
                      <a:gd name="T2" fmla="*/ 221 w 221"/>
                      <a:gd name="T3" fmla="*/ 881 h 893"/>
                      <a:gd name="T4" fmla="*/ 110 w 221"/>
                      <a:gd name="T5" fmla="*/ 890 h 893"/>
                      <a:gd name="T6" fmla="*/ 0 w 221"/>
                      <a:gd name="T7" fmla="*/ 893 h 893"/>
                      <a:gd name="T8" fmla="*/ 0 w 221"/>
                      <a:gd name="T9" fmla="*/ 12 h 893"/>
                      <a:gd name="T10" fmla="*/ 110 w 221"/>
                      <a:gd name="T11" fmla="*/ 7 h 893"/>
                      <a:gd name="T12" fmla="*/ 221 w 221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1" h="893">
                        <a:moveTo>
                          <a:pt x="221" y="0"/>
                        </a:moveTo>
                        <a:lnTo>
                          <a:pt x="221" y="881"/>
                        </a:lnTo>
                        <a:lnTo>
                          <a:pt x="110" y="890"/>
                        </a:lnTo>
                        <a:lnTo>
                          <a:pt x="0" y="893"/>
                        </a:lnTo>
                        <a:lnTo>
                          <a:pt x="0" y="12"/>
                        </a:lnTo>
                        <a:lnTo>
                          <a:pt x="110" y="7"/>
                        </a:lnTo>
                        <a:lnTo>
                          <a:pt x="221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321" name="Group 320"/>
                <p:cNvGrpSpPr/>
                <p:nvPr/>
              </p:nvGrpSpPr>
              <p:grpSpPr>
                <a:xfrm>
                  <a:off x="6338645" y="2741246"/>
                  <a:ext cx="9070975" cy="4368800"/>
                  <a:chOff x="3235325" y="2628900"/>
                  <a:chExt cx="9070975" cy="4368800"/>
                </a:xfrm>
              </p:grpSpPr>
              <p:sp>
                <p:nvSpPr>
                  <p:cNvPr id="322" name="Freeform 26"/>
                  <p:cNvSpPr>
                    <a:spLocks/>
                  </p:cNvSpPr>
                  <p:nvPr/>
                </p:nvSpPr>
                <p:spPr bwMode="auto">
                  <a:xfrm>
                    <a:off x="3235325" y="2628900"/>
                    <a:ext cx="9070975" cy="4368800"/>
                  </a:xfrm>
                  <a:custGeom>
                    <a:avLst/>
                    <a:gdLst>
                      <a:gd name="T0" fmla="*/ 3038 w 5714"/>
                      <a:gd name="T1" fmla="*/ 2 h 2752"/>
                      <a:gd name="T2" fmla="*/ 3390 w 5714"/>
                      <a:gd name="T3" fmla="*/ 21 h 2752"/>
                      <a:gd name="T4" fmla="*/ 3728 w 5714"/>
                      <a:gd name="T5" fmla="*/ 59 h 2752"/>
                      <a:gd name="T6" fmla="*/ 4047 w 5714"/>
                      <a:gd name="T7" fmla="*/ 115 h 2752"/>
                      <a:gd name="T8" fmla="*/ 4349 w 5714"/>
                      <a:gd name="T9" fmla="*/ 186 h 2752"/>
                      <a:gd name="T10" fmla="*/ 4627 w 5714"/>
                      <a:gd name="T11" fmla="*/ 273 h 2752"/>
                      <a:gd name="T12" fmla="*/ 4878 w 5714"/>
                      <a:gd name="T13" fmla="*/ 374 h 2752"/>
                      <a:gd name="T14" fmla="*/ 5102 w 5714"/>
                      <a:gd name="T15" fmla="*/ 488 h 2752"/>
                      <a:gd name="T16" fmla="*/ 5296 w 5714"/>
                      <a:gd name="T17" fmla="*/ 617 h 2752"/>
                      <a:gd name="T18" fmla="*/ 5456 w 5714"/>
                      <a:gd name="T19" fmla="*/ 756 h 2752"/>
                      <a:gd name="T20" fmla="*/ 5581 w 5714"/>
                      <a:gd name="T21" fmla="*/ 905 h 2752"/>
                      <a:gd name="T22" fmla="*/ 5666 w 5714"/>
                      <a:gd name="T23" fmla="*/ 1065 h 2752"/>
                      <a:gd name="T24" fmla="*/ 5709 w 5714"/>
                      <a:gd name="T25" fmla="*/ 1233 h 2752"/>
                      <a:gd name="T26" fmla="*/ 5709 w 5714"/>
                      <a:gd name="T27" fmla="*/ 1412 h 2752"/>
                      <a:gd name="T28" fmla="*/ 5662 w 5714"/>
                      <a:gd name="T29" fmla="*/ 1590 h 2752"/>
                      <a:gd name="T30" fmla="*/ 5569 w 5714"/>
                      <a:gd name="T31" fmla="*/ 1762 h 2752"/>
                      <a:gd name="T32" fmla="*/ 5435 w 5714"/>
                      <a:gd name="T33" fmla="*/ 1927 h 2752"/>
                      <a:gd name="T34" fmla="*/ 5263 w 5714"/>
                      <a:gd name="T35" fmla="*/ 2081 h 2752"/>
                      <a:gd name="T36" fmla="*/ 5055 w 5714"/>
                      <a:gd name="T37" fmla="*/ 2224 h 2752"/>
                      <a:gd name="T38" fmla="*/ 4816 w 5714"/>
                      <a:gd name="T39" fmla="*/ 2352 h 2752"/>
                      <a:gd name="T40" fmla="*/ 4545 w 5714"/>
                      <a:gd name="T41" fmla="*/ 2467 h 2752"/>
                      <a:gd name="T42" fmla="*/ 4248 w 5714"/>
                      <a:gd name="T43" fmla="*/ 2564 h 2752"/>
                      <a:gd name="T44" fmla="*/ 3929 w 5714"/>
                      <a:gd name="T45" fmla="*/ 2644 h 2752"/>
                      <a:gd name="T46" fmla="*/ 3588 w 5714"/>
                      <a:gd name="T47" fmla="*/ 2702 h 2752"/>
                      <a:gd name="T48" fmla="*/ 3230 w 5714"/>
                      <a:gd name="T49" fmla="*/ 2738 h 2752"/>
                      <a:gd name="T50" fmla="*/ 2857 w 5714"/>
                      <a:gd name="T51" fmla="*/ 2752 h 2752"/>
                      <a:gd name="T52" fmla="*/ 2484 w 5714"/>
                      <a:gd name="T53" fmla="*/ 2738 h 2752"/>
                      <a:gd name="T54" fmla="*/ 2127 w 5714"/>
                      <a:gd name="T55" fmla="*/ 2702 h 2752"/>
                      <a:gd name="T56" fmla="*/ 1787 w 5714"/>
                      <a:gd name="T57" fmla="*/ 2644 h 2752"/>
                      <a:gd name="T58" fmla="*/ 1466 w 5714"/>
                      <a:gd name="T59" fmla="*/ 2564 h 2752"/>
                      <a:gd name="T60" fmla="*/ 1169 w 5714"/>
                      <a:gd name="T61" fmla="*/ 2467 h 2752"/>
                      <a:gd name="T62" fmla="*/ 900 w 5714"/>
                      <a:gd name="T63" fmla="*/ 2352 h 2752"/>
                      <a:gd name="T64" fmla="*/ 659 w 5714"/>
                      <a:gd name="T65" fmla="*/ 2224 h 2752"/>
                      <a:gd name="T66" fmla="*/ 451 w 5714"/>
                      <a:gd name="T67" fmla="*/ 2081 h 2752"/>
                      <a:gd name="T68" fmla="*/ 279 w 5714"/>
                      <a:gd name="T69" fmla="*/ 1927 h 2752"/>
                      <a:gd name="T70" fmla="*/ 146 w 5714"/>
                      <a:gd name="T71" fmla="*/ 1762 h 2752"/>
                      <a:gd name="T72" fmla="*/ 54 w 5714"/>
                      <a:gd name="T73" fmla="*/ 1590 h 2752"/>
                      <a:gd name="T74" fmla="*/ 7 w 5714"/>
                      <a:gd name="T75" fmla="*/ 1412 h 2752"/>
                      <a:gd name="T76" fmla="*/ 5 w 5714"/>
                      <a:gd name="T77" fmla="*/ 1233 h 2752"/>
                      <a:gd name="T78" fmla="*/ 50 w 5714"/>
                      <a:gd name="T79" fmla="*/ 1065 h 2752"/>
                      <a:gd name="T80" fmla="*/ 135 w 5714"/>
                      <a:gd name="T81" fmla="*/ 905 h 2752"/>
                      <a:gd name="T82" fmla="*/ 258 w 5714"/>
                      <a:gd name="T83" fmla="*/ 756 h 2752"/>
                      <a:gd name="T84" fmla="*/ 420 w 5714"/>
                      <a:gd name="T85" fmla="*/ 617 h 2752"/>
                      <a:gd name="T86" fmla="*/ 612 w 5714"/>
                      <a:gd name="T87" fmla="*/ 488 h 2752"/>
                      <a:gd name="T88" fmla="*/ 836 w 5714"/>
                      <a:gd name="T89" fmla="*/ 374 h 2752"/>
                      <a:gd name="T90" fmla="*/ 1089 w 5714"/>
                      <a:gd name="T91" fmla="*/ 273 h 2752"/>
                      <a:gd name="T92" fmla="*/ 1367 w 5714"/>
                      <a:gd name="T93" fmla="*/ 186 h 2752"/>
                      <a:gd name="T94" fmla="*/ 1667 w 5714"/>
                      <a:gd name="T95" fmla="*/ 115 h 2752"/>
                      <a:gd name="T96" fmla="*/ 1986 w 5714"/>
                      <a:gd name="T97" fmla="*/ 59 h 2752"/>
                      <a:gd name="T98" fmla="*/ 2325 w 5714"/>
                      <a:gd name="T99" fmla="*/ 21 h 2752"/>
                      <a:gd name="T100" fmla="*/ 2677 w 5714"/>
                      <a:gd name="T101" fmla="*/ 2 h 2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752">
                        <a:moveTo>
                          <a:pt x="2857" y="0"/>
                        </a:moveTo>
                        <a:lnTo>
                          <a:pt x="3038" y="2"/>
                        </a:lnTo>
                        <a:lnTo>
                          <a:pt x="3216" y="9"/>
                        </a:lnTo>
                        <a:lnTo>
                          <a:pt x="3390" y="21"/>
                        </a:lnTo>
                        <a:lnTo>
                          <a:pt x="3561" y="38"/>
                        </a:lnTo>
                        <a:lnTo>
                          <a:pt x="3728" y="59"/>
                        </a:lnTo>
                        <a:lnTo>
                          <a:pt x="3891" y="85"/>
                        </a:lnTo>
                        <a:lnTo>
                          <a:pt x="4047" y="115"/>
                        </a:lnTo>
                        <a:lnTo>
                          <a:pt x="4202" y="148"/>
                        </a:lnTo>
                        <a:lnTo>
                          <a:pt x="4349" y="186"/>
                        </a:lnTo>
                        <a:lnTo>
                          <a:pt x="4490" y="228"/>
                        </a:lnTo>
                        <a:lnTo>
                          <a:pt x="4627" y="273"/>
                        </a:lnTo>
                        <a:lnTo>
                          <a:pt x="4755" y="321"/>
                        </a:lnTo>
                        <a:lnTo>
                          <a:pt x="4878" y="374"/>
                        </a:lnTo>
                        <a:lnTo>
                          <a:pt x="4994" y="429"/>
                        </a:lnTo>
                        <a:lnTo>
                          <a:pt x="5102" y="488"/>
                        </a:lnTo>
                        <a:lnTo>
                          <a:pt x="5203" y="551"/>
                        </a:lnTo>
                        <a:lnTo>
                          <a:pt x="5296" y="617"/>
                        </a:lnTo>
                        <a:lnTo>
                          <a:pt x="5380" y="685"/>
                        </a:lnTo>
                        <a:lnTo>
                          <a:pt x="5456" y="756"/>
                        </a:lnTo>
                        <a:lnTo>
                          <a:pt x="5524" y="829"/>
                        </a:lnTo>
                        <a:lnTo>
                          <a:pt x="5581" y="905"/>
                        </a:lnTo>
                        <a:lnTo>
                          <a:pt x="5628" y="985"/>
                        </a:lnTo>
                        <a:lnTo>
                          <a:pt x="5666" y="1065"/>
                        </a:lnTo>
                        <a:lnTo>
                          <a:pt x="5694" y="1148"/>
                        </a:lnTo>
                        <a:lnTo>
                          <a:pt x="5709" y="1233"/>
                        </a:lnTo>
                        <a:lnTo>
                          <a:pt x="5714" y="1320"/>
                        </a:lnTo>
                        <a:lnTo>
                          <a:pt x="5709" y="1412"/>
                        </a:lnTo>
                        <a:lnTo>
                          <a:pt x="5692" y="1501"/>
                        </a:lnTo>
                        <a:lnTo>
                          <a:pt x="5662" y="1590"/>
                        </a:lnTo>
                        <a:lnTo>
                          <a:pt x="5621" y="1677"/>
                        </a:lnTo>
                        <a:lnTo>
                          <a:pt x="5569" y="1762"/>
                        </a:lnTo>
                        <a:lnTo>
                          <a:pt x="5508" y="1845"/>
                        </a:lnTo>
                        <a:lnTo>
                          <a:pt x="5435" y="1927"/>
                        </a:lnTo>
                        <a:lnTo>
                          <a:pt x="5353" y="2005"/>
                        </a:lnTo>
                        <a:lnTo>
                          <a:pt x="5263" y="2081"/>
                        </a:lnTo>
                        <a:lnTo>
                          <a:pt x="5164" y="2154"/>
                        </a:lnTo>
                        <a:lnTo>
                          <a:pt x="5055" y="2224"/>
                        </a:lnTo>
                        <a:lnTo>
                          <a:pt x="4939" y="2290"/>
                        </a:lnTo>
                        <a:lnTo>
                          <a:pt x="4816" y="2352"/>
                        </a:lnTo>
                        <a:lnTo>
                          <a:pt x="4684" y="2411"/>
                        </a:lnTo>
                        <a:lnTo>
                          <a:pt x="4545" y="2467"/>
                        </a:lnTo>
                        <a:lnTo>
                          <a:pt x="4399" y="2517"/>
                        </a:lnTo>
                        <a:lnTo>
                          <a:pt x="4248" y="2564"/>
                        </a:lnTo>
                        <a:lnTo>
                          <a:pt x="4091" y="2606"/>
                        </a:lnTo>
                        <a:lnTo>
                          <a:pt x="3929" y="2644"/>
                        </a:lnTo>
                        <a:lnTo>
                          <a:pt x="3761" y="2675"/>
                        </a:lnTo>
                        <a:lnTo>
                          <a:pt x="3588" y="2702"/>
                        </a:lnTo>
                        <a:lnTo>
                          <a:pt x="3411" y="2724"/>
                        </a:lnTo>
                        <a:lnTo>
                          <a:pt x="3230" y="2738"/>
                        </a:lnTo>
                        <a:lnTo>
                          <a:pt x="3046" y="2748"/>
                        </a:lnTo>
                        <a:lnTo>
                          <a:pt x="2857" y="2752"/>
                        </a:lnTo>
                        <a:lnTo>
                          <a:pt x="2670" y="2748"/>
                        </a:lnTo>
                        <a:lnTo>
                          <a:pt x="2484" y="2738"/>
                        </a:lnTo>
                        <a:lnTo>
                          <a:pt x="2304" y="2724"/>
                        </a:lnTo>
                        <a:lnTo>
                          <a:pt x="2127" y="2702"/>
                        </a:lnTo>
                        <a:lnTo>
                          <a:pt x="1955" y="2675"/>
                        </a:lnTo>
                        <a:lnTo>
                          <a:pt x="1787" y="2644"/>
                        </a:lnTo>
                        <a:lnTo>
                          <a:pt x="1624" y="2606"/>
                        </a:lnTo>
                        <a:lnTo>
                          <a:pt x="1466" y="2564"/>
                        </a:lnTo>
                        <a:lnTo>
                          <a:pt x="1315" y="2517"/>
                        </a:lnTo>
                        <a:lnTo>
                          <a:pt x="1169" y="2467"/>
                        </a:lnTo>
                        <a:lnTo>
                          <a:pt x="1032" y="2411"/>
                        </a:lnTo>
                        <a:lnTo>
                          <a:pt x="900" y="2352"/>
                        </a:lnTo>
                        <a:lnTo>
                          <a:pt x="775" y="2290"/>
                        </a:lnTo>
                        <a:lnTo>
                          <a:pt x="659" y="2224"/>
                        </a:lnTo>
                        <a:lnTo>
                          <a:pt x="552" y="2154"/>
                        </a:lnTo>
                        <a:lnTo>
                          <a:pt x="451" y="2081"/>
                        </a:lnTo>
                        <a:lnTo>
                          <a:pt x="361" y="2005"/>
                        </a:lnTo>
                        <a:lnTo>
                          <a:pt x="279" y="1927"/>
                        </a:lnTo>
                        <a:lnTo>
                          <a:pt x="208" y="1845"/>
                        </a:lnTo>
                        <a:lnTo>
                          <a:pt x="146" y="1762"/>
                        </a:lnTo>
                        <a:lnTo>
                          <a:pt x="94" y="1677"/>
                        </a:lnTo>
                        <a:lnTo>
                          <a:pt x="54" y="1590"/>
                        </a:lnTo>
                        <a:lnTo>
                          <a:pt x="24" y="1501"/>
                        </a:lnTo>
                        <a:lnTo>
                          <a:pt x="7" y="1412"/>
                        </a:lnTo>
                        <a:lnTo>
                          <a:pt x="0" y="1320"/>
                        </a:lnTo>
                        <a:lnTo>
                          <a:pt x="5" y="1233"/>
                        </a:lnTo>
                        <a:lnTo>
                          <a:pt x="23" y="1148"/>
                        </a:lnTo>
                        <a:lnTo>
                          <a:pt x="50" y="1065"/>
                        </a:lnTo>
                        <a:lnTo>
                          <a:pt x="87" y="985"/>
                        </a:lnTo>
                        <a:lnTo>
                          <a:pt x="135" y="905"/>
                        </a:lnTo>
                        <a:lnTo>
                          <a:pt x="193" y="829"/>
                        </a:lnTo>
                        <a:lnTo>
                          <a:pt x="258" y="756"/>
                        </a:lnTo>
                        <a:lnTo>
                          <a:pt x="335" y="685"/>
                        </a:lnTo>
                        <a:lnTo>
                          <a:pt x="420" y="617"/>
                        </a:lnTo>
                        <a:lnTo>
                          <a:pt x="512" y="551"/>
                        </a:lnTo>
                        <a:lnTo>
                          <a:pt x="612" y="488"/>
                        </a:lnTo>
                        <a:lnTo>
                          <a:pt x="722" y="429"/>
                        </a:lnTo>
                        <a:lnTo>
                          <a:pt x="836" y="374"/>
                        </a:lnTo>
                        <a:lnTo>
                          <a:pt x="959" y="321"/>
                        </a:lnTo>
                        <a:lnTo>
                          <a:pt x="1089" y="273"/>
                        </a:lnTo>
                        <a:lnTo>
                          <a:pt x="1225" y="228"/>
                        </a:lnTo>
                        <a:lnTo>
                          <a:pt x="1367" y="186"/>
                        </a:lnTo>
                        <a:lnTo>
                          <a:pt x="1514" y="148"/>
                        </a:lnTo>
                        <a:lnTo>
                          <a:pt x="1667" y="115"/>
                        </a:lnTo>
                        <a:lnTo>
                          <a:pt x="1825" y="85"/>
                        </a:lnTo>
                        <a:lnTo>
                          <a:pt x="1986" y="59"/>
                        </a:lnTo>
                        <a:lnTo>
                          <a:pt x="2155" y="38"/>
                        </a:lnTo>
                        <a:lnTo>
                          <a:pt x="2325" y="21"/>
                        </a:lnTo>
                        <a:lnTo>
                          <a:pt x="2500" y="9"/>
                        </a:lnTo>
                        <a:lnTo>
                          <a:pt x="2677" y="2"/>
                        </a:lnTo>
                        <a:lnTo>
                          <a:pt x="2857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23" name="Freeform 27"/>
                  <p:cNvSpPr>
                    <a:spLocks/>
                  </p:cNvSpPr>
                  <p:nvPr/>
                </p:nvSpPr>
                <p:spPr bwMode="auto">
                  <a:xfrm>
                    <a:off x="3932238" y="3152775"/>
                    <a:ext cx="7677150" cy="3138488"/>
                  </a:xfrm>
                  <a:custGeom>
                    <a:avLst/>
                    <a:gdLst>
                      <a:gd name="T0" fmla="*/ 2611 w 4836"/>
                      <a:gd name="T1" fmla="*/ 4 h 1977"/>
                      <a:gd name="T2" fmla="*/ 2977 w 4836"/>
                      <a:gd name="T3" fmla="*/ 28 h 1977"/>
                      <a:gd name="T4" fmla="*/ 3312 w 4836"/>
                      <a:gd name="T5" fmla="*/ 75 h 1977"/>
                      <a:gd name="T6" fmla="*/ 3619 w 4836"/>
                      <a:gd name="T7" fmla="*/ 141 h 1977"/>
                      <a:gd name="T8" fmla="*/ 3893 w 4836"/>
                      <a:gd name="T9" fmla="*/ 224 h 1977"/>
                      <a:gd name="T10" fmla="*/ 4136 w 4836"/>
                      <a:gd name="T11" fmla="*/ 318 h 1977"/>
                      <a:gd name="T12" fmla="*/ 4344 w 4836"/>
                      <a:gd name="T13" fmla="*/ 424 h 1977"/>
                      <a:gd name="T14" fmla="*/ 4517 w 4836"/>
                      <a:gd name="T15" fmla="*/ 535 h 1977"/>
                      <a:gd name="T16" fmla="*/ 4654 w 4836"/>
                      <a:gd name="T17" fmla="*/ 652 h 1977"/>
                      <a:gd name="T18" fmla="*/ 4755 w 4836"/>
                      <a:gd name="T19" fmla="*/ 768 h 1977"/>
                      <a:gd name="T20" fmla="*/ 4816 w 4836"/>
                      <a:gd name="T21" fmla="*/ 883 h 1977"/>
                      <a:gd name="T22" fmla="*/ 4836 w 4836"/>
                      <a:gd name="T23" fmla="*/ 990 h 1977"/>
                      <a:gd name="T24" fmla="*/ 4816 w 4836"/>
                      <a:gd name="T25" fmla="*/ 1100 h 1977"/>
                      <a:gd name="T26" fmla="*/ 4755 w 4836"/>
                      <a:gd name="T27" fmla="*/ 1213 h 1977"/>
                      <a:gd name="T28" fmla="*/ 4654 w 4836"/>
                      <a:gd name="T29" fmla="*/ 1329 h 1977"/>
                      <a:gd name="T30" fmla="*/ 4517 w 4836"/>
                      <a:gd name="T31" fmla="*/ 1444 h 1977"/>
                      <a:gd name="T32" fmla="*/ 4344 w 4836"/>
                      <a:gd name="T33" fmla="*/ 1555 h 1977"/>
                      <a:gd name="T34" fmla="*/ 4136 w 4836"/>
                      <a:gd name="T35" fmla="*/ 1659 h 1977"/>
                      <a:gd name="T36" fmla="*/ 3893 w 4836"/>
                      <a:gd name="T37" fmla="*/ 1755 h 1977"/>
                      <a:gd name="T38" fmla="*/ 3619 w 4836"/>
                      <a:gd name="T39" fmla="*/ 1836 h 1977"/>
                      <a:gd name="T40" fmla="*/ 3312 w 4836"/>
                      <a:gd name="T41" fmla="*/ 1902 h 1977"/>
                      <a:gd name="T42" fmla="*/ 2977 w 4836"/>
                      <a:gd name="T43" fmla="*/ 1949 h 1977"/>
                      <a:gd name="T44" fmla="*/ 2611 w 4836"/>
                      <a:gd name="T45" fmla="*/ 1974 h 1977"/>
                      <a:gd name="T46" fmla="*/ 2226 w 4836"/>
                      <a:gd name="T47" fmla="*/ 1974 h 1977"/>
                      <a:gd name="T48" fmla="*/ 1861 w 4836"/>
                      <a:gd name="T49" fmla="*/ 1949 h 1977"/>
                      <a:gd name="T50" fmla="*/ 1525 w 4836"/>
                      <a:gd name="T51" fmla="*/ 1902 h 1977"/>
                      <a:gd name="T52" fmla="*/ 1218 w 4836"/>
                      <a:gd name="T53" fmla="*/ 1836 h 1977"/>
                      <a:gd name="T54" fmla="*/ 944 w 4836"/>
                      <a:gd name="T55" fmla="*/ 1755 h 1977"/>
                      <a:gd name="T56" fmla="*/ 701 w 4836"/>
                      <a:gd name="T57" fmla="*/ 1659 h 1977"/>
                      <a:gd name="T58" fmla="*/ 493 w 4836"/>
                      <a:gd name="T59" fmla="*/ 1555 h 1977"/>
                      <a:gd name="T60" fmla="*/ 319 w 4836"/>
                      <a:gd name="T61" fmla="*/ 1444 h 1977"/>
                      <a:gd name="T62" fmla="*/ 182 w 4836"/>
                      <a:gd name="T63" fmla="*/ 1329 h 1977"/>
                      <a:gd name="T64" fmla="*/ 81 w 4836"/>
                      <a:gd name="T65" fmla="*/ 1213 h 1977"/>
                      <a:gd name="T66" fmla="*/ 21 w 4836"/>
                      <a:gd name="T67" fmla="*/ 1100 h 1977"/>
                      <a:gd name="T68" fmla="*/ 0 w 4836"/>
                      <a:gd name="T69" fmla="*/ 990 h 1977"/>
                      <a:gd name="T70" fmla="*/ 21 w 4836"/>
                      <a:gd name="T71" fmla="*/ 883 h 1977"/>
                      <a:gd name="T72" fmla="*/ 81 w 4836"/>
                      <a:gd name="T73" fmla="*/ 768 h 1977"/>
                      <a:gd name="T74" fmla="*/ 182 w 4836"/>
                      <a:gd name="T75" fmla="*/ 652 h 1977"/>
                      <a:gd name="T76" fmla="*/ 319 w 4836"/>
                      <a:gd name="T77" fmla="*/ 535 h 1977"/>
                      <a:gd name="T78" fmla="*/ 493 w 4836"/>
                      <a:gd name="T79" fmla="*/ 424 h 1977"/>
                      <a:gd name="T80" fmla="*/ 701 w 4836"/>
                      <a:gd name="T81" fmla="*/ 318 h 1977"/>
                      <a:gd name="T82" fmla="*/ 944 w 4836"/>
                      <a:gd name="T83" fmla="*/ 224 h 1977"/>
                      <a:gd name="T84" fmla="*/ 1218 w 4836"/>
                      <a:gd name="T85" fmla="*/ 141 h 1977"/>
                      <a:gd name="T86" fmla="*/ 1525 w 4836"/>
                      <a:gd name="T87" fmla="*/ 75 h 1977"/>
                      <a:gd name="T88" fmla="*/ 1861 w 4836"/>
                      <a:gd name="T89" fmla="*/ 28 h 1977"/>
                      <a:gd name="T90" fmla="*/ 2226 w 4836"/>
                      <a:gd name="T91" fmla="*/ 4 h 19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4836" h="1977">
                        <a:moveTo>
                          <a:pt x="2418" y="0"/>
                        </a:moveTo>
                        <a:lnTo>
                          <a:pt x="2611" y="4"/>
                        </a:lnTo>
                        <a:lnTo>
                          <a:pt x="2796" y="12"/>
                        </a:lnTo>
                        <a:lnTo>
                          <a:pt x="2977" y="28"/>
                        </a:lnTo>
                        <a:lnTo>
                          <a:pt x="3149" y="49"/>
                        </a:lnTo>
                        <a:lnTo>
                          <a:pt x="3312" y="75"/>
                        </a:lnTo>
                        <a:lnTo>
                          <a:pt x="3469" y="106"/>
                        </a:lnTo>
                        <a:lnTo>
                          <a:pt x="3619" y="141"/>
                        </a:lnTo>
                        <a:lnTo>
                          <a:pt x="3759" y="181"/>
                        </a:lnTo>
                        <a:lnTo>
                          <a:pt x="3893" y="224"/>
                        </a:lnTo>
                        <a:lnTo>
                          <a:pt x="4019" y="269"/>
                        </a:lnTo>
                        <a:lnTo>
                          <a:pt x="4136" y="318"/>
                        </a:lnTo>
                        <a:lnTo>
                          <a:pt x="4245" y="370"/>
                        </a:lnTo>
                        <a:lnTo>
                          <a:pt x="4344" y="424"/>
                        </a:lnTo>
                        <a:lnTo>
                          <a:pt x="4436" y="480"/>
                        </a:lnTo>
                        <a:lnTo>
                          <a:pt x="4517" y="535"/>
                        </a:lnTo>
                        <a:lnTo>
                          <a:pt x="4592" y="593"/>
                        </a:lnTo>
                        <a:lnTo>
                          <a:pt x="4654" y="652"/>
                        </a:lnTo>
                        <a:lnTo>
                          <a:pt x="4710" y="709"/>
                        </a:lnTo>
                        <a:lnTo>
                          <a:pt x="4755" y="768"/>
                        </a:lnTo>
                        <a:lnTo>
                          <a:pt x="4790" y="825"/>
                        </a:lnTo>
                        <a:lnTo>
                          <a:pt x="4816" y="883"/>
                        </a:lnTo>
                        <a:lnTo>
                          <a:pt x="4831" y="937"/>
                        </a:lnTo>
                        <a:lnTo>
                          <a:pt x="4836" y="990"/>
                        </a:lnTo>
                        <a:lnTo>
                          <a:pt x="4831" y="1044"/>
                        </a:lnTo>
                        <a:lnTo>
                          <a:pt x="4816" y="1100"/>
                        </a:lnTo>
                        <a:lnTo>
                          <a:pt x="4790" y="1155"/>
                        </a:lnTo>
                        <a:lnTo>
                          <a:pt x="4755" y="1213"/>
                        </a:lnTo>
                        <a:lnTo>
                          <a:pt x="4710" y="1270"/>
                        </a:lnTo>
                        <a:lnTo>
                          <a:pt x="4654" y="1329"/>
                        </a:lnTo>
                        <a:lnTo>
                          <a:pt x="4592" y="1386"/>
                        </a:lnTo>
                        <a:lnTo>
                          <a:pt x="4517" y="1444"/>
                        </a:lnTo>
                        <a:lnTo>
                          <a:pt x="4436" y="1501"/>
                        </a:lnTo>
                        <a:lnTo>
                          <a:pt x="4344" y="1555"/>
                        </a:lnTo>
                        <a:lnTo>
                          <a:pt x="4245" y="1609"/>
                        </a:lnTo>
                        <a:lnTo>
                          <a:pt x="4136" y="1659"/>
                        </a:lnTo>
                        <a:lnTo>
                          <a:pt x="4019" y="1710"/>
                        </a:lnTo>
                        <a:lnTo>
                          <a:pt x="3893" y="1755"/>
                        </a:lnTo>
                        <a:lnTo>
                          <a:pt x="3759" y="1798"/>
                        </a:lnTo>
                        <a:lnTo>
                          <a:pt x="3619" y="1836"/>
                        </a:lnTo>
                        <a:lnTo>
                          <a:pt x="3469" y="1871"/>
                        </a:lnTo>
                        <a:lnTo>
                          <a:pt x="3312" y="1902"/>
                        </a:lnTo>
                        <a:lnTo>
                          <a:pt x="3149" y="1929"/>
                        </a:lnTo>
                        <a:lnTo>
                          <a:pt x="2977" y="1949"/>
                        </a:lnTo>
                        <a:lnTo>
                          <a:pt x="2796" y="1965"/>
                        </a:lnTo>
                        <a:lnTo>
                          <a:pt x="2611" y="1974"/>
                        </a:lnTo>
                        <a:lnTo>
                          <a:pt x="2418" y="1977"/>
                        </a:lnTo>
                        <a:lnTo>
                          <a:pt x="2226" y="1974"/>
                        </a:lnTo>
                        <a:lnTo>
                          <a:pt x="2040" y="1965"/>
                        </a:lnTo>
                        <a:lnTo>
                          <a:pt x="1861" y="1949"/>
                        </a:lnTo>
                        <a:lnTo>
                          <a:pt x="1690" y="1929"/>
                        </a:lnTo>
                        <a:lnTo>
                          <a:pt x="1525" y="1902"/>
                        </a:lnTo>
                        <a:lnTo>
                          <a:pt x="1369" y="1871"/>
                        </a:lnTo>
                        <a:lnTo>
                          <a:pt x="1218" y="1836"/>
                        </a:lnTo>
                        <a:lnTo>
                          <a:pt x="1077" y="1798"/>
                        </a:lnTo>
                        <a:lnTo>
                          <a:pt x="944" y="1755"/>
                        </a:lnTo>
                        <a:lnTo>
                          <a:pt x="819" y="1710"/>
                        </a:lnTo>
                        <a:lnTo>
                          <a:pt x="701" y="1659"/>
                        </a:lnTo>
                        <a:lnTo>
                          <a:pt x="593" y="1609"/>
                        </a:lnTo>
                        <a:lnTo>
                          <a:pt x="493" y="1555"/>
                        </a:lnTo>
                        <a:lnTo>
                          <a:pt x="401" y="1501"/>
                        </a:lnTo>
                        <a:lnTo>
                          <a:pt x="319" y="1444"/>
                        </a:lnTo>
                        <a:lnTo>
                          <a:pt x="246" y="1386"/>
                        </a:lnTo>
                        <a:lnTo>
                          <a:pt x="182" y="1329"/>
                        </a:lnTo>
                        <a:lnTo>
                          <a:pt x="127" y="1270"/>
                        </a:lnTo>
                        <a:lnTo>
                          <a:pt x="81" y="1213"/>
                        </a:lnTo>
                        <a:lnTo>
                          <a:pt x="47" y="1155"/>
                        </a:lnTo>
                        <a:lnTo>
                          <a:pt x="21" y="1100"/>
                        </a:lnTo>
                        <a:lnTo>
                          <a:pt x="5" y="1044"/>
                        </a:lnTo>
                        <a:lnTo>
                          <a:pt x="0" y="990"/>
                        </a:lnTo>
                        <a:lnTo>
                          <a:pt x="5" y="937"/>
                        </a:lnTo>
                        <a:lnTo>
                          <a:pt x="21" y="883"/>
                        </a:lnTo>
                        <a:lnTo>
                          <a:pt x="47" y="825"/>
                        </a:lnTo>
                        <a:lnTo>
                          <a:pt x="81" y="768"/>
                        </a:lnTo>
                        <a:lnTo>
                          <a:pt x="127" y="709"/>
                        </a:lnTo>
                        <a:lnTo>
                          <a:pt x="182" y="652"/>
                        </a:lnTo>
                        <a:lnTo>
                          <a:pt x="246" y="593"/>
                        </a:lnTo>
                        <a:lnTo>
                          <a:pt x="319" y="535"/>
                        </a:lnTo>
                        <a:lnTo>
                          <a:pt x="401" y="480"/>
                        </a:lnTo>
                        <a:lnTo>
                          <a:pt x="493" y="424"/>
                        </a:lnTo>
                        <a:lnTo>
                          <a:pt x="593" y="370"/>
                        </a:lnTo>
                        <a:lnTo>
                          <a:pt x="701" y="318"/>
                        </a:lnTo>
                        <a:lnTo>
                          <a:pt x="819" y="269"/>
                        </a:lnTo>
                        <a:lnTo>
                          <a:pt x="944" y="224"/>
                        </a:lnTo>
                        <a:lnTo>
                          <a:pt x="1077" y="181"/>
                        </a:lnTo>
                        <a:lnTo>
                          <a:pt x="1218" y="141"/>
                        </a:lnTo>
                        <a:lnTo>
                          <a:pt x="1369" y="106"/>
                        </a:lnTo>
                        <a:lnTo>
                          <a:pt x="1525" y="75"/>
                        </a:lnTo>
                        <a:lnTo>
                          <a:pt x="1690" y="49"/>
                        </a:lnTo>
                        <a:lnTo>
                          <a:pt x="1861" y="28"/>
                        </a:lnTo>
                        <a:lnTo>
                          <a:pt x="2040" y="12"/>
                        </a:lnTo>
                        <a:lnTo>
                          <a:pt x="2226" y="4"/>
                        </a:lnTo>
                        <a:lnTo>
                          <a:pt x="24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24" name="Freeform 28"/>
                  <p:cNvSpPr>
                    <a:spLocks/>
                  </p:cNvSpPr>
                  <p:nvPr/>
                </p:nvSpPr>
                <p:spPr bwMode="auto">
                  <a:xfrm>
                    <a:off x="6200775" y="3851275"/>
                    <a:ext cx="3035300" cy="2446338"/>
                  </a:xfrm>
                  <a:custGeom>
                    <a:avLst/>
                    <a:gdLst>
                      <a:gd name="T0" fmla="*/ 458 w 1912"/>
                      <a:gd name="T1" fmla="*/ 3 h 1541"/>
                      <a:gd name="T2" fmla="*/ 516 w 1912"/>
                      <a:gd name="T3" fmla="*/ 34 h 1541"/>
                      <a:gd name="T4" fmla="*/ 618 w 1912"/>
                      <a:gd name="T5" fmla="*/ 69 h 1541"/>
                      <a:gd name="T6" fmla="*/ 758 w 1912"/>
                      <a:gd name="T7" fmla="*/ 92 h 1541"/>
                      <a:gd name="T8" fmla="*/ 909 w 1912"/>
                      <a:gd name="T9" fmla="*/ 93 h 1541"/>
                      <a:gd name="T10" fmla="*/ 1053 w 1912"/>
                      <a:gd name="T11" fmla="*/ 95 h 1541"/>
                      <a:gd name="T12" fmla="*/ 1220 w 1912"/>
                      <a:gd name="T13" fmla="*/ 107 h 1541"/>
                      <a:gd name="T14" fmla="*/ 1366 w 1912"/>
                      <a:gd name="T15" fmla="*/ 137 h 1541"/>
                      <a:gd name="T16" fmla="*/ 1489 w 1912"/>
                      <a:gd name="T17" fmla="*/ 182 h 1541"/>
                      <a:gd name="T18" fmla="*/ 1588 w 1912"/>
                      <a:gd name="T19" fmla="*/ 246 h 1541"/>
                      <a:gd name="T20" fmla="*/ 1662 w 1912"/>
                      <a:gd name="T21" fmla="*/ 331 h 1541"/>
                      <a:gd name="T22" fmla="*/ 1732 w 1912"/>
                      <a:gd name="T23" fmla="*/ 396 h 1541"/>
                      <a:gd name="T24" fmla="*/ 1799 w 1912"/>
                      <a:gd name="T25" fmla="*/ 439 h 1541"/>
                      <a:gd name="T26" fmla="*/ 1837 w 1912"/>
                      <a:gd name="T27" fmla="*/ 493 h 1541"/>
                      <a:gd name="T28" fmla="*/ 1862 w 1912"/>
                      <a:gd name="T29" fmla="*/ 592 h 1541"/>
                      <a:gd name="T30" fmla="*/ 1837 w 1912"/>
                      <a:gd name="T31" fmla="*/ 648 h 1541"/>
                      <a:gd name="T32" fmla="*/ 1777 w 1912"/>
                      <a:gd name="T33" fmla="*/ 688 h 1541"/>
                      <a:gd name="T34" fmla="*/ 1725 w 1912"/>
                      <a:gd name="T35" fmla="*/ 748 h 1541"/>
                      <a:gd name="T36" fmla="*/ 1688 w 1912"/>
                      <a:gd name="T37" fmla="*/ 840 h 1541"/>
                      <a:gd name="T38" fmla="*/ 1628 w 1912"/>
                      <a:gd name="T39" fmla="*/ 924 h 1541"/>
                      <a:gd name="T40" fmla="*/ 1541 w 1912"/>
                      <a:gd name="T41" fmla="*/ 997 h 1541"/>
                      <a:gd name="T42" fmla="*/ 1426 w 1912"/>
                      <a:gd name="T43" fmla="*/ 1058 h 1541"/>
                      <a:gd name="T44" fmla="*/ 1371 w 1912"/>
                      <a:gd name="T45" fmla="*/ 1198 h 1541"/>
                      <a:gd name="T46" fmla="*/ 1392 w 1912"/>
                      <a:gd name="T47" fmla="*/ 1240 h 1541"/>
                      <a:gd name="T48" fmla="*/ 1438 w 1912"/>
                      <a:gd name="T49" fmla="*/ 1271 h 1541"/>
                      <a:gd name="T50" fmla="*/ 1770 w 1912"/>
                      <a:gd name="T51" fmla="*/ 1475 h 1541"/>
                      <a:gd name="T52" fmla="*/ 1464 w 1912"/>
                      <a:gd name="T53" fmla="*/ 1516 h 1541"/>
                      <a:gd name="T54" fmla="*/ 1135 w 1912"/>
                      <a:gd name="T55" fmla="*/ 1539 h 1541"/>
                      <a:gd name="T56" fmla="*/ 786 w 1912"/>
                      <a:gd name="T57" fmla="*/ 1539 h 1541"/>
                      <a:gd name="T58" fmla="*/ 453 w 1912"/>
                      <a:gd name="T59" fmla="*/ 1516 h 1541"/>
                      <a:gd name="T60" fmla="*/ 146 w 1912"/>
                      <a:gd name="T61" fmla="*/ 1473 h 1541"/>
                      <a:gd name="T62" fmla="*/ 484 w 1912"/>
                      <a:gd name="T63" fmla="*/ 1270 h 1541"/>
                      <a:gd name="T64" fmla="*/ 531 w 1912"/>
                      <a:gd name="T65" fmla="*/ 1240 h 1541"/>
                      <a:gd name="T66" fmla="*/ 554 w 1912"/>
                      <a:gd name="T67" fmla="*/ 1198 h 1541"/>
                      <a:gd name="T68" fmla="*/ 498 w 1912"/>
                      <a:gd name="T69" fmla="*/ 1058 h 1541"/>
                      <a:gd name="T70" fmla="*/ 384 w 1912"/>
                      <a:gd name="T71" fmla="*/ 997 h 1541"/>
                      <a:gd name="T72" fmla="*/ 297 w 1912"/>
                      <a:gd name="T73" fmla="*/ 924 h 1541"/>
                      <a:gd name="T74" fmla="*/ 238 w 1912"/>
                      <a:gd name="T75" fmla="*/ 840 h 1541"/>
                      <a:gd name="T76" fmla="*/ 200 w 1912"/>
                      <a:gd name="T77" fmla="*/ 748 h 1541"/>
                      <a:gd name="T78" fmla="*/ 148 w 1912"/>
                      <a:gd name="T79" fmla="*/ 688 h 1541"/>
                      <a:gd name="T80" fmla="*/ 87 w 1912"/>
                      <a:gd name="T81" fmla="*/ 648 h 1541"/>
                      <a:gd name="T82" fmla="*/ 63 w 1912"/>
                      <a:gd name="T83" fmla="*/ 592 h 1541"/>
                      <a:gd name="T84" fmla="*/ 87 w 1912"/>
                      <a:gd name="T85" fmla="*/ 495 h 1541"/>
                      <a:gd name="T86" fmla="*/ 125 w 1912"/>
                      <a:gd name="T87" fmla="*/ 439 h 1541"/>
                      <a:gd name="T88" fmla="*/ 193 w 1912"/>
                      <a:gd name="T89" fmla="*/ 397 h 1541"/>
                      <a:gd name="T90" fmla="*/ 264 w 1912"/>
                      <a:gd name="T91" fmla="*/ 323 h 1541"/>
                      <a:gd name="T92" fmla="*/ 346 w 1912"/>
                      <a:gd name="T93" fmla="*/ 219 h 1541"/>
                      <a:gd name="T94" fmla="*/ 391 w 1912"/>
                      <a:gd name="T95" fmla="*/ 175 h 1541"/>
                      <a:gd name="T96" fmla="*/ 418 w 1912"/>
                      <a:gd name="T97" fmla="*/ 149 h 1541"/>
                      <a:gd name="T98" fmla="*/ 432 w 1912"/>
                      <a:gd name="T99" fmla="*/ 125 h 1541"/>
                      <a:gd name="T100" fmla="*/ 432 w 1912"/>
                      <a:gd name="T101" fmla="*/ 90 h 1541"/>
                      <a:gd name="T102" fmla="*/ 425 w 1912"/>
                      <a:gd name="T103" fmla="*/ 36 h 1541"/>
                      <a:gd name="T104" fmla="*/ 429 w 1912"/>
                      <a:gd name="T105" fmla="*/ 5 h 1541"/>
                      <a:gd name="T106" fmla="*/ 450 w 1912"/>
                      <a:gd name="T107" fmla="*/ 0 h 15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1912" h="1541">
                        <a:moveTo>
                          <a:pt x="450" y="0"/>
                        </a:moveTo>
                        <a:lnTo>
                          <a:pt x="458" y="3"/>
                        </a:lnTo>
                        <a:lnTo>
                          <a:pt x="484" y="19"/>
                        </a:lnTo>
                        <a:lnTo>
                          <a:pt x="516" y="34"/>
                        </a:lnTo>
                        <a:lnTo>
                          <a:pt x="554" y="50"/>
                        </a:lnTo>
                        <a:lnTo>
                          <a:pt x="618" y="69"/>
                        </a:lnTo>
                        <a:lnTo>
                          <a:pt x="686" y="83"/>
                        </a:lnTo>
                        <a:lnTo>
                          <a:pt x="758" y="92"/>
                        </a:lnTo>
                        <a:lnTo>
                          <a:pt x="833" y="95"/>
                        </a:lnTo>
                        <a:lnTo>
                          <a:pt x="909" y="93"/>
                        </a:lnTo>
                        <a:lnTo>
                          <a:pt x="961" y="93"/>
                        </a:lnTo>
                        <a:lnTo>
                          <a:pt x="1053" y="95"/>
                        </a:lnTo>
                        <a:lnTo>
                          <a:pt x="1140" y="99"/>
                        </a:lnTo>
                        <a:lnTo>
                          <a:pt x="1220" y="107"/>
                        </a:lnTo>
                        <a:lnTo>
                          <a:pt x="1296" y="121"/>
                        </a:lnTo>
                        <a:lnTo>
                          <a:pt x="1366" y="137"/>
                        </a:lnTo>
                        <a:lnTo>
                          <a:pt x="1430" y="158"/>
                        </a:lnTo>
                        <a:lnTo>
                          <a:pt x="1489" y="182"/>
                        </a:lnTo>
                        <a:lnTo>
                          <a:pt x="1541" y="213"/>
                        </a:lnTo>
                        <a:lnTo>
                          <a:pt x="1588" y="246"/>
                        </a:lnTo>
                        <a:lnTo>
                          <a:pt x="1628" y="286"/>
                        </a:lnTo>
                        <a:lnTo>
                          <a:pt x="1662" y="331"/>
                        </a:lnTo>
                        <a:lnTo>
                          <a:pt x="1690" y="382"/>
                        </a:lnTo>
                        <a:lnTo>
                          <a:pt x="1732" y="396"/>
                        </a:lnTo>
                        <a:lnTo>
                          <a:pt x="1768" y="417"/>
                        </a:lnTo>
                        <a:lnTo>
                          <a:pt x="1799" y="439"/>
                        </a:lnTo>
                        <a:lnTo>
                          <a:pt x="1824" y="465"/>
                        </a:lnTo>
                        <a:lnTo>
                          <a:pt x="1837" y="493"/>
                        </a:lnTo>
                        <a:lnTo>
                          <a:pt x="1858" y="561"/>
                        </a:lnTo>
                        <a:lnTo>
                          <a:pt x="1862" y="592"/>
                        </a:lnTo>
                        <a:lnTo>
                          <a:pt x="1855" y="622"/>
                        </a:lnTo>
                        <a:lnTo>
                          <a:pt x="1837" y="648"/>
                        </a:lnTo>
                        <a:lnTo>
                          <a:pt x="1811" y="670"/>
                        </a:lnTo>
                        <a:lnTo>
                          <a:pt x="1777" y="688"/>
                        </a:lnTo>
                        <a:lnTo>
                          <a:pt x="1735" y="700"/>
                        </a:lnTo>
                        <a:lnTo>
                          <a:pt x="1725" y="748"/>
                        </a:lnTo>
                        <a:lnTo>
                          <a:pt x="1709" y="795"/>
                        </a:lnTo>
                        <a:lnTo>
                          <a:pt x="1688" y="840"/>
                        </a:lnTo>
                        <a:lnTo>
                          <a:pt x="1661" y="882"/>
                        </a:lnTo>
                        <a:lnTo>
                          <a:pt x="1628" y="924"/>
                        </a:lnTo>
                        <a:lnTo>
                          <a:pt x="1588" y="962"/>
                        </a:lnTo>
                        <a:lnTo>
                          <a:pt x="1541" y="997"/>
                        </a:lnTo>
                        <a:lnTo>
                          <a:pt x="1487" y="1030"/>
                        </a:lnTo>
                        <a:lnTo>
                          <a:pt x="1426" y="1058"/>
                        </a:lnTo>
                        <a:lnTo>
                          <a:pt x="1359" y="1084"/>
                        </a:lnTo>
                        <a:lnTo>
                          <a:pt x="1371" y="1198"/>
                        </a:lnTo>
                        <a:lnTo>
                          <a:pt x="1378" y="1221"/>
                        </a:lnTo>
                        <a:lnTo>
                          <a:pt x="1392" y="1240"/>
                        </a:lnTo>
                        <a:lnTo>
                          <a:pt x="1412" y="1257"/>
                        </a:lnTo>
                        <a:lnTo>
                          <a:pt x="1438" y="1271"/>
                        </a:lnTo>
                        <a:lnTo>
                          <a:pt x="1912" y="1449"/>
                        </a:lnTo>
                        <a:lnTo>
                          <a:pt x="1770" y="1475"/>
                        </a:lnTo>
                        <a:lnTo>
                          <a:pt x="1619" y="1497"/>
                        </a:lnTo>
                        <a:lnTo>
                          <a:pt x="1464" y="1516"/>
                        </a:lnTo>
                        <a:lnTo>
                          <a:pt x="1303" y="1530"/>
                        </a:lnTo>
                        <a:lnTo>
                          <a:pt x="1135" y="1539"/>
                        </a:lnTo>
                        <a:lnTo>
                          <a:pt x="961" y="1541"/>
                        </a:lnTo>
                        <a:lnTo>
                          <a:pt x="786" y="1539"/>
                        </a:lnTo>
                        <a:lnTo>
                          <a:pt x="618" y="1530"/>
                        </a:lnTo>
                        <a:lnTo>
                          <a:pt x="453" y="1516"/>
                        </a:lnTo>
                        <a:lnTo>
                          <a:pt x="297" y="1497"/>
                        </a:lnTo>
                        <a:lnTo>
                          <a:pt x="146" y="1473"/>
                        </a:lnTo>
                        <a:lnTo>
                          <a:pt x="0" y="1445"/>
                        </a:lnTo>
                        <a:lnTo>
                          <a:pt x="484" y="1270"/>
                        </a:lnTo>
                        <a:lnTo>
                          <a:pt x="512" y="1257"/>
                        </a:lnTo>
                        <a:lnTo>
                          <a:pt x="531" y="1240"/>
                        </a:lnTo>
                        <a:lnTo>
                          <a:pt x="547" y="1219"/>
                        </a:lnTo>
                        <a:lnTo>
                          <a:pt x="554" y="1198"/>
                        </a:lnTo>
                        <a:lnTo>
                          <a:pt x="566" y="1084"/>
                        </a:lnTo>
                        <a:lnTo>
                          <a:pt x="498" y="1058"/>
                        </a:lnTo>
                        <a:lnTo>
                          <a:pt x="438" y="1030"/>
                        </a:lnTo>
                        <a:lnTo>
                          <a:pt x="384" y="997"/>
                        </a:lnTo>
                        <a:lnTo>
                          <a:pt x="337" y="962"/>
                        </a:lnTo>
                        <a:lnTo>
                          <a:pt x="297" y="924"/>
                        </a:lnTo>
                        <a:lnTo>
                          <a:pt x="264" y="882"/>
                        </a:lnTo>
                        <a:lnTo>
                          <a:pt x="238" y="840"/>
                        </a:lnTo>
                        <a:lnTo>
                          <a:pt x="215" y="795"/>
                        </a:lnTo>
                        <a:lnTo>
                          <a:pt x="200" y="748"/>
                        </a:lnTo>
                        <a:lnTo>
                          <a:pt x="189" y="700"/>
                        </a:lnTo>
                        <a:lnTo>
                          <a:pt x="148" y="688"/>
                        </a:lnTo>
                        <a:lnTo>
                          <a:pt x="113" y="670"/>
                        </a:lnTo>
                        <a:lnTo>
                          <a:pt x="87" y="648"/>
                        </a:lnTo>
                        <a:lnTo>
                          <a:pt x="70" y="622"/>
                        </a:lnTo>
                        <a:lnTo>
                          <a:pt x="63" y="592"/>
                        </a:lnTo>
                        <a:lnTo>
                          <a:pt x="66" y="563"/>
                        </a:lnTo>
                        <a:lnTo>
                          <a:pt x="87" y="495"/>
                        </a:lnTo>
                        <a:lnTo>
                          <a:pt x="101" y="465"/>
                        </a:lnTo>
                        <a:lnTo>
                          <a:pt x="125" y="439"/>
                        </a:lnTo>
                        <a:lnTo>
                          <a:pt x="156" y="417"/>
                        </a:lnTo>
                        <a:lnTo>
                          <a:pt x="193" y="397"/>
                        </a:lnTo>
                        <a:lnTo>
                          <a:pt x="235" y="382"/>
                        </a:lnTo>
                        <a:lnTo>
                          <a:pt x="264" y="323"/>
                        </a:lnTo>
                        <a:lnTo>
                          <a:pt x="302" y="269"/>
                        </a:lnTo>
                        <a:lnTo>
                          <a:pt x="346" y="219"/>
                        </a:lnTo>
                        <a:lnTo>
                          <a:pt x="370" y="194"/>
                        </a:lnTo>
                        <a:lnTo>
                          <a:pt x="391" y="175"/>
                        </a:lnTo>
                        <a:lnTo>
                          <a:pt x="406" y="161"/>
                        </a:lnTo>
                        <a:lnTo>
                          <a:pt x="418" y="149"/>
                        </a:lnTo>
                        <a:lnTo>
                          <a:pt x="427" y="137"/>
                        </a:lnTo>
                        <a:lnTo>
                          <a:pt x="432" y="125"/>
                        </a:lnTo>
                        <a:lnTo>
                          <a:pt x="434" y="109"/>
                        </a:lnTo>
                        <a:lnTo>
                          <a:pt x="432" y="90"/>
                        </a:lnTo>
                        <a:lnTo>
                          <a:pt x="431" y="66"/>
                        </a:lnTo>
                        <a:lnTo>
                          <a:pt x="425" y="36"/>
                        </a:lnTo>
                        <a:lnTo>
                          <a:pt x="425" y="10"/>
                        </a:lnTo>
                        <a:lnTo>
                          <a:pt x="429" y="5"/>
                        </a:lnTo>
                        <a:lnTo>
                          <a:pt x="438" y="1"/>
                        </a:lnTo>
                        <a:lnTo>
                          <a:pt x="45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</p:grpSp>
        <p:grpSp>
          <p:nvGrpSpPr>
            <p:cNvPr id="337" name="Group 336"/>
            <p:cNvGrpSpPr/>
            <p:nvPr/>
          </p:nvGrpSpPr>
          <p:grpSpPr>
            <a:xfrm>
              <a:off x="7513663" y="937735"/>
              <a:ext cx="1877254" cy="2035252"/>
              <a:chOff x="6019800" y="-812800"/>
              <a:chExt cx="8751888" cy="9488488"/>
            </a:xfrm>
          </p:grpSpPr>
          <p:sp>
            <p:nvSpPr>
              <p:cNvPr id="339" name="Freeform 338"/>
              <p:cNvSpPr>
                <a:spLocks/>
              </p:cNvSpPr>
              <p:nvPr/>
            </p:nvSpPr>
            <p:spPr bwMode="auto">
              <a:xfrm>
                <a:off x="7115174" y="-812795"/>
                <a:ext cx="3281362" cy="2554290"/>
              </a:xfrm>
              <a:custGeom>
                <a:avLst/>
                <a:gdLst>
                  <a:gd name="T0" fmla="*/ 0 w 2067"/>
                  <a:gd name="T1" fmla="*/ 0 h 1609"/>
                  <a:gd name="T2" fmla="*/ 460 w 2067"/>
                  <a:gd name="T3" fmla="*/ 0 h 1609"/>
                  <a:gd name="T4" fmla="*/ 590 w 2067"/>
                  <a:gd name="T5" fmla="*/ 5 h 1609"/>
                  <a:gd name="T6" fmla="*/ 720 w 2067"/>
                  <a:gd name="T7" fmla="*/ 21 h 1609"/>
                  <a:gd name="T8" fmla="*/ 845 w 2067"/>
                  <a:gd name="T9" fmla="*/ 47 h 1609"/>
                  <a:gd name="T10" fmla="*/ 967 w 2067"/>
                  <a:gd name="T11" fmla="*/ 81 h 1609"/>
                  <a:gd name="T12" fmla="*/ 1084 w 2067"/>
                  <a:gd name="T13" fmla="*/ 126 h 1609"/>
                  <a:gd name="T14" fmla="*/ 1198 w 2067"/>
                  <a:gd name="T15" fmla="*/ 179 h 1609"/>
                  <a:gd name="T16" fmla="*/ 1305 w 2067"/>
                  <a:gd name="T17" fmla="*/ 241 h 1609"/>
                  <a:gd name="T18" fmla="*/ 1408 w 2067"/>
                  <a:gd name="T19" fmla="*/ 310 h 1609"/>
                  <a:gd name="T20" fmla="*/ 1504 w 2067"/>
                  <a:gd name="T21" fmla="*/ 387 h 1609"/>
                  <a:gd name="T22" fmla="*/ 1595 w 2067"/>
                  <a:gd name="T23" fmla="*/ 471 h 1609"/>
                  <a:gd name="T24" fmla="*/ 1680 w 2067"/>
                  <a:gd name="T25" fmla="*/ 561 h 1609"/>
                  <a:gd name="T26" fmla="*/ 1756 w 2067"/>
                  <a:gd name="T27" fmla="*/ 659 h 1609"/>
                  <a:gd name="T28" fmla="*/ 1825 w 2067"/>
                  <a:gd name="T29" fmla="*/ 761 h 1609"/>
                  <a:gd name="T30" fmla="*/ 1886 w 2067"/>
                  <a:gd name="T31" fmla="*/ 870 h 1609"/>
                  <a:gd name="T32" fmla="*/ 1941 w 2067"/>
                  <a:gd name="T33" fmla="*/ 982 h 1609"/>
                  <a:gd name="T34" fmla="*/ 1984 w 2067"/>
                  <a:gd name="T35" fmla="*/ 1100 h 1609"/>
                  <a:gd name="T36" fmla="*/ 2020 w 2067"/>
                  <a:gd name="T37" fmla="*/ 1223 h 1609"/>
                  <a:gd name="T38" fmla="*/ 2046 w 2067"/>
                  <a:gd name="T39" fmla="*/ 1348 h 1609"/>
                  <a:gd name="T40" fmla="*/ 2062 w 2067"/>
                  <a:gd name="T41" fmla="*/ 1477 h 1609"/>
                  <a:gd name="T42" fmla="*/ 2067 w 2067"/>
                  <a:gd name="T43" fmla="*/ 1609 h 1609"/>
                  <a:gd name="T44" fmla="*/ 1607 w 2067"/>
                  <a:gd name="T45" fmla="*/ 1609 h 1609"/>
                  <a:gd name="T46" fmla="*/ 1475 w 2067"/>
                  <a:gd name="T47" fmla="*/ 1604 h 1609"/>
                  <a:gd name="T48" fmla="*/ 1347 w 2067"/>
                  <a:gd name="T49" fmla="*/ 1587 h 1609"/>
                  <a:gd name="T50" fmla="*/ 1220 w 2067"/>
                  <a:gd name="T51" fmla="*/ 1562 h 1609"/>
                  <a:gd name="T52" fmla="*/ 1099 w 2067"/>
                  <a:gd name="T53" fmla="*/ 1527 h 1609"/>
                  <a:gd name="T54" fmla="*/ 981 w 2067"/>
                  <a:gd name="T55" fmla="*/ 1482 h 1609"/>
                  <a:gd name="T56" fmla="*/ 869 w 2067"/>
                  <a:gd name="T57" fmla="*/ 1430 h 1609"/>
                  <a:gd name="T58" fmla="*/ 760 w 2067"/>
                  <a:gd name="T59" fmla="*/ 1368 h 1609"/>
                  <a:gd name="T60" fmla="*/ 657 w 2067"/>
                  <a:gd name="T61" fmla="*/ 1299 h 1609"/>
                  <a:gd name="T62" fmla="*/ 561 w 2067"/>
                  <a:gd name="T63" fmla="*/ 1221 h 1609"/>
                  <a:gd name="T64" fmla="*/ 471 w 2067"/>
                  <a:gd name="T65" fmla="*/ 1138 h 1609"/>
                  <a:gd name="T66" fmla="*/ 387 w 2067"/>
                  <a:gd name="T67" fmla="*/ 1047 h 1609"/>
                  <a:gd name="T68" fmla="*/ 309 w 2067"/>
                  <a:gd name="T69" fmla="*/ 949 h 1609"/>
                  <a:gd name="T70" fmla="*/ 241 w 2067"/>
                  <a:gd name="T71" fmla="*/ 848 h 1609"/>
                  <a:gd name="T72" fmla="*/ 179 w 2067"/>
                  <a:gd name="T73" fmla="*/ 739 h 1609"/>
                  <a:gd name="T74" fmla="*/ 127 w 2067"/>
                  <a:gd name="T75" fmla="*/ 627 h 1609"/>
                  <a:gd name="T76" fmla="*/ 81 w 2067"/>
                  <a:gd name="T77" fmla="*/ 509 h 1609"/>
                  <a:gd name="T78" fmla="*/ 47 w 2067"/>
                  <a:gd name="T79" fmla="*/ 386 h 1609"/>
                  <a:gd name="T80" fmla="*/ 22 w 2067"/>
                  <a:gd name="T81" fmla="*/ 261 h 1609"/>
                  <a:gd name="T82" fmla="*/ 5 w 2067"/>
                  <a:gd name="T83" fmla="*/ 132 h 1609"/>
                  <a:gd name="T84" fmla="*/ 0 w 2067"/>
                  <a:gd name="T85" fmla="*/ 0 h 1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67" h="1609">
                    <a:moveTo>
                      <a:pt x="0" y="0"/>
                    </a:moveTo>
                    <a:lnTo>
                      <a:pt x="460" y="0"/>
                    </a:lnTo>
                    <a:lnTo>
                      <a:pt x="590" y="5"/>
                    </a:lnTo>
                    <a:lnTo>
                      <a:pt x="720" y="21"/>
                    </a:lnTo>
                    <a:lnTo>
                      <a:pt x="845" y="47"/>
                    </a:lnTo>
                    <a:lnTo>
                      <a:pt x="967" y="81"/>
                    </a:lnTo>
                    <a:lnTo>
                      <a:pt x="1084" y="126"/>
                    </a:lnTo>
                    <a:lnTo>
                      <a:pt x="1198" y="179"/>
                    </a:lnTo>
                    <a:lnTo>
                      <a:pt x="1305" y="241"/>
                    </a:lnTo>
                    <a:lnTo>
                      <a:pt x="1408" y="310"/>
                    </a:lnTo>
                    <a:lnTo>
                      <a:pt x="1504" y="387"/>
                    </a:lnTo>
                    <a:lnTo>
                      <a:pt x="1595" y="471"/>
                    </a:lnTo>
                    <a:lnTo>
                      <a:pt x="1680" y="561"/>
                    </a:lnTo>
                    <a:lnTo>
                      <a:pt x="1756" y="659"/>
                    </a:lnTo>
                    <a:lnTo>
                      <a:pt x="1825" y="761"/>
                    </a:lnTo>
                    <a:lnTo>
                      <a:pt x="1886" y="870"/>
                    </a:lnTo>
                    <a:lnTo>
                      <a:pt x="1941" y="982"/>
                    </a:lnTo>
                    <a:lnTo>
                      <a:pt x="1984" y="1100"/>
                    </a:lnTo>
                    <a:lnTo>
                      <a:pt x="2020" y="1223"/>
                    </a:lnTo>
                    <a:lnTo>
                      <a:pt x="2046" y="1348"/>
                    </a:lnTo>
                    <a:lnTo>
                      <a:pt x="2062" y="1477"/>
                    </a:lnTo>
                    <a:lnTo>
                      <a:pt x="2067" y="1609"/>
                    </a:lnTo>
                    <a:lnTo>
                      <a:pt x="1607" y="1609"/>
                    </a:lnTo>
                    <a:lnTo>
                      <a:pt x="1475" y="1604"/>
                    </a:lnTo>
                    <a:lnTo>
                      <a:pt x="1347" y="1587"/>
                    </a:lnTo>
                    <a:lnTo>
                      <a:pt x="1220" y="1562"/>
                    </a:lnTo>
                    <a:lnTo>
                      <a:pt x="1099" y="1527"/>
                    </a:lnTo>
                    <a:lnTo>
                      <a:pt x="981" y="1482"/>
                    </a:lnTo>
                    <a:lnTo>
                      <a:pt x="869" y="1430"/>
                    </a:lnTo>
                    <a:lnTo>
                      <a:pt x="760" y="1368"/>
                    </a:lnTo>
                    <a:lnTo>
                      <a:pt x="657" y="1299"/>
                    </a:lnTo>
                    <a:lnTo>
                      <a:pt x="561" y="1221"/>
                    </a:lnTo>
                    <a:lnTo>
                      <a:pt x="471" y="1138"/>
                    </a:lnTo>
                    <a:lnTo>
                      <a:pt x="387" y="1047"/>
                    </a:lnTo>
                    <a:lnTo>
                      <a:pt x="309" y="949"/>
                    </a:lnTo>
                    <a:lnTo>
                      <a:pt x="241" y="848"/>
                    </a:lnTo>
                    <a:lnTo>
                      <a:pt x="179" y="739"/>
                    </a:lnTo>
                    <a:lnTo>
                      <a:pt x="127" y="627"/>
                    </a:lnTo>
                    <a:lnTo>
                      <a:pt x="81" y="509"/>
                    </a:lnTo>
                    <a:lnTo>
                      <a:pt x="47" y="386"/>
                    </a:lnTo>
                    <a:lnTo>
                      <a:pt x="22" y="261"/>
                    </a:lnTo>
                    <a:lnTo>
                      <a:pt x="5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E3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0" name="Freeform 339"/>
              <p:cNvSpPr>
                <a:spLocks/>
              </p:cNvSpPr>
              <p:nvPr/>
            </p:nvSpPr>
            <p:spPr bwMode="auto">
              <a:xfrm>
                <a:off x="6019800" y="2835275"/>
                <a:ext cx="4376738" cy="3651250"/>
              </a:xfrm>
              <a:custGeom>
                <a:avLst/>
                <a:gdLst>
                  <a:gd name="T0" fmla="*/ 0 w 2757"/>
                  <a:gd name="T1" fmla="*/ 0 h 2300"/>
                  <a:gd name="T2" fmla="*/ 460 w 2757"/>
                  <a:gd name="T3" fmla="*/ 0 h 2300"/>
                  <a:gd name="T4" fmla="*/ 625 w 2757"/>
                  <a:gd name="T5" fmla="*/ 7 h 2300"/>
                  <a:gd name="T6" fmla="*/ 786 w 2757"/>
                  <a:gd name="T7" fmla="*/ 23 h 2300"/>
                  <a:gd name="T8" fmla="*/ 942 w 2757"/>
                  <a:gd name="T9" fmla="*/ 51 h 2300"/>
                  <a:gd name="T10" fmla="*/ 1095 w 2757"/>
                  <a:gd name="T11" fmla="*/ 90 h 2300"/>
                  <a:gd name="T12" fmla="*/ 1246 w 2757"/>
                  <a:gd name="T13" fmla="*/ 138 h 2300"/>
                  <a:gd name="T14" fmla="*/ 1391 w 2757"/>
                  <a:gd name="T15" fmla="*/ 197 h 2300"/>
                  <a:gd name="T16" fmla="*/ 1530 w 2757"/>
                  <a:gd name="T17" fmla="*/ 264 h 2300"/>
                  <a:gd name="T18" fmla="*/ 1664 w 2757"/>
                  <a:gd name="T19" fmla="*/ 341 h 2300"/>
                  <a:gd name="T20" fmla="*/ 1791 w 2757"/>
                  <a:gd name="T21" fmla="*/ 426 h 2300"/>
                  <a:gd name="T22" fmla="*/ 1914 w 2757"/>
                  <a:gd name="T23" fmla="*/ 520 h 2300"/>
                  <a:gd name="T24" fmla="*/ 2030 w 2757"/>
                  <a:gd name="T25" fmla="*/ 621 h 2300"/>
                  <a:gd name="T26" fmla="*/ 2136 w 2757"/>
                  <a:gd name="T27" fmla="*/ 728 h 2300"/>
                  <a:gd name="T28" fmla="*/ 2238 w 2757"/>
                  <a:gd name="T29" fmla="*/ 844 h 2300"/>
                  <a:gd name="T30" fmla="*/ 2332 w 2757"/>
                  <a:gd name="T31" fmla="*/ 968 h 2300"/>
                  <a:gd name="T32" fmla="*/ 2417 w 2757"/>
                  <a:gd name="T33" fmla="*/ 1094 h 2300"/>
                  <a:gd name="T34" fmla="*/ 2493 w 2757"/>
                  <a:gd name="T35" fmla="*/ 1229 h 2300"/>
                  <a:gd name="T36" fmla="*/ 2560 w 2757"/>
                  <a:gd name="T37" fmla="*/ 1368 h 2300"/>
                  <a:gd name="T38" fmla="*/ 2618 w 2757"/>
                  <a:gd name="T39" fmla="*/ 1513 h 2300"/>
                  <a:gd name="T40" fmla="*/ 2667 w 2757"/>
                  <a:gd name="T41" fmla="*/ 1664 h 2300"/>
                  <a:gd name="T42" fmla="*/ 2705 w 2757"/>
                  <a:gd name="T43" fmla="*/ 1818 h 2300"/>
                  <a:gd name="T44" fmla="*/ 2734 w 2757"/>
                  <a:gd name="T45" fmla="*/ 1974 h 2300"/>
                  <a:gd name="T46" fmla="*/ 2750 w 2757"/>
                  <a:gd name="T47" fmla="*/ 2135 h 2300"/>
                  <a:gd name="T48" fmla="*/ 2757 w 2757"/>
                  <a:gd name="T49" fmla="*/ 2300 h 2300"/>
                  <a:gd name="T50" fmla="*/ 2297 w 2757"/>
                  <a:gd name="T51" fmla="*/ 2300 h 2300"/>
                  <a:gd name="T52" fmla="*/ 2133 w 2757"/>
                  <a:gd name="T53" fmla="*/ 2294 h 2300"/>
                  <a:gd name="T54" fmla="*/ 1972 w 2757"/>
                  <a:gd name="T55" fmla="*/ 2276 h 2300"/>
                  <a:gd name="T56" fmla="*/ 1814 w 2757"/>
                  <a:gd name="T57" fmla="*/ 2249 h 2300"/>
                  <a:gd name="T58" fmla="*/ 1662 w 2757"/>
                  <a:gd name="T59" fmla="*/ 2211 h 2300"/>
                  <a:gd name="T60" fmla="*/ 1512 w 2757"/>
                  <a:gd name="T61" fmla="*/ 2162 h 2300"/>
                  <a:gd name="T62" fmla="*/ 1367 w 2757"/>
                  <a:gd name="T63" fmla="*/ 2104 h 2300"/>
                  <a:gd name="T64" fmla="*/ 1228 w 2757"/>
                  <a:gd name="T65" fmla="*/ 2035 h 2300"/>
                  <a:gd name="T66" fmla="*/ 1094 w 2757"/>
                  <a:gd name="T67" fmla="*/ 1959 h 2300"/>
                  <a:gd name="T68" fmla="*/ 965 w 2757"/>
                  <a:gd name="T69" fmla="*/ 1874 h 2300"/>
                  <a:gd name="T70" fmla="*/ 844 w 2757"/>
                  <a:gd name="T71" fmla="*/ 1781 h 2300"/>
                  <a:gd name="T72" fmla="*/ 728 w 2757"/>
                  <a:gd name="T73" fmla="*/ 1680 h 2300"/>
                  <a:gd name="T74" fmla="*/ 619 w 2757"/>
                  <a:gd name="T75" fmla="*/ 1571 h 2300"/>
                  <a:gd name="T76" fmla="*/ 520 w 2757"/>
                  <a:gd name="T77" fmla="*/ 1455 h 2300"/>
                  <a:gd name="T78" fmla="*/ 426 w 2757"/>
                  <a:gd name="T79" fmla="*/ 1334 h 2300"/>
                  <a:gd name="T80" fmla="*/ 341 w 2757"/>
                  <a:gd name="T81" fmla="*/ 1205 h 2300"/>
                  <a:gd name="T82" fmla="*/ 264 w 2757"/>
                  <a:gd name="T83" fmla="*/ 1071 h 2300"/>
                  <a:gd name="T84" fmla="*/ 198 w 2757"/>
                  <a:gd name="T85" fmla="*/ 931 h 2300"/>
                  <a:gd name="T86" fmla="*/ 138 w 2757"/>
                  <a:gd name="T87" fmla="*/ 786 h 2300"/>
                  <a:gd name="T88" fmla="*/ 91 w 2757"/>
                  <a:gd name="T89" fmla="*/ 638 h 2300"/>
                  <a:gd name="T90" fmla="*/ 51 w 2757"/>
                  <a:gd name="T91" fmla="*/ 484 h 2300"/>
                  <a:gd name="T92" fmla="*/ 24 w 2757"/>
                  <a:gd name="T93" fmla="*/ 326 h 2300"/>
                  <a:gd name="T94" fmla="*/ 7 w 2757"/>
                  <a:gd name="T95" fmla="*/ 165 h 2300"/>
                  <a:gd name="T96" fmla="*/ 0 w 2757"/>
                  <a:gd name="T97" fmla="*/ 0 h 2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757" h="2300">
                    <a:moveTo>
                      <a:pt x="0" y="0"/>
                    </a:moveTo>
                    <a:lnTo>
                      <a:pt x="460" y="0"/>
                    </a:lnTo>
                    <a:lnTo>
                      <a:pt x="625" y="7"/>
                    </a:lnTo>
                    <a:lnTo>
                      <a:pt x="786" y="23"/>
                    </a:lnTo>
                    <a:lnTo>
                      <a:pt x="942" y="51"/>
                    </a:lnTo>
                    <a:lnTo>
                      <a:pt x="1095" y="90"/>
                    </a:lnTo>
                    <a:lnTo>
                      <a:pt x="1246" y="138"/>
                    </a:lnTo>
                    <a:lnTo>
                      <a:pt x="1391" y="197"/>
                    </a:lnTo>
                    <a:lnTo>
                      <a:pt x="1530" y="264"/>
                    </a:lnTo>
                    <a:lnTo>
                      <a:pt x="1664" y="341"/>
                    </a:lnTo>
                    <a:lnTo>
                      <a:pt x="1791" y="426"/>
                    </a:lnTo>
                    <a:lnTo>
                      <a:pt x="1914" y="520"/>
                    </a:lnTo>
                    <a:lnTo>
                      <a:pt x="2030" y="621"/>
                    </a:lnTo>
                    <a:lnTo>
                      <a:pt x="2136" y="728"/>
                    </a:lnTo>
                    <a:lnTo>
                      <a:pt x="2238" y="844"/>
                    </a:lnTo>
                    <a:lnTo>
                      <a:pt x="2332" y="968"/>
                    </a:lnTo>
                    <a:lnTo>
                      <a:pt x="2417" y="1094"/>
                    </a:lnTo>
                    <a:lnTo>
                      <a:pt x="2493" y="1229"/>
                    </a:lnTo>
                    <a:lnTo>
                      <a:pt x="2560" y="1368"/>
                    </a:lnTo>
                    <a:lnTo>
                      <a:pt x="2618" y="1513"/>
                    </a:lnTo>
                    <a:lnTo>
                      <a:pt x="2667" y="1664"/>
                    </a:lnTo>
                    <a:lnTo>
                      <a:pt x="2705" y="1818"/>
                    </a:lnTo>
                    <a:lnTo>
                      <a:pt x="2734" y="1974"/>
                    </a:lnTo>
                    <a:lnTo>
                      <a:pt x="2750" y="2135"/>
                    </a:lnTo>
                    <a:lnTo>
                      <a:pt x="2757" y="2300"/>
                    </a:lnTo>
                    <a:lnTo>
                      <a:pt x="2297" y="2300"/>
                    </a:lnTo>
                    <a:lnTo>
                      <a:pt x="2133" y="2294"/>
                    </a:lnTo>
                    <a:lnTo>
                      <a:pt x="1972" y="2276"/>
                    </a:lnTo>
                    <a:lnTo>
                      <a:pt x="1814" y="2249"/>
                    </a:lnTo>
                    <a:lnTo>
                      <a:pt x="1662" y="2211"/>
                    </a:lnTo>
                    <a:lnTo>
                      <a:pt x="1512" y="2162"/>
                    </a:lnTo>
                    <a:lnTo>
                      <a:pt x="1367" y="2104"/>
                    </a:lnTo>
                    <a:lnTo>
                      <a:pt x="1228" y="2035"/>
                    </a:lnTo>
                    <a:lnTo>
                      <a:pt x="1094" y="1959"/>
                    </a:lnTo>
                    <a:lnTo>
                      <a:pt x="965" y="1874"/>
                    </a:lnTo>
                    <a:lnTo>
                      <a:pt x="844" y="1781"/>
                    </a:lnTo>
                    <a:lnTo>
                      <a:pt x="728" y="1680"/>
                    </a:lnTo>
                    <a:lnTo>
                      <a:pt x="619" y="1571"/>
                    </a:lnTo>
                    <a:lnTo>
                      <a:pt x="520" y="1455"/>
                    </a:lnTo>
                    <a:lnTo>
                      <a:pt x="426" y="1334"/>
                    </a:lnTo>
                    <a:lnTo>
                      <a:pt x="341" y="1205"/>
                    </a:lnTo>
                    <a:lnTo>
                      <a:pt x="264" y="1071"/>
                    </a:lnTo>
                    <a:lnTo>
                      <a:pt x="198" y="931"/>
                    </a:lnTo>
                    <a:lnTo>
                      <a:pt x="138" y="786"/>
                    </a:lnTo>
                    <a:lnTo>
                      <a:pt x="91" y="638"/>
                    </a:lnTo>
                    <a:lnTo>
                      <a:pt x="51" y="484"/>
                    </a:lnTo>
                    <a:lnTo>
                      <a:pt x="24" y="326"/>
                    </a:lnTo>
                    <a:lnTo>
                      <a:pt x="7" y="1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E3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1" name="Rectangle 340"/>
              <p:cNvSpPr>
                <a:spLocks noChangeArrowheads="1"/>
              </p:cNvSpPr>
              <p:nvPr/>
            </p:nvSpPr>
            <p:spPr bwMode="auto">
              <a:xfrm>
                <a:off x="10031413" y="1528763"/>
                <a:ext cx="727075" cy="7146925"/>
              </a:xfrm>
              <a:prstGeom prst="rect">
                <a:avLst/>
              </a:prstGeom>
              <a:solidFill>
                <a:srgbClr val="50BA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2" name="Freeform 341"/>
              <p:cNvSpPr>
                <a:spLocks/>
              </p:cNvSpPr>
              <p:nvPr/>
            </p:nvSpPr>
            <p:spPr bwMode="auto">
              <a:xfrm>
                <a:off x="10396537" y="-812800"/>
                <a:ext cx="3279777" cy="2554290"/>
              </a:xfrm>
              <a:custGeom>
                <a:avLst/>
                <a:gdLst>
                  <a:gd name="T0" fmla="*/ 1606 w 2066"/>
                  <a:gd name="T1" fmla="*/ 0 h 1609"/>
                  <a:gd name="T2" fmla="*/ 2066 w 2066"/>
                  <a:gd name="T3" fmla="*/ 0 h 1609"/>
                  <a:gd name="T4" fmla="*/ 2060 w 2066"/>
                  <a:gd name="T5" fmla="*/ 132 h 1609"/>
                  <a:gd name="T6" fmla="*/ 2046 w 2066"/>
                  <a:gd name="T7" fmla="*/ 261 h 1609"/>
                  <a:gd name="T8" fmla="*/ 2019 w 2066"/>
                  <a:gd name="T9" fmla="*/ 386 h 1609"/>
                  <a:gd name="T10" fmla="*/ 1984 w 2066"/>
                  <a:gd name="T11" fmla="*/ 509 h 1609"/>
                  <a:gd name="T12" fmla="*/ 1939 w 2066"/>
                  <a:gd name="T13" fmla="*/ 627 h 1609"/>
                  <a:gd name="T14" fmla="*/ 1887 w 2066"/>
                  <a:gd name="T15" fmla="*/ 739 h 1609"/>
                  <a:gd name="T16" fmla="*/ 1825 w 2066"/>
                  <a:gd name="T17" fmla="*/ 848 h 1609"/>
                  <a:gd name="T18" fmla="*/ 1756 w 2066"/>
                  <a:gd name="T19" fmla="*/ 949 h 1609"/>
                  <a:gd name="T20" fmla="*/ 1678 w 2066"/>
                  <a:gd name="T21" fmla="*/ 1047 h 1609"/>
                  <a:gd name="T22" fmla="*/ 1595 w 2066"/>
                  <a:gd name="T23" fmla="*/ 1138 h 1609"/>
                  <a:gd name="T24" fmla="*/ 1505 w 2066"/>
                  <a:gd name="T25" fmla="*/ 1221 h 1609"/>
                  <a:gd name="T26" fmla="*/ 1409 w 2066"/>
                  <a:gd name="T27" fmla="*/ 1299 h 1609"/>
                  <a:gd name="T28" fmla="*/ 1306 w 2066"/>
                  <a:gd name="T29" fmla="*/ 1368 h 1609"/>
                  <a:gd name="T30" fmla="*/ 1197 w 2066"/>
                  <a:gd name="T31" fmla="*/ 1430 h 1609"/>
                  <a:gd name="T32" fmla="*/ 1085 w 2066"/>
                  <a:gd name="T33" fmla="*/ 1482 h 1609"/>
                  <a:gd name="T34" fmla="*/ 967 w 2066"/>
                  <a:gd name="T35" fmla="*/ 1527 h 1609"/>
                  <a:gd name="T36" fmla="*/ 846 w 2066"/>
                  <a:gd name="T37" fmla="*/ 1562 h 1609"/>
                  <a:gd name="T38" fmla="*/ 719 w 2066"/>
                  <a:gd name="T39" fmla="*/ 1587 h 1609"/>
                  <a:gd name="T40" fmla="*/ 590 w 2066"/>
                  <a:gd name="T41" fmla="*/ 1604 h 1609"/>
                  <a:gd name="T42" fmla="*/ 458 w 2066"/>
                  <a:gd name="T43" fmla="*/ 1609 h 1609"/>
                  <a:gd name="T44" fmla="*/ 0 w 2066"/>
                  <a:gd name="T45" fmla="*/ 1609 h 1609"/>
                  <a:gd name="T46" fmla="*/ 4 w 2066"/>
                  <a:gd name="T47" fmla="*/ 1477 h 1609"/>
                  <a:gd name="T48" fmla="*/ 20 w 2066"/>
                  <a:gd name="T49" fmla="*/ 1348 h 1609"/>
                  <a:gd name="T50" fmla="*/ 46 w 2066"/>
                  <a:gd name="T51" fmla="*/ 1223 h 1609"/>
                  <a:gd name="T52" fmla="*/ 82 w 2066"/>
                  <a:gd name="T53" fmla="*/ 1100 h 1609"/>
                  <a:gd name="T54" fmla="*/ 125 w 2066"/>
                  <a:gd name="T55" fmla="*/ 982 h 1609"/>
                  <a:gd name="T56" fmla="*/ 180 w 2066"/>
                  <a:gd name="T57" fmla="*/ 870 h 1609"/>
                  <a:gd name="T58" fmla="*/ 241 w 2066"/>
                  <a:gd name="T59" fmla="*/ 761 h 1609"/>
                  <a:gd name="T60" fmla="*/ 310 w 2066"/>
                  <a:gd name="T61" fmla="*/ 659 h 1609"/>
                  <a:gd name="T62" fmla="*/ 386 w 2066"/>
                  <a:gd name="T63" fmla="*/ 561 h 1609"/>
                  <a:gd name="T64" fmla="*/ 471 w 2066"/>
                  <a:gd name="T65" fmla="*/ 471 h 1609"/>
                  <a:gd name="T66" fmla="*/ 561 w 2066"/>
                  <a:gd name="T67" fmla="*/ 387 h 1609"/>
                  <a:gd name="T68" fmla="*/ 657 w 2066"/>
                  <a:gd name="T69" fmla="*/ 310 h 1609"/>
                  <a:gd name="T70" fmla="*/ 761 w 2066"/>
                  <a:gd name="T71" fmla="*/ 241 h 1609"/>
                  <a:gd name="T72" fmla="*/ 867 w 2066"/>
                  <a:gd name="T73" fmla="*/ 179 h 1609"/>
                  <a:gd name="T74" fmla="*/ 981 w 2066"/>
                  <a:gd name="T75" fmla="*/ 126 h 1609"/>
                  <a:gd name="T76" fmla="*/ 1099 w 2066"/>
                  <a:gd name="T77" fmla="*/ 81 h 1609"/>
                  <a:gd name="T78" fmla="*/ 1220 w 2066"/>
                  <a:gd name="T79" fmla="*/ 47 h 1609"/>
                  <a:gd name="T80" fmla="*/ 1345 w 2066"/>
                  <a:gd name="T81" fmla="*/ 21 h 1609"/>
                  <a:gd name="T82" fmla="*/ 1476 w 2066"/>
                  <a:gd name="T83" fmla="*/ 5 h 1609"/>
                  <a:gd name="T84" fmla="*/ 1606 w 2066"/>
                  <a:gd name="T85" fmla="*/ 0 h 1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66" h="1609">
                    <a:moveTo>
                      <a:pt x="1606" y="0"/>
                    </a:moveTo>
                    <a:lnTo>
                      <a:pt x="2066" y="0"/>
                    </a:lnTo>
                    <a:lnTo>
                      <a:pt x="2060" y="132"/>
                    </a:lnTo>
                    <a:lnTo>
                      <a:pt x="2046" y="261"/>
                    </a:lnTo>
                    <a:lnTo>
                      <a:pt x="2019" y="386"/>
                    </a:lnTo>
                    <a:lnTo>
                      <a:pt x="1984" y="509"/>
                    </a:lnTo>
                    <a:lnTo>
                      <a:pt x="1939" y="627"/>
                    </a:lnTo>
                    <a:lnTo>
                      <a:pt x="1887" y="739"/>
                    </a:lnTo>
                    <a:lnTo>
                      <a:pt x="1825" y="848"/>
                    </a:lnTo>
                    <a:lnTo>
                      <a:pt x="1756" y="949"/>
                    </a:lnTo>
                    <a:lnTo>
                      <a:pt x="1678" y="1047"/>
                    </a:lnTo>
                    <a:lnTo>
                      <a:pt x="1595" y="1138"/>
                    </a:lnTo>
                    <a:lnTo>
                      <a:pt x="1505" y="1221"/>
                    </a:lnTo>
                    <a:lnTo>
                      <a:pt x="1409" y="1299"/>
                    </a:lnTo>
                    <a:lnTo>
                      <a:pt x="1306" y="1368"/>
                    </a:lnTo>
                    <a:lnTo>
                      <a:pt x="1197" y="1430"/>
                    </a:lnTo>
                    <a:lnTo>
                      <a:pt x="1085" y="1482"/>
                    </a:lnTo>
                    <a:lnTo>
                      <a:pt x="967" y="1527"/>
                    </a:lnTo>
                    <a:lnTo>
                      <a:pt x="846" y="1562"/>
                    </a:lnTo>
                    <a:lnTo>
                      <a:pt x="719" y="1587"/>
                    </a:lnTo>
                    <a:lnTo>
                      <a:pt x="590" y="1604"/>
                    </a:lnTo>
                    <a:lnTo>
                      <a:pt x="458" y="1609"/>
                    </a:lnTo>
                    <a:lnTo>
                      <a:pt x="0" y="1609"/>
                    </a:lnTo>
                    <a:lnTo>
                      <a:pt x="4" y="1477"/>
                    </a:lnTo>
                    <a:lnTo>
                      <a:pt x="20" y="1348"/>
                    </a:lnTo>
                    <a:lnTo>
                      <a:pt x="46" y="1223"/>
                    </a:lnTo>
                    <a:lnTo>
                      <a:pt x="82" y="1100"/>
                    </a:lnTo>
                    <a:lnTo>
                      <a:pt x="125" y="982"/>
                    </a:lnTo>
                    <a:lnTo>
                      <a:pt x="180" y="870"/>
                    </a:lnTo>
                    <a:lnTo>
                      <a:pt x="241" y="761"/>
                    </a:lnTo>
                    <a:lnTo>
                      <a:pt x="310" y="659"/>
                    </a:lnTo>
                    <a:lnTo>
                      <a:pt x="386" y="561"/>
                    </a:lnTo>
                    <a:lnTo>
                      <a:pt x="471" y="471"/>
                    </a:lnTo>
                    <a:lnTo>
                      <a:pt x="561" y="387"/>
                    </a:lnTo>
                    <a:lnTo>
                      <a:pt x="657" y="310"/>
                    </a:lnTo>
                    <a:lnTo>
                      <a:pt x="761" y="241"/>
                    </a:lnTo>
                    <a:lnTo>
                      <a:pt x="867" y="179"/>
                    </a:lnTo>
                    <a:lnTo>
                      <a:pt x="981" y="126"/>
                    </a:lnTo>
                    <a:lnTo>
                      <a:pt x="1099" y="81"/>
                    </a:lnTo>
                    <a:lnTo>
                      <a:pt x="1220" y="47"/>
                    </a:lnTo>
                    <a:lnTo>
                      <a:pt x="1345" y="21"/>
                    </a:lnTo>
                    <a:lnTo>
                      <a:pt x="1476" y="5"/>
                    </a:lnTo>
                    <a:lnTo>
                      <a:pt x="1606" y="0"/>
                    </a:lnTo>
                    <a:close/>
                  </a:path>
                </a:pathLst>
              </a:custGeom>
              <a:solidFill>
                <a:srgbClr val="50BA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3" name="Freeform 342"/>
              <p:cNvSpPr>
                <a:spLocks/>
              </p:cNvSpPr>
              <p:nvPr/>
            </p:nvSpPr>
            <p:spPr bwMode="auto">
              <a:xfrm>
                <a:off x="10396538" y="2835275"/>
                <a:ext cx="4375150" cy="3651250"/>
              </a:xfrm>
              <a:custGeom>
                <a:avLst/>
                <a:gdLst>
                  <a:gd name="T0" fmla="*/ 2296 w 2756"/>
                  <a:gd name="T1" fmla="*/ 0 h 2300"/>
                  <a:gd name="T2" fmla="*/ 2756 w 2756"/>
                  <a:gd name="T3" fmla="*/ 0 h 2300"/>
                  <a:gd name="T4" fmla="*/ 2748 w 2756"/>
                  <a:gd name="T5" fmla="*/ 165 h 2300"/>
                  <a:gd name="T6" fmla="*/ 2732 w 2756"/>
                  <a:gd name="T7" fmla="*/ 326 h 2300"/>
                  <a:gd name="T8" fmla="*/ 2705 w 2756"/>
                  <a:gd name="T9" fmla="*/ 484 h 2300"/>
                  <a:gd name="T10" fmla="*/ 2665 w 2756"/>
                  <a:gd name="T11" fmla="*/ 638 h 2300"/>
                  <a:gd name="T12" fmla="*/ 2618 w 2756"/>
                  <a:gd name="T13" fmla="*/ 786 h 2300"/>
                  <a:gd name="T14" fmla="*/ 2558 w 2756"/>
                  <a:gd name="T15" fmla="*/ 931 h 2300"/>
                  <a:gd name="T16" fmla="*/ 2491 w 2756"/>
                  <a:gd name="T17" fmla="*/ 1071 h 2300"/>
                  <a:gd name="T18" fmla="*/ 2415 w 2756"/>
                  <a:gd name="T19" fmla="*/ 1205 h 2300"/>
                  <a:gd name="T20" fmla="*/ 2330 w 2756"/>
                  <a:gd name="T21" fmla="*/ 1334 h 2300"/>
                  <a:gd name="T22" fmla="*/ 2236 w 2756"/>
                  <a:gd name="T23" fmla="*/ 1455 h 2300"/>
                  <a:gd name="T24" fmla="*/ 2136 w 2756"/>
                  <a:gd name="T25" fmla="*/ 1571 h 2300"/>
                  <a:gd name="T26" fmla="*/ 2028 w 2756"/>
                  <a:gd name="T27" fmla="*/ 1680 h 2300"/>
                  <a:gd name="T28" fmla="*/ 1912 w 2756"/>
                  <a:gd name="T29" fmla="*/ 1781 h 2300"/>
                  <a:gd name="T30" fmla="*/ 1791 w 2756"/>
                  <a:gd name="T31" fmla="*/ 1874 h 2300"/>
                  <a:gd name="T32" fmla="*/ 1662 w 2756"/>
                  <a:gd name="T33" fmla="*/ 1959 h 2300"/>
                  <a:gd name="T34" fmla="*/ 1528 w 2756"/>
                  <a:gd name="T35" fmla="*/ 2035 h 2300"/>
                  <a:gd name="T36" fmla="*/ 1389 w 2756"/>
                  <a:gd name="T37" fmla="*/ 2104 h 2300"/>
                  <a:gd name="T38" fmla="*/ 1244 w 2756"/>
                  <a:gd name="T39" fmla="*/ 2162 h 2300"/>
                  <a:gd name="T40" fmla="*/ 1094 w 2756"/>
                  <a:gd name="T41" fmla="*/ 2211 h 2300"/>
                  <a:gd name="T42" fmla="*/ 942 w 2756"/>
                  <a:gd name="T43" fmla="*/ 2249 h 2300"/>
                  <a:gd name="T44" fmla="*/ 784 w 2756"/>
                  <a:gd name="T45" fmla="*/ 2276 h 2300"/>
                  <a:gd name="T46" fmla="*/ 623 w 2756"/>
                  <a:gd name="T47" fmla="*/ 2294 h 2300"/>
                  <a:gd name="T48" fmla="*/ 458 w 2756"/>
                  <a:gd name="T49" fmla="*/ 2300 h 2300"/>
                  <a:gd name="T50" fmla="*/ 0 w 2756"/>
                  <a:gd name="T51" fmla="*/ 2300 h 2300"/>
                  <a:gd name="T52" fmla="*/ 6 w 2756"/>
                  <a:gd name="T53" fmla="*/ 2135 h 2300"/>
                  <a:gd name="T54" fmla="*/ 22 w 2756"/>
                  <a:gd name="T55" fmla="*/ 1974 h 2300"/>
                  <a:gd name="T56" fmla="*/ 51 w 2756"/>
                  <a:gd name="T57" fmla="*/ 1818 h 2300"/>
                  <a:gd name="T58" fmla="*/ 89 w 2756"/>
                  <a:gd name="T59" fmla="*/ 1664 h 2300"/>
                  <a:gd name="T60" fmla="*/ 138 w 2756"/>
                  <a:gd name="T61" fmla="*/ 1513 h 2300"/>
                  <a:gd name="T62" fmla="*/ 196 w 2756"/>
                  <a:gd name="T63" fmla="*/ 1368 h 2300"/>
                  <a:gd name="T64" fmla="*/ 263 w 2756"/>
                  <a:gd name="T65" fmla="*/ 1229 h 2300"/>
                  <a:gd name="T66" fmla="*/ 339 w 2756"/>
                  <a:gd name="T67" fmla="*/ 1094 h 2300"/>
                  <a:gd name="T68" fmla="*/ 424 w 2756"/>
                  <a:gd name="T69" fmla="*/ 968 h 2300"/>
                  <a:gd name="T70" fmla="*/ 518 w 2756"/>
                  <a:gd name="T71" fmla="*/ 844 h 2300"/>
                  <a:gd name="T72" fmla="*/ 619 w 2756"/>
                  <a:gd name="T73" fmla="*/ 728 h 2300"/>
                  <a:gd name="T74" fmla="*/ 726 w 2756"/>
                  <a:gd name="T75" fmla="*/ 621 h 2300"/>
                  <a:gd name="T76" fmla="*/ 842 w 2756"/>
                  <a:gd name="T77" fmla="*/ 520 h 2300"/>
                  <a:gd name="T78" fmla="*/ 965 w 2756"/>
                  <a:gd name="T79" fmla="*/ 426 h 2300"/>
                  <a:gd name="T80" fmla="*/ 1092 w 2756"/>
                  <a:gd name="T81" fmla="*/ 341 h 2300"/>
                  <a:gd name="T82" fmla="*/ 1226 w 2756"/>
                  <a:gd name="T83" fmla="*/ 264 h 2300"/>
                  <a:gd name="T84" fmla="*/ 1367 w 2756"/>
                  <a:gd name="T85" fmla="*/ 197 h 2300"/>
                  <a:gd name="T86" fmla="*/ 1510 w 2756"/>
                  <a:gd name="T87" fmla="*/ 138 h 2300"/>
                  <a:gd name="T88" fmla="*/ 1660 w 2756"/>
                  <a:gd name="T89" fmla="*/ 90 h 2300"/>
                  <a:gd name="T90" fmla="*/ 1814 w 2756"/>
                  <a:gd name="T91" fmla="*/ 51 h 2300"/>
                  <a:gd name="T92" fmla="*/ 1972 w 2756"/>
                  <a:gd name="T93" fmla="*/ 23 h 2300"/>
                  <a:gd name="T94" fmla="*/ 2131 w 2756"/>
                  <a:gd name="T95" fmla="*/ 7 h 2300"/>
                  <a:gd name="T96" fmla="*/ 2296 w 2756"/>
                  <a:gd name="T97" fmla="*/ 0 h 2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756" h="2300">
                    <a:moveTo>
                      <a:pt x="2296" y="0"/>
                    </a:moveTo>
                    <a:lnTo>
                      <a:pt x="2756" y="0"/>
                    </a:lnTo>
                    <a:lnTo>
                      <a:pt x="2748" y="165"/>
                    </a:lnTo>
                    <a:lnTo>
                      <a:pt x="2732" y="326"/>
                    </a:lnTo>
                    <a:lnTo>
                      <a:pt x="2705" y="484"/>
                    </a:lnTo>
                    <a:lnTo>
                      <a:pt x="2665" y="638"/>
                    </a:lnTo>
                    <a:lnTo>
                      <a:pt x="2618" y="786"/>
                    </a:lnTo>
                    <a:lnTo>
                      <a:pt x="2558" y="931"/>
                    </a:lnTo>
                    <a:lnTo>
                      <a:pt x="2491" y="1071"/>
                    </a:lnTo>
                    <a:lnTo>
                      <a:pt x="2415" y="1205"/>
                    </a:lnTo>
                    <a:lnTo>
                      <a:pt x="2330" y="1334"/>
                    </a:lnTo>
                    <a:lnTo>
                      <a:pt x="2236" y="1455"/>
                    </a:lnTo>
                    <a:lnTo>
                      <a:pt x="2136" y="1571"/>
                    </a:lnTo>
                    <a:lnTo>
                      <a:pt x="2028" y="1680"/>
                    </a:lnTo>
                    <a:lnTo>
                      <a:pt x="1912" y="1781"/>
                    </a:lnTo>
                    <a:lnTo>
                      <a:pt x="1791" y="1874"/>
                    </a:lnTo>
                    <a:lnTo>
                      <a:pt x="1662" y="1959"/>
                    </a:lnTo>
                    <a:lnTo>
                      <a:pt x="1528" y="2035"/>
                    </a:lnTo>
                    <a:lnTo>
                      <a:pt x="1389" y="2104"/>
                    </a:lnTo>
                    <a:lnTo>
                      <a:pt x="1244" y="2162"/>
                    </a:lnTo>
                    <a:lnTo>
                      <a:pt x="1094" y="2211"/>
                    </a:lnTo>
                    <a:lnTo>
                      <a:pt x="942" y="2249"/>
                    </a:lnTo>
                    <a:lnTo>
                      <a:pt x="784" y="2276"/>
                    </a:lnTo>
                    <a:lnTo>
                      <a:pt x="623" y="2294"/>
                    </a:lnTo>
                    <a:lnTo>
                      <a:pt x="458" y="2300"/>
                    </a:lnTo>
                    <a:lnTo>
                      <a:pt x="0" y="2300"/>
                    </a:lnTo>
                    <a:lnTo>
                      <a:pt x="6" y="2135"/>
                    </a:lnTo>
                    <a:lnTo>
                      <a:pt x="22" y="1974"/>
                    </a:lnTo>
                    <a:lnTo>
                      <a:pt x="51" y="1818"/>
                    </a:lnTo>
                    <a:lnTo>
                      <a:pt x="89" y="1664"/>
                    </a:lnTo>
                    <a:lnTo>
                      <a:pt x="138" y="1513"/>
                    </a:lnTo>
                    <a:lnTo>
                      <a:pt x="196" y="1368"/>
                    </a:lnTo>
                    <a:lnTo>
                      <a:pt x="263" y="1229"/>
                    </a:lnTo>
                    <a:lnTo>
                      <a:pt x="339" y="1094"/>
                    </a:lnTo>
                    <a:lnTo>
                      <a:pt x="424" y="968"/>
                    </a:lnTo>
                    <a:lnTo>
                      <a:pt x="518" y="844"/>
                    </a:lnTo>
                    <a:lnTo>
                      <a:pt x="619" y="728"/>
                    </a:lnTo>
                    <a:lnTo>
                      <a:pt x="726" y="621"/>
                    </a:lnTo>
                    <a:lnTo>
                      <a:pt x="842" y="520"/>
                    </a:lnTo>
                    <a:lnTo>
                      <a:pt x="965" y="426"/>
                    </a:lnTo>
                    <a:lnTo>
                      <a:pt x="1092" y="341"/>
                    </a:lnTo>
                    <a:lnTo>
                      <a:pt x="1226" y="264"/>
                    </a:lnTo>
                    <a:lnTo>
                      <a:pt x="1367" y="197"/>
                    </a:lnTo>
                    <a:lnTo>
                      <a:pt x="1510" y="138"/>
                    </a:lnTo>
                    <a:lnTo>
                      <a:pt x="1660" y="90"/>
                    </a:lnTo>
                    <a:lnTo>
                      <a:pt x="1814" y="51"/>
                    </a:lnTo>
                    <a:lnTo>
                      <a:pt x="1972" y="23"/>
                    </a:lnTo>
                    <a:lnTo>
                      <a:pt x="2131" y="7"/>
                    </a:lnTo>
                    <a:lnTo>
                      <a:pt x="2296" y="0"/>
                    </a:lnTo>
                    <a:close/>
                  </a:path>
                </a:pathLst>
              </a:custGeom>
              <a:solidFill>
                <a:srgbClr val="50BA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38" name="Freeform 337"/>
            <p:cNvSpPr/>
            <p:nvPr/>
          </p:nvSpPr>
          <p:spPr>
            <a:xfrm>
              <a:off x="8205085" y="2794087"/>
              <a:ext cx="494410" cy="331674"/>
            </a:xfrm>
            <a:custGeom>
              <a:avLst/>
              <a:gdLst>
                <a:gd name="connsiteX0" fmla="*/ 0 w 447591"/>
                <a:gd name="connsiteY0" fmla="*/ 120269 h 259872"/>
                <a:gd name="connsiteX1" fmla="*/ 48861 w 447591"/>
                <a:gd name="connsiteY1" fmla="*/ 64428 h 259872"/>
                <a:gd name="connsiteX2" fmla="*/ 160544 w 447591"/>
                <a:gd name="connsiteY2" fmla="*/ 1606 h 259872"/>
                <a:gd name="connsiteX3" fmla="*/ 202425 w 447591"/>
                <a:gd name="connsiteY3" fmla="*/ 134229 h 259872"/>
                <a:gd name="connsiteX4" fmla="*/ 279206 w 447591"/>
                <a:gd name="connsiteY4" fmla="*/ 113289 h 259872"/>
                <a:gd name="connsiteX5" fmla="*/ 355988 w 447591"/>
                <a:gd name="connsiteY5" fmla="*/ 50467 h 259872"/>
                <a:gd name="connsiteX6" fmla="*/ 404849 w 447591"/>
                <a:gd name="connsiteY6" fmla="*/ 197051 h 259872"/>
                <a:gd name="connsiteX7" fmla="*/ 425789 w 447591"/>
                <a:gd name="connsiteY7" fmla="*/ 245912 h 259872"/>
                <a:gd name="connsiteX8" fmla="*/ 76782 w 447591"/>
                <a:gd name="connsiteY8" fmla="*/ 259872 h 259872"/>
                <a:gd name="connsiteX0" fmla="*/ 0 w 438447"/>
                <a:gd name="connsiteY0" fmla="*/ 253633 h 260648"/>
                <a:gd name="connsiteX1" fmla="*/ 39717 w 438447"/>
                <a:gd name="connsiteY1" fmla="*/ 65204 h 260648"/>
                <a:gd name="connsiteX2" fmla="*/ 151400 w 438447"/>
                <a:gd name="connsiteY2" fmla="*/ 2382 h 260648"/>
                <a:gd name="connsiteX3" fmla="*/ 193281 w 438447"/>
                <a:gd name="connsiteY3" fmla="*/ 135005 h 260648"/>
                <a:gd name="connsiteX4" fmla="*/ 270062 w 438447"/>
                <a:gd name="connsiteY4" fmla="*/ 114065 h 260648"/>
                <a:gd name="connsiteX5" fmla="*/ 346844 w 438447"/>
                <a:gd name="connsiteY5" fmla="*/ 51243 h 260648"/>
                <a:gd name="connsiteX6" fmla="*/ 395705 w 438447"/>
                <a:gd name="connsiteY6" fmla="*/ 197827 h 260648"/>
                <a:gd name="connsiteX7" fmla="*/ 416645 w 438447"/>
                <a:gd name="connsiteY7" fmla="*/ 246688 h 260648"/>
                <a:gd name="connsiteX8" fmla="*/ 67638 w 438447"/>
                <a:gd name="connsiteY8" fmla="*/ 260648 h 260648"/>
                <a:gd name="connsiteX0" fmla="*/ 0 w 438447"/>
                <a:gd name="connsiteY0" fmla="*/ 253633 h 260648"/>
                <a:gd name="connsiteX1" fmla="*/ 39717 w 438447"/>
                <a:gd name="connsiteY1" fmla="*/ 65204 h 260648"/>
                <a:gd name="connsiteX2" fmla="*/ 151400 w 438447"/>
                <a:gd name="connsiteY2" fmla="*/ 2382 h 260648"/>
                <a:gd name="connsiteX3" fmla="*/ 193281 w 438447"/>
                <a:gd name="connsiteY3" fmla="*/ 135005 h 260648"/>
                <a:gd name="connsiteX4" fmla="*/ 270062 w 438447"/>
                <a:gd name="connsiteY4" fmla="*/ 114065 h 260648"/>
                <a:gd name="connsiteX5" fmla="*/ 346844 w 438447"/>
                <a:gd name="connsiteY5" fmla="*/ 51243 h 260648"/>
                <a:gd name="connsiteX6" fmla="*/ 395705 w 438447"/>
                <a:gd name="connsiteY6" fmla="*/ 197827 h 260648"/>
                <a:gd name="connsiteX7" fmla="*/ 416645 w 438447"/>
                <a:gd name="connsiteY7" fmla="*/ 246688 h 260648"/>
                <a:gd name="connsiteX8" fmla="*/ 67638 w 438447"/>
                <a:gd name="connsiteY8" fmla="*/ 260648 h 260648"/>
                <a:gd name="connsiteX9" fmla="*/ 0 w 438447"/>
                <a:gd name="connsiteY9" fmla="*/ 253633 h 260648"/>
                <a:gd name="connsiteX0" fmla="*/ 0 w 490816"/>
                <a:gd name="connsiteY0" fmla="*/ 253633 h 261575"/>
                <a:gd name="connsiteX1" fmla="*/ 39717 w 490816"/>
                <a:gd name="connsiteY1" fmla="*/ 65204 h 261575"/>
                <a:gd name="connsiteX2" fmla="*/ 151400 w 490816"/>
                <a:gd name="connsiteY2" fmla="*/ 2382 h 261575"/>
                <a:gd name="connsiteX3" fmla="*/ 193281 w 490816"/>
                <a:gd name="connsiteY3" fmla="*/ 135005 h 261575"/>
                <a:gd name="connsiteX4" fmla="*/ 270062 w 490816"/>
                <a:gd name="connsiteY4" fmla="*/ 114065 h 261575"/>
                <a:gd name="connsiteX5" fmla="*/ 346844 w 490816"/>
                <a:gd name="connsiteY5" fmla="*/ 51243 h 261575"/>
                <a:gd name="connsiteX6" fmla="*/ 395705 w 490816"/>
                <a:gd name="connsiteY6" fmla="*/ 197827 h 261575"/>
                <a:gd name="connsiteX7" fmla="*/ 476081 w 490816"/>
                <a:gd name="connsiteY7" fmla="*/ 255832 h 261575"/>
                <a:gd name="connsiteX8" fmla="*/ 67638 w 490816"/>
                <a:gd name="connsiteY8" fmla="*/ 260648 h 261575"/>
                <a:gd name="connsiteX9" fmla="*/ 0 w 490816"/>
                <a:gd name="connsiteY9" fmla="*/ 253633 h 261575"/>
                <a:gd name="connsiteX0" fmla="*/ 0 w 490816"/>
                <a:gd name="connsiteY0" fmla="*/ 251543 h 259485"/>
                <a:gd name="connsiteX1" fmla="*/ 39717 w 490816"/>
                <a:gd name="connsiteY1" fmla="*/ 63114 h 259485"/>
                <a:gd name="connsiteX2" fmla="*/ 151400 w 490816"/>
                <a:gd name="connsiteY2" fmla="*/ 292 h 259485"/>
                <a:gd name="connsiteX3" fmla="*/ 216141 w 490816"/>
                <a:gd name="connsiteY3" fmla="*/ 82623 h 259485"/>
                <a:gd name="connsiteX4" fmla="*/ 270062 w 490816"/>
                <a:gd name="connsiteY4" fmla="*/ 111975 h 259485"/>
                <a:gd name="connsiteX5" fmla="*/ 346844 w 490816"/>
                <a:gd name="connsiteY5" fmla="*/ 49153 h 259485"/>
                <a:gd name="connsiteX6" fmla="*/ 395705 w 490816"/>
                <a:gd name="connsiteY6" fmla="*/ 195737 h 259485"/>
                <a:gd name="connsiteX7" fmla="*/ 476081 w 490816"/>
                <a:gd name="connsiteY7" fmla="*/ 253742 h 259485"/>
                <a:gd name="connsiteX8" fmla="*/ 67638 w 490816"/>
                <a:gd name="connsiteY8" fmla="*/ 258558 h 259485"/>
                <a:gd name="connsiteX9" fmla="*/ 0 w 490816"/>
                <a:gd name="connsiteY9" fmla="*/ 251543 h 259485"/>
                <a:gd name="connsiteX0" fmla="*/ 0 w 494912"/>
                <a:gd name="connsiteY0" fmla="*/ 251543 h 261103"/>
                <a:gd name="connsiteX1" fmla="*/ 39717 w 494912"/>
                <a:gd name="connsiteY1" fmla="*/ 63114 h 261103"/>
                <a:gd name="connsiteX2" fmla="*/ 151400 w 494912"/>
                <a:gd name="connsiteY2" fmla="*/ 292 h 261103"/>
                <a:gd name="connsiteX3" fmla="*/ 216141 w 494912"/>
                <a:gd name="connsiteY3" fmla="*/ 82623 h 261103"/>
                <a:gd name="connsiteX4" fmla="*/ 270062 w 494912"/>
                <a:gd name="connsiteY4" fmla="*/ 111975 h 261103"/>
                <a:gd name="connsiteX5" fmla="*/ 346844 w 494912"/>
                <a:gd name="connsiteY5" fmla="*/ 49153 h 261103"/>
                <a:gd name="connsiteX6" fmla="*/ 418565 w 494912"/>
                <a:gd name="connsiteY6" fmla="*/ 172877 h 261103"/>
                <a:gd name="connsiteX7" fmla="*/ 476081 w 494912"/>
                <a:gd name="connsiteY7" fmla="*/ 253742 h 261103"/>
                <a:gd name="connsiteX8" fmla="*/ 67638 w 494912"/>
                <a:gd name="connsiteY8" fmla="*/ 258558 h 261103"/>
                <a:gd name="connsiteX9" fmla="*/ 0 w 494912"/>
                <a:gd name="connsiteY9" fmla="*/ 251543 h 261103"/>
                <a:gd name="connsiteX0" fmla="*/ 0 w 494912"/>
                <a:gd name="connsiteY0" fmla="*/ 251603 h 261163"/>
                <a:gd name="connsiteX1" fmla="*/ 76293 w 494912"/>
                <a:gd name="connsiteY1" fmla="*/ 118038 h 261163"/>
                <a:gd name="connsiteX2" fmla="*/ 151400 w 494912"/>
                <a:gd name="connsiteY2" fmla="*/ 352 h 261163"/>
                <a:gd name="connsiteX3" fmla="*/ 216141 w 494912"/>
                <a:gd name="connsiteY3" fmla="*/ 82683 h 261163"/>
                <a:gd name="connsiteX4" fmla="*/ 270062 w 494912"/>
                <a:gd name="connsiteY4" fmla="*/ 112035 h 261163"/>
                <a:gd name="connsiteX5" fmla="*/ 346844 w 494912"/>
                <a:gd name="connsiteY5" fmla="*/ 49213 h 261163"/>
                <a:gd name="connsiteX6" fmla="*/ 418565 w 494912"/>
                <a:gd name="connsiteY6" fmla="*/ 172937 h 261163"/>
                <a:gd name="connsiteX7" fmla="*/ 476081 w 494912"/>
                <a:gd name="connsiteY7" fmla="*/ 253802 h 261163"/>
                <a:gd name="connsiteX8" fmla="*/ 67638 w 494912"/>
                <a:gd name="connsiteY8" fmla="*/ 258618 h 261163"/>
                <a:gd name="connsiteX9" fmla="*/ 0 w 494912"/>
                <a:gd name="connsiteY9" fmla="*/ 251603 h 261163"/>
                <a:gd name="connsiteX0" fmla="*/ 0 w 465884"/>
                <a:gd name="connsiteY0" fmla="*/ 219672 h 261163"/>
                <a:gd name="connsiteX1" fmla="*/ 47265 w 465884"/>
                <a:gd name="connsiteY1" fmla="*/ 118038 h 261163"/>
                <a:gd name="connsiteX2" fmla="*/ 122372 w 465884"/>
                <a:gd name="connsiteY2" fmla="*/ 352 h 261163"/>
                <a:gd name="connsiteX3" fmla="*/ 187113 w 465884"/>
                <a:gd name="connsiteY3" fmla="*/ 82683 h 261163"/>
                <a:gd name="connsiteX4" fmla="*/ 241034 w 465884"/>
                <a:gd name="connsiteY4" fmla="*/ 112035 h 261163"/>
                <a:gd name="connsiteX5" fmla="*/ 317816 w 465884"/>
                <a:gd name="connsiteY5" fmla="*/ 49213 h 261163"/>
                <a:gd name="connsiteX6" fmla="*/ 389537 w 465884"/>
                <a:gd name="connsiteY6" fmla="*/ 172937 h 261163"/>
                <a:gd name="connsiteX7" fmla="*/ 447053 w 465884"/>
                <a:gd name="connsiteY7" fmla="*/ 253802 h 261163"/>
                <a:gd name="connsiteX8" fmla="*/ 38610 w 465884"/>
                <a:gd name="connsiteY8" fmla="*/ 258618 h 261163"/>
                <a:gd name="connsiteX9" fmla="*/ 0 w 465884"/>
                <a:gd name="connsiteY9" fmla="*/ 219672 h 261163"/>
                <a:gd name="connsiteX0" fmla="*/ 70 w 465954"/>
                <a:gd name="connsiteY0" fmla="*/ 219672 h 261163"/>
                <a:gd name="connsiteX1" fmla="*/ 47335 w 465954"/>
                <a:gd name="connsiteY1" fmla="*/ 118038 h 261163"/>
                <a:gd name="connsiteX2" fmla="*/ 122442 w 465954"/>
                <a:gd name="connsiteY2" fmla="*/ 352 h 261163"/>
                <a:gd name="connsiteX3" fmla="*/ 187183 w 465954"/>
                <a:gd name="connsiteY3" fmla="*/ 82683 h 261163"/>
                <a:gd name="connsiteX4" fmla="*/ 241104 w 465954"/>
                <a:gd name="connsiteY4" fmla="*/ 112035 h 261163"/>
                <a:gd name="connsiteX5" fmla="*/ 317886 w 465954"/>
                <a:gd name="connsiteY5" fmla="*/ 49213 h 261163"/>
                <a:gd name="connsiteX6" fmla="*/ 389607 w 465954"/>
                <a:gd name="connsiteY6" fmla="*/ 172937 h 261163"/>
                <a:gd name="connsiteX7" fmla="*/ 447123 w 465954"/>
                <a:gd name="connsiteY7" fmla="*/ 253802 h 261163"/>
                <a:gd name="connsiteX8" fmla="*/ 38680 w 465954"/>
                <a:gd name="connsiteY8" fmla="*/ 258618 h 261163"/>
                <a:gd name="connsiteX9" fmla="*/ 70 w 465954"/>
                <a:gd name="connsiteY9" fmla="*/ 219672 h 261163"/>
                <a:gd name="connsiteX0" fmla="*/ 171 w 466055"/>
                <a:gd name="connsiteY0" fmla="*/ 219672 h 261163"/>
                <a:gd name="connsiteX1" fmla="*/ 47436 w 466055"/>
                <a:gd name="connsiteY1" fmla="*/ 118038 h 261163"/>
                <a:gd name="connsiteX2" fmla="*/ 122543 w 466055"/>
                <a:gd name="connsiteY2" fmla="*/ 352 h 261163"/>
                <a:gd name="connsiteX3" fmla="*/ 187284 w 466055"/>
                <a:gd name="connsiteY3" fmla="*/ 82683 h 261163"/>
                <a:gd name="connsiteX4" fmla="*/ 241205 w 466055"/>
                <a:gd name="connsiteY4" fmla="*/ 112035 h 261163"/>
                <a:gd name="connsiteX5" fmla="*/ 317987 w 466055"/>
                <a:gd name="connsiteY5" fmla="*/ 49213 h 261163"/>
                <a:gd name="connsiteX6" fmla="*/ 389708 w 466055"/>
                <a:gd name="connsiteY6" fmla="*/ 172937 h 261163"/>
                <a:gd name="connsiteX7" fmla="*/ 447224 w 466055"/>
                <a:gd name="connsiteY7" fmla="*/ 253802 h 261163"/>
                <a:gd name="connsiteX8" fmla="*/ 38781 w 466055"/>
                <a:gd name="connsiteY8" fmla="*/ 258618 h 261163"/>
                <a:gd name="connsiteX9" fmla="*/ 171 w 466055"/>
                <a:gd name="connsiteY9" fmla="*/ 219672 h 261163"/>
                <a:gd name="connsiteX0" fmla="*/ 171 w 422501"/>
                <a:gd name="connsiteY0" fmla="*/ 219672 h 267698"/>
                <a:gd name="connsiteX1" fmla="*/ 47436 w 422501"/>
                <a:gd name="connsiteY1" fmla="*/ 118038 h 267698"/>
                <a:gd name="connsiteX2" fmla="*/ 122543 w 422501"/>
                <a:gd name="connsiteY2" fmla="*/ 352 h 267698"/>
                <a:gd name="connsiteX3" fmla="*/ 187284 w 422501"/>
                <a:gd name="connsiteY3" fmla="*/ 82683 h 267698"/>
                <a:gd name="connsiteX4" fmla="*/ 241205 w 422501"/>
                <a:gd name="connsiteY4" fmla="*/ 112035 h 267698"/>
                <a:gd name="connsiteX5" fmla="*/ 317987 w 422501"/>
                <a:gd name="connsiteY5" fmla="*/ 49213 h 267698"/>
                <a:gd name="connsiteX6" fmla="*/ 389708 w 422501"/>
                <a:gd name="connsiteY6" fmla="*/ 172937 h 267698"/>
                <a:gd name="connsiteX7" fmla="*/ 394973 w 422501"/>
                <a:gd name="connsiteY7" fmla="*/ 262511 h 267698"/>
                <a:gd name="connsiteX8" fmla="*/ 38781 w 422501"/>
                <a:gd name="connsiteY8" fmla="*/ 258618 h 267698"/>
                <a:gd name="connsiteX9" fmla="*/ 171 w 422501"/>
                <a:gd name="connsiteY9" fmla="*/ 219672 h 267698"/>
                <a:gd name="connsiteX0" fmla="*/ 171 w 422501"/>
                <a:gd name="connsiteY0" fmla="*/ 219672 h 283434"/>
                <a:gd name="connsiteX1" fmla="*/ 47436 w 422501"/>
                <a:gd name="connsiteY1" fmla="*/ 118038 h 283434"/>
                <a:gd name="connsiteX2" fmla="*/ 122543 w 422501"/>
                <a:gd name="connsiteY2" fmla="*/ 352 h 283434"/>
                <a:gd name="connsiteX3" fmla="*/ 187284 w 422501"/>
                <a:gd name="connsiteY3" fmla="*/ 82683 h 283434"/>
                <a:gd name="connsiteX4" fmla="*/ 241205 w 422501"/>
                <a:gd name="connsiteY4" fmla="*/ 112035 h 283434"/>
                <a:gd name="connsiteX5" fmla="*/ 317987 w 422501"/>
                <a:gd name="connsiteY5" fmla="*/ 49213 h 283434"/>
                <a:gd name="connsiteX6" fmla="*/ 389708 w 422501"/>
                <a:gd name="connsiteY6" fmla="*/ 172937 h 283434"/>
                <a:gd name="connsiteX7" fmla="*/ 394973 w 422501"/>
                <a:gd name="connsiteY7" fmla="*/ 262511 h 283434"/>
                <a:gd name="connsiteX8" fmla="*/ 38781 w 422501"/>
                <a:gd name="connsiteY8" fmla="*/ 258618 h 283434"/>
                <a:gd name="connsiteX9" fmla="*/ 171 w 422501"/>
                <a:gd name="connsiteY9" fmla="*/ 219672 h 283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2501" h="283434">
                  <a:moveTo>
                    <a:pt x="171" y="219672"/>
                  </a:moveTo>
                  <a:cubicBezTo>
                    <a:pt x="11223" y="201640"/>
                    <a:pt x="27041" y="154591"/>
                    <a:pt x="47436" y="118038"/>
                  </a:cubicBezTo>
                  <a:cubicBezTo>
                    <a:pt x="67831" y="81485"/>
                    <a:pt x="99235" y="6244"/>
                    <a:pt x="122543" y="352"/>
                  </a:cubicBezTo>
                  <a:cubicBezTo>
                    <a:pt x="145851" y="-5540"/>
                    <a:pt x="167507" y="64069"/>
                    <a:pt x="187284" y="82683"/>
                  </a:cubicBezTo>
                  <a:cubicBezTo>
                    <a:pt x="207061" y="101297"/>
                    <a:pt x="219421" y="117613"/>
                    <a:pt x="241205" y="112035"/>
                  </a:cubicBezTo>
                  <a:cubicBezTo>
                    <a:pt x="262989" y="106457"/>
                    <a:pt x="293237" y="39063"/>
                    <a:pt x="317987" y="49213"/>
                  </a:cubicBezTo>
                  <a:cubicBezTo>
                    <a:pt x="342737" y="59363"/>
                    <a:pt x="376877" y="137387"/>
                    <a:pt x="389708" y="172937"/>
                  </a:cubicBezTo>
                  <a:cubicBezTo>
                    <a:pt x="402539" y="208487"/>
                    <a:pt x="453461" y="248231"/>
                    <a:pt x="394973" y="262511"/>
                  </a:cubicBezTo>
                  <a:cubicBezTo>
                    <a:pt x="336485" y="276791"/>
                    <a:pt x="203362" y="303319"/>
                    <a:pt x="38781" y="258618"/>
                  </a:cubicBezTo>
                  <a:cubicBezTo>
                    <a:pt x="8494" y="254345"/>
                    <a:pt x="-1473" y="255877"/>
                    <a:pt x="171" y="219672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541" name="Oval 540"/>
          <p:cNvSpPr/>
          <p:nvPr/>
        </p:nvSpPr>
        <p:spPr>
          <a:xfrm>
            <a:off x="3663285" y="5109342"/>
            <a:ext cx="744582" cy="74458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2" name="Oval 541"/>
          <p:cNvSpPr/>
          <p:nvPr/>
        </p:nvSpPr>
        <p:spPr>
          <a:xfrm>
            <a:off x="6725949" y="4978055"/>
            <a:ext cx="744582" cy="74458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en-IN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3" name="Oval 542"/>
          <p:cNvSpPr/>
          <p:nvPr/>
        </p:nvSpPr>
        <p:spPr>
          <a:xfrm>
            <a:off x="9788613" y="4959285"/>
            <a:ext cx="744582" cy="74458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en-IN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D6BE7938-93F3-4969-B5BC-781A492DE340}"/>
              </a:ext>
            </a:extLst>
          </p:cNvPr>
          <p:cNvSpPr txBox="1"/>
          <p:nvPr/>
        </p:nvSpPr>
        <p:spPr>
          <a:xfrm>
            <a:off x="655248" y="940658"/>
            <a:ext cx="3965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tx1">
                    <a:lumMod val="50000"/>
                    <a:lumOff val="50000"/>
                  </a:schemeClr>
                </a:solidFill>
              </a:rPr>
              <a:t>You can edit this subtitle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/>
          <p:cNvSpPr/>
          <p:nvPr/>
        </p:nvSpPr>
        <p:spPr>
          <a:xfrm>
            <a:off x="0" y="3747886"/>
            <a:ext cx="12188825" cy="31101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Growth </a:t>
            </a:r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Metaphor for PowerPoint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227001" y="3140538"/>
            <a:ext cx="1632705" cy="1638761"/>
            <a:chOff x="-1084033" y="2816863"/>
            <a:chExt cx="1686968" cy="1693225"/>
          </a:xfrm>
        </p:grpSpPr>
        <p:sp>
          <p:nvSpPr>
            <p:cNvPr id="346" name="Oval 345"/>
            <p:cNvSpPr/>
            <p:nvPr/>
          </p:nvSpPr>
          <p:spPr>
            <a:xfrm>
              <a:off x="-1084033" y="3661156"/>
              <a:ext cx="1686968" cy="84893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348" name="Group 347"/>
            <p:cNvGrpSpPr/>
            <p:nvPr/>
          </p:nvGrpSpPr>
          <p:grpSpPr>
            <a:xfrm>
              <a:off x="-928518" y="3481820"/>
              <a:ext cx="1313087" cy="831016"/>
              <a:chOff x="6338645" y="2741246"/>
              <a:chExt cx="9070975" cy="5740767"/>
            </a:xfrm>
          </p:grpSpPr>
          <p:grpSp>
            <p:nvGrpSpPr>
              <p:cNvPr id="388" name="Group 387"/>
              <p:cNvGrpSpPr/>
              <p:nvPr/>
            </p:nvGrpSpPr>
            <p:grpSpPr>
              <a:xfrm>
                <a:off x="6338645" y="4813300"/>
                <a:ext cx="9070975" cy="3668713"/>
                <a:chOff x="3235325" y="4724400"/>
                <a:chExt cx="9070975" cy="3668713"/>
              </a:xfrm>
            </p:grpSpPr>
            <p:sp>
              <p:nvSpPr>
                <p:cNvPr id="393" name="Freeform 15"/>
                <p:cNvSpPr>
                  <a:spLocks/>
                </p:cNvSpPr>
                <p:nvPr/>
              </p:nvSpPr>
              <p:spPr bwMode="auto">
                <a:xfrm>
                  <a:off x="3235325" y="4724400"/>
                  <a:ext cx="9070975" cy="3668713"/>
                </a:xfrm>
                <a:custGeom>
                  <a:avLst/>
                  <a:gdLst>
                    <a:gd name="T0" fmla="*/ 7 w 5714"/>
                    <a:gd name="T1" fmla="*/ 91 h 2311"/>
                    <a:gd name="T2" fmla="*/ 54 w 5714"/>
                    <a:gd name="T3" fmla="*/ 270 h 2311"/>
                    <a:gd name="T4" fmla="*/ 146 w 5714"/>
                    <a:gd name="T5" fmla="*/ 442 h 2311"/>
                    <a:gd name="T6" fmla="*/ 279 w 5714"/>
                    <a:gd name="T7" fmla="*/ 605 h 2311"/>
                    <a:gd name="T8" fmla="*/ 451 w 5714"/>
                    <a:gd name="T9" fmla="*/ 760 h 2311"/>
                    <a:gd name="T10" fmla="*/ 659 w 5714"/>
                    <a:gd name="T11" fmla="*/ 902 h 2311"/>
                    <a:gd name="T12" fmla="*/ 900 w 5714"/>
                    <a:gd name="T13" fmla="*/ 1032 h 2311"/>
                    <a:gd name="T14" fmla="*/ 1169 w 5714"/>
                    <a:gd name="T15" fmla="*/ 1147 h 2311"/>
                    <a:gd name="T16" fmla="*/ 1466 w 5714"/>
                    <a:gd name="T17" fmla="*/ 1244 h 2311"/>
                    <a:gd name="T18" fmla="*/ 1787 w 5714"/>
                    <a:gd name="T19" fmla="*/ 1322 h 2311"/>
                    <a:gd name="T20" fmla="*/ 2127 w 5714"/>
                    <a:gd name="T21" fmla="*/ 1382 h 2311"/>
                    <a:gd name="T22" fmla="*/ 2484 w 5714"/>
                    <a:gd name="T23" fmla="*/ 1418 h 2311"/>
                    <a:gd name="T24" fmla="*/ 2857 w 5714"/>
                    <a:gd name="T25" fmla="*/ 1430 h 2311"/>
                    <a:gd name="T26" fmla="*/ 3230 w 5714"/>
                    <a:gd name="T27" fmla="*/ 1418 h 2311"/>
                    <a:gd name="T28" fmla="*/ 3588 w 5714"/>
                    <a:gd name="T29" fmla="*/ 1382 h 2311"/>
                    <a:gd name="T30" fmla="*/ 3929 w 5714"/>
                    <a:gd name="T31" fmla="*/ 1322 h 2311"/>
                    <a:gd name="T32" fmla="*/ 4248 w 5714"/>
                    <a:gd name="T33" fmla="*/ 1244 h 2311"/>
                    <a:gd name="T34" fmla="*/ 4545 w 5714"/>
                    <a:gd name="T35" fmla="*/ 1147 h 2311"/>
                    <a:gd name="T36" fmla="*/ 4816 w 5714"/>
                    <a:gd name="T37" fmla="*/ 1032 h 2311"/>
                    <a:gd name="T38" fmla="*/ 5055 w 5714"/>
                    <a:gd name="T39" fmla="*/ 902 h 2311"/>
                    <a:gd name="T40" fmla="*/ 5263 w 5714"/>
                    <a:gd name="T41" fmla="*/ 760 h 2311"/>
                    <a:gd name="T42" fmla="*/ 5435 w 5714"/>
                    <a:gd name="T43" fmla="*/ 605 h 2311"/>
                    <a:gd name="T44" fmla="*/ 5569 w 5714"/>
                    <a:gd name="T45" fmla="*/ 442 h 2311"/>
                    <a:gd name="T46" fmla="*/ 5662 w 5714"/>
                    <a:gd name="T47" fmla="*/ 270 h 2311"/>
                    <a:gd name="T48" fmla="*/ 5709 w 5714"/>
                    <a:gd name="T49" fmla="*/ 91 h 2311"/>
                    <a:gd name="T50" fmla="*/ 5714 w 5714"/>
                    <a:gd name="T51" fmla="*/ 930 h 2311"/>
                    <a:gd name="T52" fmla="*/ 5692 w 5714"/>
                    <a:gd name="T53" fmla="*/ 1109 h 2311"/>
                    <a:gd name="T54" fmla="*/ 5621 w 5714"/>
                    <a:gd name="T55" fmla="*/ 1283 h 2311"/>
                    <a:gd name="T56" fmla="*/ 5508 w 5714"/>
                    <a:gd name="T57" fmla="*/ 1448 h 2311"/>
                    <a:gd name="T58" fmla="*/ 5353 w 5714"/>
                    <a:gd name="T59" fmla="*/ 1602 h 2311"/>
                    <a:gd name="T60" fmla="*/ 5164 w 5714"/>
                    <a:gd name="T61" fmla="*/ 1745 h 2311"/>
                    <a:gd name="T62" fmla="*/ 4939 w 5714"/>
                    <a:gd name="T63" fmla="*/ 1877 h 2311"/>
                    <a:gd name="T64" fmla="*/ 4684 w 5714"/>
                    <a:gd name="T65" fmla="*/ 1991 h 2311"/>
                    <a:gd name="T66" fmla="*/ 4399 w 5714"/>
                    <a:gd name="T67" fmla="*/ 2092 h 2311"/>
                    <a:gd name="T68" fmla="*/ 4091 w 5714"/>
                    <a:gd name="T69" fmla="*/ 2175 h 2311"/>
                    <a:gd name="T70" fmla="*/ 3761 w 5714"/>
                    <a:gd name="T71" fmla="*/ 2240 h 2311"/>
                    <a:gd name="T72" fmla="*/ 3411 w 5714"/>
                    <a:gd name="T73" fmla="*/ 2285 h 2311"/>
                    <a:gd name="T74" fmla="*/ 3046 w 5714"/>
                    <a:gd name="T75" fmla="*/ 2308 h 2311"/>
                    <a:gd name="T76" fmla="*/ 2670 w 5714"/>
                    <a:gd name="T77" fmla="*/ 2308 h 2311"/>
                    <a:gd name="T78" fmla="*/ 2304 w 5714"/>
                    <a:gd name="T79" fmla="*/ 2285 h 2311"/>
                    <a:gd name="T80" fmla="*/ 1955 w 5714"/>
                    <a:gd name="T81" fmla="*/ 2240 h 2311"/>
                    <a:gd name="T82" fmla="*/ 1624 w 5714"/>
                    <a:gd name="T83" fmla="*/ 2175 h 2311"/>
                    <a:gd name="T84" fmla="*/ 1315 w 5714"/>
                    <a:gd name="T85" fmla="*/ 2092 h 2311"/>
                    <a:gd name="T86" fmla="*/ 1032 w 5714"/>
                    <a:gd name="T87" fmla="*/ 1991 h 2311"/>
                    <a:gd name="T88" fmla="*/ 775 w 5714"/>
                    <a:gd name="T89" fmla="*/ 1877 h 2311"/>
                    <a:gd name="T90" fmla="*/ 552 w 5714"/>
                    <a:gd name="T91" fmla="*/ 1745 h 2311"/>
                    <a:gd name="T92" fmla="*/ 361 w 5714"/>
                    <a:gd name="T93" fmla="*/ 1602 h 2311"/>
                    <a:gd name="T94" fmla="*/ 208 w 5714"/>
                    <a:gd name="T95" fmla="*/ 1448 h 2311"/>
                    <a:gd name="T96" fmla="*/ 94 w 5714"/>
                    <a:gd name="T97" fmla="*/ 1283 h 2311"/>
                    <a:gd name="T98" fmla="*/ 24 w 5714"/>
                    <a:gd name="T99" fmla="*/ 1109 h 2311"/>
                    <a:gd name="T100" fmla="*/ 0 w 5714"/>
                    <a:gd name="T101" fmla="*/ 930 h 2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311">
                      <a:moveTo>
                        <a:pt x="0" y="0"/>
                      </a:moveTo>
                      <a:lnTo>
                        <a:pt x="7" y="91"/>
                      </a:lnTo>
                      <a:lnTo>
                        <a:pt x="24" y="181"/>
                      </a:lnTo>
                      <a:lnTo>
                        <a:pt x="54" y="270"/>
                      </a:lnTo>
                      <a:lnTo>
                        <a:pt x="94" y="357"/>
                      </a:lnTo>
                      <a:lnTo>
                        <a:pt x="146" y="442"/>
                      </a:lnTo>
                      <a:lnTo>
                        <a:pt x="208" y="525"/>
                      </a:lnTo>
                      <a:lnTo>
                        <a:pt x="279" y="605"/>
                      </a:lnTo>
                      <a:lnTo>
                        <a:pt x="361" y="685"/>
                      </a:lnTo>
                      <a:lnTo>
                        <a:pt x="451" y="760"/>
                      </a:lnTo>
                      <a:lnTo>
                        <a:pt x="552" y="833"/>
                      </a:lnTo>
                      <a:lnTo>
                        <a:pt x="659" y="902"/>
                      </a:lnTo>
                      <a:lnTo>
                        <a:pt x="775" y="970"/>
                      </a:lnTo>
                      <a:lnTo>
                        <a:pt x="900" y="1032"/>
                      </a:lnTo>
                      <a:lnTo>
                        <a:pt x="1032" y="1091"/>
                      </a:lnTo>
                      <a:lnTo>
                        <a:pt x="1169" y="1147"/>
                      </a:lnTo>
                      <a:lnTo>
                        <a:pt x="1315" y="1197"/>
                      </a:lnTo>
                      <a:lnTo>
                        <a:pt x="1466" y="1244"/>
                      </a:lnTo>
                      <a:lnTo>
                        <a:pt x="1624" y="1286"/>
                      </a:lnTo>
                      <a:lnTo>
                        <a:pt x="1787" y="1322"/>
                      </a:lnTo>
                      <a:lnTo>
                        <a:pt x="1955" y="1355"/>
                      </a:lnTo>
                      <a:lnTo>
                        <a:pt x="2127" y="1382"/>
                      </a:lnTo>
                      <a:lnTo>
                        <a:pt x="2304" y="1402"/>
                      </a:lnTo>
                      <a:lnTo>
                        <a:pt x="2484" y="1418"/>
                      </a:lnTo>
                      <a:lnTo>
                        <a:pt x="2670" y="1427"/>
                      </a:lnTo>
                      <a:lnTo>
                        <a:pt x="2857" y="1430"/>
                      </a:lnTo>
                      <a:lnTo>
                        <a:pt x="3046" y="1427"/>
                      </a:lnTo>
                      <a:lnTo>
                        <a:pt x="3230" y="1418"/>
                      </a:lnTo>
                      <a:lnTo>
                        <a:pt x="3411" y="1402"/>
                      </a:lnTo>
                      <a:lnTo>
                        <a:pt x="3588" y="1382"/>
                      </a:lnTo>
                      <a:lnTo>
                        <a:pt x="3761" y="1355"/>
                      </a:lnTo>
                      <a:lnTo>
                        <a:pt x="3929" y="1322"/>
                      </a:lnTo>
                      <a:lnTo>
                        <a:pt x="4091" y="1286"/>
                      </a:lnTo>
                      <a:lnTo>
                        <a:pt x="4248" y="1244"/>
                      </a:lnTo>
                      <a:lnTo>
                        <a:pt x="4399" y="1197"/>
                      </a:lnTo>
                      <a:lnTo>
                        <a:pt x="4545" y="1147"/>
                      </a:lnTo>
                      <a:lnTo>
                        <a:pt x="4684" y="1091"/>
                      </a:lnTo>
                      <a:lnTo>
                        <a:pt x="4816" y="1032"/>
                      </a:lnTo>
                      <a:lnTo>
                        <a:pt x="4939" y="970"/>
                      </a:lnTo>
                      <a:lnTo>
                        <a:pt x="5055" y="902"/>
                      </a:lnTo>
                      <a:lnTo>
                        <a:pt x="5164" y="833"/>
                      </a:lnTo>
                      <a:lnTo>
                        <a:pt x="5263" y="760"/>
                      </a:lnTo>
                      <a:lnTo>
                        <a:pt x="5353" y="685"/>
                      </a:lnTo>
                      <a:lnTo>
                        <a:pt x="5435" y="605"/>
                      </a:lnTo>
                      <a:lnTo>
                        <a:pt x="5508" y="525"/>
                      </a:lnTo>
                      <a:lnTo>
                        <a:pt x="5569" y="442"/>
                      </a:lnTo>
                      <a:lnTo>
                        <a:pt x="5621" y="357"/>
                      </a:lnTo>
                      <a:lnTo>
                        <a:pt x="5662" y="270"/>
                      </a:lnTo>
                      <a:lnTo>
                        <a:pt x="5692" y="181"/>
                      </a:lnTo>
                      <a:lnTo>
                        <a:pt x="5709" y="91"/>
                      </a:lnTo>
                      <a:lnTo>
                        <a:pt x="5714" y="0"/>
                      </a:lnTo>
                      <a:lnTo>
                        <a:pt x="5714" y="930"/>
                      </a:lnTo>
                      <a:lnTo>
                        <a:pt x="5709" y="1020"/>
                      </a:lnTo>
                      <a:lnTo>
                        <a:pt x="5692" y="1109"/>
                      </a:lnTo>
                      <a:lnTo>
                        <a:pt x="5662" y="1197"/>
                      </a:lnTo>
                      <a:lnTo>
                        <a:pt x="5621" y="1283"/>
                      </a:lnTo>
                      <a:lnTo>
                        <a:pt x="5569" y="1366"/>
                      </a:lnTo>
                      <a:lnTo>
                        <a:pt x="5508" y="1448"/>
                      </a:lnTo>
                      <a:lnTo>
                        <a:pt x="5435" y="1526"/>
                      </a:lnTo>
                      <a:lnTo>
                        <a:pt x="5353" y="1602"/>
                      </a:lnTo>
                      <a:lnTo>
                        <a:pt x="5263" y="1675"/>
                      </a:lnTo>
                      <a:lnTo>
                        <a:pt x="5164" y="1745"/>
                      </a:lnTo>
                      <a:lnTo>
                        <a:pt x="5055" y="1812"/>
                      </a:lnTo>
                      <a:lnTo>
                        <a:pt x="4939" y="1877"/>
                      </a:lnTo>
                      <a:lnTo>
                        <a:pt x="4816" y="1936"/>
                      </a:lnTo>
                      <a:lnTo>
                        <a:pt x="4684" y="1991"/>
                      </a:lnTo>
                      <a:lnTo>
                        <a:pt x="4545" y="2045"/>
                      </a:lnTo>
                      <a:lnTo>
                        <a:pt x="4399" y="2092"/>
                      </a:lnTo>
                      <a:lnTo>
                        <a:pt x="4248" y="2137"/>
                      </a:lnTo>
                      <a:lnTo>
                        <a:pt x="4091" y="2175"/>
                      </a:lnTo>
                      <a:lnTo>
                        <a:pt x="3929" y="2210"/>
                      </a:lnTo>
                      <a:lnTo>
                        <a:pt x="3761" y="2240"/>
                      </a:lnTo>
                      <a:lnTo>
                        <a:pt x="3588" y="2266"/>
                      </a:lnTo>
                      <a:lnTo>
                        <a:pt x="3411" y="2285"/>
                      </a:lnTo>
                      <a:lnTo>
                        <a:pt x="3230" y="2299"/>
                      </a:lnTo>
                      <a:lnTo>
                        <a:pt x="3046" y="2308"/>
                      </a:lnTo>
                      <a:lnTo>
                        <a:pt x="2857" y="2311"/>
                      </a:lnTo>
                      <a:lnTo>
                        <a:pt x="2670" y="2308"/>
                      </a:lnTo>
                      <a:lnTo>
                        <a:pt x="2484" y="2299"/>
                      </a:lnTo>
                      <a:lnTo>
                        <a:pt x="2304" y="2285"/>
                      </a:lnTo>
                      <a:lnTo>
                        <a:pt x="2127" y="2266"/>
                      </a:lnTo>
                      <a:lnTo>
                        <a:pt x="1955" y="2240"/>
                      </a:lnTo>
                      <a:lnTo>
                        <a:pt x="1787" y="2210"/>
                      </a:lnTo>
                      <a:lnTo>
                        <a:pt x="1624" y="2175"/>
                      </a:lnTo>
                      <a:lnTo>
                        <a:pt x="1466" y="2137"/>
                      </a:lnTo>
                      <a:lnTo>
                        <a:pt x="1315" y="2092"/>
                      </a:lnTo>
                      <a:lnTo>
                        <a:pt x="1169" y="2045"/>
                      </a:lnTo>
                      <a:lnTo>
                        <a:pt x="1032" y="1991"/>
                      </a:lnTo>
                      <a:lnTo>
                        <a:pt x="900" y="1936"/>
                      </a:lnTo>
                      <a:lnTo>
                        <a:pt x="775" y="1877"/>
                      </a:lnTo>
                      <a:lnTo>
                        <a:pt x="659" y="1812"/>
                      </a:lnTo>
                      <a:lnTo>
                        <a:pt x="552" y="1745"/>
                      </a:lnTo>
                      <a:lnTo>
                        <a:pt x="451" y="1675"/>
                      </a:lnTo>
                      <a:lnTo>
                        <a:pt x="361" y="1602"/>
                      </a:lnTo>
                      <a:lnTo>
                        <a:pt x="279" y="1526"/>
                      </a:lnTo>
                      <a:lnTo>
                        <a:pt x="208" y="1448"/>
                      </a:lnTo>
                      <a:lnTo>
                        <a:pt x="146" y="1366"/>
                      </a:lnTo>
                      <a:lnTo>
                        <a:pt x="94" y="1283"/>
                      </a:lnTo>
                      <a:lnTo>
                        <a:pt x="54" y="1197"/>
                      </a:lnTo>
                      <a:lnTo>
                        <a:pt x="24" y="1109"/>
                      </a:lnTo>
                      <a:lnTo>
                        <a:pt x="7" y="1020"/>
                      </a:lnTo>
                      <a:lnTo>
                        <a:pt x="0" y="9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solidFill>
                    <a:schemeClr val="accent1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94" name="Freeform 16"/>
                <p:cNvSpPr>
                  <a:spLocks/>
                </p:cNvSpPr>
                <p:nvPr/>
              </p:nvSpPr>
              <p:spPr bwMode="auto">
                <a:xfrm>
                  <a:off x="3759200" y="5773738"/>
                  <a:ext cx="349250" cy="1725613"/>
                </a:xfrm>
                <a:custGeom>
                  <a:avLst/>
                  <a:gdLst>
                    <a:gd name="T0" fmla="*/ 0 w 220"/>
                    <a:gd name="T1" fmla="*/ 0 h 1087"/>
                    <a:gd name="T2" fmla="*/ 67 w 220"/>
                    <a:gd name="T3" fmla="*/ 60 h 1087"/>
                    <a:gd name="T4" fmla="*/ 140 w 220"/>
                    <a:gd name="T5" fmla="*/ 118 h 1087"/>
                    <a:gd name="T6" fmla="*/ 220 w 220"/>
                    <a:gd name="T7" fmla="*/ 175 h 1087"/>
                    <a:gd name="T8" fmla="*/ 220 w 220"/>
                    <a:gd name="T9" fmla="*/ 1087 h 1087"/>
                    <a:gd name="T10" fmla="*/ 140 w 220"/>
                    <a:gd name="T11" fmla="*/ 1033 h 1087"/>
                    <a:gd name="T12" fmla="*/ 67 w 220"/>
                    <a:gd name="T13" fmla="*/ 976 h 1087"/>
                    <a:gd name="T14" fmla="*/ 0 w 220"/>
                    <a:gd name="T15" fmla="*/ 919 h 1087"/>
                    <a:gd name="T16" fmla="*/ 0 w 220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0" h="1087">
                      <a:moveTo>
                        <a:pt x="0" y="0"/>
                      </a:moveTo>
                      <a:lnTo>
                        <a:pt x="67" y="60"/>
                      </a:lnTo>
                      <a:lnTo>
                        <a:pt x="140" y="118"/>
                      </a:lnTo>
                      <a:lnTo>
                        <a:pt x="220" y="175"/>
                      </a:lnTo>
                      <a:lnTo>
                        <a:pt x="220" y="1087"/>
                      </a:lnTo>
                      <a:lnTo>
                        <a:pt x="140" y="1033"/>
                      </a:lnTo>
                      <a:lnTo>
                        <a:pt x="67" y="976"/>
                      </a:lnTo>
                      <a:lnTo>
                        <a:pt x="0" y="9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95" name="Freeform 17"/>
                <p:cNvSpPr>
                  <a:spLocks/>
                </p:cNvSpPr>
                <p:nvPr/>
              </p:nvSpPr>
              <p:spPr bwMode="auto">
                <a:xfrm>
                  <a:off x="11436350" y="5773738"/>
                  <a:ext cx="347663" cy="1725613"/>
                </a:xfrm>
                <a:custGeom>
                  <a:avLst/>
                  <a:gdLst>
                    <a:gd name="T0" fmla="*/ 219 w 219"/>
                    <a:gd name="T1" fmla="*/ 0 h 1087"/>
                    <a:gd name="T2" fmla="*/ 219 w 219"/>
                    <a:gd name="T3" fmla="*/ 919 h 1087"/>
                    <a:gd name="T4" fmla="*/ 151 w 219"/>
                    <a:gd name="T5" fmla="*/ 976 h 1087"/>
                    <a:gd name="T6" fmla="*/ 78 w 219"/>
                    <a:gd name="T7" fmla="*/ 1033 h 1087"/>
                    <a:gd name="T8" fmla="*/ 0 w 219"/>
                    <a:gd name="T9" fmla="*/ 1087 h 1087"/>
                    <a:gd name="T10" fmla="*/ 0 w 219"/>
                    <a:gd name="T11" fmla="*/ 175 h 1087"/>
                    <a:gd name="T12" fmla="*/ 78 w 219"/>
                    <a:gd name="T13" fmla="*/ 118 h 1087"/>
                    <a:gd name="T14" fmla="*/ 151 w 219"/>
                    <a:gd name="T15" fmla="*/ 60 h 1087"/>
                    <a:gd name="T16" fmla="*/ 219 w 219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9" h="1087">
                      <a:moveTo>
                        <a:pt x="219" y="0"/>
                      </a:moveTo>
                      <a:lnTo>
                        <a:pt x="219" y="919"/>
                      </a:lnTo>
                      <a:lnTo>
                        <a:pt x="151" y="976"/>
                      </a:lnTo>
                      <a:lnTo>
                        <a:pt x="78" y="1033"/>
                      </a:lnTo>
                      <a:lnTo>
                        <a:pt x="0" y="1087"/>
                      </a:lnTo>
                      <a:lnTo>
                        <a:pt x="0" y="175"/>
                      </a:lnTo>
                      <a:lnTo>
                        <a:pt x="78" y="118"/>
                      </a:lnTo>
                      <a:lnTo>
                        <a:pt x="151" y="60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96" name="Freeform 18"/>
                <p:cNvSpPr>
                  <a:spLocks/>
                </p:cNvSpPr>
                <p:nvPr/>
              </p:nvSpPr>
              <p:spPr bwMode="auto">
                <a:xfrm>
                  <a:off x="4457700" y="6267450"/>
                  <a:ext cx="347663" cy="1598613"/>
                </a:xfrm>
                <a:custGeom>
                  <a:avLst/>
                  <a:gdLst>
                    <a:gd name="T0" fmla="*/ 0 w 219"/>
                    <a:gd name="T1" fmla="*/ 0 h 1007"/>
                    <a:gd name="T2" fmla="*/ 106 w 219"/>
                    <a:gd name="T3" fmla="*/ 53 h 1007"/>
                    <a:gd name="T4" fmla="*/ 219 w 219"/>
                    <a:gd name="T5" fmla="*/ 106 h 1007"/>
                    <a:gd name="T6" fmla="*/ 219 w 219"/>
                    <a:gd name="T7" fmla="*/ 1007 h 1007"/>
                    <a:gd name="T8" fmla="*/ 106 w 219"/>
                    <a:gd name="T9" fmla="*/ 959 h 1007"/>
                    <a:gd name="T10" fmla="*/ 0 w 219"/>
                    <a:gd name="T11" fmla="*/ 905 h 1007"/>
                    <a:gd name="T12" fmla="*/ 0 w 219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1007">
                      <a:moveTo>
                        <a:pt x="0" y="0"/>
                      </a:moveTo>
                      <a:lnTo>
                        <a:pt x="106" y="53"/>
                      </a:lnTo>
                      <a:lnTo>
                        <a:pt x="219" y="106"/>
                      </a:lnTo>
                      <a:lnTo>
                        <a:pt x="219" y="1007"/>
                      </a:lnTo>
                      <a:lnTo>
                        <a:pt x="106" y="959"/>
                      </a:lnTo>
                      <a:lnTo>
                        <a:pt x="0" y="9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97" name="Freeform 19"/>
                <p:cNvSpPr>
                  <a:spLocks/>
                </p:cNvSpPr>
                <p:nvPr/>
              </p:nvSpPr>
              <p:spPr bwMode="auto">
                <a:xfrm>
                  <a:off x="10737850" y="6267450"/>
                  <a:ext cx="349250" cy="1598613"/>
                </a:xfrm>
                <a:custGeom>
                  <a:avLst/>
                  <a:gdLst>
                    <a:gd name="T0" fmla="*/ 220 w 220"/>
                    <a:gd name="T1" fmla="*/ 0 h 1007"/>
                    <a:gd name="T2" fmla="*/ 220 w 220"/>
                    <a:gd name="T3" fmla="*/ 905 h 1007"/>
                    <a:gd name="T4" fmla="*/ 112 w 220"/>
                    <a:gd name="T5" fmla="*/ 959 h 1007"/>
                    <a:gd name="T6" fmla="*/ 0 w 220"/>
                    <a:gd name="T7" fmla="*/ 1007 h 1007"/>
                    <a:gd name="T8" fmla="*/ 0 w 220"/>
                    <a:gd name="T9" fmla="*/ 106 h 1007"/>
                    <a:gd name="T10" fmla="*/ 112 w 220"/>
                    <a:gd name="T11" fmla="*/ 53 h 1007"/>
                    <a:gd name="T12" fmla="*/ 220 w 220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1007">
                      <a:moveTo>
                        <a:pt x="220" y="0"/>
                      </a:moveTo>
                      <a:lnTo>
                        <a:pt x="220" y="905"/>
                      </a:lnTo>
                      <a:lnTo>
                        <a:pt x="112" y="959"/>
                      </a:lnTo>
                      <a:lnTo>
                        <a:pt x="0" y="1007"/>
                      </a:lnTo>
                      <a:lnTo>
                        <a:pt x="0" y="106"/>
                      </a:lnTo>
                      <a:lnTo>
                        <a:pt x="112" y="5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98" name="Freeform 20"/>
                <p:cNvSpPr>
                  <a:spLocks/>
                </p:cNvSpPr>
                <p:nvPr/>
              </p:nvSpPr>
              <p:spPr bwMode="auto">
                <a:xfrm>
                  <a:off x="5154613" y="6575425"/>
                  <a:ext cx="347663" cy="1530350"/>
                </a:xfrm>
                <a:custGeom>
                  <a:avLst/>
                  <a:gdLst>
                    <a:gd name="T0" fmla="*/ 0 w 219"/>
                    <a:gd name="T1" fmla="*/ 0 h 964"/>
                    <a:gd name="T2" fmla="*/ 108 w 219"/>
                    <a:gd name="T3" fmla="*/ 37 h 964"/>
                    <a:gd name="T4" fmla="*/ 219 w 219"/>
                    <a:gd name="T5" fmla="*/ 71 h 964"/>
                    <a:gd name="T6" fmla="*/ 219 w 219"/>
                    <a:gd name="T7" fmla="*/ 964 h 964"/>
                    <a:gd name="T8" fmla="*/ 108 w 219"/>
                    <a:gd name="T9" fmla="*/ 931 h 964"/>
                    <a:gd name="T10" fmla="*/ 0 w 219"/>
                    <a:gd name="T11" fmla="*/ 897 h 964"/>
                    <a:gd name="T12" fmla="*/ 0 w 219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64">
                      <a:moveTo>
                        <a:pt x="0" y="0"/>
                      </a:moveTo>
                      <a:lnTo>
                        <a:pt x="108" y="37"/>
                      </a:lnTo>
                      <a:lnTo>
                        <a:pt x="219" y="71"/>
                      </a:lnTo>
                      <a:lnTo>
                        <a:pt x="219" y="964"/>
                      </a:lnTo>
                      <a:lnTo>
                        <a:pt x="108" y="931"/>
                      </a:lnTo>
                      <a:lnTo>
                        <a:pt x="0" y="8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99" name="Freeform 21"/>
                <p:cNvSpPr>
                  <a:spLocks/>
                </p:cNvSpPr>
                <p:nvPr/>
              </p:nvSpPr>
              <p:spPr bwMode="auto">
                <a:xfrm>
                  <a:off x="10040938" y="6575425"/>
                  <a:ext cx="346075" cy="1530350"/>
                </a:xfrm>
                <a:custGeom>
                  <a:avLst/>
                  <a:gdLst>
                    <a:gd name="T0" fmla="*/ 218 w 218"/>
                    <a:gd name="T1" fmla="*/ 0 h 964"/>
                    <a:gd name="T2" fmla="*/ 218 w 218"/>
                    <a:gd name="T3" fmla="*/ 897 h 964"/>
                    <a:gd name="T4" fmla="*/ 111 w 218"/>
                    <a:gd name="T5" fmla="*/ 931 h 964"/>
                    <a:gd name="T6" fmla="*/ 0 w 218"/>
                    <a:gd name="T7" fmla="*/ 964 h 964"/>
                    <a:gd name="T8" fmla="*/ 0 w 218"/>
                    <a:gd name="T9" fmla="*/ 71 h 964"/>
                    <a:gd name="T10" fmla="*/ 111 w 218"/>
                    <a:gd name="T11" fmla="*/ 37 h 964"/>
                    <a:gd name="T12" fmla="*/ 218 w 218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8" h="964">
                      <a:moveTo>
                        <a:pt x="218" y="0"/>
                      </a:moveTo>
                      <a:lnTo>
                        <a:pt x="218" y="897"/>
                      </a:lnTo>
                      <a:lnTo>
                        <a:pt x="111" y="931"/>
                      </a:lnTo>
                      <a:lnTo>
                        <a:pt x="0" y="964"/>
                      </a:lnTo>
                      <a:lnTo>
                        <a:pt x="0" y="71"/>
                      </a:lnTo>
                      <a:lnTo>
                        <a:pt x="111" y="37"/>
                      </a:lnTo>
                      <a:lnTo>
                        <a:pt x="218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00" name="Freeform 22"/>
                <p:cNvSpPr>
                  <a:spLocks/>
                </p:cNvSpPr>
                <p:nvPr/>
              </p:nvSpPr>
              <p:spPr bwMode="auto">
                <a:xfrm>
                  <a:off x="6027738" y="6823075"/>
                  <a:ext cx="347663" cy="1470025"/>
                </a:xfrm>
                <a:custGeom>
                  <a:avLst/>
                  <a:gdLst>
                    <a:gd name="T0" fmla="*/ 0 w 219"/>
                    <a:gd name="T1" fmla="*/ 0 h 926"/>
                    <a:gd name="T2" fmla="*/ 108 w 219"/>
                    <a:gd name="T3" fmla="*/ 23 h 926"/>
                    <a:gd name="T4" fmla="*/ 219 w 219"/>
                    <a:gd name="T5" fmla="*/ 42 h 926"/>
                    <a:gd name="T6" fmla="*/ 219 w 219"/>
                    <a:gd name="T7" fmla="*/ 926 h 926"/>
                    <a:gd name="T8" fmla="*/ 108 w 219"/>
                    <a:gd name="T9" fmla="*/ 909 h 926"/>
                    <a:gd name="T10" fmla="*/ 0 w 219"/>
                    <a:gd name="T11" fmla="*/ 888 h 926"/>
                    <a:gd name="T12" fmla="*/ 0 w 219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26">
                      <a:moveTo>
                        <a:pt x="0" y="0"/>
                      </a:moveTo>
                      <a:lnTo>
                        <a:pt x="108" y="23"/>
                      </a:lnTo>
                      <a:lnTo>
                        <a:pt x="219" y="42"/>
                      </a:lnTo>
                      <a:lnTo>
                        <a:pt x="219" y="926"/>
                      </a:lnTo>
                      <a:lnTo>
                        <a:pt x="108" y="909"/>
                      </a:lnTo>
                      <a:lnTo>
                        <a:pt x="0" y="8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01" name="Freeform 23"/>
                <p:cNvSpPr>
                  <a:spLocks/>
                </p:cNvSpPr>
                <p:nvPr/>
              </p:nvSpPr>
              <p:spPr bwMode="auto">
                <a:xfrm>
                  <a:off x="9167813" y="6823075"/>
                  <a:ext cx="349250" cy="1470025"/>
                </a:xfrm>
                <a:custGeom>
                  <a:avLst/>
                  <a:gdLst>
                    <a:gd name="T0" fmla="*/ 220 w 220"/>
                    <a:gd name="T1" fmla="*/ 0 h 926"/>
                    <a:gd name="T2" fmla="*/ 220 w 220"/>
                    <a:gd name="T3" fmla="*/ 888 h 926"/>
                    <a:gd name="T4" fmla="*/ 111 w 220"/>
                    <a:gd name="T5" fmla="*/ 909 h 926"/>
                    <a:gd name="T6" fmla="*/ 0 w 220"/>
                    <a:gd name="T7" fmla="*/ 926 h 926"/>
                    <a:gd name="T8" fmla="*/ 0 w 220"/>
                    <a:gd name="T9" fmla="*/ 42 h 926"/>
                    <a:gd name="T10" fmla="*/ 111 w 220"/>
                    <a:gd name="T11" fmla="*/ 23 h 926"/>
                    <a:gd name="T12" fmla="*/ 220 w 220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926">
                      <a:moveTo>
                        <a:pt x="220" y="0"/>
                      </a:moveTo>
                      <a:lnTo>
                        <a:pt x="220" y="888"/>
                      </a:lnTo>
                      <a:lnTo>
                        <a:pt x="111" y="909"/>
                      </a:lnTo>
                      <a:lnTo>
                        <a:pt x="0" y="926"/>
                      </a:lnTo>
                      <a:lnTo>
                        <a:pt x="0" y="42"/>
                      </a:lnTo>
                      <a:lnTo>
                        <a:pt x="111" y="2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02" name="Freeform 24"/>
                <p:cNvSpPr>
                  <a:spLocks/>
                </p:cNvSpPr>
                <p:nvPr/>
              </p:nvSpPr>
              <p:spPr bwMode="auto">
                <a:xfrm>
                  <a:off x="7073900" y="6975475"/>
                  <a:ext cx="347663" cy="1417638"/>
                </a:xfrm>
                <a:custGeom>
                  <a:avLst/>
                  <a:gdLst>
                    <a:gd name="T0" fmla="*/ 0 w 219"/>
                    <a:gd name="T1" fmla="*/ 0 h 893"/>
                    <a:gd name="T2" fmla="*/ 110 w 219"/>
                    <a:gd name="T3" fmla="*/ 7 h 893"/>
                    <a:gd name="T4" fmla="*/ 219 w 219"/>
                    <a:gd name="T5" fmla="*/ 12 h 893"/>
                    <a:gd name="T6" fmla="*/ 219 w 219"/>
                    <a:gd name="T7" fmla="*/ 893 h 893"/>
                    <a:gd name="T8" fmla="*/ 110 w 219"/>
                    <a:gd name="T9" fmla="*/ 890 h 893"/>
                    <a:gd name="T10" fmla="*/ 0 w 219"/>
                    <a:gd name="T11" fmla="*/ 881 h 893"/>
                    <a:gd name="T12" fmla="*/ 0 w 219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893">
                      <a:moveTo>
                        <a:pt x="0" y="0"/>
                      </a:moveTo>
                      <a:lnTo>
                        <a:pt x="110" y="7"/>
                      </a:lnTo>
                      <a:lnTo>
                        <a:pt x="219" y="12"/>
                      </a:lnTo>
                      <a:lnTo>
                        <a:pt x="219" y="893"/>
                      </a:lnTo>
                      <a:lnTo>
                        <a:pt x="110" y="890"/>
                      </a:lnTo>
                      <a:lnTo>
                        <a:pt x="0" y="8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03" name="Freeform 25"/>
                <p:cNvSpPr>
                  <a:spLocks/>
                </p:cNvSpPr>
                <p:nvPr/>
              </p:nvSpPr>
              <p:spPr bwMode="auto">
                <a:xfrm>
                  <a:off x="8120063" y="6975475"/>
                  <a:ext cx="350838" cy="1417638"/>
                </a:xfrm>
                <a:custGeom>
                  <a:avLst/>
                  <a:gdLst>
                    <a:gd name="T0" fmla="*/ 221 w 221"/>
                    <a:gd name="T1" fmla="*/ 0 h 893"/>
                    <a:gd name="T2" fmla="*/ 221 w 221"/>
                    <a:gd name="T3" fmla="*/ 881 h 893"/>
                    <a:gd name="T4" fmla="*/ 110 w 221"/>
                    <a:gd name="T5" fmla="*/ 890 h 893"/>
                    <a:gd name="T6" fmla="*/ 0 w 221"/>
                    <a:gd name="T7" fmla="*/ 893 h 893"/>
                    <a:gd name="T8" fmla="*/ 0 w 221"/>
                    <a:gd name="T9" fmla="*/ 12 h 893"/>
                    <a:gd name="T10" fmla="*/ 110 w 221"/>
                    <a:gd name="T11" fmla="*/ 7 h 893"/>
                    <a:gd name="T12" fmla="*/ 221 w 221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1" h="893">
                      <a:moveTo>
                        <a:pt x="221" y="0"/>
                      </a:moveTo>
                      <a:lnTo>
                        <a:pt x="221" y="881"/>
                      </a:lnTo>
                      <a:lnTo>
                        <a:pt x="110" y="890"/>
                      </a:lnTo>
                      <a:lnTo>
                        <a:pt x="0" y="893"/>
                      </a:lnTo>
                      <a:lnTo>
                        <a:pt x="0" y="12"/>
                      </a:lnTo>
                      <a:lnTo>
                        <a:pt x="110" y="7"/>
                      </a:lnTo>
                      <a:lnTo>
                        <a:pt x="221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389" name="Group 388"/>
              <p:cNvGrpSpPr/>
              <p:nvPr/>
            </p:nvGrpSpPr>
            <p:grpSpPr>
              <a:xfrm>
                <a:off x="6338645" y="2741246"/>
                <a:ext cx="9070975" cy="4368800"/>
                <a:chOff x="3235325" y="2628900"/>
                <a:chExt cx="9070975" cy="4368800"/>
              </a:xfrm>
            </p:grpSpPr>
            <p:sp>
              <p:nvSpPr>
                <p:cNvPr id="390" name="Freeform 26"/>
                <p:cNvSpPr>
                  <a:spLocks/>
                </p:cNvSpPr>
                <p:nvPr/>
              </p:nvSpPr>
              <p:spPr bwMode="auto">
                <a:xfrm>
                  <a:off x="3235325" y="2628900"/>
                  <a:ext cx="9070975" cy="4368800"/>
                </a:xfrm>
                <a:custGeom>
                  <a:avLst/>
                  <a:gdLst>
                    <a:gd name="T0" fmla="*/ 3038 w 5714"/>
                    <a:gd name="T1" fmla="*/ 2 h 2752"/>
                    <a:gd name="T2" fmla="*/ 3390 w 5714"/>
                    <a:gd name="T3" fmla="*/ 21 h 2752"/>
                    <a:gd name="T4" fmla="*/ 3728 w 5714"/>
                    <a:gd name="T5" fmla="*/ 59 h 2752"/>
                    <a:gd name="T6" fmla="*/ 4047 w 5714"/>
                    <a:gd name="T7" fmla="*/ 115 h 2752"/>
                    <a:gd name="T8" fmla="*/ 4349 w 5714"/>
                    <a:gd name="T9" fmla="*/ 186 h 2752"/>
                    <a:gd name="T10" fmla="*/ 4627 w 5714"/>
                    <a:gd name="T11" fmla="*/ 273 h 2752"/>
                    <a:gd name="T12" fmla="*/ 4878 w 5714"/>
                    <a:gd name="T13" fmla="*/ 374 h 2752"/>
                    <a:gd name="T14" fmla="*/ 5102 w 5714"/>
                    <a:gd name="T15" fmla="*/ 488 h 2752"/>
                    <a:gd name="T16" fmla="*/ 5296 w 5714"/>
                    <a:gd name="T17" fmla="*/ 617 h 2752"/>
                    <a:gd name="T18" fmla="*/ 5456 w 5714"/>
                    <a:gd name="T19" fmla="*/ 756 h 2752"/>
                    <a:gd name="T20" fmla="*/ 5581 w 5714"/>
                    <a:gd name="T21" fmla="*/ 905 h 2752"/>
                    <a:gd name="T22" fmla="*/ 5666 w 5714"/>
                    <a:gd name="T23" fmla="*/ 1065 h 2752"/>
                    <a:gd name="T24" fmla="*/ 5709 w 5714"/>
                    <a:gd name="T25" fmla="*/ 1233 h 2752"/>
                    <a:gd name="T26" fmla="*/ 5709 w 5714"/>
                    <a:gd name="T27" fmla="*/ 1412 h 2752"/>
                    <a:gd name="T28" fmla="*/ 5662 w 5714"/>
                    <a:gd name="T29" fmla="*/ 1590 h 2752"/>
                    <a:gd name="T30" fmla="*/ 5569 w 5714"/>
                    <a:gd name="T31" fmla="*/ 1762 h 2752"/>
                    <a:gd name="T32" fmla="*/ 5435 w 5714"/>
                    <a:gd name="T33" fmla="*/ 1927 h 2752"/>
                    <a:gd name="T34" fmla="*/ 5263 w 5714"/>
                    <a:gd name="T35" fmla="*/ 2081 h 2752"/>
                    <a:gd name="T36" fmla="*/ 5055 w 5714"/>
                    <a:gd name="T37" fmla="*/ 2224 h 2752"/>
                    <a:gd name="T38" fmla="*/ 4816 w 5714"/>
                    <a:gd name="T39" fmla="*/ 2352 h 2752"/>
                    <a:gd name="T40" fmla="*/ 4545 w 5714"/>
                    <a:gd name="T41" fmla="*/ 2467 h 2752"/>
                    <a:gd name="T42" fmla="*/ 4248 w 5714"/>
                    <a:gd name="T43" fmla="*/ 2564 h 2752"/>
                    <a:gd name="T44" fmla="*/ 3929 w 5714"/>
                    <a:gd name="T45" fmla="*/ 2644 h 2752"/>
                    <a:gd name="T46" fmla="*/ 3588 w 5714"/>
                    <a:gd name="T47" fmla="*/ 2702 h 2752"/>
                    <a:gd name="T48" fmla="*/ 3230 w 5714"/>
                    <a:gd name="T49" fmla="*/ 2738 h 2752"/>
                    <a:gd name="T50" fmla="*/ 2857 w 5714"/>
                    <a:gd name="T51" fmla="*/ 2752 h 2752"/>
                    <a:gd name="T52" fmla="*/ 2484 w 5714"/>
                    <a:gd name="T53" fmla="*/ 2738 h 2752"/>
                    <a:gd name="T54" fmla="*/ 2127 w 5714"/>
                    <a:gd name="T55" fmla="*/ 2702 h 2752"/>
                    <a:gd name="T56" fmla="*/ 1787 w 5714"/>
                    <a:gd name="T57" fmla="*/ 2644 h 2752"/>
                    <a:gd name="T58" fmla="*/ 1466 w 5714"/>
                    <a:gd name="T59" fmla="*/ 2564 h 2752"/>
                    <a:gd name="T60" fmla="*/ 1169 w 5714"/>
                    <a:gd name="T61" fmla="*/ 2467 h 2752"/>
                    <a:gd name="T62" fmla="*/ 900 w 5714"/>
                    <a:gd name="T63" fmla="*/ 2352 h 2752"/>
                    <a:gd name="T64" fmla="*/ 659 w 5714"/>
                    <a:gd name="T65" fmla="*/ 2224 h 2752"/>
                    <a:gd name="T66" fmla="*/ 451 w 5714"/>
                    <a:gd name="T67" fmla="*/ 2081 h 2752"/>
                    <a:gd name="T68" fmla="*/ 279 w 5714"/>
                    <a:gd name="T69" fmla="*/ 1927 h 2752"/>
                    <a:gd name="T70" fmla="*/ 146 w 5714"/>
                    <a:gd name="T71" fmla="*/ 1762 h 2752"/>
                    <a:gd name="T72" fmla="*/ 54 w 5714"/>
                    <a:gd name="T73" fmla="*/ 1590 h 2752"/>
                    <a:gd name="T74" fmla="*/ 7 w 5714"/>
                    <a:gd name="T75" fmla="*/ 1412 h 2752"/>
                    <a:gd name="T76" fmla="*/ 5 w 5714"/>
                    <a:gd name="T77" fmla="*/ 1233 h 2752"/>
                    <a:gd name="T78" fmla="*/ 50 w 5714"/>
                    <a:gd name="T79" fmla="*/ 1065 h 2752"/>
                    <a:gd name="T80" fmla="*/ 135 w 5714"/>
                    <a:gd name="T81" fmla="*/ 905 h 2752"/>
                    <a:gd name="T82" fmla="*/ 258 w 5714"/>
                    <a:gd name="T83" fmla="*/ 756 h 2752"/>
                    <a:gd name="T84" fmla="*/ 420 w 5714"/>
                    <a:gd name="T85" fmla="*/ 617 h 2752"/>
                    <a:gd name="T86" fmla="*/ 612 w 5714"/>
                    <a:gd name="T87" fmla="*/ 488 h 2752"/>
                    <a:gd name="T88" fmla="*/ 836 w 5714"/>
                    <a:gd name="T89" fmla="*/ 374 h 2752"/>
                    <a:gd name="T90" fmla="*/ 1089 w 5714"/>
                    <a:gd name="T91" fmla="*/ 273 h 2752"/>
                    <a:gd name="T92" fmla="*/ 1367 w 5714"/>
                    <a:gd name="T93" fmla="*/ 186 h 2752"/>
                    <a:gd name="T94" fmla="*/ 1667 w 5714"/>
                    <a:gd name="T95" fmla="*/ 115 h 2752"/>
                    <a:gd name="T96" fmla="*/ 1986 w 5714"/>
                    <a:gd name="T97" fmla="*/ 59 h 2752"/>
                    <a:gd name="T98" fmla="*/ 2325 w 5714"/>
                    <a:gd name="T99" fmla="*/ 21 h 2752"/>
                    <a:gd name="T100" fmla="*/ 2677 w 5714"/>
                    <a:gd name="T101" fmla="*/ 2 h 27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752">
                      <a:moveTo>
                        <a:pt x="2857" y="0"/>
                      </a:moveTo>
                      <a:lnTo>
                        <a:pt x="3038" y="2"/>
                      </a:lnTo>
                      <a:lnTo>
                        <a:pt x="3216" y="9"/>
                      </a:lnTo>
                      <a:lnTo>
                        <a:pt x="3390" y="21"/>
                      </a:lnTo>
                      <a:lnTo>
                        <a:pt x="3561" y="38"/>
                      </a:lnTo>
                      <a:lnTo>
                        <a:pt x="3728" y="59"/>
                      </a:lnTo>
                      <a:lnTo>
                        <a:pt x="3891" y="85"/>
                      </a:lnTo>
                      <a:lnTo>
                        <a:pt x="4047" y="115"/>
                      </a:lnTo>
                      <a:lnTo>
                        <a:pt x="4202" y="148"/>
                      </a:lnTo>
                      <a:lnTo>
                        <a:pt x="4349" y="186"/>
                      </a:lnTo>
                      <a:lnTo>
                        <a:pt x="4490" y="228"/>
                      </a:lnTo>
                      <a:lnTo>
                        <a:pt x="4627" y="273"/>
                      </a:lnTo>
                      <a:lnTo>
                        <a:pt x="4755" y="321"/>
                      </a:lnTo>
                      <a:lnTo>
                        <a:pt x="4878" y="374"/>
                      </a:lnTo>
                      <a:lnTo>
                        <a:pt x="4994" y="429"/>
                      </a:lnTo>
                      <a:lnTo>
                        <a:pt x="5102" y="488"/>
                      </a:lnTo>
                      <a:lnTo>
                        <a:pt x="5203" y="551"/>
                      </a:lnTo>
                      <a:lnTo>
                        <a:pt x="5296" y="617"/>
                      </a:lnTo>
                      <a:lnTo>
                        <a:pt x="5380" y="685"/>
                      </a:lnTo>
                      <a:lnTo>
                        <a:pt x="5456" y="756"/>
                      </a:lnTo>
                      <a:lnTo>
                        <a:pt x="5524" y="829"/>
                      </a:lnTo>
                      <a:lnTo>
                        <a:pt x="5581" y="905"/>
                      </a:lnTo>
                      <a:lnTo>
                        <a:pt x="5628" y="985"/>
                      </a:lnTo>
                      <a:lnTo>
                        <a:pt x="5666" y="1065"/>
                      </a:lnTo>
                      <a:lnTo>
                        <a:pt x="5694" y="1148"/>
                      </a:lnTo>
                      <a:lnTo>
                        <a:pt x="5709" y="1233"/>
                      </a:lnTo>
                      <a:lnTo>
                        <a:pt x="5714" y="1320"/>
                      </a:lnTo>
                      <a:lnTo>
                        <a:pt x="5709" y="1412"/>
                      </a:lnTo>
                      <a:lnTo>
                        <a:pt x="5692" y="1501"/>
                      </a:lnTo>
                      <a:lnTo>
                        <a:pt x="5662" y="1590"/>
                      </a:lnTo>
                      <a:lnTo>
                        <a:pt x="5621" y="1677"/>
                      </a:lnTo>
                      <a:lnTo>
                        <a:pt x="5569" y="1762"/>
                      </a:lnTo>
                      <a:lnTo>
                        <a:pt x="5508" y="1845"/>
                      </a:lnTo>
                      <a:lnTo>
                        <a:pt x="5435" y="1927"/>
                      </a:lnTo>
                      <a:lnTo>
                        <a:pt x="5353" y="2005"/>
                      </a:lnTo>
                      <a:lnTo>
                        <a:pt x="5263" y="2081"/>
                      </a:lnTo>
                      <a:lnTo>
                        <a:pt x="5164" y="2154"/>
                      </a:lnTo>
                      <a:lnTo>
                        <a:pt x="5055" y="2224"/>
                      </a:lnTo>
                      <a:lnTo>
                        <a:pt x="4939" y="2290"/>
                      </a:lnTo>
                      <a:lnTo>
                        <a:pt x="4816" y="2352"/>
                      </a:lnTo>
                      <a:lnTo>
                        <a:pt x="4684" y="2411"/>
                      </a:lnTo>
                      <a:lnTo>
                        <a:pt x="4545" y="2467"/>
                      </a:lnTo>
                      <a:lnTo>
                        <a:pt x="4399" y="2517"/>
                      </a:lnTo>
                      <a:lnTo>
                        <a:pt x="4248" y="2564"/>
                      </a:lnTo>
                      <a:lnTo>
                        <a:pt x="4091" y="2606"/>
                      </a:lnTo>
                      <a:lnTo>
                        <a:pt x="3929" y="2644"/>
                      </a:lnTo>
                      <a:lnTo>
                        <a:pt x="3761" y="2675"/>
                      </a:lnTo>
                      <a:lnTo>
                        <a:pt x="3588" y="2702"/>
                      </a:lnTo>
                      <a:lnTo>
                        <a:pt x="3411" y="2724"/>
                      </a:lnTo>
                      <a:lnTo>
                        <a:pt x="3230" y="2738"/>
                      </a:lnTo>
                      <a:lnTo>
                        <a:pt x="3046" y="2748"/>
                      </a:lnTo>
                      <a:lnTo>
                        <a:pt x="2857" y="2752"/>
                      </a:lnTo>
                      <a:lnTo>
                        <a:pt x="2670" y="2748"/>
                      </a:lnTo>
                      <a:lnTo>
                        <a:pt x="2484" y="2738"/>
                      </a:lnTo>
                      <a:lnTo>
                        <a:pt x="2304" y="2724"/>
                      </a:lnTo>
                      <a:lnTo>
                        <a:pt x="2127" y="2702"/>
                      </a:lnTo>
                      <a:lnTo>
                        <a:pt x="1955" y="2675"/>
                      </a:lnTo>
                      <a:lnTo>
                        <a:pt x="1787" y="2644"/>
                      </a:lnTo>
                      <a:lnTo>
                        <a:pt x="1624" y="2606"/>
                      </a:lnTo>
                      <a:lnTo>
                        <a:pt x="1466" y="2564"/>
                      </a:lnTo>
                      <a:lnTo>
                        <a:pt x="1315" y="2517"/>
                      </a:lnTo>
                      <a:lnTo>
                        <a:pt x="1169" y="2467"/>
                      </a:lnTo>
                      <a:lnTo>
                        <a:pt x="1032" y="2411"/>
                      </a:lnTo>
                      <a:lnTo>
                        <a:pt x="900" y="2352"/>
                      </a:lnTo>
                      <a:lnTo>
                        <a:pt x="775" y="2290"/>
                      </a:lnTo>
                      <a:lnTo>
                        <a:pt x="659" y="2224"/>
                      </a:lnTo>
                      <a:lnTo>
                        <a:pt x="552" y="2154"/>
                      </a:lnTo>
                      <a:lnTo>
                        <a:pt x="451" y="2081"/>
                      </a:lnTo>
                      <a:lnTo>
                        <a:pt x="361" y="2005"/>
                      </a:lnTo>
                      <a:lnTo>
                        <a:pt x="279" y="1927"/>
                      </a:lnTo>
                      <a:lnTo>
                        <a:pt x="208" y="1845"/>
                      </a:lnTo>
                      <a:lnTo>
                        <a:pt x="146" y="1762"/>
                      </a:lnTo>
                      <a:lnTo>
                        <a:pt x="94" y="1677"/>
                      </a:lnTo>
                      <a:lnTo>
                        <a:pt x="54" y="1590"/>
                      </a:lnTo>
                      <a:lnTo>
                        <a:pt x="24" y="1501"/>
                      </a:lnTo>
                      <a:lnTo>
                        <a:pt x="7" y="1412"/>
                      </a:lnTo>
                      <a:lnTo>
                        <a:pt x="0" y="1320"/>
                      </a:lnTo>
                      <a:lnTo>
                        <a:pt x="5" y="1233"/>
                      </a:lnTo>
                      <a:lnTo>
                        <a:pt x="23" y="1148"/>
                      </a:lnTo>
                      <a:lnTo>
                        <a:pt x="50" y="1065"/>
                      </a:lnTo>
                      <a:lnTo>
                        <a:pt x="87" y="985"/>
                      </a:lnTo>
                      <a:lnTo>
                        <a:pt x="135" y="905"/>
                      </a:lnTo>
                      <a:lnTo>
                        <a:pt x="193" y="829"/>
                      </a:lnTo>
                      <a:lnTo>
                        <a:pt x="258" y="756"/>
                      </a:lnTo>
                      <a:lnTo>
                        <a:pt x="335" y="685"/>
                      </a:lnTo>
                      <a:lnTo>
                        <a:pt x="420" y="617"/>
                      </a:lnTo>
                      <a:lnTo>
                        <a:pt x="512" y="551"/>
                      </a:lnTo>
                      <a:lnTo>
                        <a:pt x="612" y="488"/>
                      </a:lnTo>
                      <a:lnTo>
                        <a:pt x="722" y="429"/>
                      </a:lnTo>
                      <a:lnTo>
                        <a:pt x="836" y="374"/>
                      </a:lnTo>
                      <a:lnTo>
                        <a:pt x="959" y="321"/>
                      </a:lnTo>
                      <a:lnTo>
                        <a:pt x="1089" y="273"/>
                      </a:lnTo>
                      <a:lnTo>
                        <a:pt x="1225" y="228"/>
                      </a:lnTo>
                      <a:lnTo>
                        <a:pt x="1367" y="186"/>
                      </a:lnTo>
                      <a:lnTo>
                        <a:pt x="1514" y="148"/>
                      </a:lnTo>
                      <a:lnTo>
                        <a:pt x="1667" y="115"/>
                      </a:lnTo>
                      <a:lnTo>
                        <a:pt x="1825" y="85"/>
                      </a:lnTo>
                      <a:lnTo>
                        <a:pt x="1986" y="59"/>
                      </a:lnTo>
                      <a:lnTo>
                        <a:pt x="2155" y="38"/>
                      </a:lnTo>
                      <a:lnTo>
                        <a:pt x="2325" y="21"/>
                      </a:lnTo>
                      <a:lnTo>
                        <a:pt x="2500" y="9"/>
                      </a:lnTo>
                      <a:lnTo>
                        <a:pt x="2677" y="2"/>
                      </a:lnTo>
                      <a:lnTo>
                        <a:pt x="285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91" name="Freeform 27"/>
                <p:cNvSpPr>
                  <a:spLocks/>
                </p:cNvSpPr>
                <p:nvPr/>
              </p:nvSpPr>
              <p:spPr bwMode="auto">
                <a:xfrm>
                  <a:off x="3932238" y="3152775"/>
                  <a:ext cx="7677150" cy="3138488"/>
                </a:xfrm>
                <a:custGeom>
                  <a:avLst/>
                  <a:gdLst>
                    <a:gd name="T0" fmla="*/ 2611 w 4836"/>
                    <a:gd name="T1" fmla="*/ 4 h 1977"/>
                    <a:gd name="T2" fmla="*/ 2977 w 4836"/>
                    <a:gd name="T3" fmla="*/ 28 h 1977"/>
                    <a:gd name="T4" fmla="*/ 3312 w 4836"/>
                    <a:gd name="T5" fmla="*/ 75 h 1977"/>
                    <a:gd name="T6" fmla="*/ 3619 w 4836"/>
                    <a:gd name="T7" fmla="*/ 141 h 1977"/>
                    <a:gd name="T8" fmla="*/ 3893 w 4836"/>
                    <a:gd name="T9" fmla="*/ 224 h 1977"/>
                    <a:gd name="T10" fmla="*/ 4136 w 4836"/>
                    <a:gd name="T11" fmla="*/ 318 h 1977"/>
                    <a:gd name="T12" fmla="*/ 4344 w 4836"/>
                    <a:gd name="T13" fmla="*/ 424 h 1977"/>
                    <a:gd name="T14" fmla="*/ 4517 w 4836"/>
                    <a:gd name="T15" fmla="*/ 535 h 1977"/>
                    <a:gd name="T16" fmla="*/ 4654 w 4836"/>
                    <a:gd name="T17" fmla="*/ 652 h 1977"/>
                    <a:gd name="T18" fmla="*/ 4755 w 4836"/>
                    <a:gd name="T19" fmla="*/ 768 h 1977"/>
                    <a:gd name="T20" fmla="*/ 4816 w 4836"/>
                    <a:gd name="T21" fmla="*/ 883 h 1977"/>
                    <a:gd name="T22" fmla="*/ 4836 w 4836"/>
                    <a:gd name="T23" fmla="*/ 990 h 1977"/>
                    <a:gd name="T24" fmla="*/ 4816 w 4836"/>
                    <a:gd name="T25" fmla="*/ 1100 h 1977"/>
                    <a:gd name="T26" fmla="*/ 4755 w 4836"/>
                    <a:gd name="T27" fmla="*/ 1213 h 1977"/>
                    <a:gd name="T28" fmla="*/ 4654 w 4836"/>
                    <a:gd name="T29" fmla="*/ 1329 h 1977"/>
                    <a:gd name="T30" fmla="*/ 4517 w 4836"/>
                    <a:gd name="T31" fmla="*/ 1444 h 1977"/>
                    <a:gd name="T32" fmla="*/ 4344 w 4836"/>
                    <a:gd name="T33" fmla="*/ 1555 h 1977"/>
                    <a:gd name="T34" fmla="*/ 4136 w 4836"/>
                    <a:gd name="T35" fmla="*/ 1659 h 1977"/>
                    <a:gd name="T36" fmla="*/ 3893 w 4836"/>
                    <a:gd name="T37" fmla="*/ 1755 h 1977"/>
                    <a:gd name="T38" fmla="*/ 3619 w 4836"/>
                    <a:gd name="T39" fmla="*/ 1836 h 1977"/>
                    <a:gd name="T40" fmla="*/ 3312 w 4836"/>
                    <a:gd name="T41" fmla="*/ 1902 h 1977"/>
                    <a:gd name="T42" fmla="*/ 2977 w 4836"/>
                    <a:gd name="T43" fmla="*/ 1949 h 1977"/>
                    <a:gd name="T44" fmla="*/ 2611 w 4836"/>
                    <a:gd name="T45" fmla="*/ 1974 h 1977"/>
                    <a:gd name="T46" fmla="*/ 2226 w 4836"/>
                    <a:gd name="T47" fmla="*/ 1974 h 1977"/>
                    <a:gd name="T48" fmla="*/ 1861 w 4836"/>
                    <a:gd name="T49" fmla="*/ 1949 h 1977"/>
                    <a:gd name="T50" fmla="*/ 1525 w 4836"/>
                    <a:gd name="T51" fmla="*/ 1902 h 1977"/>
                    <a:gd name="T52" fmla="*/ 1218 w 4836"/>
                    <a:gd name="T53" fmla="*/ 1836 h 1977"/>
                    <a:gd name="T54" fmla="*/ 944 w 4836"/>
                    <a:gd name="T55" fmla="*/ 1755 h 1977"/>
                    <a:gd name="T56" fmla="*/ 701 w 4836"/>
                    <a:gd name="T57" fmla="*/ 1659 h 1977"/>
                    <a:gd name="T58" fmla="*/ 493 w 4836"/>
                    <a:gd name="T59" fmla="*/ 1555 h 1977"/>
                    <a:gd name="T60" fmla="*/ 319 w 4836"/>
                    <a:gd name="T61" fmla="*/ 1444 h 1977"/>
                    <a:gd name="T62" fmla="*/ 182 w 4836"/>
                    <a:gd name="T63" fmla="*/ 1329 h 1977"/>
                    <a:gd name="T64" fmla="*/ 81 w 4836"/>
                    <a:gd name="T65" fmla="*/ 1213 h 1977"/>
                    <a:gd name="T66" fmla="*/ 21 w 4836"/>
                    <a:gd name="T67" fmla="*/ 1100 h 1977"/>
                    <a:gd name="T68" fmla="*/ 0 w 4836"/>
                    <a:gd name="T69" fmla="*/ 990 h 1977"/>
                    <a:gd name="T70" fmla="*/ 21 w 4836"/>
                    <a:gd name="T71" fmla="*/ 883 h 1977"/>
                    <a:gd name="T72" fmla="*/ 81 w 4836"/>
                    <a:gd name="T73" fmla="*/ 768 h 1977"/>
                    <a:gd name="T74" fmla="*/ 182 w 4836"/>
                    <a:gd name="T75" fmla="*/ 652 h 1977"/>
                    <a:gd name="T76" fmla="*/ 319 w 4836"/>
                    <a:gd name="T77" fmla="*/ 535 h 1977"/>
                    <a:gd name="T78" fmla="*/ 493 w 4836"/>
                    <a:gd name="T79" fmla="*/ 424 h 1977"/>
                    <a:gd name="T80" fmla="*/ 701 w 4836"/>
                    <a:gd name="T81" fmla="*/ 318 h 1977"/>
                    <a:gd name="T82" fmla="*/ 944 w 4836"/>
                    <a:gd name="T83" fmla="*/ 224 h 1977"/>
                    <a:gd name="T84" fmla="*/ 1218 w 4836"/>
                    <a:gd name="T85" fmla="*/ 141 h 1977"/>
                    <a:gd name="T86" fmla="*/ 1525 w 4836"/>
                    <a:gd name="T87" fmla="*/ 75 h 1977"/>
                    <a:gd name="T88" fmla="*/ 1861 w 4836"/>
                    <a:gd name="T89" fmla="*/ 28 h 1977"/>
                    <a:gd name="T90" fmla="*/ 2226 w 4836"/>
                    <a:gd name="T91" fmla="*/ 4 h 19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836" h="1977">
                      <a:moveTo>
                        <a:pt x="2418" y="0"/>
                      </a:moveTo>
                      <a:lnTo>
                        <a:pt x="2611" y="4"/>
                      </a:lnTo>
                      <a:lnTo>
                        <a:pt x="2796" y="12"/>
                      </a:lnTo>
                      <a:lnTo>
                        <a:pt x="2977" y="28"/>
                      </a:lnTo>
                      <a:lnTo>
                        <a:pt x="3149" y="49"/>
                      </a:lnTo>
                      <a:lnTo>
                        <a:pt x="3312" y="75"/>
                      </a:lnTo>
                      <a:lnTo>
                        <a:pt x="3469" y="106"/>
                      </a:lnTo>
                      <a:lnTo>
                        <a:pt x="3619" y="141"/>
                      </a:lnTo>
                      <a:lnTo>
                        <a:pt x="3759" y="181"/>
                      </a:lnTo>
                      <a:lnTo>
                        <a:pt x="3893" y="224"/>
                      </a:lnTo>
                      <a:lnTo>
                        <a:pt x="4019" y="269"/>
                      </a:lnTo>
                      <a:lnTo>
                        <a:pt x="4136" y="318"/>
                      </a:lnTo>
                      <a:lnTo>
                        <a:pt x="4245" y="370"/>
                      </a:lnTo>
                      <a:lnTo>
                        <a:pt x="4344" y="424"/>
                      </a:lnTo>
                      <a:lnTo>
                        <a:pt x="4436" y="480"/>
                      </a:lnTo>
                      <a:lnTo>
                        <a:pt x="4517" y="535"/>
                      </a:lnTo>
                      <a:lnTo>
                        <a:pt x="4592" y="593"/>
                      </a:lnTo>
                      <a:lnTo>
                        <a:pt x="4654" y="652"/>
                      </a:lnTo>
                      <a:lnTo>
                        <a:pt x="4710" y="709"/>
                      </a:lnTo>
                      <a:lnTo>
                        <a:pt x="4755" y="768"/>
                      </a:lnTo>
                      <a:lnTo>
                        <a:pt x="4790" y="825"/>
                      </a:lnTo>
                      <a:lnTo>
                        <a:pt x="4816" y="883"/>
                      </a:lnTo>
                      <a:lnTo>
                        <a:pt x="4831" y="937"/>
                      </a:lnTo>
                      <a:lnTo>
                        <a:pt x="4836" y="990"/>
                      </a:lnTo>
                      <a:lnTo>
                        <a:pt x="4831" y="1044"/>
                      </a:lnTo>
                      <a:lnTo>
                        <a:pt x="4816" y="1100"/>
                      </a:lnTo>
                      <a:lnTo>
                        <a:pt x="4790" y="1155"/>
                      </a:lnTo>
                      <a:lnTo>
                        <a:pt x="4755" y="1213"/>
                      </a:lnTo>
                      <a:lnTo>
                        <a:pt x="4710" y="1270"/>
                      </a:lnTo>
                      <a:lnTo>
                        <a:pt x="4654" y="1329"/>
                      </a:lnTo>
                      <a:lnTo>
                        <a:pt x="4592" y="1386"/>
                      </a:lnTo>
                      <a:lnTo>
                        <a:pt x="4517" y="1444"/>
                      </a:lnTo>
                      <a:lnTo>
                        <a:pt x="4436" y="1501"/>
                      </a:lnTo>
                      <a:lnTo>
                        <a:pt x="4344" y="1555"/>
                      </a:lnTo>
                      <a:lnTo>
                        <a:pt x="4245" y="1609"/>
                      </a:lnTo>
                      <a:lnTo>
                        <a:pt x="4136" y="1659"/>
                      </a:lnTo>
                      <a:lnTo>
                        <a:pt x="4019" y="1710"/>
                      </a:lnTo>
                      <a:lnTo>
                        <a:pt x="3893" y="1755"/>
                      </a:lnTo>
                      <a:lnTo>
                        <a:pt x="3759" y="1798"/>
                      </a:lnTo>
                      <a:lnTo>
                        <a:pt x="3619" y="1836"/>
                      </a:lnTo>
                      <a:lnTo>
                        <a:pt x="3469" y="1871"/>
                      </a:lnTo>
                      <a:lnTo>
                        <a:pt x="3312" y="1902"/>
                      </a:lnTo>
                      <a:lnTo>
                        <a:pt x="3149" y="1929"/>
                      </a:lnTo>
                      <a:lnTo>
                        <a:pt x="2977" y="1949"/>
                      </a:lnTo>
                      <a:lnTo>
                        <a:pt x="2796" y="1965"/>
                      </a:lnTo>
                      <a:lnTo>
                        <a:pt x="2611" y="1974"/>
                      </a:lnTo>
                      <a:lnTo>
                        <a:pt x="2418" y="1977"/>
                      </a:lnTo>
                      <a:lnTo>
                        <a:pt x="2226" y="1974"/>
                      </a:lnTo>
                      <a:lnTo>
                        <a:pt x="2040" y="1965"/>
                      </a:lnTo>
                      <a:lnTo>
                        <a:pt x="1861" y="1949"/>
                      </a:lnTo>
                      <a:lnTo>
                        <a:pt x="1690" y="1929"/>
                      </a:lnTo>
                      <a:lnTo>
                        <a:pt x="1525" y="1902"/>
                      </a:lnTo>
                      <a:lnTo>
                        <a:pt x="1369" y="1871"/>
                      </a:lnTo>
                      <a:lnTo>
                        <a:pt x="1218" y="1836"/>
                      </a:lnTo>
                      <a:lnTo>
                        <a:pt x="1077" y="1798"/>
                      </a:lnTo>
                      <a:lnTo>
                        <a:pt x="944" y="1755"/>
                      </a:lnTo>
                      <a:lnTo>
                        <a:pt x="819" y="1710"/>
                      </a:lnTo>
                      <a:lnTo>
                        <a:pt x="701" y="1659"/>
                      </a:lnTo>
                      <a:lnTo>
                        <a:pt x="593" y="1609"/>
                      </a:lnTo>
                      <a:lnTo>
                        <a:pt x="493" y="1555"/>
                      </a:lnTo>
                      <a:lnTo>
                        <a:pt x="401" y="1501"/>
                      </a:lnTo>
                      <a:lnTo>
                        <a:pt x="319" y="1444"/>
                      </a:lnTo>
                      <a:lnTo>
                        <a:pt x="246" y="1386"/>
                      </a:lnTo>
                      <a:lnTo>
                        <a:pt x="182" y="1329"/>
                      </a:lnTo>
                      <a:lnTo>
                        <a:pt x="127" y="1270"/>
                      </a:lnTo>
                      <a:lnTo>
                        <a:pt x="81" y="1213"/>
                      </a:lnTo>
                      <a:lnTo>
                        <a:pt x="47" y="1155"/>
                      </a:lnTo>
                      <a:lnTo>
                        <a:pt x="21" y="1100"/>
                      </a:lnTo>
                      <a:lnTo>
                        <a:pt x="5" y="1044"/>
                      </a:lnTo>
                      <a:lnTo>
                        <a:pt x="0" y="990"/>
                      </a:lnTo>
                      <a:lnTo>
                        <a:pt x="5" y="937"/>
                      </a:lnTo>
                      <a:lnTo>
                        <a:pt x="21" y="883"/>
                      </a:lnTo>
                      <a:lnTo>
                        <a:pt x="47" y="825"/>
                      </a:lnTo>
                      <a:lnTo>
                        <a:pt x="81" y="768"/>
                      </a:lnTo>
                      <a:lnTo>
                        <a:pt x="127" y="709"/>
                      </a:lnTo>
                      <a:lnTo>
                        <a:pt x="182" y="652"/>
                      </a:lnTo>
                      <a:lnTo>
                        <a:pt x="246" y="593"/>
                      </a:lnTo>
                      <a:lnTo>
                        <a:pt x="319" y="535"/>
                      </a:lnTo>
                      <a:lnTo>
                        <a:pt x="401" y="480"/>
                      </a:lnTo>
                      <a:lnTo>
                        <a:pt x="493" y="424"/>
                      </a:lnTo>
                      <a:lnTo>
                        <a:pt x="593" y="370"/>
                      </a:lnTo>
                      <a:lnTo>
                        <a:pt x="701" y="318"/>
                      </a:lnTo>
                      <a:lnTo>
                        <a:pt x="819" y="269"/>
                      </a:lnTo>
                      <a:lnTo>
                        <a:pt x="944" y="224"/>
                      </a:lnTo>
                      <a:lnTo>
                        <a:pt x="1077" y="181"/>
                      </a:lnTo>
                      <a:lnTo>
                        <a:pt x="1218" y="141"/>
                      </a:lnTo>
                      <a:lnTo>
                        <a:pt x="1369" y="106"/>
                      </a:lnTo>
                      <a:lnTo>
                        <a:pt x="1525" y="75"/>
                      </a:lnTo>
                      <a:lnTo>
                        <a:pt x="1690" y="49"/>
                      </a:lnTo>
                      <a:lnTo>
                        <a:pt x="1861" y="28"/>
                      </a:lnTo>
                      <a:lnTo>
                        <a:pt x="2040" y="12"/>
                      </a:lnTo>
                      <a:lnTo>
                        <a:pt x="2226" y="4"/>
                      </a:lnTo>
                      <a:lnTo>
                        <a:pt x="2418" y="0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92" name="Freeform 28"/>
                <p:cNvSpPr>
                  <a:spLocks/>
                </p:cNvSpPr>
                <p:nvPr/>
              </p:nvSpPr>
              <p:spPr bwMode="auto">
                <a:xfrm>
                  <a:off x="6200775" y="3851275"/>
                  <a:ext cx="3035300" cy="2446338"/>
                </a:xfrm>
                <a:custGeom>
                  <a:avLst/>
                  <a:gdLst>
                    <a:gd name="T0" fmla="*/ 458 w 1912"/>
                    <a:gd name="T1" fmla="*/ 3 h 1541"/>
                    <a:gd name="T2" fmla="*/ 516 w 1912"/>
                    <a:gd name="T3" fmla="*/ 34 h 1541"/>
                    <a:gd name="T4" fmla="*/ 618 w 1912"/>
                    <a:gd name="T5" fmla="*/ 69 h 1541"/>
                    <a:gd name="T6" fmla="*/ 758 w 1912"/>
                    <a:gd name="T7" fmla="*/ 92 h 1541"/>
                    <a:gd name="T8" fmla="*/ 909 w 1912"/>
                    <a:gd name="T9" fmla="*/ 93 h 1541"/>
                    <a:gd name="T10" fmla="*/ 1053 w 1912"/>
                    <a:gd name="T11" fmla="*/ 95 h 1541"/>
                    <a:gd name="T12" fmla="*/ 1220 w 1912"/>
                    <a:gd name="T13" fmla="*/ 107 h 1541"/>
                    <a:gd name="T14" fmla="*/ 1366 w 1912"/>
                    <a:gd name="T15" fmla="*/ 137 h 1541"/>
                    <a:gd name="T16" fmla="*/ 1489 w 1912"/>
                    <a:gd name="T17" fmla="*/ 182 h 1541"/>
                    <a:gd name="T18" fmla="*/ 1588 w 1912"/>
                    <a:gd name="T19" fmla="*/ 246 h 1541"/>
                    <a:gd name="T20" fmla="*/ 1662 w 1912"/>
                    <a:gd name="T21" fmla="*/ 331 h 1541"/>
                    <a:gd name="T22" fmla="*/ 1732 w 1912"/>
                    <a:gd name="T23" fmla="*/ 396 h 1541"/>
                    <a:gd name="T24" fmla="*/ 1799 w 1912"/>
                    <a:gd name="T25" fmla="*/ 439 h 1541"/>
                    <a:gd name="T26" fmla="*/ 1837 w 1912"/>
                    <a:gd name="T27" fmla="*/ 493 h 1541"/>
                    <a:gd name="T28" fmla="*/ 1862 w 1912"/>
                    <a:gd name="T29" fmla="*/ 592 h 1541"/>
                    <a:gd name="T30" fmla="*/ 1837 w 1912"/>
                    <a:gd name="T31" fmla="*/ 648 h 1541"/>
                    <a:gd name="T32" fmla="*/ 1777 w 1912"/>
                    <a:gd name="T33" fmla="*/ 688 h 1541"/>
                    <a:gd name="T34" fmla="*/ 1725 w 1912"/>
                    <a:gd name="T35" fmla="*/ 748 h 1541"/>
                    <a:gd name="T36" fmla="*/ 1688 w 1912"/>
                    <a:gd name="T37" fmla="*/ 840 h 1541"/>
                    <a:gd name="T38" fmla="*/ 1628 w 1912"/>
                    <a:gd name="T39" fmla="*/ 924 h 1541"/>
                    <a:gd name="T40" fmla="*/ 1541 w 1912"/>
                    <a:gd name="T41" fmla="*/ 997 h 1541"/>
                    <a:gd name="T42" fmla="*/ 1426 w 1912"/>
                    <a:gd name="T43" fmla="*/ 1058 h 1541"/>
                    <a:gd name="T44" fmla="*/ 1371 w 1912"/>
                    <a:gd name="T45" fmla="*/ 1198 h 1541"/>
                    <a:gd name="T46" fmla="*/ 1392 w 1912"/>
                    <a:gd name="T47" fmla="*/ 1240 h 1541"/>
                    <a:gd name="T48" fmla="*/ 1438 w 1912"/>
                    <a:gd name="T49" fmla="*/ 1271 h 1541"/>
                    <a:gd name="T50" fmla="*/ 1770 w 1912"/>
                    <a:gd name="T51" fmla="*/ 1475 h 1541"/>
                    <a:gd name="T52" fmla="*/ 1464 w 1912"/>
                    <a:gd name="T53" fmla="*/ 1516 h 1541"/>
                    <a:gd name="T54" fmla="*/ 1135 w 1912"/>
                    <a:gd name="T55" fmla="*/ 1539 h 1541"/>
                    <a:gd name="T56" fmla="*/ 786 w 1912"/>
                    <a:gd name="T57" fmla="*/ 1539 h 1541"/>
                    <a:gd name="T58" fmla="*/ 453 w 1912"/>
                    <a:gd name="T59" fmla="*/ 1516 h 1541"/>
                    <a:gd name="T60" fmla="*/ 146 w 1912"/>
                    <a:gd name="T61" fmla="*/ 1473 h 1541"/>
                    <a:gd name="T62" fmla="*/ 484 w 1912"/>
                    <a:gd name="T63" fmla="*/ 1270 h 1541"/>
                    <a:gd name="T64" fmla="*/ 531 w 1912"/>
                    <a:gd name="T65" fmla="*/ 1240 h 1541"/>
                    <a:gd name="T66" fmla="*/ 554 w 1912"/>
                    <a:gd name="T67" fmla="*/ 1198 h 1541"/>
                    <a:gd name="T68" fmla="*/ 498 w 1912"/>
                    <a:gd name="T69" fmla="*/ 1058 h 1541"/>
                    <a:gd name="T70" fmla="*/ 384 w 1912"/>
                    <a:gd name="T71" fmla="*/ 997 h 1541"/>
                    <a:gd name="T72" fmla="*/ 297 w 1912"/>
                    <a:gd name="T73" fmla="*/ 924 h 1541"/>
                    <a:gd name="T74" fmla="*/ 238 w 1912"/>
                    <a:gd name="T75" fmla="*/ 840 h 1541"/>
                    <a:gd name="T76" fmla="*/ 200 w 1912"/>
                    <a:gd name="T77" fmla="*/ 748 h 1541"/>
                    <a:gd name="T78" fmla="*/ 148 w 1912"/>
                    <a:gd name="T79" fmla="*/ 688 h 1541"/>
                    <a:gd name="T80" fmla="*/ 87 w 1912"/>
                    <a:gd name="T81" fmla="*/ 648 h 1541"/>
                    <a:gd name="T82" fmla="*/ 63 w 1912"/>
                    <a:gd name="T83" fmla="*/ 592 h 1541"/>
                    <a:gd name="T84" fmla="*/ 87 w 1912"/>
                    <a:gd name="T85" fmla="*/ 495 h 1541"/>
                    <a:gd name="T86" fmla="*/ 125 w 1912"/>
                    <a:gd name="T87" fmla="*/ 439 h 1541"/>
                    <a:gd name="T88" fmla="*/ 193 w 1912"/>
                    <a:gd name="T89" fmla="*/ 397 h 1541"/>
                    <a:gd name="T90" fmla="*/ 264 w 1912"/>
                    <a:gd name="T91" fmla="*/ 323 h 1541"/>
                    <a:gd name="T92" fmla="*/ 346 w 1912"/>
                    <a:gd name="T93" fmla="*/ 219 h 1541"/>
                    <a:gd name="T94" fmla="*/ 391 w 1912"/>
                    <a:gd name="T95" fmla="*/ 175 h 1541"/>
                    <a:gd name="T96" fmla="*/ 418 w 1912"/>
                    <a:gd name="T97" fmla="*/ 149 h 1541"/>
                    <a:gd name="T98" fmla="*/ 432 w 1912"/>
                    <a:gd name="T99" fmla="*/ 125 h 1541"/>
                    <a:gd name="T100" fmla="*/ 432 w 1912"/>
                    <a:gd name="T101" fmla="*/ 90 h 1541"/>
                    <a:gd name="T102" fmla="*/ 425 w 1912"/>
                    <a:gd name="T103" fmla="*/ 36 h 1541"/>
                    <a:gd name="T104" fmla="*/ 429 w 1912"/>
                    <a:gd name="T105" fmla="*/ 5 h 1541"/>
                    <a:gd name="T106" fmla="*/ 450 w 1912"/>
                    <a:gd name="T107" fmla="*/ 0 h 15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912" h="1541">
                      <a:moveTo>
                        <a:pt x="450" y="0"/>
                      </a:moveTo>
                      <a:lnTo>
                        <a:pt x="458" y="3"/>
                      </a:lnTo>
                      <a:lnTo>
                        <a:pt x="484" y="19"/>
                      </a:lnTo>
                      <a:lnTo>
                        <a:pt x="516" y="34"/>
                      </a:lnTo>
                      <a:lnTo>
                        <a:pt x="554" y="50"/>
                      </a:lnTo>
                      <a:lnTo>
                        <a:pt x="618" y="69"/>
                      </a:lnTo>
                      <a:lnTo>
                        <a:pt x="686" y="83"/>
                      </a:lnTo>
                      <a:lnTo>
                        <a:pt x="758" y="92"/>
                      </a:lnTo>
                      <a:lnTo>
                        <a:pt x="833" y="95"/>
                      </a:lnTo>
                      <a:lnTo>
                        <a:pt x="909" y="93"/>
                      </a:lnTo>
                      <a:lnTo>
                        <a:pt x="961" y="93"/>
                      </a:lnTo>
                      <a:lnTo>
                        <a:pt x="1053" y="95"/>
                      </a:lnTo>
                      <a:lnTo>
                        <a:pt x="1140" y="99"/>
                      </a:lnTo>
                      <a:lnTo>
                        <a:pt x="1220" y="107"/>
                      </a:lnTo>
                      <a:lnTo>
                        <a:pt x="1296" y="121"/>
                      </a:lnTo>
                      <a:lnTo>
                        <a:pt x="1366" y="137"/>
                      </a:lnTo>
                      <a:lnTo>
                        <a:pt x="1430" y="158"/>
                      </a:lnTo>
                      <a:lnTo>
                        <a:pt x="1489" y="182"/>
                      </a:lnTo>
                      <a:lnTo>
                        <a:pt x="1541" y="213"/>
                      </a:lnTo>
                      <a:lnTo>
                        <a:pt x="1588" y="246"/>
                      </a:lnTo>
                      <a:lnTo>
                        <a:pt x="1628" y="286"/>
                      </a:lnTo>
                      <a:lnTo>
                        <a:pt x="1662" y="331"/>
                      </a:lnTo>
                      <a:lnTo>
                        <a:pt x="1690" y="382"/>
                      </a:lnTo>
                      <a:lnTo>
                        <a:pt x="1732" y="396"/>
                      </a:lnTo>
                      <a:lnTo>
                        <a:pt x="1768" y="417"/>
                      </a:lnTo>
                      <a:lnTo>
                        <a:pt x="1799" y="439"/>
                      </a:lnTo>
                      <a:lnTo>
                        <a:pt x="1824" y="465"/>
                      </a:lnTo>
                      <a:lnTo>
                        <a:pt x="1837" y="493"/>
                      </a:lnTo>
                      <a:lnTo>
                        <a:pt x="1858" y="561"/>
                      </a:lnTo>
                      <a:lnTo>
                        <a:pt x="1862" y="592"/>
                      </a:lnTo>
                      <a:lnTo>
                        <a:pt x="1855" y="622"/>
                      </a:lnTo>
                      <a:lnTo>
                        <a:pt x="1837" y="648"/>
                      </a:lnTo>
                      <a:lnTo>
                        <a:pt x="1811" y="670"/>
                      </a:lnTo>
                      <a:lnTo>
                        <a:pt x="1777" y="688"/>
                      </a:lnTo>
                      <a:lnTo>
                        <a:pt x="1735" y="700"/>
                      </a:lnTo>
                      <a:lnTo>
                        <a:pt x="1725" y="748"/>
                      </a:lnTo>
                      <a:lnTo>
                        <a:pt x="1709" y="795"/>
                      </a:lnTo>
                      <a:lnTo>
                        <a:pt x="1688" y="840"/>
                      </a:lnTo>
                      <a:lnTo>
                        <a:pt x="1661" y="882"/>
                      </a:lnTo>
                      <a:lnTo>
                        <a:pt x="1628" y="924"/>
                      </a:lnTo>
                      <a:lnTo>
                        <a:pt x="1588" y="962"/>
                      </a:lnTo>
                      <a:lnTo>
                        <a:pt x="1541" y="997"/>
                      </a:lnTo>
                      <a:lnTo>
                        <a:pt x="1487" y="1030"/>
                      </a:lnTo>
                      <a:lnTo>
                        <a:pt x="1426" y="1058"/>
                      </a:lnTo>
                      <a:lnTo>
                        <a:pt x="1359" y="1084"/>
                      </a:lnTo>
                      <a:lnTo>
                        <a:pt x="1371" y="1198"/>
                      </a:lnTo>
                      <a:lnTo>
                        <a:pt x="1378" y="1221"/>
                      </a:lnTo>
                      <a:lnTo>
                        <a:pt x="1392" y="1240"/>
                      </a:lnTo>
                      <a:lnTo>
                        <a:pt x="1412" y="1257"/>
                      </a:lnTo>
                      <a:lnTo>
                        <a:pt x="1438" y="1271"/>
                      </a:lnTo>
                      <a:lnTo>
                        <a:pt x="1912" y="1449"/>
                      </a:lnTo>
                      <a:lnTo>
                        <a:pt x="1770" y="1475"/>
                      </a:lnTo>
                      <a:lnTo>
                        <a:pt x="1619" y="1497"/>
                      </a:lnTo>
                      <a:lnTo>
                        <a:pt x="1464" y="1516"/>
                      </a:lnTo>
                      <a:lnTo>
                        <a:pt x="1303" y="1530"/>
                      </a:lnTo>
                      <a:lnTo>
                        <a:pt x="1135" y="1539"/>
                      </a:lnTo>
                      <a:lnTo>
                        <a:pt x="961" y="1541"/>
                      </a:lnTo>
                      <a:lnTo>
                        <a:pt x="786" y="1539"/>
                      </a:lnTo>
                      <a:lnTo>
                        <a:pt x="618" y="1530"/>
                      </a:lnTo>
                      <a:lnTo>
                        <a:pt x="453" y="1516"/>
                      </a:lnTo>
                      <a:lnTo>
                        <a:pt x="297" y="1497"/>
                      </a:lnTo>
                      <a:lnTo>
                        <a:pt x="146" y="1473"/>
                      </a:lnTo>
                      <a:lnTo>
                        <a:pt x="0" y="1445"/>
                      </a:lnTo>
                      <a:lnTo>
                        <a:pt x="484" y="1270"/>
                      </a:lnTo>
                      <a:lnTo>
                        <a:pt x="512" y="1257"/>
                      </a:lnTo>
                      <a:lnTo>
                        <a:pt x="531" y="1240"/>
                      </a:lnTo>
                      <a:lnTo>
                        <a:pt x="547" y="1219"/>
                      </a:lnTo>
                      <a:lnTo>
                        <a:pt x="554" y="1198"/>
                      </a:lnTo>
                      <a:lnTo>
                        <a:pt x="566" y="1084"/>
                      </a:lnTo>
                      <a:lnTo>
                        <a:pt x="498" y="1058"/>
                      </a:lnTo>
                      <a:lnTo>
                        <a:pt x="438" y="1030"/>
                      </a:lnTo>
                      <a:lnTo>
                        <a:pt x="384" y="997"/>
                      </a:lnTo>
                      <a:lnTo>
                        <a:pt x="337" y="962"/>
                      </a:lnTo>
                      <a:lnTo>
                        <a:pt x="297" y="924"/>
                      </a:lnTo>
                      <a:lnTo>
                        <a:pt x="264" y="882"/>
                      </a:lnTo>
                      <a:lnTo>
                        <a:pt x="238" y="840"/>
                      </a:lnTo>
                      <a:lnTo>
                        <a:pt x="215" y="795"/>
                      </a:lnTo>
                      <a:lnTo>
                        <a:pt x="200" y="748"/>
                      </a:lnTo>
                      <a:lnTo>
                        <a:pt x="189" y="700"/>
                      </a:lnTo>
                      <a:lnTo>
                        <a:pt x="148" y="688"/>
                      </a:lnTo>
                      <a:lnTo>
                        <a:pt x="113" y="670"/>
                      </a:lnTo>
                      <a:lnTo>
                        <a:pt x="87" y="648"/>
                      </a:lnTo>
                      <a:lnTo>
                        <a:pt x="70" y="622"/>
                      </a:lnTo>
                      <a:lnTo>
                        <a:pt x="63" y="592"/>
                      </a:lnTo>
                      <a:lnTo>
                        <a:pt x="66" y="563"/>
                      </a:lnTo>
                      <a:lnTo>
                        <a:pt x="87" y="495"/>
                      </a:lnTo>
                      <a:lnTo>
                        <a:pt x="101" y="465"/>
                      </a:lnTo>
                      <a:lnTo>
                        <a:pt x="125" y="439"/>
                      </a:lnTo>
                      <a:lnTo>
                        <a:pt x="156" y="417"/>
                      </a:lnTo>
                      <a:lnTo>
                        <a:pt x="193" y="397"/>
                      </a:lnTo>
                      <a:lnTo>
                        <a:pt x="235" y="382"/>
                      </a:lnTo>
                      <a:lnTo>
                        <a:pt x="264" y="323"/>
                      </a:lnTo>
                      <a:lnTo>
                        <a:pt x="302" y="269"/>
                      </a:lnTo>
                      <a:lnTo>
                        <a:pt x="346" y="219"/>
                      </a:lnTo>
                      <a:lnTo>
                        <a:pt x="370" y="194"/>
                      </a:lnTo>
                      <a:lnTo>
                        <a:pt x="391" y="175"/>
                      </a:lnTo>
                      <a:lnTo>
                        <a:pt x="406" y="161"/>
                      </a:lnTo>
                      <a:lnTo>
                        <a:pt x="418" y="149"/>
                      </a:lnTo>
                      <a:lnTo>
                        <a:pt x="427" y="137"/>
                      </a:lnTo>
                      <a:lnTo>
                        <a:pt x="432" y="125"/>
                      </a:lnTo>
                      <a:lnTo>
                        <a:pt x="434" y="109"/>
                      </a:lnTo>
                      <a:lnTo>
                        <a:pt x="432" y="90"/>
                      </a:lnTo>
                      <a:lnTo>
                        <a:pt x="431" y="66"/>
                      </a:lnTo>
                      <a:lnTo>
                        <a:pt x="425" y="36"/>
                      </a:lnTo>
                      <a:lnTo>
                        <a:pt x="425" y="10"/>
                      </a:lnTo>
                      <a:lnTo>
                        <a:pt x="429" y="5"/>
                      </a:lnTo>
                      <a:lnTo>
                        <a:pt x="438" y="1"/>
                      </a:lnTo>
                      <a:lnTo>
                        <a:pt x="45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349" name="Group 348"/>
            <p:cNvGrpSpPr/>
            <p:nvPr/>
          </p:nvGrpSpPr>
          <p:grpSpPr>
            <a:xfrm>
              <a:off x="-792750" y="3267450"/>
              <a:ext cx="1313087" cy="831016"/>
              <a:chOff x="6338645" y="2741246"/>
              <a:chExt cx="9070975" cy="5740767"/>
            </a:xfrm>
          </p:grpSpPr>
          <p:grpSp>
            <p:nvGrpSpPr>
              <p:cNvPr id="372" name="Group 371"/>
              <p:cNvGrpSpPr/>
              <p:nvPr/>
            </p:nvGrpSpPr>
            <p:grpSpPr>
              <a:xfrm>
                <a:off x="6338645" y="4813300"/>
                <a:ext cx="9070975" cy="3668713"/>
                <a:chOff x="3235325" y="4724400"/>
                <a:chExt cx="9070975" cy="3668713"/>
              </a:xfrm>
            </p:grpSpPr>
            <p:sp>
              <p:nvSpPr>
                <p:cNvPr id="377" name="Freeform 15"/>
                <p:cNvSpPr>
                  <a:spLocks/>
                </p:cNvSpPr>
                <p:nvPr/>
              </p:nvSpPr>
              <p:spPr bwMode="auto">
                <a:xfrm>
                  <a:off x="3235325" y="4724400"/>
                  <a:ext cx="9070975" cy="3668713"/>
                </a:xfrm>
                <a:custGeom>
                  <a:avLst/>
                  <a:gdLst>
                    <a:gd name="T0" fmla="*/ 7 w 5714"/>
                    <a:gd name="T1" fmla="*/ 91 h 2311"/>
                    <a:gd name="T2" fmla="*/ 54 w 5714"/>
                    <a:gd name="T3" fmla="*/ 270 h 2311"/>
                    <a:gd name="T4" fmla="*/ 146 w 5714"/>
                    <a:gd name="T5" fmla="*/ 442 h 2311"/>
                    <a:gd name="T6" fmla="*/ 279 w 5714"/>
                    <a:gd name="T7" fmla="*/ 605 h 2311"/>
                    <a:gd name="T8" fmla="*/ 451 w 5714"/>
                    <a:gd name="T9" fmla="*/ 760 h 2311"/>
                    <a:gd name="T10" fmla="*/ 659 w 5714"/>
                    <a:gd name="T11" fmla="*/ 902 h 2311"/>
                    <a:gd name="T12" fmla="*/ 900 w 5714"/>
                    <a:gd name="T13" fmla="*/ 1032 h 2311"/>
                    <a:gd name="T14" fmla="*/ 1169 w 5714"/>
                    <a:gd name="T15" fmla="*/ 1147 h 2311"/>
                    <a:gd name="T16" fmla="*/ 1466 w 5714"/>
                    <a:gd name="T17" fmla="*/ 1244 h 2311"/>
                    <a:gd name="T18" fmla="*/ 1787 w 5714"/>
                    <a:gd name="T19" fmla="*/ 1322 h 2311"/>
                    <a:gd name="T20" fmla="*/ 2127 w 5714"/>
                    <a:gd name="T21" fmla="*/ 1382 h 2311"/>
                    <a:gd name="T22" fmla="*/ 2484 w 5714"/>
                    <a:gd name="T23" fmla="*/ 1418 h 2311"/>
                    <a:gd name="T24" fmla="*/ 2857 w 5714"/>
                    <a:gd name="T25" fmla="*/ 1430 h 2311"/>
                    <a:gd name="T26" fmla="*/ 3230 w 5714"/>
                    <a:gd name="T27" fmla="*/ 1418 h 2311"/>
                    <a:gd name="T28" fmla="*/ 3588 w 5714"/>
                    <a:gd name="T29" fmla="*/ 1382 h 2311"/>
                    <a:gd name="T30" fmla="*/ 3929 w 5714"/>
                    <a:gd name="T31" fmla="*/ 1322 h 2311"/>
                    <a:gd name="T32" fmla="*/ 4248 w 5714"/>
                    <a:gd name="T33" fmla="*/ 1244 h 2311"/>
                    <a:gd name="T34" fmla="*/ 4545 w 5714"/>
                    <a:gd name="T35" fmla="*/ 1147 h 2311"/>
                    <a:gd name="T36" fmla="*/ 4816 w 5714"/>
                    <a:gd name="T37" fmla="*/ 1032 h 2311"/>
                    <a:gd name="T38" fmla="*/ 5055 w 5714"/>
                    <a:gd name="T39" fmla="*/ 902 h 2311"/>
                    <a:gd name="T40" fmla="*/ 5263 w 5714"/>
                    <a:gd name="T41" fmla="*/ 760 h 2311"/>
                    <a:gd name="T42" fmla="*/ 5435 w 5714"/>
                    <a:gd name="T43" fmla="*/ 605 h 2311"/>
                    <a:gd name="T44" fmla="*/ 5569 w 5714"/>
                    <a:gd name="T45" fmla="*/ 442 h 2311"/>
                    <a:gd name="T46" fmla="*/ 5662 w 5714"/>
                    <a:gd name="T47" fmla="*/ 270 h 2311"/>
                    <a:gd name="T48" fmla="*/ 5709 w 5714"/>
                    <a:gd name="T49" fmla="*/ 91 h 2311"/>
                    <a:gd name="T50" fmla="*/ 5714 w 5714"/>
                    <a:gd name="T51" fmla="*/ 930 h 2311"/>
                    <a:gd name="T52" fmla="*/ 5692 w 5714"/>
                    <a:gd name="T53" fmla="*/ 1109 h 2311"/>
                    <a:gd name="T54" fmla="*/ 5621 w 5714"/>
                    <a:gd name="T55" fmla="*/ 1283 h 2311"/>
                    <a:gd name="T56" fmla="*/ 5508 w 5714"/>
                    <a:gd name="T57" fmla="*/ 1448 h 2311"/>
                    <a:gd name="T58" fmla="*/ 5353 w 5714"/>
                    <a:gd name="T59" fmla="*/ 1602 h 2311"/>
                    <a:gd name="T60" fmla="*/ 5164 w 5714"/>
                    <a:gd name="T61" fmla="*/ 1745 h 2311"/>
                    <a:gd name="T62" fmla="*/ 4939 w 5714"/>
                    <a:gd name="T63" fmla="*/ 1877 h 2311"/>
                    <a:gd name="T64" fmla="*/ 4684 w 5714"/>
                    <a:gd name="T65" fmla="*/ 1991 h 2311"/>
                    <a:gd name="T66" fmla="*/ 4399 w 5714"/>
                    <a:gd name="T67" fmla="*/ 2092 h 2311"/>
                    <a:gd name="T68" fmla="*/ 4091 w 5714"/>
                    <a:gd name="T69" fmla="*/ 2175 h 2311"/>
                    <a:gd name="T70" fmla="*/ 3761 w 5714"/>
                    <a:gd name="T71" fmla="*/ 2240 h 2311"/>
                    <a:gd name="T72" fmla="*/ 3411 w 5714"/>
                    <a:gd name="T73" fmla="*/ 2285 h 2311"/>
                    <a:gd name="T74" fmla="*/ 3046 w 5714"/>
                    <a:gd name="T75" fmla="*/ 2308 h 2311"/>
                    <a:gd name="T76" fmla="*/ 2670 w 5714"/>
                    <a:gd name="T77" fmla="*/ 2308 h 2311"/>
                    <a:gd name="T78" fmla="*/ 2304 w 5714"/>
                    <a:gd name="T79" fmla="*/ 2285 h 2311"/>
                    <a:gd name="T80" fmla="*/ 1955 w 5714"/>
                    <a:gd name="T81" fmla="*/ 2240 h 2311"/>
                    <a:gd name="T82" fmla="*/ 1624 w 5714"/>
                    <a:gd name="T83" fmla="*/ 2175 h 2311"/>
                    <a:gd name="T84" fmla="*/ 1315 w 5714"/>
                    <a:gd name="T85" fmla="*/ 2092 h 2311"/>
                    <a:gd name="T86" fmla="*/ 1032 w 5714"/>
                    <a:gd name="T87" fmla="*/ 1991 h 2311"/>
                    <a:gd name="T88" fmla="*/ 775 w 5714"/>
                    <a:gd name="T89" fmla="*/ 1877 h 2311"/>
                    <a:gd name="T90" fmla="*/ 552 w 5714"/>
                    <a:gd name="T91" fmla="*/ 1745 h 2311"/>
                    <a:gd name="T92" fmla="*/ 361 w 5714"/>
                    <a:gd name="T93" fmla="*/ 1602 h 2311"/>
                    <a:gd name="T94" fmla="*/ 208 w 5714"/>
                    <a:gd name="T95" fmla="*/ 1448 h 2311"/>
                    <a:gd name="T96" fmla="*/ 94 w 5714"/>
                    <a:gd name="T97" fmla="*/ 1283 h 2311"/>
                    <a:gd name="T98" fmla="*/ 24 w 5714"/>
                    <a:gd name="T99" fmla="*/ 1109 h 2311"/>
                    <a:gd name="T100" fmla="*/ 0 w 5714"/>
                    <a:gd name="T101" fmla="*/ 930 h 2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311">
                      <a:moveTo>
                        <a:pt x="0" y="0"/>
                      </a:moveTo>
                      <a:lnTo>
                        <a:pt x="7" y="91"/>
                      </a:lnTo>
                      <a:lnTo>
                        <a:pt x="24" y="181"/>
                      </a:lnTo>
                      <a:lnTo>
                        <a:pt x="54" y="270"/>
                      </a:lnTo>
                      <a:lnTo>
                        <a:pt x="94" y="357"/>
                      </a:lnTo>
                      <a:lnTo>
                        <a:pt x="146" y="442"/>
                      </a:lnTo>
                      <a:lnTo>
                        <a:pt x="208" y="525"/>
                      </a:lnTo>
                      <a:lnTo>
                        <a:pt x="279" y="605"/>
                      </a:lnTo>
                      <a:lnTo>
                        <a:pt x="361" y="685"/>
                      </a:lnTo>
                      <a:lnTo>
                        <a:pt x="451" y="760"/>
                      </a:lnTo>
                      <a:lnTo>
                        <a:pt x="552" y="833"/>
                      </a:lnTo>
                      <a:lnTo>
                        <a:pt x="659" y="902"/>
                      </a:lnTo>
                      <a:lnTo>
                        <a:pt x="775" y="970"/>
                      </a:lnTo>
                      <a:lnTo>
                        <a:pt x="900" y="1032"/>
                      </a:lnTo>
                      <a:lnTo>
                        <a:pt x="1032" y="1091"/>
                      </a:lnTo>
                      <a:lnTo>
                        <a:pt x="1169" y="1147"/>
                      </a:lnTo>
                      <a:lnTo>
                        <a:pt x="1315" y="1197"/>
                      </a:lnTo>
                      <a:lnTo>
                        <a:pt x="1466" y="1244"/>
                      </a:lnTo>
                      <a:lnTo>
                        <a:pt x="1624" y="1286"/>
                      </a:lnTo>
                      <a:lnTo>
                        <a:pt x="1787" y="1322"/>
                      </a:lnTo>
                      <a:lnTo>
                        <a:pt x="1955" y="1355"/>
                      </a:lnTo>
                      <a:lnTo>
                        <a:pt x="2127" y="1382"/>
                      </a:lnTo>
                      <a:lnTo>
                        <a:pt x="2304" y="1402"/>
                      </a:lnTo>
                      <a:lnTo>
                        <a:pt x="2484" y="1418"/>
                      </a:lnTo>
                      <a:lnTo>
                        <a:pt x="2670" y="1427"/>
                      </a:lnTo>
                      <a:lnTo>
                        <a:pt x="2857" y="1430"/>
                      </a:lnTo>
                      <a:lnTo>
                        <a:pt x="3046" y="1427"/>
                      </a:lnTo>
                      <a:lnTo>
                        <a:pt x="3230" y="1418"/>
                      </a:lnTo>
                      <a:lnTo>
                        <a:pt x="3411" y="1402"/>
                      </a:lnTo>
                      <a:lnTo>
                        <a:pt x="3588" y="1382"/>
                      </a:lnTo>
                      <a:lnTo>
                        <a:pt x="3761" y="1355"/>
                      </a:lnTo>
                      <a:lnTo>
                        <a:pt x="3929" y="1322"/>
                      </a:lnTo>
                      <a:lnTo>
                        <a:pt x="4091" y="1286"/>
                      </a:lnTo>
                      <a:lnTo>
                        <a:pt x="4248" y="1244"/>
                      </a:lnTo>
                      <a:lnTo>
                        <a:pt x="4399" y="1197"/>
                      </a:lnTo>
                      <a:lnTo>
                        <a:pt x="4545" y="1147"/>
                      </a:lnTo>
                      <a:lnTo>
                        <a:pt x="4684" y="1091"/>
                      </a:lnTo>
                      <a:lnTo>
                        <a:pt x="4816" y="1032"/>
                      </a:lnTo>
                      <a:lnTo>
                        <a:pt x="4939" y="970"/>
                      </a:lnTo>
                      <a:lnTo>
                        <a:pt x="5055" y="902"/>
                      </a:lnTo>
                      <a:lnTo>
                        <a:pt x="5164" y="833"/>
                      </a:lnTo>
                      <a:lnTo>
                        <a:pt x="5263" y="760"/>
                      </a:lnTo>
                      <a:lnTo>
                        <a:pt x="5353" y="685"/>
                      </a:lnTo>
                      <a:lnTo>
                        <a:pt x="5435" y="605"/>
                      </a:lnTo>
                      <a:lnTo>
                        <a:pt x="5508" y="525"/>
                      </a:lnTo>
                      <a:lnTo>
                        <a:pt x="5569" y="442"/>
                      </a:lnTo>
                      <a:lnTo>
                        <a:pt x="5621" y="357"/>
                      </a:lnTo>
                      <a:lnTo>
                        <a:pt x="5662" y="270"/>
                      </a:lnTo>
                      <a:lnTo>
                        <a:pt x="5692" y="181"/>
                      </a:lnTo>
                      <a:lnTo>
                        <a:pt x="5709" y="91"/>
                      </a:lnTo>
                      <a:lnTo>
                        <a:pt x="5714" y="0"/>
                      </a:lnTo>
                      <a:lnTo>
                        <a:pt x="5714" y="930"/>
                      </a:lnTo>
                      <a:lnTo>
                        <a:pt x="5709" y="1020"/>
                      </a:lnTo>
                      <a:lnTo>
                        <a:pt x="5692" y="1109"/>
                      </a:lnTo>
                      <a:lnTo>
                        <a:pt x="5662" y="1197"/>
                      </a:lnTo>
                      <a:lnTo>
                        <a:pt x="5621" y="1283"/>
                      </a:lnTo>
                      <a:lnTo>
                        <a:pt x="5569" y="1366"/>
                      </a:lnTo>
                      <a:lnTo>
                        <a:pt x="5508" y="1448"/>
                      </a:lnTo>
                      <a:lnTo>
                        <a:pt x="5435" y="1526"/>
                      </a:lnTo>
                      <a:lnTo>
                        <a:pt x="5353" y="1602"/>
                      </a:lnTo>
                      <a:lnTo>
                        <a:pt x="5263" y="1675"/>
                      </a:lnTo>
                      <a:lnTo>
                        <a:pt x="5164" y="1745"/>
                      </a:lnTo>
                      <a:lnTo>
                        <a:pt x="5055" y="1812"/>
                      </a:lnTo>
                      <a:lnTo>
                        <a:pt x="4939" y="1877"/>
                      </a:lnTo>
                      <a:lnTo>
                        <a:pt x="4816" y="1936"/>
                      </a:lnTo>
                      <a:lnTo>
                        <a:pt x="4684" y="1991"/>
                      </a:lnTo>
                      <a:lnTo>
                        <a:pt x="4545" y="2045"/>
                      </a:lnTo>
                      <a:lnTo>
                        <a:pt x="4399" y="2092"/>
                      </a:lnTo>
                      <a:lnTo>
                        <a:pt x="4248" y="2137"/>
                      </a:lnTo>
                      <a:lnTo>
                        <a:pt x="4091" y="2175"/>
                      </a:lnTo>
                      <a:lnTo>
                        <a:pt x="3929" y="2210"/>
                      </a:lnTo>
                      <a:lnTo>
                        <a:pt x="3761" y="2240"/>
                      </a:lnTo>
                      <a:lnTo>
                        <a:pt x="3588" y="2266"/>
                      </a:lnTo>
                      <a:lnTo>
                        <a:pt x="3411" y="2285"/>
                      </a:lnTo>
                      <a:lnTo>
                        <a:pt x="3230" y="2299"/>
                      </a:lnTo>
                      <a:lnTo>
                        <a:pt x="3046" y="2308"/>
                      </a:lnTo>
                      <a:lnTo>
                        <a:pt x="2857" y="2311"/>
                      </a:lnTo>
                      <a:lnTo>
                        <a:pt x="2670" y="2308"/>
                      </a:lnTo>
                      <a:lnTo>
                        <a:pt x="2484" y="2299"/>
                      </a:lnTo>
                      <a:lnTo>
                        <a:pt x="2304" y="2285"/>
                      </a:lnTo>
                      <a:lnTo>
                        <a:pt x="2127" y="2266"/>
                      </a:lnTo>
                      <a:lnTo>
                        <a:pt x="1955" y="2240"/>
                      </a:lnTo>
                      <a:lnTo>
                        <a:pt x="1787" y="2210"/>
                      </a:lnTo>
                      <a:lnTo>
                        <a:pt x="1624" y="2175"/>
                      </a:lnTo>
                      <a:lnTo>
                        <a:pt x="1466" y="2137"/>
                      </a:lnTo>
                      <a:lnTo>
                        <a:pt x="1315" y="2092"/>
                      </a:lnTo>
                      <a:lnTo>
                        <a:pt x="1169" y="2045"/>
                      </a:lnTo>
                      <a:lnTo>
                        <a:pt x="1032" y="1991"/>
                      </a:lnTo>
                      <a:lnTo>
                        <a:pt x="900" y="1936"/>
                      </a:lnTo>
                      <a:lnTo>
                        <a:pt x="775" y="1877"/>
                      </a:lnTo>
                      <a:lnTo>
                        <a:pt x="659" y="1812"/>
                      </a:lnTo>
                      <a:lnTo>
                        <a:pt x="552" y="1745"/>
                      </a:lnTo>
                      <a:lnTo>
                        <a:pt x="451" y="1675"/>
                      </a:lnTo>
                      <a:lnTo>
                        <a:pt x="361" y="1602"/>
                      </a:lnTo>
                      <a:lnTo>
                        <a:pt x="279" y="1526"/>
                      </a:lnTo>
                      <a:lnTo>
                        <a:pt x="208" y="1448"/>
                      </a:lnTo>
                      <a:lnTo>
                        <a:pt x="146" y="1366"/>
                      </a:lnTo>
                      <a:lnTo>
                        <a:pt x="94" y="1283"/>
                      </a:lnTo>
                      <a:lnTo>
                        <a:pt x="54" y="1197"/>
                      </a:lnTo>
                      <a:lnTo>
                        <a:pt x="24" y="1109"/>
                      </a:lnTo>
                      <a:lnTo>
                        <a:pt x="7" y="1020"/>
                      </a:lnTo>
                      <a:lnTo>
                        <a:pt x="0" y="9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solidFill>
                    <a:schemeClr val="accent1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8" name="Freeform 16"/>
                <p:cNvSpPr>
                  <a:spLocks/>
                </p:cNvSpPr>
                <p:nvPr/>
              </p:nvSpPr>
              <p:spPr bwMode="auto">
                <a:xfrm>
                  <a:off x="3759200" y="5773738"/>
                  <a:ext cx="349250" cy="1725613"/>
                </a:xfrm>
                <a:custGeom>
                  <a:avLst/>
                  <a:gdLst>
                    <a:gd name="T0" fmla="*/ 0 w 220"/>
                    <a:gd name="T1" fmla="*/ 0 h 1087"/>
                    <a:gd name="T2" fmla="*/ 67 w 220"/>
                    <a:gd name="T3" fmla="*/ 60 h 1087"/>
                    <a:gd name="T4" fmla="*/ 140 w 220"/>
                    <a:gd name="T5" fmla="*/ 118 h 1087"/>
                    <a:gd name="T6" fmla="*/ 220 w 220"/>
                    <a:gd name="T7" fmla="*/ 175 h 1087"/>
                    <a:gd name="T8" fmla="*/ 220 w 220"/>
                    <a:gd name="T9" fmla="*/ 1087 h 1087"/>
                    <a:gd name="T10" fmla="*/ 140 w 220"/>
                    <a:gd name="T11" fmla="*/ 1033 h 1087"/>
                    <a:gd name="T12" fmla="*/ 67 w 220"/>
                    <a:gd name="T13" fmla="*/ 976 h 1087"/>
                    <a:gd name="T14" fmla="*/ 0 w 220"/>
                    <a:gd name="T15" fmla="*/ 919 h 1087"/>
                    <a:gd name="T16" fmla="*/ 0 w 220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0" h="1087">
                      <a:moveTo>
                        <a:pt x="0" y="0"/>
                      </a:moveTo>
                      <a:lnTo>
                        <a:pt x="67" y="60"/>
                      </a:lnTo>
                      <a:lnTo>
                        <a:pt x="140" y="118"/>
                      </a:lnTo>
                      <a:lnTo>
                        <a:pt x="220" y="175"/>
                      </a:lnTo>
                      <a:lnTo>
                        <a:pt x="220" y="1087"/>
                      </a:lnTo>
                      <a:lnTo>
                        <a:pt x="140" y="1033"/>
                      </a:lnTo>
                      <a:lnTo>
                        <a:pt x="67" y="976"/>
                      </a:lnTo>
                      <a:lnTo>
                        <a:pt x="0" y="9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9" name="Freeform 17"/>
                <p:cNvSpPr>
                  <a:spLocks/>
                </p:cNvSpPr>
                <p:nvPr/>
              </p:nvSpPr>
              <p:spPr bwMode="auto">
                <a:xfrm>
                  <a:off x="11436350" y="5773738"/>
                  <a:ext cx="347663" cy="1725613"/>
                </a:xfrm>
                <a:custGeom>
                  <a:avLst/>
                  <a:gdLst>
                    <a:gd name="T0" fmla="*/ 219 w 219"/>
                    <a:gd name="T1" fmla="*/ 0 h 1087"/>
                    <a:gd name="T2" fmla="*/ 219 w 219"/>
                    <a:gd name="T3" fmla="*/ 919 h 1087"/>
                    <a:gd name="T4" fmla="*/ 151 w 219"/>
                    <a:gd name="T5" fmla="*/ 976 h 1087"/>
                    <a:gd name="T6" fmla="*/ 78 w 219"/>
                    <a:gd name="T7" fmla="*/ 1033 h 1087"/>
                    <a:gd name="T8" fmla="*/ 0 w 219"/>
                    <a:gd name="T9" fmla="*/ 1087 h 1087"/>
                    <a:gd name="T10" fmla="*/ 0 w 219"/>
                    <a:gd name="T11" fmla="*/ 175 h 1087"/>
                    <a:gd name="T12" fmla="*/ 78 w 219"/>
                    <a:gd name="T13" fmla="*/ 118 h 1087"/>
                    <a:gd name="T14" fmla="*/ 151 w 219"/>
                    <a:gd name="T15" fmla="*/ 60 h 1087"/>
                    <a:gd name="T16" fmla="*/ 219 w 219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9" h="1087">
                      <a:moveTo>
                        <a:pt x="219" y="0"/>
                      </a:moveTo>
                      <a:lnTo>
                        <a:pt x="219" y="919"/>
                      </a:lnTo>
                      <a:lnTo>
                        <a:pt x="151" y="976"/>
                      </a:lnTo>
                      <a:lnTo>
                        <a:pt x="78" y="1033"/>
                      </a:lnTo>
                      <a:lnTo>
                        <a:pt x="0" y="1087"/>
                      </a:lnTo>
                      <a:lnTo>
                        <a:pt x="0" y="175"/>
                      </a:lnTo>
                      <a:lnTo>
                        <a:pt x="78" y="118"/>
                      </a:lnTo>
                      <a:lnTo>
                        <a:pt x="151" y="60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0" name="Freeform 18"/>
                <p:cNvSpPr>
                  <a:spLocks/>
                </p:cNvSpPr>
                <p:nvPr/>
              </p:nvSpPr>
              <p:spPr bwMode="auto">
                <a:xfrm>
                  <a:off x="4457700" y="6267450"/>
                  <a:ext cx="347663" cy="1598613"/>
                </a:xfrm>
                <a:custGeom>
                  <a:avLst/>
                  <a:gdLst>
                    <a:gd name="T0" fmla="*/ 0 w 219"/>
                    <a:gd name="T1" fmla="*/ 0 h 1007"/>
                    <a:gd name="T2" fmla="*/ 106 w 219"/>
                    <a:gd name="T3" fmla="*/ 53 h 1007"/>
                    <a:gd name="T4" fmla="*/ 219 w 219"/>
                    <a:gd name="T5" fmla="*/ 106 h 1007"/>
                    <a:gd name="T6" fmla="*/ 219 w 219"/>
                    <a:gd name="T7" fmla="*/ 1007 h 1007"/>
                    <a:gd name="T8" fmla="*/ 106 w 219"/>
                    <a:gd name="T9" fmla="*/ 959 h 1007"/>
                    <a:gd name="T10" fmla="*/ 0 w 219"/>
                    <a:gd name="T11" fmla="*/ 905 h 1007"/>
                    <a:gd name="T12" fmla="*/ 0 w 219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1007">
                      <a:moveTo>
                        <a:pt x="0" y="0"/>
                      </a:moveTo>
                      <a:lnTo>
                        <a:pt x="106" y="53"/>
                      </a:lnTo>
                      <a:lnTo>
                        <a:pt x="219" y="106"/>
                      </a:lnTo>
                      <a:lnTo>
                        <a:pt x="219" y="1007"/>
                      </a:lnTo>
                      <a:lnTo>
                        <a:pt x="106" y="959"/>
                      </a:lnTo>
                      <a:lnTo>
                        <a:pt x="0" y="9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1" name="Freeform 19"/>
                <p:cNvSpPr>
                  <a:spLocks/>
                </p:cNvSpPr>
                <p:nvPr/>
              </p:nvSpPr>
              <p:spPr bwMode="auto">
                <a:xfrm>
                  <a:off x="10737850" y="6267450"/>
                  <a:ext cx="349250" cy="1598613"/>
                </a:xfrm>
                <a:custGeom>
                  <a:avLst/>
                  <a:gdLst>
                    <a:gd name="T0" fmla="*/ 220 w 220"/>
                    <a:gd name="T1" fmla="*/ 0 h 1007"/>
                    <a:gd name="T2" fmla="*/ 220 w 220"/>
                    <a:gd name="T3" fmla="*/ 905 h 1007"/>
                    <a:gd name="T4" fmla="*/ 112 w 220"/>
                    <a:gd name="T5" fmla="*/ 959 h 1007"/>
                    <a:gd name="T6" fmla="*/ 0 w 220"/>
                    <a:gd name="T7" fmla="*/ 1007 h 1007"/>
                    <a:gd name="T8" fmla="*/ 0 w 220"/>
                    <a:gd name="T9" fmla="*/ 106 h 1007"/>
                    <a:gd name="T10" fmla="*/ 112 w 220"/>
                    <a:gd name="T11" fmla="*/ 53 h 1007"/>
                    <a:gd name="T12" fmla="*/ 220 w 220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1007">
                      <a:moveTo>
                        <a:pt x="220" y="0"/>
                      </a:moveTo>
                      <a:lnTo>
                        <a:pt x="220" y="905"/>
                      </a:lnTo>
                      <a:lnTo>
                        <a:pt x="112" y="959"/>
                      </a:lnTo>
                      <a:lnTo>
                        <a:pt x="0" y="1007"/>
                      </a:lnTo>
                      <a:lnTo>
                        <a:pt x="0" y="106"/>
                      </a:lnTo>
                      <a:lnTo>
                        <a:pt x="112" y="5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2" name="Freeform 20"/>
                <p:cNvSpPr>
                  <a:spLocks/>
                </p:cNvSpPr>
                <p:nvPr/>
              </p:nvSpPr>
              <p:spPr bwMode="auto">
                <a:xfrm>
                  <a:off x="5154613" y="6575425"/>
                  <a:ext cx="347663" cy="1530350"/>
                </a:xfrm>
                <a:custGeom>
                  <a:avLst/>
                  <a:gdLst>
                    <a:gd name="T0" fmla="*/ 0 w 219"/>
                    <a:gd name="T1" fmla="*/ 0 h 964"/>
                    <a:gd name="T2" fmla="*/ 108 w 219"/>
                    <a:gd name="T3" fmla="*/ 37 h 964"/>
                    <a:gd name="T4" fmla="*/ 219 w 219"/>
                    <a:gd name="T5" fmla="*/ 71 h 964"/>
                    <a:gd name="T6" fmla="*/ 219 w 219"/>
                    <a:gd name="T7" fmla="*/ 964 h 964"/>
                    <a:gd name="T8" fmla="*/ 108 w 219"/>
                    <a:gd name="T9" fmla="*/ 931 h 964"/>
                    <a:gd name="T10" fmla="*/ 0 w 219"/>
                    <a:gd name="T11" fmla="*/ 897 h 964"/>
                    <a:gd name="T12" fmla="*/ 0 w 219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64">
                      <a:moveTo>
                        <a:pt x="0" y="0"/>
                      </a:moveTo>
                      <a:lnTo>
                        <a:pt x="108" y="37"/>
                      </a:lnTo>
                      <a:lnTo>
                        <a:pt x="219" y="71"/>
                      </a:lnTo>
                      <a:lnTo>
                        <a:pt x="219" y="964"/>
                      </a:lnTo>
                      <a:lnTo>
                        <a:pt x="108" y="931"/>
                      </a:lnTo>
                      <a:lnTo>
                        <a:pt x="0" y="8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3" name="Freeform 21"/>
                <p:cNvSpPr>
                  <a:spLocks/>
                </p:cNvSpPr>
                <p:nvPr/>
              </p:nvSpPr>
              <p:spPr bwMode="auto">
                <a:xfrm>
                  <a:off x="10040938" y="6575425"/>
                  <a:ext cx="346075" cy="1530350"/>
                </a:xfrm>
                <a:custGeom>
                  <a:avLst/>
                  <a:gdLst>
                    <a:gd name="T0" fmla="*/ 218 w 218"/>
                    <a:gd name="T1" fmla="*/ 0 h 964"/>
                    <a:gd name="T2" fmla="*/ 218 w 218"/>
                    <a:gd name="T3" fmla="*/ 897 h 964"/>
                    <a:gd name="T4" fmla="*/ 111 w 218"/>
                    <a:gd name="T5" fmla="*/ 931 h 964"/>
                    <a:gd name="T6" fmla="*/ 0 w 218"/>
                    <a:gd name="T7" fmla="*/ 964 h 964"/>
                    <a:gd name="T8" fmla="*/ 0 w 218"/>
                    <a:gd name="T9" fmla="*/ 71 h 964"/>
                    <a:gd name="T10" fmla="*/ 111 w 218"/>
                    <a:gd name="T11" fmla="*/ 37 h 964"/>
                    <a:gd name="T12" fmla="*/ 218 w 218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8" h="964">
                      <a:moveTo>
                        <a:pt x="218" y="0"/>
                      </a:moveTo>
                      <a:lnTo>
                        <a:pt x="218" y="897"/>
                      </a:lnTo>
                      <a:lnTo>
                        <a:pt x="111" y="931"/>
                      </a:lnTo>
                      <a:lnTo>
                        <a:pt x="0" y="964"/>
                      </a:lnTo>
                      <a:lnTo>
                        <a:pt x="0" y="71"/>
                      </a:lnTo>
                      <a:lnTo>
                        <a:pt x="111" y="37"/>
                      </a:lnTo>
                      <a:lnTo>
                        <a:pt x="218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4" name="Freeform 22"/>
                <p:cNvSpPr>
                  <a:spLocks/>
                </p:cNvSpPr>
                <p:nvPr/>
              </p:nvSpPr>
              <p:spPr bwMode="auto">
                <a:xfrm>
                  <a:off x="6027738" y="6823075"/>
                  <a:ext cx="347663" cy="1470025"/>
                </a:xfrm>
                <a:custGeom>
                  <a:avLst/>
                  <a:gdLst>
                    <a:gd name="T0" fmla="*/ 0 w 219"/>
                    <a:gd name="T1" fmla="*/ 0 h 926"/>
                    <a:gd name="T2" fmla="*/ 108 w 219"/>
                    <a:gd name="T3" fmla="*/ 23 h 926"/>
                    <a:gd name="T4" fmla="*/ 219 w 219"/>
                    <a:gd name="T5" fmla="*/ 42 h 926"/>
                    <a:gd name="T6" fmla="*/ 219 w 219"/>
                    <a:gd name="T7" fmla="*/ 926 h 926"/>
                    <a:gd name="T8" fmla="*/ 108 w 219"/>
                    <a:gd name="T9" fmla="*/ 909 h 926"/>
                    <a:gd name="T10" fmla="*/ 0 w 219"/>
                    <a:gd name="T11" fmla="*/ 888 h 926"/>
                    <a:gd name="T12" fmla="*/ 0 w 219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26">
                      <a:moveTo>
                        <a:pt x="0" y="0"/>
                      </a:moveTo>
                      <a:lnTo>
                        <a:pt x="108" y="23"/>
                      </a:lnTo>
                      <a:lnTo>
                        <a:pt x="219" y="42"/>
                      </a:lnTo>
                      <a:lnTo>
                        <a:pt x="219" y="926"/>
                      </a:lnTo>
                      <a:lnTo>
                        <a:pt x="108" y="909"/>
                      </a:lnTo>
                      <a:lnTo>
                        <a:pt x="0" y="8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5" name="Freeform 23"/>
                <p:cNvSpPr>
                  <a:spLocks/>
                </p:cNvSpPr>
                <p:nvPr/>
              </p:nvSpPr>
              <p:spPr bwMode="auto">
                <a:xfrm>
                  <a:off x="9167813" y="6823075"/>
                  <a:ext cx="349250" cy="1470025"/>
                </a:xfrm>
                <a:custGeom>
                  <a:avLst/>
                  <a:gdLst>
                    <a:gd name="T0" fmla="*/ 220 w 220"/>
                    <a:gd name="T1" fmla="*/ 0 h 926"/>
                    <a:gd name="T2" fmla="*/ 220 w 220"/>
                    <a:gd name="T3" fmla="*/ 888 h 926"/>
                    <a:gd name="T4" fmla="*/ 111 w 220"/>
                    <a:gd name="T5" fmla="*/ 909 h 926"/>
                    <a:gd name="T6" fmla="*/ 0 w 220"/>
                    <a:gd name="T7" fmla="*/ 926 h 926"/>
                    <a:gd name="T8" fmla="*/ 0 w 220"/>
                    <a:gd name="T9" fmla="*/ 42 h 926"/>
                    <a:gd name="T10" fmla="*/ 111 w 220"/>
                    <a:gd name="T11" fmla="*/ 23 h 926"/>
                    <a:gd name="T12" fmla="*/ 220 w 220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926">
                      <a:moveTo>
                        <a:pt x="220" y="0"/>
                      </a:moveTo>
                      <a:lnTo>
                        <a:pt x="220" y="888"/>
                      </a:lnTo>
                      <a:lnTo>
                        <a:pt x="111" y="909"/>
                      </a:lnTo>
                      <a:lnTo>
                        <a:pt x="0" y="926"/>
                      </a:lnTo>
                      <a:lnTo>
                        <a:pt x="0" y="42"/>
                      </a:lnTo>
                      <a:lnTo>
                        <a:pt x="111" y="2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6" name="Freeform 24"/>
                <p:cNvSpPr>
                  <a:spLocks/>
                </p:cNvSpPr>
                <p:nvPr/>
              </p:nvSpPr>
              <p:spPr bwMode="auto">
                <a:xfrm>
                  <a:off x="7073900" y="6975475"/>
                  <a:ext cx="347663" cy="1417638"/>
                </a:xfrm>
                <a:custGeom>
                  <a:avLst/>
                  <a:gdLst>
                    <a:gd name="T0" fmla="*/ 0 w 219"/>
                    <a:gd name="T1" fmla="*/ 0 h 893"/>
                    <a:gd name="T2" fmla="*/ 110 w 219"/>
                    <a:gd name="T3" fmla="*/ 7 h 893"/>
                    <a:gd name="T4" fmla="*/ 219 w 219"/>
                    <a:gd name="T5" fmla="*/ 12 h 893"/>
                    <a:gd name="T6" fmla="*/ 219 w 219"/>
                    <a:gd name="T7" fmla="*/ 893 h 893"/>
                    <a:gd name="T8" fmla="*/ 110 w 219"/>
                    <a:gd name="T9" fmla="*/ 890 h 893"/>
                    <a:gd name="T10" fmla="*/ 0 w 219"/>
                    <a:gd name="T11" fmla="*/ 881 h 893"/>
                    <a:gd name="T12" fmla="*/ 0 w 219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893">
                      <a:moveTo>
                        <a:pt x="0" y="0"/>
                      </a:moveTo>
                      <a:lnTo>
                        <a:pt x="110" y="7"/>
                      </a:lnTo>
                      <a:lnTo>
                        <a:pt x="219" y="12"/>
                      </a:lnTo>
                      <a:lnTo>
                        <a:pt x="219" y="893"/>
                      </a:lnTo>
                      <a:lnTo>
                        <a:pt x="110" y="890"/>
                      </a:lnTo>
                      <a:lnTo>
                        <a:pt x="0" y="8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7" name="Freeform 25"/>
                <p:cNvSpPr>
                  <a:spLocks/>
                </p:cNvSpPr>
                <p:nvPr/>
              </p:nvSpPr>
              <p:spPr bwMode="auto">
                <a:xfrm>
                  <a:off x="8120063" y="6975475"/>
                  <a:ext cx="350838" cy="1417638"/>
                </a:xfrm>
                <a:custGeom>
                  <a:avLst/>
                  <a:gdLst>
                    <a:gd name="T0" fmla="*/ 221 w 221"/>
                    <a:gd name="T1" fmla="*/ 0 h 893"/>
                    <a:gd name="T2" fmla="*/ 221 w 221"/>
                    <a:gd name="T3" fmla="*/ 881 h 893"/>
                    <a:gd name="T4" fmla="*/ 110 w 221"/>
                    <a:gd name="T5" fmla="*/ 890 h 893"/>
                    <a:gd name="T6" fmla="*/ 0 w 221"/>
                    <a:gd name="T7" fmla="*/ 893 h 893"/>
                    <a:gd name="T8" fmla="*/ 0 w 221"/>
                    <a:gd name="T9" fmla="*/ 12 h 893"/>
                    <a:gd name="T10" fmla="*/ 110 w 221"/>
                    <a:gd name="T11" fmla="*/ 7 h 893"/>
                    <a:gd name="T12" fmla="*/ 221 w 221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1" h="893">
                      <a:moveTo>
                        <a:pt x="221" y="0"/>
                      </a:moveTo>
                      <a:lnTo>
                        <a:pt x="221" y="881"/>
                      </a:lnTo>
                      <a:lnTo>
                        <a:pt x="110" y="890"/>
                      </a:lnTo>
                      <a:lnTo>
                        <a:pt x="0" y="893"/>
                      </a:lnTo>
                      <a:lnTo>
                        <a:pt x="0" y="12"/>
                      </a:lnTo>
                      <a:lnTo>
                        <a:pt x="110" y="7"/>
                      </a:lnTo>
                      <a:lnTo>
                        <a:pt x="221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373" name="Group 372"/>
              <p:cNvGrpSpPr/>
              <p:nvPr/>
            </p:nvGrpSpPr>
            <p:grpSpPr>
              <a:xfrm>
                <a:off x="6338645" y="2741246"/>
                <a:ext cx="9070975" cy="4368800"/>
                <a:chOff x="3235325" y="2628900"/>
                <a:chExt cx="9070975" cy="4368800"/>
              </a:xfrm>
            </p:grpSpPr>
            <p:sp>
              <p:nvSpPr>
                <p:cNvPr id="374" name="Freeform 26"/>
                <p:cNvSpPr>
                  <a:spLocks/>
                </p:cNvSpPr>
                <p:nvPr/>
              </p:nvSpPr>
              <p:spPr bwMode="auto">
                <a:xfrm>
                  <a:off x="3235325" y="2628900"/>
                  <a:ext cx="9070975" cy="4368800"/>
                </a:xfrm>
                <a:custGeom>
                  <a:avLst/>
                  <a:gdLst>
                    <a:gd name="T0" fmla="*/ 3038 w 5714"/>
                    <a:gd name="T1" fmla="*/ 2 h 2752"/>
                    <a:gd name="T2" fmla="*/ 3390 w 5714"/>
                    <a:gd name="T3" fmla="*/ 21 h 2752"/>
                    <a:gd name="T4" fmla="*/ 3728 w 5714"/>
                    <a:gd name="T5" fmla="*/ 59 h 2752"/>
                    <a:gd name="T6" fmla="*/ 4047 w 5714"/>
                    <a:gd name="T7" fmla="*/ 115 h 2752"/>
                    <a:gd name="T8" fmla="*/ 4349 w 5714"/>
                    <a:gd name="T9" fmla="*/ 186 h 2752"/>
                    <a:gd name="T10" fmla="*/ 4627 w 5714"/>
                    <a:gd name="T11" fmla="*/ 273 h 2752"/>
                    <a:gd name="T12" fmla="*/ 4878 w 5714"/>
                    <a:gd name="T13" fmla="*/ 374 h 2752"/>
                    <a:gd name="T14" fmla="*/ 5102 w 5714"/>
                    <a:gd name="T15" fmla="*/ 488 h 2752"/>
                    <a:gd name="T16" fmla="*/ 5296 w 5714"/>
                    <a:gd name="T17" fmla="*/ 617 h 2752"/>
                    <a:gd name="T18" fmla="*/ 5456 w 5714"/>
                    <a:gd name="T19" fmla="*/ 756 h 2752"/>
                    <a:gd name="T20" fmla="*/ 5581 w 5714"/>
                    <a:gd name="T21" fmla="*/ 905 h 2752"/>
                    <a:gd name="T22" fmla="*/ 5666 w 5714"/>
                    <a:gd name="T23" fmla="*/ 1065 h 2752"/>
                    <a:gd name="T24" fmla="*/ 5709 w 5714"/>
                    <a:gd name="T25" fmla="*/ 1233 h 2752"/>
                    <a:gd name="T26" fmla="*/ 5709 w 5714"/>
                    <a:gd name="T27" fmla="*/ 1412 h 2752"/>
                    <a:gd name="T28" fmla="*/ 5662 w 5714"/>
                    <a:gd name="T29" fmla="*/ 1590 h 2752"/>
                    <a:gd name="T30" fmla="*/ 5569 w 5714"/>
                    <a:gd name="T31" fmla="*/ 1762 h 2752"/>
                    <a:gd name="T32" fmla="*/ 5435 w 5714"/>
                    <a:gd name="T33" fmla="*/ 1927 h 2752"/>
                    <a:gd name="T34" fmla="*/ 5263 w 5714"/>
                    <a:gd name="T35" fmla="*/ 2081 h 2752"/>
                    <a:gd name="T36" fmla="*/ 5055 w 5714"/>
                    <a:gd name="T37" fmla="*/ 2224 h 2752"/>
                    <a:gd name="T38" fmla="*/ 4816 w 5714"/>
                    <a:gd name="T39" fmla="*/ 2352 h 2752"/>
                    <a:gd name="T40" fmla="*/ 4545 w 5714"/>
                    <a:gd name="T41" fmla="*/ 2467 h 2752"/>
                    <a:gd name="T42" fmla="*/ 4248 w 5714"/>
                    <a:gd name="T43" fmla="*/ 2564 h 2752"/>
                    <a:gd name="T44" fmla="*/ 3929 w 5714"/>
                    <a:gd name="T45" fmla="*/ 2644 h 2752"/>
                    <a:gd name="T46" fmla="*/ 3588 w 5714"/>
                    <a:gd name="T47" fmla="*/ 2702 h 2752"/>
                    <a:gd name="T48" fmla="*/ 3230 w 5714"/>
                    <a:gd name="T49" fmla="*/ 2738 h 2752"/>
                    <a:gd name="T50" fmla="*/ 2857 w 5714"/>
                    <a:gd name="T51" fmla="*/ 2752 h 2752"/>
                    <a:gd name="T52" fmla="*/ 2484 w 5714"/>
                    <a:gd name="T53" fmla="*/ 2738 h 2752"/>
                    <a:gd name="T54" fmla="*/ 2127 w 5714"/>
                    <a:gd name="T55" fmla="*/ 2702 h 2752"/>
                    <a:gd name="T56" fmla="*/ 1787 w 5714"/>
                    <a:gd name="T57" fmla="*/ 2644 h 2752"/>
                    <a:gd name="T58" fmla="*/ 1466 w 5714"/>
                    <a:gd name="T59" fmla="*/ 2564 h 2752"/>
                    <a:gd name="T60" fmla="*/ 1169 w 5714"/>
                    <a:gd name="T61" fmla="*/ 2467 h 2752"/>
                    <a:gd name="T62" fmla="*/ 900 w 5714"/>
                    <a:gd name="T63" fmla="*/ 2352 h 2752"/>
                    <a:gd name="T64" fmla="*/ 659 w 5714"/>
                    <a:gd name="T65" fmla="*/ 2224 h 2752"/>
                    <a:gd name="T66" fmla="*/ 451 w 5714"/>
                    <a:gd name="T67" fmla="*/ 2081 h 2752"/>
                    <a:gd name="T68" fmla="*/ 279 w 5714"/>
                    <a:gd name="T69" fmla="*/ 1927 h 2752"/>
                    <a:gd name="T70" fmla="*/ 146 w 5714"/>
                    <a:gd name="T71" fmla="*/ 1762 h 2752"/>
                    <a:gd name="T72" fmla="*/ 54 w 5714"/>
                    <a:gd name="T73" fmla="*/ 1590 h 2752"/>
                    <a:gd name="T74" fmla="*/ 7 w 5714"/>
                    <a:gd name="T75" fmla="*/ 1412 h 2752"/>
                    <a:gd name="T76" fmla="*/ 5 w 5714"/>
                    <a:gd name="T77" fmla="*/ 1233 h 2752"/>
                    <a:gd name="T78" fmla="*/ 50 w 5714"/>
                    <a:gd name="T79" fmla="*/ 1065 h 2752"/>
                    <a:gd name="T80" fmla="*/ 135 w 5714"/>
                    <a:gd name="T81" fmla="*/ 905 h 2752"/>
                    <a:gd name="T82" fmla="*/ 258 w 5714"/>
                    <a:gd name="T83" fmla="*/ 756 h 2752"/>
                    <a:gd name="T84" fmla="*/ 420 w 5714"/>
                    <a:gd name="T85" fmla="*/ 617 h 2752"/>
                    <a:gd name="T86" fmla="*/ 612 w 5714"/>
                    <a:gd name="T87" fmla="*/ 488 h 2752"/>
                    <a:gd name="T88" fmla="*/ 836 w 5714"/>
                    <a:gd name="T89" fmla="*/ 374 h 2752"/>
                    <a:gd name="T90" fmla="*/ 1089 w 5714"/>
                    <a:gd name="T91" fmla="*/ 273 h 2752"/>
                    <a:gd name="T92" fmla="*/ 1367 w 5714"/>
                    <a:gd name="T93" fmla="*/ 186 h 2752"/>
                    <a:gd name="T94" fmla="*/ 1667 w 5714"/>
                    <a:gd name="T95" fmla="*/ 115 h 2752"/>
                    <a:gd name="T96" fmla="*/ 1986 w 5714"/>
                    <a:gd name="T97" fmla="*/ 59 h 2752"/>
                    <a:gd name="T98" fmla="*/ 2325 w 5714"/>
                    <a:gd name="T99" fmla="*/ 21 h 2752"/>
                    <a:gd name="T100" fmla="*/ 2677 w 5714"/>
                    <a:gd name="T101" fmla="*/ 2 h 27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752">
                      <a:moveTo>
                        <a:pt x="2857" y="0"/>
                      </a:moveTo>
                      <a:lnTo>
                        <a:pt x="3038" y="2"/>
                      </a:lnTo>
                      <a:lnTo>
                        <a:pt x="3216" y="9"/>
                      </a:lnTo>
                      <a:lnTo>
                        <a:pt x="3390" y="21"/>
                      </a:lnTo>
                      <a:lnTo>
                        <a:pt x="3561" y="38"/>
                      </a:lnTo>
                      <a:lnTo>
                        <a:pt x="3728" y="59"/>
                      </a:lnTo>
                      <a:lnTo>
                        <a:pt x="3891" y="85"/>
                      </a:lnTo>
                      <a:lnTo>
                        <a:pt x="4047" y="115"/>
                      </a:lnTo>
                      <a:lnTo>
                        <a:pt x="4202" y="148"/>
                      </a:lnTo>
                      <a:lnTo>
                        <a:pt x="4349" y="186"/>
                      </a:lnTo>
                      <a:lnTo>
                        <a:pt x="4490" y="228"/>
                      </a:lnTo>
                      <a:lnTo>
                        <a:pt x="4627" y="273"/>
                      </a:lnTo>
                      <a:lnTo>
                        <a:pt x="4755" y="321"/>
                      </a:lnTo>
                      <a:lnTo>
                        <a:pt x="4878" y="374"/>
                      </a:lnTo>
                      <a:lnTo>
                        <a:pt x="4994" y="429"/>
                      </a:lnTo>
                      <a:lnTo>
                        <a:pt x="5102" y="488"/>
                      </a:lnTo>
                      <a:lnTo>
                        <a:pt x="5203" y="551"/>
                      </a:lnTo>
                      <a:lnTo>
                        <a:pt x="5296" y="617"/>
                      </a:lnTo>
                      <a:lnTo>
                        <a:pt x="5380" y="685"/>
                      </a:lnTo>
                      <a:lnTo>
                        <a:pt x="5456" y="756"/>
                      </a:lnTo>
                      <a:lnTo>
                        <a:pt x="5524" y="829"/>
                      </a:lnTo>
                      <a:lnTo>
                        <a:pt x="5581" y="905"/>
                      </a:lnTo>
                      <a:lnTo>
                        <a:pt x="5628" y="985"/>
                      </a:lnTo>
                      <a:lnTo>
                        <a:pt x="5666" y="1065"/>
                      </a:lnTo>
                      <a:lnTo>
                        <a:pt x="5694" y="1148"/>
                      </a:lnTo>
                      <a:lnTo>
                        <a:pt x="5709" y="1233"/>
                      </a:lnTo>
                      <a:lnTo>
                        <a:pt x="5714" y="1320"/>
                      </a:lnTo>
                      <a:lnTo>
                        <a:pt x="5709" y="1412"/>
                      </a:lnTo>
                      <a:lnTo>
                        <a:pt x="5692" y="1501"/>
                      </a:lnTo>
                      <a:lnTo>
                        <a:pt x="5662" y="1590"/>
                      </a:lnTo>
                      <a:lnTo>
                        <a:pt x="5621" y="1677"/>
                      </a:lnTo>
                      <a:lnTo>
                        <a:pt x="5569" y="1762"/>
                      </a:lnTo>
                      <a:lnTo>
                        <a:pt x="5508" y="1845"/>
                      </a:lnTo>
                      <a:lnTo>
                        <a:pt x="5435" y="1927"/>
                      </a:lnTo>
                      <a:lnTo>
                        <a:pt x="5353" y="2005"/>
                      </a:lnTo>
                      <a:lnTo>
                        <a:pt x="5263" y="2081"/>
                      </a:lnTo>
                      <a:lnTo>
                        <a:pt x="5164" y="2154"/>
                      </a:lnTo>
                      <a:lnTo>
                        <a:pt x="5055" y="2224"/>
                      </a:lnTo>
                      <a:lnTo>
                        <a:pt x="4939" y="2290"/>
                      </a:lnTo>
                      <a:lnTo>
                        <a:pt x="4816" y="2352"/>
                      </a:lnTo>
                      <a:lnTo>
                        <a:pt x="4684" y="2411"/>
                      </a:lnTo>
                      <a:lnTo>
                        <a:pt x="4545" y="2467"/>
                      </a:lnTo>
                      <a:lnTo>
                        <a:pt x="4399" y="2517"/>
                      </a:lnTo>
                      <a:lnTo>
                        <a:pt x="4248" y="2564"/>
                      </a:lnTo>
                      <a:lnTo>
                        <a:pt x="4091" y="2606"/>
                      </a:lnTo>
                      <a:lnTo>
                        <a:pt x="3929" y="2644"/>
                      </a:lnTo>
                      <a:lnTo>
                        <a:pt x="3761" y="2675"/>
                      </a:lnTo>
                      <a:lnTo>
                        <a:pt x="3588" y="2702"/>
                      </a:lnTo>
                      <a:lnTo>
                        <a:pt x="3411" y="2724"/>
                      </a:lnTo>
                      <a:lnTo>
                        <a:pt x="3230" y="2738"/>
                      </a:lnTo>
                      <a:lnTo>
                        <a:pt x="3046" y="2748"/>
                      </a:lnTo>
                      <a:lnTo>
                        <a:pt x="2857" y="2752"/>
                      </a:lnTo>
                      <a:lnTo>
                        <a:pt x="2670" y="2748"/>
                      </a:lnTo>
                      <a:lnTo>
                        <a:pt x="2484" y="2738"/>
                      </a:lnTo>
                      <a:lnTo>
                        <a:pt x="2304" y="2724"/>
                      </a:lnTo>
                      <a:lnTo>
                        <a:pt x="2127" y="2702"/>
                      </a:lnTo>
                      <a:lnTo>
                        <a:pt x="1955" y="2675"/>
                      </a:lnTo>
                      <a:lnTo>
                        <a:pt x="1787" y="2644"/>
                      </a:lnTo>
                      <a:lnTo>
                        <a:pt x="1624" y="2606"/>
                      </a:lnTo>
                      <a:lnTo>
                        <a:pt x="1466" y="2564"/>
                      </a:lnTo>
                      <a:lnTo>
                        <a:pt x="1315" y="2517"/>
                      </a:lnTo>
                      <a:lnTo>
                        <a:pt x="1169" y="2467"/>
                      </a:lnTo>
                      <a:lnTo>
                        <a:pt x="1032" y="2411"/>
                      </a:lnTo>
                      <a:lnTo>
                        <a:pt x="900" y="2352"/>
                      </a:lnTo>
                      <a:lnTo>
                        <a:pt x="775" y="2290"/>
                      </a:lnTo>
                      <a:lnTo>
                        <a:pt x="659" y="2224"/>
                      </a:lnTo>
                      <a:lnTo>
                        <a:pt x="552" y="2154"/>
                      </a:lnTo>
                      <a:lnTo>
                        <a:pt x="451" y="2081"/>
                      </a:lnTo>
                      <a:lnTo>
                        <a:pt x="361" y="2005"/>
                      </a:lnTo>
                      <a:lnTo>
                        <a:pt x="279" y="1927"/>
                      </a:lnTo>
                      <a:lnTo>
                        <a:pt x="208" y="1845"/>
                      </a:lnTo>
                      <a:lnTo>
                        <a:pt x="146" y="1762"/>
                      </a:lnTo>
                      <a:lnTo>
                        <a:pt x="94" y="1677"/>
                      </a:lnTo>
                      <a:lnTo>
                        <a:pt x="54" y="1590"/>
                      </a:lnTo>
                      <a:lnTo>
                        <a:pt x="24" y="1501"/>
                      </a:lnTo>
                      <a:lnTo>
                        <a:pt x="7" y="1412"/>
                      </a:lnTo>
                      <a:lnTo>
                        <a:pt x="0" y="1320"/>
                      </a:lnTo>
                      <a:lnTo>
                        <a:pt x="5" y="1233"/>
                      </a:lnTo>
                      <a:lnTo>
                        <a:pt x="23" y="1148"/>
                      </a:lnTo>
                      <a:lnTo>
                        <a:pt x="50" y="1065"/>
                      </a:lnTo>
                      <a:lnTo>
                        <a:pt x="87" y="985"/>
                      </a:lnTo>
                      <a:lnTo>
                        <a:pt x="135" y="905"/>
                      </a:lnTo>
                      <a:lnTo>
                        <a:pt x="193" y="829"/>
                      </a:lnTo>
                      <a:lnTo>
                        <a:pt x="258" y="756"/>
                      </a:lnTo>
                      <a:lnTo>
                        <a:pt x="335" y="685"/>
                      </a:lnTo>
                      <a:lnTo>
                        <a:pt x="420" y="617"/>
                      </a:lnTo>
                      <a:lnTo>
                        <a:pt x="512" y="551"/>
                      </a:lnTo>
                      <a:lnTo>
                        <a:pt x="612" y="488"/>
                      </a:lnTo>
                      <a:lnTo>
                        <a:pt x="722" y="429"/>
                      </a:lnTo>
                      <a:lnTo>
                        <a:pt x="836" y="374"/>
                      </a:lnTo>
                      <a:lnTo>
                        <a:pt x="959" y="321"/>
                      </a:lnTo>
                      <a:lnTo>
                        <a:pt x="1089" y="273"/>
                      </a:lnTo>
                      <a:lnTo>
                        <a:pt x="1225" y="228"/>
                      </a:lnTo>
                      <a:lnTo>
                        <a:pt x="1367" y="186"/>
                      </a:lnTo>
                      <a:lnTo>
                        <a:pt x="1514" y="148"/>
                      </a:lnTo>
                      <a:lnTo>
                        <a:pt x="1667" y="115"/>
                      </a:lnTo>
                      <a:lnTo>
                        <a:pt x="1825" y="85"/>
                      </a:lnTo>
                      <a:lnTo>
                        <a:pt x="1986" y="59"/>
                      </a:lnTo>
                      <a:lnTo>
                        <a:pt x="2155" y="38"/>
                      </a:lnTo>
                      <a:lnTo>
                        <a:pt x="2325" y="21"/>
                      </a:lnTo>
                      <a:lnTo>
                        <a:pt x="2500" y="9"/>
                      </a:lnTo>
                      <a:lnTo>
                        <a:pt x="2677" y="2"/>
                      </a:lnTo>
                      <a:lnTo>
                        <a:pt x="285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5" name="Freeform 27"/>
                <p:cNvSpPr>
                  <a:spLocks/>
                </p:cNvSpPr>
                <p:nvPr/>
              </p:nvSpPr>
              <p:spPr bwMode="auto">
                <a:xfrm>
                  <a:off x="3932238" y="3152775"/>
                  <a:ext cx="7677150" cy="3138488"/>
                </a:xfrm>
                <a:custGeom>
                  <a:avLst/>
                  <a:gdLst>
                    <a:gd name="T0" fmla="*/ 2611 w 4836"/>
                    <a:gd name="T1" fmla="*/ 4 h 1977"/>
                    <a:gd name="T2" fmla="*/ 2977 w 4836"/>
                    <a:gd name="T3" fmla="*/ 28 h 1977"/>
                    <a:gd name="T4" fmla="*/ 3312 w 4836"/>
                    <a:gd name="T5" fmla="*/ 75 h 1977"/>
                    <a:gd name="T6" fmla="*/ 3619 w 4836"/>
                    <a:gd name="T7" fmla="*/ 141 h 1977"/>
                    <a:gd name="T8" fmla="*/ 3893 w 4836"/>
                    <a:gd name="T9" fmla="*/ 224 h 1977"/>
                    <a:gd name="T10" fmla="*/ 4136 w 4836"/>
                    <a:gd name="T11" fmla="*/ 318 h 1977"/>
                    <a:gd name="T12" fmla="*/ 4344 w 4836"/>
                    <a:gd name="T13" fmla="*/ 424 h 1977"/>
                    <a:gd name="T14" fmla="*/ 4517 w 4836"/>
                    <a:gd name="T15" fmla="*/ 535 h 1977"/>
                    <a:gd name="T16" fmla="*/ 4654 w 4836"/>
                    <a:gd name="T17" fmla="*/ 652 h 1977"/>
                    <a:gd name="T18" fmla="*/ 4755 w 4836"/>
                    <a:gd name="T19" fmla="*/ 768 h 1977"/>
                    <a:gd name="T20" fmla="*/ 4816 w 4836"/>
                    <a:gd name="T21" fmla="*/ 883 h 1977"/>
                    <a:gd name="T22" fmla="*/ 4836 w 4836"/>
                    <a:gd name="T23" fmla="*/ 990 h 1977"/>
                    <a:gd name="T24" fmla="*/ 4816 w 4836"/>
                    <a:gd name="T25" fmla="*/ 1100 h 1977"/>
                    <a:gd name="T26" fmla="*/ 4755 w 4836"/>
                    <a:gd name="T27" fmla="*/ 1213 h 1977"/>
                    <a:gd name="T28" fmla="*/ 4654 w 4836"/>
                    <a:gd name="T29" fmla="*/ 1329 h 1977"/>
                    <a:gd name="T30" fmla="*/ 4517 w 4836"/>
                    <a:gd name="T31" fmla="*/ 1444 h 1977"/>
                    <a:gd name="T32" fmla="*/ 4344 w 4836"/>
                    <a:gd name="T33" fmla="*/ 1555 h 1977"/>
                    <a:gd name="T34" fmla="*/ 4136 w 4836"/>
                    <a:gd name="T35" fmla="*/ 1659 h 1977"/>
                    <a:gd name="T36" fmla="*/ 3893 w 4836"/>
                    <a:gd name="T37" fmla="*/ 1755 h 1977"/>
                    <a:gd name="T38" fmla="*/ 3619 w 4836"/>
                    <a:gd name="T39" fmla="*/ 1836 h 1977"/>
                    <a:gd name="T40" fmla="*/ 3312 w 4836"/>
                    <a:gd name="T41" fmla="*/ 1902 h 1977"/>
                    <a:gd name="T42" fmla="*/ 2977 w 4836"/>
                    <a:gd name="T43" fmla="*/ 1949 h 1977"/>
                    <a:gd name="T44" fmla="*/ 2611 w 4836"/>
                    <a:gd name="T45" fmla="*/ 1974 h 1977"/>
                    <a:gd name="T46" fmla="*/ 2226 w 4836"/>
                    <a:gd name="T47" fmla="*/ 1974 h 1977"/>
                    <a:gd name="T48" fmla="*/ 1861 w 4836"/>
                    <a:gd name="T49" fmla="*/ 1949 h 1977"/>
                    <a:gd name="T50" fmla="*/ 1525 w 4836"/>
                    <a:gd name="T51" fmla="*/ 1902 h 1977"/>
                    <a:gd name="T52" fmla="*/ 1218 w 4836"/>
                    <a:gd name="T53" fmla="*/ 1836 h 1977"/>
                    <a:gd name="T54" fmla="*/ 944 w 4836"/>
                    <a:gd name="T55" fmla="*/ 1755 h 1977"/>
                    <a:gd name="T56" fmla="*/ 701 w 4836"/>
                    <a:gd name="T57" fmla="*/ 1659 h 1977"/>
                    <a:gd name="T58" fmla="*/ 493 w 4836"/>
                    <a:gd name="T59" fmla="*/ 1555 h 1977"/>
                    <a:gd name="T60" fmla="*/ 319 w 4836"/>
                    <a:gd name="T61" fmla="*/ 1444 h 1977"/>
                    <a:gd name="T62" fmla="*/ 182 w 4836"/>
                    <a:gd name="T63" fmla="*/ 1329 h 1977"/>
                    <a:gd name="T64" fmla="*/ 81 w 4836"/>
                    <a:gd name="T65" fmla="*/ 1213 h 1977"/>
                    <a:gd name="T66" fmla="*/ 21 w 4836"/>
                    <a:gd name="T67" fmla="*/ 1100 h 1977"/>
                    <a:gd name="T68" fmla="*/ 0 w 4836"/>
                    <a:gd name="T69" fmla="*/ 990 h 1977"/>
                    <a:gd name="T70" fmla="*/ 21 w 4836"/>
                    <a:gd name="T71" fmla="*/ 883 h 1977"/>
                    <a:gd name="T72" fmla="*/ 81 w 4836"/>
                    <a:gd name="T73" fmla="*/ 768 h 1977"/>
                    <a:gd name="T74" fmla="*/ 182 w 4836"/>
                    <a:gd name="T75" fmla="*/ 652 h 1977"/>
                    <a:gd name="T76" fmla="*/ 319 w 4836"/>
                    <a:gd name="T77" fmla="*/ 535 h 1977"/>
                    <a:gd name="T78" fmla="*/ 493 w 4836"/>
                    <a:gd name="T79" fmla="*/ 424 h 1977"/>
                    <a:gd name="T80" fmla="*/ 701 w 4836"/>
                    <a:gd name="T81" fmla="*/ 318 h 1977"/>
                    <a:gd name="T82" fmla="*/ 944 w 4836"/>
                    <a:gd name="T83" fmla="*/ 224 h 1977"/>
                    <a:gd name="T84" fmla="*/ 1218 w 4836"/>
                    <a:gd name="T85" fmla="*/ 141 h 1977"/>
                    <a:gd name="T86" fmla="*/ 1525 w 4836"/>
                    <a:gd name="T87" fmla="*/ 75 h 1977"/>
                    <a:gd name="T88" fmla="*/ 1861 w 4836"/>
                    <a:gd name="T89" fmla="*/ 28 h 1977"/>
                    <a:gd name="T90" fmla="*/ 2226 w 4836"/>
                    <a:gd name="T91" fmla="*/ 4 h 19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836" h="1977">
                      <a:moveTo>
                        <a:pt x="2418" y="0"/>
                      </a:moveTo>
                      <a:lnTo>
                        <a:pt x="2611" y="4"/>
                      </a:lnTo>
                      <a:lnTo>
                        <a:pt x="2796" y="12"/>
                      </a:lnTo>
                      <a:lnTo>
                        <a:pt x="2977" y="28"/>
                      </a:lnTo>
                      <a:lnTo>
                        <a:pt x="3149" y="49"/>
                      </a:lnTo>
                      <a:lnTo>
                        <a:pt x="3312" y="75"/>
                      </a:lnTo>
                      <a:lnTo>
                        <a:pt x="3469" y="106"/>
                      </a:lnTo>
                      <a:lnTo>
                        <a:pt x="3619" y="141"/>
                      </a:lnTo>
                      <a:lnTo>
                        <a:pt x="3759" y="181"/>
                      </a:lnTo>
                      <a:lnTo>
                        <a:pt x="3893" y="224"/>
                      </a:lnTo>
                      <a:lnTo>
                        <a:pt x="4019" y="269"/>
                      </a:lnTo>
                      <a:lnTo>
                        <a:pt x="4136" y="318"/>
                      </a:lnTo>
                      <a:lnTo>
                        <a:pt x="4245" y="370"/>
                      </a:lnTo>
                      <a:lnTo>
                        <a:pt x="4344" y="424"/>
                      </a:lnTo>
                      <a:lnTo>
                        <a:pt x="4436" y="480"/>
                      </a:lnTo>
                      <a:lnTo>
                        <a:pt x="4517" y="535"/>
                      </a:lnTo>
                      <a:lnTo>
                        <a:pt x="4592" y="593"/>
                      </a:lnTo>
                      <a:lnTo>
                        <a:pt x="4654" y="652"/>
                      </a:lnTo>
                      <a:lnTo>
                        <a:pt x="4710" y="709"/>
                      </a:lnTo>
                      <a:lnTo>
                        <a:pt x="4755" y="768"/>
                      </a:lnTo>
                      <a:lnTo>
                        <a:pt x="4790" y="825"/>
                      </a:lnTo>
                      <a:lnTo>
                        <a:pt x="4816" y="883"/>
                      </a:lnTo>
                      <a:lnTo>
                        <a:pt x="4831" y="937"/>
                      </a:lnTo>
                      <a:lnTo>
                        <a:pt x="4836" y="990"/>
                      </a:lnTo>
                      <a:lnTo>
                        <a:pt x="4831" y="1044"/>
                      </a:lnTo>
                      <a:lnTo>
                        <a:pt x="4816" y="1100"/>
                      </a:lnTo>
                      <a:lnTo>
                        <a:pt x="4790" y="1155"/>
                      </a:lnTo>
                      <a:lnTo>
                        <a:pt x="4755" y="1213"/>
                      </a:lnTo>
                      <a:lnTo>
                        <a:pt x="4710" y="1270"/>
                      </a:lnTo>
                      <a:lnTo>
                        <a:pt x="4654" y="1329"/>
                      </a:lnTo>
                      <a:lnTo>
                        <a:pt x="4592" y="1386"/>
                      </a:lnTo>
                      <a:lnTo>
                        <a:pt x="4517" y="1444"/>
                      </a:lnTo>
                      <a:lnTo>
                        <a:pt x="4436" y="1501"/>
                      </a:lnTo>
                      <a:lnTo>
                        <a:pt x="4344" y="1555"/>
                      </a:lnTo>
                      <a:lnTo>
                        <a:pt x="4245" y="1609"/>
                      </a:lnTo>
                      <a:lnTo>
                        <a:pt x="4136" y="1659"/>
                      </a:lnTo>
                      <a:lnTo>
                        <a:pt x="4019" y="1710"/>
                      </a:lnTo>
                      <a:lnTo>
                        <a:pt x="3893" y="1755"/>
                      </a:lnTo>
                      <a:lnTo>
                        <a:pt x="3759" y="1798"/>
                      </a:lnTo>
                      <a:lnTo>
                        <a:pt x="3619" y="1836"/>
                      </a:lnTo>
                      <a:lnTo>
                        <a:pt x="3469" y="1871"/>
                      </a:lnTo>
                      <a:lnTo>
                        <a:pt x="3312" y="1902"/>
                      </a:lnTo>
                      <a:lnTo>
                        <a:pt x="3149" y="1929"/>
                      </a:lnTo>
                      <a:lnTo>
                        <a:pt x="2977" y="1949"/>
                      </a:lnTo>
                      <a:lnTo>
                        <a:pt x="2796" y="1965"/>
                      </a:lnTo>
                      <a:lnTo>
                        <a:pt x="2611" y="1974"/>
                      </a:lnTo>
                      <a:lnTo>
                        <a:pt x="2418" y="1977"/>
                      </a:lnTo>
                      <a:lnTo>
                        <a:pt x="2226" y="1974"/>
                      </a:lnTo>
                      <a:lnTo>
                        <a:pt x="2040" y="1965"/>
                      </a:lnTo>
                      <a:lnTo>
                        <a:pt x="1861" y="1949"/>
                      </a:lnTo>
                      <a:lnTo>
                        <a:pt x="1690" y="1929"/>
                      </a:lnTo>
                      <a:lnTo>
                        <a:pt x="1525" y="1902"/>
                      </a:lnTo>
                      <a:lnTo>
                        <a:pt x="1369" y="1871"/>
                      </a:lnTo>
                      <a:lnTo>
                        <a:pt x="1218" y="1836"/>
                      </a:lnTo>
                      <a:lnTo>
                        <a:pt x="1077" y="1798"/>
                      </a:lnTo>
                      <a:lnTo>
                        <a:pt x="944" y="1755"/>
                      </a:lnTo>
                      <a:lnTo>
                        <a:pt x="819" y="1710"/>
                      </a:lnTo>
                      <a:lnTo>
                        <a:pt x="701" y="1659"/>
                      </a:lnTo>
                      <a:lnTo>
                        <a:pt x="593" y="1609"/>
                      </a:lnTo>
                      <a:lnTo>
                        <a:pt x="493" y="1555"/>
                      </a:lnTo>
                      <a:lnTo>
                        <a:pt x="401" y="1501"/>
                      </a:lnTo>
                      <a:lnTo>
                        <a:pt x="319" y="1444"/>
                      </a:lnTo>
                      <a:lnTo>
                        <a:pt x="246" y="1386"/>
                      </a:lnTo>
                      <a:lnTo>
                        <a:pt x="182" y="1329"/>
                      </a:lnTo>
                      <a:lnTo>
                        <a:pt x="127" y="1270"/>
                      </a:lnTo>
                      <a:lnTo>
                        <a:pt x="81" y="1213"/>
                      </a:lnTo>
                      <a:lnTo>
                        <a:pt x="47" y="1155"/>
                      </a:lnTo>
                      <a:lnTo>
                        <a:pt x="21" y="1100"/>
                      </a:lnTo>
                      <a:lnTo>
                        <a:pt x="5" y="1044"/>
                      </a:lnTo>
                      <a:lnTo>
                        <a:pt x="0" y="990"/>
                      </a:lnTo>
                      <a:lnTo>
                        <a:pt x="5" y="937"/>
                      </a:lnTo>
                      <a:lnTo>
                        <a:pt x="21" y="883"/>
                      </a:lnTo>
                      <a:lnTo>
                        <a:pt x="47" y="825"/>
                      </a:lnTo>
                      <a:lnTo>
                        <a:pt x="81" y="768"/>
                      </a:lnTo>
                      <a:lnTo>
                        <a:pt x="127" y="709"/>
                      </a:lnTo>
                      <a:lnTo>
                        <a:pt x="182" y="652"/>
                      </a:lnTo>
                      <a:lnTo>
                        <a:pt x="246" y="593"/>
                      </a:lnTo>
                      <a:lnTo>
                        <a:pt x="319" y="535"/>
                      </a:lnTo>
                      <a:lnTo>
                        <a:pt x="401" y="480"/>
                      </a:lnTo>
                      <a:lnTo>
                        <a:pt x="493" y="424"/>
                      </a:lnTo>
                      <a:lnTo>
                        <a:pt x="593" y="370"/>
                      </a:lnTo>
                      <a:lnTo>
                        <a:pt x="701" y="318"/>
                      </a:lnTo>
                      <a:lnTo>
                        <a:pt x="819" y="269"/>
                      </a:lnTo>
                      <a:lnTo>
                        <a:pt x="944" y="224"/>
                      </a:lnTo>
                      <a:lnTo>
                        <a:pt x="1077" y="181"/>
                      </a:lnTo>
                      <a:lnTo>
                        <a:pt x="1218" y="141"/>
                      </a:lnTo>
                      <a:lnTo>
                        <a:pt x="1369" y="106"/>
                      </a:lnTo>
                      <a:lnTo>
                        <a:pt x="1525" y="75"/>
                      </a:lnTo>
                      <a:lnTo>
                        <a:pt x="1690" y="49"/>
                      </a:lnTo>
                      <a:lnTo>
                        <a:pt x="1861" y="28"/>
                      </a:lnTo>
                      <a:lnTo>
                        <a:pt x="2040" y="12"/>
                      </a:lnTo>
                      <a:lnTo>
                        <a:pt x="2226" y="4"/>
                      </a:lnTo>
                      <a:lnTo>
                        <a:pt x="2418" y="0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6" name="Freeform 28"/>
                <p:cNvSpPr>
                  <a:spLocks/>
                </p:cNvSpPr>
                <p:nvPr/>
              </p:nvSpPr>
              <p:spPr bwMode="auto">
                <a:xfrm>
                  <a:off x="6200775" y="3851275"/>
                  <a:ext cx="3035300" cy="2446338"/>
                </a:xfrm>
                <a:custGeom>
                  <a:avLst/>
                  <a:gdLst>
                    <a:gd name="T0" fmla="*/ 458 w 1912"/>
                    <a:gd name="T1" fmla="*/ 3 h 1541"/>
                    <a:gd name="T2" fmla="*/ 516 w 1912"/>
                    <a:gd name="T3" fmla="*/ 34 h 1541"/>
                    <a:gd name="T4" fmla="*/ 618 w 1912"/>
                    <a:gd name="T5" fmla="*/ 69 h 1541"/>
                    <a:gd name="T6" fmla="*/ 758 w 1912"/>
                    <a:gd name="T7" fmla="*/ 92 h 1541"/>
                    <a:gd name="T8" fmla="*/ 909 w 1912"/>
                    <a:gd name="T9" fmla="*/ 93 h 1541"/>
                    <a:gd name="T10" fmla="*/ 1053 w 1912"/>
                    <a:gd name="T11" fmla="*/ 95 h 1541"/>
                    <a:gd name="T12" fmla="*/ 1220 w 1912"/>
                    <a:gd name="T13" fmla="*/ 107 h 1541"/>
                    <a:gd name="T14" fmla="*/ 1366 w 1912"/>
                    <a:gd name="T15" fmla="*/ 137 h 1541"/>
                    <a:gd name="T16" fmla="*/ 1489 w 1912"/>
                    <a:gd name="T17" fmla="*/ 182 h 1541"/>
                    <a:gd name="T18" fmla="*/ 1588 w 1912"/>
                    <a:gd name="T19" fmla="*/ 246 h 1541"/>
                    <a:gd name="T20" fmla="*/ 1662 w 1912"/>
                    <a:gd name="T21" fmla="*/ 331 h 1541"/>
                    <a:gd name="T22" fmla="*/ 1732 w 1912"/>
                    <a:gd name="T23" fmla="*/ 396 h 1541"/>
                    <a:gd name="T24" fmla="*/ 1799 w 1912"/>
                    <a:gd name="T25" fmla="*/ 439 h 1541"/>
                    <a:gd name="T26" fmla="*/ 1837 w 1912"/>
                    <a:gd name="T27" fmla="*/ 493 h 1541"/>
                    <a:gd name="T28" fmla="*/ 1862 w 1912"/>
                    <a:gd name="T29" fmla="*/ 592 h 1541"/>
                    <a:gd name="T30" fmla="*/ 1837 w 1912"/>
                    <a:gd name="T31" fmla="*/ 648 h 1541"/>
                    <a:gd name="T32" fmla="*/ 1777 w 1912"/>
                    <a:gd name="T33" fmla="*/ 688 h 1541"/>
                    <a:gd name="T34" fmla="*/ 1725 w 1912"/>
                    <a:gd name="T35" fmla="*/ 748 h 1541"/>
                    <a:gd name="T36" fmla="*/ 1688 w 1912"/>
                    <a:gd name="T37" fmla="*/ 840 h 1541"/>
                    <a:gd name="T38" fmla="*/ 1628 w 1912"/>
                    <a:gd name="T39" fmla="*/ 924 h 1541"/>
                    <a:gd name="T40" fmla="*/ 1541 w 1912"/>
                    <a:gd name="T41" fmla="*/ 997 h 1541"/>
                    <a:gd name="T42" fmla="*/ 1426 w 1912"/>
                    <a:gd name="T43" fmla="*/ 1058 h 1541"/>
                    <a:gd name="T44" fmla="*/ 1371 w 1912"/>
                    <a:gd name="T45" fmla="*/ 1198 h 1541"/>
                    <a:gd name="T46" fmla="*/ 1392 w 1912"/>
                    <a:gd name="T47" fmla="*/ 1240 h 1541"/>
                    <a:gd name="T48" fmla="*/ 1438 w 1912"/>
                    <a:gd name="T49" fmla="*/ 1271 h 1541"/>
                    <a:gd name="T50" fmla="*/ 1770 w 1912"/>
                    <a:gd name="T51" fmla="*/ 1475 h 1541"/>
                    <a:gd name="T52" fmla="*/ 1464 w 1912"/>
                    <a:gd name="T53" fmla="*/ 1516 h 1541"/>
                    <a:gd name="T54" fmla="*/ 1135 w 1912"/>
                    <a:gd name="T55" fmla="*/ 1539 h 1541"/>
                    <a:gd name="T56" fmla="*/ 786 w 1912"/>
                    <a:gd name="T57" fmla="*/ 1539 h 1541"/>
                    <a:gd name="T58" fmla="*/ 453 w 1912"/>
                    <a:gd name="T59" fmla="*/ 1516 h 1541"/>
                    <a:gd name="T60" fmla="*/ 146 w 1912"/>
                    <a:gd name="T61" fmla="*/ 1473 h 1541"/>
                    <a:gd name="T62" fmla="*/ 484 w 1912"/>
                    <a:gd name="T63" fmla="*/ 1270 h 1541"/>
                    <a:gd name="T64" fmla="*/ 531 w 1912"/>
                    <a:gd name="T65" fmla="*/ 1240 h 1541"/>
                    <a:gd name="T66" fmla="*/ 554 w 1912"/>
                    <a:gd name="T67" fmla="*/ 1198 h 1541"/>
                    <a:gd name="T68" fmla="*/ 498 w 1912"/>
                    <a:gd name="T69" fmla="*/ 1058 h 1541"/>
                    <a:gd name="T70" fmla="*/ 384 w 1912"/>
                    <a:gd name="T71" fmla="*/ 997 h 1541"/>
                    <a:gd name="T72" fmla="*/ 297 w 1912"/>
                    <a:gd name="T73" fmla="*/ 924 h 1541"/>
                    <a:gd name="T74" fmla="*/ 238 w 1912"/>
                    <a:gd name="T75" fmla="*/ 840 h 1541"/>
                    <a:gd name="T76" fmla="*/ 200 w 1912"/>
                    <a:gd name="T77" fmla="*/ 748 h 1541"/>
                    <a:gd name="T78" fmla="*/ 148 w 1912"/>
                    <a:gd name="T79" fmla="*/ 688 h 1541"/>
                    <a:gd name="T80" fmla="*/ 87 w 1912"/>
                    <a:gd name="T81" fmla="*/ 648 h 1541"/>
                    <a:gd name="T82" fmla="*/ 63 w 1912"/>
                    <a:gd name="T83" fmla="*/ 592 h 1541"/>
                    <a:gd name="T84" fmla="*/ 87 w 1912"/>
                    <a:gd name="T85" fmla="*/ 495 h 1541"/>
                    <a:gd name="T86" fmla="*/ 125 w 1912"/>
                    <a:gd name="T87" fmla="*/ 439 h 1541"/>
                    <a:gd name="T88" fmla="*/ 193 w 1912"/>
                    <a:gd name="T89" fmla="*/ 397 h 1541"/>
                    <a:gd name="T90" fmla="*/ 264 w 1912"/>
                    <a:gd name="T91" fmla="*/ 323 h 1541"/>
                    <a:gd name="T92" fmla="*/ 346 w 1912"/>
                    <a:gd name="T93" fmla="*/ 219 h 1541"/>
                    <a:gd name="T94" fmla="*/ 391 w 1912"/>
                    <a:gd name="T95" fmla="*/ 175 h 1541"/>
                    <a:gd name="T96" fmla="*/ 418 w 1912"/>
                    <a:gd name="T97" fmla="*/ 149 h 1541"/>
                    <a:gd name="T98" fmla="*/ 432 w 1912"/>
                    <a:gd name="T99" fmla="*/ 125 h 1541"/>
                    <a:gd name="T100" fmla="*/ 432 w 1912"/>
                    <a:gd name="T101" fmla="*/ 90 h 1541"/>
                    <a:gd name="T102" fmla="*/ 425 w 1912"/>
                    <a:gd name="T103" fmla="*/ 36 h 1541"/>
                    <a:gd name="T104" fmla="*/ 429 w 1912"/>
                    <a:gd name="T105" fmla="*/ 5 h 1541"/>
                    <a:gd name="T106" fmla="*/ 450 w 1912"/>
                    <a:gd name="T107" fmla="*/ 0 h 15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912" h="1541">
                      <a:moveTo>
                        <a:pt x="450" y="0"/>
                      </a:moveTo>
                      <a:lnTo>
                        <a:pt x="458" y="3"/>
                      </a:lnTo>
                      <a:lnTo>
                        <a:pt x="484" y="19"/>
                      </a:lnTo>
                      <a:lnTo>
                        <a:pt x="516" y="34"/>
                      </a:lnTo>
                      <a:lnTo>
                        <a:pt x="554" y="50"/>
                      </a:lnTo>
                      <a:lnTo>
                        <a:pt x="618" y="69"/>
                      </a:lnTo>
                      <a:lnTo>
                        <a:pt x="686" y="83"/>
                      </a:lnTo>
                      <a:lnTo>
                        <a:pt x="758" y="92"/>
                      </a:lnTo>
                      <a:lnTo>
                        <a:pt x="833" y="95"/>
                      </a:lnTo>
                      <a:lnTo>
                        <a:pt x="909" y="93"/>
                      </a:lnTo>
                      <a:lnTo>
                        <a:pt x="961" y="93"/>
                      </a:lnTo>
                      <a:lnTo>
                        <a:pt x="1053" y="95"/>
                      </a:lnTo>
                      <a:lnTo>
                        <a:pt x="1140" y="99"/>
                      </a:lnTo>
                      <a:lnTo>
                        <a:pt x="1220" y="107"/>
                      </a:lnTo>
                      <a:lnTo>
                        <a:pt x="1296" y="121"/>
                      </a:lnTo>
                      <a:lnTo>
                        <a:pt x="1366" y="137"/>
                      </a:lnTo>
                      <a:lnTo>
                        <a:pt x="1430" y="158"/>
                      </a:lnTo>
                      <a:lnTo>
                        <a:pt x="1489" y="182"/>
                      </a:lnTo>
                      <a:lnTo>
                        <a:pt x="1541" y="213"/>
                      </a:lnTo>
                      <a:lnTo>
                        <a:pt x="1588" y="246"/>
                      </a:lnTo>
                      <a:lnTo>
                        <a:pt x="1628" y="286"/>
                      </a:lnTo>
                      <a:lnTo>
                        <a:pt x="1662" y="331"/>
                      </a:lnTo>
                      <a:lnTo>
                        <a:pt x="1690" y="382"/>
                      </a:lnTo>
                      <a:lnTo>
                        <a:pt x="1732" y="396"/>
                      </a:lnTo>
                      <a:lnTo>
                        <a:pt x="1768" y="417"/>
                      </a:lnTo>
                      <a:lnTo>
                        <a:pt x="1799" y="439"/>
                      </a:lnTo>
                      <a:lnTo>
                        <a:pt x="1824" y="465"/>
                      </a:lnTo>
                      <a:lnTo>
                        <a:pt x="1837" y="493"/>
                      </a:lnTo>
                      <a:lnTo>
                        <a:pt x="1858" y="561"/>
                      </a:lnTo>
                      <a:lnTo>
                        <a:pt x="1862" y="592"/>
                      </a:lnTo>
                      <a:lnTo>
                        <a:pt x="1855" y="622"/>
                      </a:lnTo>
                      <a:lnTo>
                        <a:pt x="1837" y="648"/>
                      </a:lnTo>
                      <a:lnTo>
                        <a:pt x="1811" y="670"/>
                      </a:lnTo>
                      <a:lnTo>
                        <a:pt x="1777" y="688"/>
                      </a:lnTo>
                      <a:lnTo>
                        <a:pt x="1735" y="700"/>
                      </a:lnTo>
                      <a:lnTo>
                        <a:pt x="1725" y="748"/>
                      </a:lnTo>
                      <a:lnTo>
                        <a:pt x="1709" y="795"/>
                      </a:lnTo>
                      <a:lnTo>
                        <a:pt x="1688" y="840"/>
                      </a:lnTo>
                      <a:lnTo>
                        <a:pt x="1661" y="882"/>
                      </a:lnTo>
                      <a:lnTo>
                        <a:pt x="1628" y="924"/>
                      </a:lnTo>
                      <a:lnTo>
                        <a:pt x="1588" y="962"/>
                      </a:lnTo>
                      <a:lnTo>
                        <a:pt x="1541" y="997"/>
                      </a:lnTo>
                      <a:lnTo>
                        <a:pt x="1487" y="1030"/>
                      </a:lnTo>
                      <a:lnTo>
                        <a:pt x="1426" y="1058"/>
                      </a:lnTo>
                      <a:lnTo>
                        <a:pt x="1359" y="1084"/>
                      </a:lnTo>
                      <a:lnTo>
                        <a:pt x="1371" y="1198"/>
                      </a:lnTo>
                      <a:lnTo>
                        <a:pt x="1378" y="1221"/>
                      </a:lnTo>
                      <a:lnTo>
                        <a:pt x="1392" y="1240"/>
                      </a:lnTo>
                      <a:lnTo>
                        <a:pt x="1412" y="1257"/>
                      </a:lnTo>
                      <a:lnTo>
                        <a:pt x="1438" y="1271"/>
                      </a:lnTo>
                      <a:lnTo>
                        <a:pt x="1912" y="1449"/>
                      </a:lnTo>
                      <a:lnTo>
                        <a:pt x="1770" y="1475"/>
                      </a:lnTo>
                      <a:lnTo>
                        <a:pt x="1619" y="1497"/>
                      </a:lnTo>
                      <a:lnTo>
                        <a:pt x="1464" y="1516"/>
                      </a:lnTo>
                      <a:lnTo>
                        <a:pt x="1303" y="1530"/>
                      </a:lnTo>
                      <a:lnTo>
                        <a:pt x="1135" y="1539"/>
                      </a:lnTo>
                      <a:lnTo>
                        <a:pt x="961" y="1541"/>
                      </a:lnTo>
                      <a:lnTo>
                        <a:pt x="786" y="1539"/>
                      </a:lnTo>
                      <a:lnTo>
                        <a:pt x="618" y="1530"/>
                      </a:lnTo>
                      <a:lnTo>
                        <a:pt x="453" y="1516"/>
                      </a:lnTo>
                      <a:lnTo>
                        <a:pt x="297" y="1497"/>
                      </a:lnTo>
                      <a:lnTo>
                        <a:pt x="146" y="1473"/>
                      </a:lnTo>
                      <a:lnTo>
                        <a:pt x="0" y="1445"/>
                      </a:lnTo>
                      <a:lnTo>
                        <a:pt x="484" y="1270"/>
                      </a:lnTo>
                      <a:lnTo>
                        <a:pt x="512" y="1257"/>
                      </a:lnTo>
                      <a:lnTo>
                        <a:pt x="531" y="1240"/>
                      </a:lnTo>
                      <a:lnTo>
                        <a:pt x="547" y="1219"/>
                      </a:lnTo>
                      <a:lnTo>
                        <a:pt x="554" y="1198"/>
                      </a:lnTo>
                      <a:lnTo>
                        <a:pt x="566" y="1084"/>
                      </a:lnTo>
                      <a:lnTo>
                        <a:pt x="498" y="1058"/>
                      </a:lnTo>
                      <a:lnTo>
                        <a:pt x="438" y="1030"/>
                      </a:lnTo>
                      <a:lnTo>
                        <a:pt x="384" y="997"/>
                      </a:lnTo>
                      <a:lnTo>
                        <a:pt x="337" y="962"/>
                      </a:lnTo>
                      <a:lnTo>
                        <a:pt x="297" y="924"/>
                      </a:lnTo>
                      <a:lnTo>
                        <a:pt x="264" y="882"/>
                      </a:lnTo>
                      <a:lnTo>
                        <a:pt x="238" y="840"/>
                      </a:lnTo>
                      <a:lnTo>
                        <a:pt x="215" y="795"/>
                      </a:lnTo>
                      <a:lnTo>
                        <a:pt x="200" y="748"/>
                      </a:lnTo>
                      <a:lnTo>
                        <a:pt x="189" y="700"/>
                      </a:lnTo>
                      <a:lnTo>
                        <a:pt x="148" y="688"/>
                      </a:lnTo>
                      <a:lnTo>
                        <a:pt x="113" y="670"/>
                      </a:lnTo>
                      <a:lnTo>
                        <a:pt x="87" y="648"/>
                      </a:lnTo>
                      <a:lnTo>
                        <a:pt x="70" y="622"/>
                      </a:lnTo>
                      <a:lnTo>
                        <a:pt x="63" y="592"/>
                      </a:lnTo>
                      <a:lnTo>
                        <a:pt x="66" y="563"/>
                      </a:lnTo>
                      <a:lnTo>
                        <a:pt x="87" y="495"/>
                      </a:lnTo>
                      <a:lnTo>
                        <a:pt x="101" y="465"/>
                      </a:lnTo>
                      <a:lnTo>
                        <a:pt x="125" y="439"/>
                      </a:lnTo>
                      <a:lnTo>
                        <a:pt x="156" y="417"/>
                      </a:lnTo>
                      <a:lnTo>
                        <a:pt x="193" y="397"/>
                      </a:lnTo>
                      <a:lnTo>
                        <a:pt x="235" y="382"/>
                      </a:lnTo>
                      <a:lnTo>
                        <a:pt x="264" y="323"/>
                      </a:lnTo>
                      <a:lnTo>
                        <a:pt x="302" y="269"/>
                      </a:lnTo>
                      <a:lnTo>
                        <a:pt x="346" y="219"/>
                      </a:lnTo>
                      <a:lnTo>
                        <a:pt x="370" y="194"/>
                      </a:lnTo>
                      <a:lnTo>
                        <a:pt x="391" y="175"/>
                      </a:lnTo>
                      <a:lnTo>
                        <a:pt x="406" y="161"/>
                      </a:lnTo>
                      <a:lnTo>
                        <a:pt x="418" y="149"/>
                      </a:lnTo>
                      <a:lnTo>
                        <a:pt x="427" y="137"/>
                      </a:lnTo>
                      <a:lnTo>
                        <a:pt x="432" y="125"/>
                      </a:lnTo>
                      <a:lnTo>
                        <a:pt x="434" y="109"/>
                      </a:lnTo>
                      <a:lnTo>
                        <a:pt x="432" y="90"/>
                      </a:lnTo>
                      <a:lnTo>
                        <a:pt x="431" y="66"/>
                      </a:lnTo>
                      <a:lnTo>
                        <a:pt x="425" y="36"/>
                      </a:lnTo>
                      <a:lnTo>
                        <a:pt x="425" y="10"/>
                      </a:lnTo>
                      <a:lnTo>
                        <a:pt x="429" y="5"/>
                      </a:lnTo>
                      <a:lnTo>
                        <a:pt x="438" y="1"/>
                      </a:lnTo>
                      <a:lnTo>
                        <a:pt x="45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11" name="Group 10"/>
            <p:cNvGrpSpPr/>
            <p:nvPr/>
          </p:nvGrpSpPr>
          <p:grpSpPr>
            <a:xfrm>
              <a:off x="-580447" y="2816863"/>
              <a:ext cx="616944" cy="794271"/>
              <a:chOff x="-724581" y="2570667"/>
              <a:chExt cx="616944" cy="794271"/>
            </a:xfrm>
          </p:grpSpPr>
          <p:grpSp>
            <p:nvGrpSpPr>
              <p:cNvPr id="351" name="Group 350"/>
              <p:cNvGrpSpPr/>
              <p:nvPr/>
            </p:nvGrpSpPr>
            <p:grpSpPr>
              <a:xfrm>
                <a:off x="-724581" y="2570667"/>
                <a:ext cx="483940" cy="694402"/>
                <a:chOff x="7115175" y="-812800"/>
                <a:chExt cx="3643314" cy="5227763"/>
              </a:xfrm>
            </p:grpSpPr>
            <p:sp>
              <p:nvSpPr>
                <p:cNvPr id="353" name="Freeform 352"/>
                <p:cNvSpPr>
                  <a:spLocks/>
                </p:cNvSpPr>
                <p:nvPr/>
              </p:nvSpPr>
              <p:spPr bwMode="auto">
                <a:xfrm>
                  <a:off x="7115175" y="-812800"/>
                  <a:ext cx="3281363" cy="2554288"/>
                </a:xfrm>
                <a:custGeom>
                  <a:avLst/>
                  <a:gdLst>
                    <a:gd name="T0" fmla="*/ 0 w 2067"/>
                    <a:gd name="T1" fmla="*/ 0 h 1609"/>
                    <a:gd name="T2" fmla="*/ 460 w 2067"/>
                    <a:gd name="T3" fmla="*/ 0 h 1609"/>
                    <a:gd name="T4" fmla="*/ 590 w 2067"/>
                    <a:gd name="T5" fmla="*/ 5 h 1609"/>
                    <a:gd name="T6" fmla="*/ 720 w 2067"/>
                    <a:gd name="T7" fmla="*/ 21 h 1609"/>
                    <a:gd name="T8" fmla="*/ 845 w 2067"/>
                    <a:gd name="T9" fmla="*/ 47 h 1609"/>
                    <a:gd name="T10" fmla="*/ 967 w 2067"/>
                    <a:gd name="T11" fmla="*/ 81 h 1609"/>
                    <a:gd name="T12" fmla="*/ 1084 w 2067"/>
                    <a:gd name="T13" fmla="*/ 126 h 1609"/>
                    <a:gd name="T14" fmla="*/ 1198 w 2067"/>
                    <a:gd name="T15" fmla="*/ 179 h 1609"/>
                    <a:gd name="T16" fmla="*/ 1305 w 2067"/>
                    <a:gd name="T17" fmla="*/ 241 h 1609"/>
                    <a:gd name="T18" fmla="*/ 1408 w 2067"/>
                    <a:gd name="T19" fmla="*/ 310 h 1609"/>
                    <a:gd name="T20" fmla="*/ 1504 w 2067"/>
                    <a:gd name="T21" fmla="*/ 387 h 1609"/>
                    <a:gd name="T22" fmla="*/ 1595 w 2067"/>
                    <a:gd name="T23" fmla="*/ 471 h 1609"/>
                    <a:gd name="T24" fmla="*/ 1680 w 2067"/>
                    <a:gd name="T25" fmla="*/ 561 h 1609"/>
                    <a:gd name="T26" fmla="*/ 1756 w 2067"/>
                    <a:gd name="T27" fmla="*/ 659 h 1609"/>
                    <a:gd name="T28" fmla="*/ 1825 w 2067"/>
                    <a:gd name="T29" fmla="*/ 761 h 1609"/>
                    <a:gd name="T30" fmla="*/ 1886 w 2067"/>
                    <a:gd name="T31" fmla="*/ 870 h 1609"/>
                    <a:gd name="T32" fmla="*/ 1941 w 2067"/>
                    <a:gd name="T33" fmla="*/ 982 h 1609"/>
                    <a:gd name="T34" fmla="*/ 1984 w 2067"/>
                    <a:gd name="T35" fmla="*/ 1100 h 1609"/>
                    <a:gd name="T36" fmla="*/ 2020 w 2067"/>
                    <a:gd name="T37" fmla="*/ 1223 h 1609"/>
                    <a:gd name="T38" fmla="*/ 2046 w 2067"/>
                    <a:gd name="T39" fmla="*/ 1348 h 1609"/>
                    <a:gd name="T40" fmla="*/ 2062 w 2067"/>
                    <a:gd name="T41" fmla="*/ 1477 h 1609"/>
                    <a:gd name="T42" fmla="*/ 2067 w 2067"/>
                    <a:gd name="T43" fmla="*/ 1609 h 1609"/>
                    <a:gd name="T44" fmla="*/ 1607 w 2067"/>
                    <a:gd name="T45" fmla="*/ 1609 h 1609"/>
                    <a:gd name="T46" fmla="*/ 1475 w 2067"/>
                    <a:gd name="T47" fmla="*/ 1604 h 1609"/>
                    <a:gd name="T48" fmla="*/ 1347 w 2067"/>
                    <a:gd name="T49" fmla="*/ 1587 h 1609"/>
                    <a:gd name="T50" fmla="*/ 1220 w 2067"/>
                    <a:gd name="T51" fmla="*/ 1562 h 1609"/>
                    <a:gd name="T52" fmla="*/ 1099 w 2067"/>
                    <a:gd name="T53" fmla="*/ 1527 h 1609"/>
                    <a:gd name="T54" fmla="*/ 981 w 2067"/>
                    <a:gd name="T55" fmla="*/ 1482 h 1609"/>
                    <a:gd name="T56" fmla="*/ 869 w 2067"/>
                    <a:gd name="T57" fmla="*/ 1430 h 1609"/>
                    <a:gd name="T58" fmla="*/ 760 w 2067"/>
                    <a:gd name="T59" fmla="*/ 1368 h 1609"/>
                    <a:gd name="T60" fmla="*/ 657 w 2067"/>
                    <a:gd name="T61" fmla="*/ 1299 h 1609"/>
                    <a:gd name="T62" fmla="*/ 561 w 2067"/>
                    <a:gd name="T63" fmla="*/ 1221 h 1609"/>
                    <a:gd name="T64" fmla="*/ 471 w 2067"/>
                    <a:gd name="T65" fmla="*/ 1138 h 1609"/>
                    <a:gd name="T66" fmla="*/ 387 w 2067"/>
                    <a:gd name="T67" fmla="*/ 1047 h 1609"/>
                    <a:gd name="T68" fmla="*/ 309 w 2067"/>
                    <a:gd name="T69" fmla="*/ 949 h 1609"/>
                    <a:gd name="T70" fmla="*/ 241 w 2067"/>
                    <a:gd name="T71" fmla="*/ 848 h 1609"/>
                    <a:gd name="T72" fmla="*/ 179 w 2067"/>
                    <a:gd name="T73" fmla="*/ 739 h 1609"/>
                    <a:gd name="T74" fmla="*/ 127 w 2067"/>
                    <a:gd name="T75" fmla="*/ 627 h 1609"/>
                    <a:gd name="T76" fmla="*/ 81 w 2067"/>
                    <a:gd name="T77" fmla="*/ 509 h 1609"/>
                    <a:gd name="T78" fmla="*/ 47 w 2067"/>
                    <a:gd name="T79" fmla="*/ 386 h 1609"/>
                    <a:gd name="T80" fmla="*/ 22 w 2067"/>
                    <a:gd name="T81" fmla="*/ 261 h 1609"/>
                    <a:gd name="T82" fmla="*/ 5 w 2067"/>
                    <a:gd name="T83" fmla="*/ 132 h 1609"/>
                    <a:gd name="T84" fmla="*/ 0 w 2067"/>
                    <a:gd name="T85" fmla="*/ 0 h 16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067" h="1609">
                      <a:moveTo>
                        <a:pt x="0" y="0"/>
                      </a:moveTo>
                      <a:lnTo>
                        <a:pt x="460" y="0"/>
                      </a:lnTo>
                      <a:lnTo>
                        <a:pt x="590" y="5"/>
                      </a:lnTo>
                      <a:lnTo>
                        <a:pt x="720" y="21"/>
                      </a:lnTo>
                      <a:lnTo>
                        <a:pt x="845" y="47"/>
                      </a:lnTo>
                      <a:lnTo>
                        <a:pt x="967" y="81"/>
                      </a:lnTo>
                      <a:lnTo>
                        <a:pt x="1084" y="126"/>
                      </a:lnTo>
                      <a:lnTo>
                        <a:pt x="1198" y="179"/>
                      </a:lnTo>
                      <a:lnTo>
                        <a:pt x="1305" y="241"/>
                      </a:lnTo>
                      <a:lnTo>
                        <a:pt x="1408" y="310"/>
                      </a:lnTo>
                      <a:lnTo>
                        <a:pt x="1504" y="387"/>
                      </a:lnTo>
                      <a:lnTo>
                        <a:pt x="1595" y="471"/>
                      </a:lnTo>
                      <a:lnTo>
                        <a:pt x="1680" y="561"/>
                      </a:lnTo>
                      <a:lnTo>
                        <a:pt x="1756" y="659"/>
                      </a:lnTo>
                      <a:lnTo>
                        <a:pt x="1825" y="761"/>
                      </a:lnTo>
                      <a:lnTo>
                        <a:pt x="1886" y="870"/>
                      </a:lnTo>
                      <a:lnTo>
                        <a:pt x="1941" y="982"/>
                      </a:lnTo>
                      <a:lnTo>
                        <a:pt x="1984" y="1100"/>
                      </a:lnTo>
                      <a:lnTo>
                        <a:pt x="2020" y="1223"/>
                      </a:lnTo>
                      <a:lnTo>
                        <a:pt x="2046" y="1348"/>
                      </a:lnTo>
                      <a:lnTo>
                        <a:pt x="2062" y="1477"/>
                      </a:lnTo>
                      <a:lnTo>
                        <a:pt x="2067" y="1609"/>
                      </a:lnTo>
                      <a:lnTo>
                        <a:pt x="1607" y="1609"/>
                      </a:lnTo>
                      <a:lnTo>
                        <a:pt x="1475" y="1604"/>
                      </a:lnTo>
                      <a:lnTo>
                        <a:pt x="1347" y="1587"/>
                      </a:lnTo>
                      <a:lnTo>
                        <a:pt x="1220" y="1562"/>
                      </a:lnTo>
                      <a:lnTo>
                        <a:pt x="1099" y="1527"/>
                      </a:lnTo>
                      <a:lnTo>
                        <a:pt x="981" y="1482"/>
                      </a:lnTo>
                      <a:lnTo>
                        <a:pt x="869" y="1430"/>
                      </a:lnTo>
                      <a:lnTo>
                        <a:pt x="760" y="1368"/>
                      </a:lnTo>
                      <a:lnTo>
                        <a:pt x="657" y="1299"/>
                      </a:lnTo>
                      <a:lnTo>
                        <a:pt x="561" y="1221"/>
                      </a:lnTo>
                      <a:lnTo>
                        <a:pt x="471" y="1138"/>
                      </a:lnTo>
                      <a:lnTo>
                        <a:pt x="387" y="1047"/>
                      </a:lnTo>
                      <a:lnTo>
                        <a:pt x="309" y="949"/>
                      </a:lnTo>
                      <a:lnTo>
                        <a:pt x="241" y="848"/>
                      </a:lnTo>
                      <a:lnTo>
                        <a:pt x="179" y="739"/>
                      </a:lnTo>
                      <a:lnTo>
                        <a:pt x="127" y="627"/>
                      </a:lnTo>
                      <a:lnTo>
                        <a:pt x="81" y="509"/>
                      </a:lnTo>
                      <a:lnTo>
                        <a:pt x="47" y="386"/>
                      </a:lnTo>
                      <a:lnTo>
                        <a:pt x="22" y="261"/>
                      </a:lnTo>
                      <a:lnTo>
                        <a:pt x="5" y="1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7E3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4" name="Rectangle 353"/>
                <p:cNvSpPr>
                  <a:spLocks noChangeArrowheads="1"/>
                </p:cNvSpPr>
                <p:nvPr/>
              </p:nvSpPr>
              <p:spPr bwMode="auto">
                <a:xfrm>
                  <a:off x="10031414" y="1528764"/>
                  <a:ext cx="727075" cy="2886199"/>
                </a:xfrm>
                <a:prstGeom prst="rect">
                  <a:avLst/>
                </a:prstGeom>
                <a:solidFill>
                  <a:srgbClr val="50BA00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352" name="Freeform 351"/>
              <p:cNvSpPr/>
              <p:nvPr/>
            </p:nvSpPr>
            <p:spPr>
              <a:xfrm>
                <a:off x="-459298" y="3129027"/>
                <a:ext cx="351661" cy="235911"/>
              </a:xfrm>
              <a:custGeom>
                <a:avLst/>
                <a:gdLst>
                  <a:gd name="connsiteX0" fmla="*/ 0 w 447591"/>
                  <a:gd name="connsiteY0" fmla="*/ 120269 h 259872"/>
                  <a:gd name="connsiteX1" fmla="*/ 48861 w 447591"/>
                  <a:gd name="connsiteY1" fmla="*/ 64428 h 259872"/>
                  <a:gd name="connsiteX2" fmla="*/ 160544 w 447591"/>
                  <a:gd name="connsiteY2" fmla="*/ 1606 h 259872"/>
                  <a:gd name="connsiteX3" fmla="*/ 202425 w 447591"/>
                  <a:gd name="connsiteY3" fmla="*/ 134229 h 259872"/>
                  <a:gd name="connsiteX4" fmla="*/ 279206 w 447591"/>
                  <a:gd name="connsiteY4" fmla="*/ 113289 h 259872"/>
                  <a:gd name="connsiteX5" fmla="*/ 355988 w 447591"/>
                  <a:gd name="connsiteY5" fmla="*/ 50467 h 259872"/>
                  <a:gd name="connsiteX6" fmla="*/ 404849 w 447591"/>
                  <a:gd name="connsiteY6" fmla="*/ 197051 h 259872"/>
                  <a:gd name="connsiteX7" fmla="*/ 425789 w 447591"/>
                  <a:gd name="connsiteY7" fmla="*/ 245912 h 259872"/>
                  <a:gd name="connsiteX8" fmla="*/ 76782 w 447591"/>
                  <a:gd name="connsiteY8" fmla="*/ 259872 h 259872"/>
                  <a:gd name="connsiteX0" fmla="*/ 0 w 438447"/>
                  <a:gd name="connsiteY0" fmla="*/ 253633 h 260648"/>
                  <a:gd name="connsiteX1" fmla="*/ 39717 w 438447"/>
                  <a:gd name="connsiteY1" fmla="*/ 65204 h 260648"/>
                  <a:gd name="connsiteX2" fmla="*/ 151400 w 438447"/>
                  <a:gd name="connsiteY2" fmla="*/ 2382 h 260648"/>
                  <a:gd name="connsiteX3" fmla="*/ 193281 w 438447"/>
                  <a:gd name="connsiteY3" fmla="*/ 135005 h 260648"/>
                  <a:gd name="connsiteX4" fmla="*/ 270062 w 438447"/>
                  <a:gd name="connsiteY4" fmla="*/ 114065 h 260648"/>
                  <a:gd name="connsiteX5" fmla="*/ 346844 w 438447"/>
                  <a:gd name="connsiteY5" fmla="*/ 51243 h 260648"/>
                  <a:gd name="connsiteX6" fmla="*/ 395705 w 438447"/>
                  <a:gd name="connsiteY6" fmla="*/ 197827 h 260648"/>
                  <a:gd name="connsiteX7" fmla="*/ 416645 w 438447"/>
                  <a:gd name="connsiteY7" fmla="*/ 246688 h 260648"/>
                  <a:gd name="connsiteX8" fmla="*/ 67638 w 438447"/>
                  <a:gd name="connsiteY8" fmla="*/ 260648 h 260648"/>
                  <a:gd name="connsiteX0" fmla="*/ 0 w 438447"/>
                  <a:gd name="connsiteY0" fmla="*/ 253633 h 260648"/>
                  <a:gd name="connsiteX1" fmla="*/ 39717 w 438447"/>
                  <a:gd name="connsiteY1" fmla="*/ 65204 h 260648"/>
                  <a:gd name="connsiteX2" fmla="*/ 151400 w 438447"/>
                  <a:gd name="connsiteY2" fmla="*/ 2382 h 260648"/>
                  <a:gd name="connsiteX3" fmla="*/ 193281 w 438447"/>
                  <a:gd name="connsiteY3" fmla="*/ 135005 h 260648"/>
                  <a:gd name="connsiteX4" fmla="*/ 270062 w 438447"/>
                  <a:gd name="connsiteY4" fmla="*/ 114065 h 260648"/>
                  <a:gd name="connsiteX5" fmla="*/ 346844 w 438447"/>
                  <a:gd name="connsiteY5" fmla="*/ 51243 h 260648"/>
                  <a:gd name="connsiteX6" fmla="*/ 395705 w 438447"/>
                  <a:gd name="connsiteY6" fmla="*/ 197827 h 260648"/>
                  <a:gd name="connsiteX7" fmla="*/ 416645 w 438447"/>
                  <a:gd name="connsiteY7" fmla="*/ 246688 h 260648"/>
                  <a:gd name="connsiteX8" fmla="*/ 67638 w 438447"/>
                  <a:gd name="connsiteY8" fmla="*/ 260648 h 260648"/>
                  <a:gd name="connsiteX9" fmla="*/ 0 w 438447"/>
                  <a:gd name="connsiteY9" fmla="*/ 253633 h 260648"/>
                  <a:gd name="connsiteX0" fmla="*/ 0 w 490816"/>
                  <a:gd name="connsiteY0" fmla="*/ 253633 h 261575"/>
                  <a:gd name="connsiteX1" fmla="*/ 39717 w 490816"/>
                  <a:gd name="connsiteY1" fmla="*/ 65204 h 261575"/>
                  <a:gd name="connsiteX2" fmla="*/ 151400 w 490816"/>
                  <a:gd name="connsiteY2" fmla="*/ 2382 h 261575"/>
                  <a:gd name="connsiteX3" fmla="*/ 193281 w 490816"/>
                  <a:gd name="connsiteY3" fmla="*/ 135005 h 261575"/>
                  <a:gd name="connsiteX4" fmla="*/ 270062 w 490816"/>
                  <a:gd name="connsiteY4" fmla="*/ 114065 h 261575"/>
                  <a:gd name="connsiteX5" fmla="*/ 346844 w 490816"/>
                  <a:gd name="connsiteY5" fmla="*/ 51243 h 261575"/>
                  <a:gd name="connsiteX6" fmla="*/ 395705 w 490816"/>
                  <a:gd name="connsiteY6" fmla="*/ 197827 h 261575"/>
                  <a:gd name="connsiteX7" fmla="*/ 476081 w 490816"/>
                  <a:gd name="connsiteY7" fmla="*/ 255832 h 261575"/>
                  <a:gd name="connsiteX8" fmla="*/ 67638 w 490816"/>
                  <a:gd name="connsiteY8" fmla="*/ 260648 h 261575"/>
                  <a:gd name="connsiteX9" fmla="*/ 0 w 490816"/>
                  <a:gd name="connsiteY9" fmla="*/ 253633 h 261575"/>
                  <a:gd name="connsiteX0" fmla="*/ 0 w 490816"/>
                  <a:gd name="connsiteY0" fmla="*/ 251543 h 259485"/>
                  <a:gd name="connsiteX1" fmla="*/ 39717 w 490816"/>
                  <a:gd name="connsiteY1" fmla="*/ 63114 h 259485"/>
                  <a:gd name="connsiteX2" fmla="*/ 151400 w 490816"/>
                  <a:gd name="connsiteY2" fmla="*/ 292 h 259485"/>
                  <a:gd name="connsiteX3" fmla="*/ 216141 w 490816"/>
                  <a:gd name="connsiteY3" fmla="*/ 82623 h 259485"/>
                  <a:gd name="connsiteX4" fmla="*/ 270062 w 490816"/>
                  <a:gd name="connsiteY4" fmla="*/ 111975 h 259485"/>
                  <a:gd name="connsiteX5" fmla="*/ 346844 w 490816"/>
                  <a:gd name="connsiteY5" fmla="*/ 49153 h 259485"/>
                  <a:gd name="connsiteX6" fmla="*/ 395705 w 490816"/>
                  <a:gd name="connsiteY6" fmla="*/ 195737 h 259485"/>
                  <a:gd name="connsiteX7" fmla="*/ 476081 w 490816"/>
                  <a:gd name="connsiteY7" fmla="*/ 253742 h 259485"/>
                  <a:gd name="connsiteX8" fmla="*/ 67638 w 490816"/>
                  <a:gd name="connsiteY8" fmla="*/ 258558 h 259485"/>
                  <a:gd name="connsiteX9" fmla="*/ 0 w 490816"/>
                  <a:gd name="connsiteY9" fmla="*/ 251543 h 259485"/>
                  <a:gd name="connsiteX0" fmla="*/ 0 w 494912"/>
                  <a:gd name="connsiteY0" fmla="*/ 251543 h 261103"/>
                  <a:gd name="connsiteX1" fmla="*/ 39717 w 494912"/>
                  <a:gd name="connsiteY1" fmla="*/ 63114 h 261103"/>
                  <a:gd name="connsiteX2" fmla="*/ 151400 w 494912"/>
                  <a:gd name="connsiteY2" fmla="*/ 292 h 261103"/>
                  <a:gd name="connsiteX3" fmla="*/ 216141 w 494912"/>
                  <a:gd name="connsiteY3" fmla="*/ 82623 h 261103"/>
                  <a:gd name="connsiteX4" fmla="*/ 270062 w 494912"/>
                  <a:gd name="connsiteY4" fmla="*/ 111975 h 261103"/>
                  <a:gd name="connsiteX5" fmla="*/ 346844 w 494912"/>
                  <a:gd name="connsiteY5" fmla="*/ 49153 h 261103"/>
                  <a:gd name="connsiteX6" fmla="*/ 418565 w 494912"/>
                  <a:gd name="connsiteY6" fmla="*/ 172877 h 261103"/>
                  <a:gd name="connsiteX7" fmla="*/ 476081 w 494912"/>
                  <a:gd name="connsiteY7" fmla="*/ 253742 h 261103"/>
                  <a:gd name="connsiteX8" fmla="*/ 67638 w 494912"/>
                  <a:gd name="connsiteY8" fmla="*/ 258558 h 261103"/>
                  <a:gd name="connsiteX9" fmla="*/ 0 w 494912"/>
                  <a:gd name="connsiteY9" fmla="*/ 251543 h 261103"/>
                  <a:gd name="connsiteX0" fmla="*/ 0 w 494912"/>
                  <a:gd name="connsiteY0" fmla="*/ 251603 h 261163"/>
                  <a:gd name="connsiteX1" fmla="*/ 76293 w 494912"/>
                  <a:gd name="connsiteY1" fmla="*/ 118038 h 261163"/>
                  <a:gd name="connsiteX2" fmla="*/ 151400 w 494912"/>
                  <a:gd name="connsiteY2" fmla="*/ 352 h 261163"/>
                  <a:gd name="connsiteX3" fmla="*/ 216141 w 494912"/>
                  <a:gd name="connsiteY3" fmla="*/ 82683 h 261163"/>
                  <a:gd name="connsiteX4" fmla="*/ 270062 w 494912"/>
                  <a:gd name="connsiteY4" fmla="*/ 112035 h 261163"/>
                  <a:gd name="connsiteX5" fmla="*/ 346844 w 494912"/>
                  <a:gd name="connsiteY5" fmla="*/ 49213 h 261163"/>
                  <a:gd name="connsiteX6" fmla="*/ 418565 w 494912"/>
                  <a:gd name="connsiteY6" fmla="*/ 172937 h 261163"/>
                  <a:gd name="connsiteX7" fmla="*/ 476081 w 494912"/>
                  <a:gd name="connsiteY7" fmla="*/ 253802 h 261163"/>
                  <a:gd name="connsiteX8" fmla="*/ 67638 w 494912"/>
                  <a:gd name="connsiteY8" fmla="*/ 258618 h 261163"/>
                  <a:gd name="connsiteX9" fmla="*/ 0 w 494912"/>
                  <a:gd name="connsiteY9" fmla="*/ 251603 h 261163"/>
                  <a:gd name="connsiteX0" fmla="*/ 0 w 465884"/>
                  <a:gd name="connsiteY0" fmla="*/ 219672 h 261163"/>
                  <a:gd name="connsiteX1" fmla="*/ 47265 w 465884"/>
                  <a:gd name="connsiteY1" fmla="*/ 118038 h 261163"/>
                  <a:gd name="connsiteX2" fmla="*/ 122372 w 465884"/>
                  <a:gd name="connsiteY2" fmla="*/ 352 h 261163"/>
                  <a:gd name="connsiteX3" fmla="*/ 187113 w 465884"/>
                  <a:gd name="connsiteY3" fmla="*/ 82683 h 261163"/>
                  <a:gd name="connsiteX4" fmla="*/ 241034 w 465884"/>
                  <a:gd name="connsiteY4" fmla="*/ 112035 h 261163"/>
                  <a:gd name="connsiteX5" fmla="*/ 317816 w 465884"/>
                  <a:gd name="connsiteY5" fmla="*/ 49213 h 261163"/>
                  <a:gd name="connsiteX6" fmla="*/ 389537 w 465884"/>
                  <a:gd name="connsiteY6" fmla="*/ 172937 h 261163"/>
                  <a:gd name="connsiteX7" fmla="*/ 447053 w 465884"/>
                  <a:gd name="connsiteY7" fmla="*/ 253802 h 261163"/>
                  <a:gd name="connsiteX8" fmla="*/ 38610 w 465884"/>
                  <a:gd name="connsiteY8" fmla="*/ 258618 h 261163"/>
                  <a:gd name="connsiteX9" fmla="*/ 0 w 465884"/>
                  <a:gd name="connsiteY9" fmla="*/ 219672 h 261163"/>
                  <a:gd name="connsiteX0" fmla="*/ 70 w 465954"/>
                  <a:gd name="connsiteY0" fmla="*/ 219672 h 261163"/>
                  <a:gd name="connsiteX1" fmla="*/ 47335 w 465954"/>
                  <a:gd name="connsiteY1" fmla="*/ 118038 h 261163"/>
                  <a:gd name="connsiteX2" fmla="*/ 122442 w 465954"/>
                  <a:gd name="connsiteY2" fmla="*/ 352 h 261163"/>
                  <a:gd name="connsiteX3" fmla="*/ 187183 w 465954"/>
                  <a:gd name="connsiteY3" fmla="*/ 82683 h 261163"/>
                  <a:gd name="connsiteX4" fmla="*/ 241104 w 465954"/>
                  <a:gd name="connsiteY4" fmla="*/ 112035 h 261163"/>
                  <a:gd name="connsiteX5" fmla="*/ 317886 w 465954"/>
                  <a:gd name="connsiteY5" fmla="*/ 49213 h 261163"/>
                  <a:gd name="connsiteX6" fmla="*/ 389607 w 465954"/>
                  <a:gd name="connsiteY6" fmla="*/ 172937 h 261163"/>
                  <a:gd name="connsiteX7" fmla="*/ 447123 w 465954"/>
                  <a:gd name="connsiteY7" fmla="*/ 253802 h 261163"/>
                  <a:gd name="connsiteX8" fmla="*/ 38680 w 465954"/>
                  <a:gd name="connsiteY8" fmla="*/ 258618 h 261163"/>
                  <a:gd name="connsiteX9" fmla="*/ 70 w 465954"/>
                  <a:gd name="connsiteY9" fmla="*/ 219672 h 261163"/>
                  <a:gd name="connsiteX0" fmla="*/ 171 w 466055"/>
                  <a:gd name="connsiteY0" fmla="*/ 219672 h 261163"/>
                  <a:gd name="connsiteX1" fmla="*/ 47436 w 466055"/>
                  <a:gd name="connsiteY1" fmla="*/ 118038 h 261163"/>
                  <a:gd name="connsiteX2" fmla="*/ 122543 w 466055"/>
                  <a:gd name="connsiteY2" fmla="*/ 352 h 261163"/>
                  <a:gd name="connsiteX3" fmla="*/ 187284 w 466055"/>
                  <a:gd name="connsiteY3" fmla="*/ 82683 h 261163"/>
                  <a:gd name="connsiteX4" fmla="*/ 241205 w 466055"/>
                  <a:gd name="connsiteY4" fmla="*/ 112035 h 261163"/>
                  <a:gd name="connsiteX5" fmla="*/ 317987 w 466055"/>
                  <a:gd name="connsiteY5" fmla="*/ 49213 h 261163"/>
                  <a:gd name="connsiteX6" fmla="*/ 389708 w 466055"/>
                  <a:gd name="connsiteY6" fmla="*/ 172937 h 261163"/>
                  <a:gd name="connsiteX7" fmla="*/ 447224 w 466055"/>
                  <a:gd name="connsiteY7" fmla="*/ 253802 h 261163"/>
                  <a:gd name="connsiteX8" fmla="*/ 38781 w 466055"/>
                  <a:gd name="connsiteY8" fmla="*/ 258618 h 261163"/>
                  <a:gd name="connsiteX9" fmla="*/ 171 w 466055"/>
                  <a:gd name="connsiteY9" fmla="*/ 219672 h 261163"/>
                  <a:gd name="connsiteX0" fmla="*/ 171 w 422501"/>
                  <a:gd name="connsiteY0" fmla="*/ 219672 h 267698"/>
                  <a:gd name="connsiteX1" fmla="*/ 47436 w 422501"/>
                  <a:gd name="connsiteY1" fmla="*/ 118038 h 267698"/>
                  <a:gd name="connsiteX2" fmla="*/ 122543 w 422501"/>
                  <a:gd name="connsiteY2" fmla="*/ 352 h 267698"/>
                  <a:gd name="connsiteX3" fmla="*/ 187284 w 422501"/>
                  <a:gd name="connsiteY3" fmla="*/ 82683 h 267698"/>
                  <a:gd name="connsiteX4" fmla="*/ 241205 w 422501"/>
                  <a:gd name="connsiteY4" fmla="*/ 112035 h 267698"/>
                  <a:gd name="connsiteX5" fmla="*/ 317987 w 422501"/>
                  <a:gd name="connsiteY5" fmla="*/ 49213 h 267698"/>
                  <a:gd name="connsiteX6" fmla="*/ 389708 w 422501"/>
                  <a:gd name="connsiteY6" fmla="*/ 172937 h 267698"/>
                  <a:gd name="connsiteX7" fmla="*/ 394973 w 422501"/>
                  <a:gd name="connsiteY7" fmla="*/ 262511 h 267698"/>
                  <a:gd name="connsiteX8" fmla="*/ 38781 w 422501"/>
                  <a:gd name="connsiteY8" fmla="*/ 258618 h 267698"/>
                  <a:gd name="connsiteX9" fmla="*/ 171 w 422501"/>
                  <a:gd name="connsiteY9" fmla="*/ 219672 h 267698"/>
                  <a:gd name="connsiteX0" fmla="*/ 171 w 422501"/>
                  <a:gd name="connsiteY0" fmla="*/ 219672 h 283434"/>
                  <a:gd name="connsiteX1" fmla="*/ 47436 w 422501"/>
                  <a:gd name="connsiteY1" fmla="*/ 118038 h 283434"/>
                  <a:gd name="connsiteX2" fmla="*/ 122543 w 422501"/>
                  <a:gd name="connsiteY2" fmla="*/ 352 h 283434"/>
                  <a:gd name="connsiteX3" fmla="*/ 187284 w 422501"/>
                  <a:gd name="connsiteY3" fmla="*/ 82683 h 283434"/>
                  <a:gd name="connsiteX4" fmla="*/ 241205 w 422501"/>
                  <a:gd name="connsiteY4" fmla="*/ 112035 h 283434"/>
                  <a:gd name="connsiteX5" fmla="*/ 317987 w 422501"/>
                  <a:gd name="connsiteY5" fmla="*/ 49213 h 283434"/>
                  <a:gd name="connsiteX6" fmla="*/ 389708 w 422501"/>
                  <a:gd name="connsiteY6" fmla="*/ 172937 h 283434"/>
                  <a:gd name="connsiteX7" fmla="*/ 394973 w 422501"/>
                  <a:gd name="connsiteY7" fmla="*/ 262511 h 283434"/>
                  <a:gd name="connsiteX8" fmla="*/ 38781 w 422501"/>
                  <a:gd name="connsiteY8" fmla="*/ 258618 h 283434"/>
                  <a:gd name="connsiteX9" fmla="*/ 171 w 422501"/>
                  <a:gd name="connsiteY9" fmla="*/ 219672 h 283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501" h="283434">
                    <a:moveTo>
                      <a:pt x="171" y="219672"/>
                    </a:moveTo>
                    <a:cubicBezTo>
                      <a:pt x="11223" y="201640"/>
                      <a:pt x="27041" y="154591"/>
                      <a:pt x="47436" y="118038"/>
                    </a:cubicBezTo>
                    <a:cubicBezTo>
                      <a:pt x="67831" y="81485"/>
                      <a:pt x="99235" y="6244"/>
                      <a:pt x="122543" y="352"/>
                    </a:cubicBezTo>
                    <a:cubicBezTo>
                      <a:pt x="145851" y="-5540"/>
                      <a:pt x="167507" y="64069"/>
                      <a:pt x="187284" y="82683"/>
                    </a:cubicBezTo>
                    <a:cubicBezTo>
                      <a:pt x="207061" y="101297"/>
                      <a:pt x="219421" y="117613"/>
                      <a:pt x="241205" y="112035"/>
                    </a:cubicBezTo>
                    <a:cubicBezTo>
                      <a:pt x="262989" y="106457"/>
                      <a:pt x="293237" y="39063"/>
                      <a:pt x="317987" y="49213"/>
                    </a:cubicBezTo>
                    <a:cubicBezTo>
                      <a:pt x="342737" y="59363"/>
                      <a:pt x="376877" y="137387"/>
                      <a:pt x="389708" y="172937"/>
                    </a:cubicBezTo>
                    <a:cubicBezTo>
                      <a:pt x="402539" y="208487"/>
                      <a:pt x="453461" y="248231"/>
                      <a:pt x="394973" y="262511"/>
                    </a:cubicBezTo>
                    <a:cubicBezTo>
                      <a:pt x="336485" y="276791"/>
                      <a:pt x="203362" y="303319"/>
                      <a:pt x="38781" y="258618"/>
                    </a:cubicBezTo>
                    <a:cubicBezTo>
                      <a:pt x="8494" y="254345"/>
                      <a:pt x="-1473" y="255877"/>
                      <a:pt x="171" y="219672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  <p:sp>
        <p:nvSpPr>
          <p:cNvPr id="404" name="TextBox 403"/>
          <p:cNvSpPr txBox="1"/>
          <p:nvPr/>
        </p:nvSpPr>
        <p:spPr>
          <a:xfrm>
            <a:off x="914124" y="5385141"/>
            <a:ext cx="225845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</a:p>
        </p:txBody>
      </p:sp>
      <p:sp>
        <p:nvSpPr>
          <p:cNvPr id="405" name="TextBox 404"/>
          <p:cNvSpPr txBox="1"/>
          <p:nvPr/>
        </p:nvSpPr>
        <p:spPr>
          <a:xfrm>
            <a:off x="914124" y="4941168"/>
            <a:ext cx="2258459" cy="3666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18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3927707" y="2902261"/>
            <a:ext cx="1632705" cy="1877038"/>
            <a:chOff x="994148" y="2570667"/>
            <a:chExt cx="1686968" cy="1939421"/>
          </a:xfrm>
        </p:grpSpPr>
        <p:sp>
          <p:nvSpPr>
            <p:cNvPr id="538" name="Oval 537"/>
            <p:cNvSpPr/>
            <p:nvPr/>
          </p:nvSpPr>
          <p:spPr>
            <a:xfrm>
              <a:off x="994148" y="3661156"/>
              <a:ext cx="1686968" cy="84893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535" name="Group 534"/>
            <p:cNvGrpSpPr/>
            <p:nvPr/>
          </p:nvGrpSpPr>
          <p:grpSpPr>
            <a:xfrm>
              <a:off x="1144199" y="2570667"/>
              <a:ext cx="1454319" cy="1742169"/>
              <a:chOff x="1286126" y="4001511"/>
              <a:chExt cx="1747283" cy="2093119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1292691" y="5096210"/>
                <a:ext cx="1577601" cy="998420"/>
                <a:chOff x="6338645" y="2741246"/>
                <a:chExt cx="9070975" cy="5740767"/>
              </a:xfrm>
            </p:grpSpPr>
            <p:grpSp>
              <p:nvGrpSpPr>
                <p:cNvPr id="37" name="Group 36"/>
                <p:cNvGrpSpPr/>
                <p:nvPr/>
              </p:nvGrpSpPr>
              <p:grpSpPr>
                <a:xfrm>
                  <a:off x="6338645" y="4813300"/>
                  <a:ext cx="9070975" cy="3668713"/>
                  <a:chOff x="3235325" y="4724400"/>
                  <a:chExt cx="9070975" cy="3668713"/>
                </a:xfrm>
              </p:grpSpPr>
              <p:sp>
                <p:nvSpPr>
                  <p:cNvPr id="42" name="Freeform 15"/>
                  <p:cNvSpPr>
                    <a:spLocks/>
                  </p:cNvSpPr>
                  <p:nvPr/>
                </p:nvSpPr>
                <p:spPr bwMode="auto">
                  <a:xfrm>
                    <a:off x="3235325" y="4724400"/>
                    <a:ext cx="9070975" cy="3668713"/>
                  </a:xfrm>
                  <a:custGeom>
                    <a:avLst/>
                    <a:gdLst>
                      <a:gd name="T0" fmla="*/ 7 w 5714"/>
                      <a:gd name="T1" fmla="*/ 91 h 2311"/>
                      <a:gd name="T2" fmla="*/ 54 w 5714"/>
                      <a:gd name="T3" fmla="*/ 270 h 2311"/>
                      <a:gd name="T4" fmla="*/ 146 w 5714"/>
                      <a:gd name="T5" fmla="*/ 442 h 2311"/>
                      <a:gd name="T6" fmla="*/ 279 w 5714"/>
                      <a:gd name="T7" fmla="*/ 605 h 2311"/>
                      <a:gd name="T8" fmla="*/ 451 w 5714"/>
                      <a:gd name="T9" fmla="*/ 760 h 2311"/>
                      <a:gd name="T10" fmla="*/ 659 w 5714"/>
                      <a:gd name="T11" fmla="*/ 902 h 2311"/>
                      <a:gd name="T12" fmla="*/ 900 w 5714"/>
                      <a:gd name="T13" fmla="*/ 1032 h 2311"/>
                      <a:gd name="T14" fmla="*/ 1169 w 5714"/>
                      <a:gd name="T15" fmla="*/ 1147 h 2311"/>
                      <a:gd name="T16" fmla="*/ 1466 w 5714"/>
                      <a:gd name="T17" fmla="*/ 1244 h 2311"/>
                      <a:gd name="T18" fmla="*/ 1787 w 5714"/>
                      <a:gd name="T19" fmla="*/ 1322 h 2311"/>
                      <a:gd name="T20" fmla="*/ 2127 w 5714"/>
                      <a:gd name="T21" fmla="*/ 1382 h 2311"/>
                      <a:gd name="T22" fmla="*/ 2484 w 5714"/>
                      <a:gd name="T23" fmla="*/ 1418 h 2311"/>
                      <a:gd name="T24" fmla="*/ 2857 w 5714"/>
                      <a:gd name="T25" fmla="*/ 1430 h 2311"/>
                      <a:gd name="T26" fmla="*/ 3230 w 5714"/>
                      <a:gd name="T27" fmla="*/ 1418 h 2311"/>
                      <a:gd name="T28" fmla="*/ 3588 w 5714"/>
                      <a:gd name="T29" fmla="*/ 1382 h 2311"/>
                      <a:gd name="T30" fmla="*/ 3929 w 5714"/>
                      <a:gd name="T31" fmla="*/ 1322 h 2311"/>
                      <a:gd name="T32" fmla="*/ 4248 w 5714"/>
                      <a:gd name="T33" fmla="*/ 1244 h 2311"/>
                      <a:gd name="T34" fmla="*/ 4545 w 5714"/>
                      <a:gd name="T35" fmla="*/ 1147 h 2311"/>
                      <a:gd name="T36" fmla="*/ 4816 w 5714"/>
                      <a:gd name="T37" fmla="*/ 1032 h 2311"/>
                      <a:gd name="T38" fmla="*/ 5055 w 5714"/>
                      <a:gd name="T39" fmla="*/ 902 h 2311"/>
                      <a:gd name="T40" fmla="*/ 5263 w 5714"/>
                      <a:gd name="T41" fmla="*/ 760 h 2311"/>
                      <a:gd name="T42" fmla="*/ 5435 w 5714"/>
                      <a:gd name="T43" fmla="*/ 605 h 2311"/>
                      <a:gd name="T44" fmla="*/ 5569 w 5714"/>
                      <a:gd name="T45" fmla="*/ 442 h 2311"/>
                      <a:gd name="T46" fmla="*/ 5662 w 5714"/>
                      <a:gd name="T47" fmla="*/ 270 h 2311"/>
                      <a:gd name="T48" fmla="*/ 5709 w 5714"/>
                      <a:gd name="T49" fmla="*/ 91 h 2311"/>
                      <a:gd name="T50" fmla="*/ 5714 w 5714"/>
                      <a:gd name="T51" fmla="*/ 930 h 2311"/>
                      <a:gd name="T52" fmla="*/ 5692 w 5714"/>
                      <a:gd name="T53" fmla="*/ 1109 h 2311"/>
                      <a:gd name="T54" fmla="*/ 5621 w 5714"/>
                      <a:gd name="T55" fmla="*/ 1283 h 2311"/>
                      <a:gd name="T56" fmla="*/ 5508 w 5714"/>
                      <a:gd name="T57" fmla="*/ 1448 h 2311"/>
                      <a:gd name="T58" fmla="*/ 5353 w 5714"/>
                      <a:gd name="T59" fmla="*/ 1602 h 2311"/>
                      <a:gd name="T60" fmla="*/ 5164 w 5714"/>
                      <a:gd name="T61" fmla="*/ 1745 h 2311"/>
                      <a:gd name="T62" fmla="*/ 4939 w 5714"/>
                      <a:gd name="T63" fmla="*/ 1877 h 2311"/>
                      <a:gd name="T64" fmla="*/ 4684 w 5714"/>
                      <a:gd name="T65" fmla="*/ 1991 h 2311"/>
                      <a:gd name="T66" fmla="*/ 4399 w 5714"/>
                      <a:gd name="T67" fmla="*/ 2092 h 2311"/>
                      <a:gd name="T68" fmla="*/ 4091 w 5714"/>
                      <a:gd name="T69" fmla="*/ 2175 h 2311"/>
                      <a:gd name="T70" fmla="*/ 3761 w 5714"/>
                      <a:gd name="T71" fmla="*/ 2240 h 2311"/>
                      <a:gd name="T72" fmla="*/ 3411 w 5714"/>
                      <a:gd name="T73" fmla="*/ 2285 h 2311"/>
                      <a:gd name="T74" fmla="*/ 3046 w 5714"/>
                      <a:gd name="T75" fmla="*/ 2308 h 2311"/>
                      <a:gd name="T76" fmla="*/ 2670 w 5714"/>
                      <a:gd name="T77" fmla="*/ 2308 h 2311"/>
                      <a:gd name="T78" fmla="*/ 2304 w 5714"/>
                      <a:gd name="T79" fmla="*/ 2285 h 2311"/>
                      <a:gd name="T80" fmla="*/ 1955 w 5714"/>
                      <a:gd name="T81" fmla="*/ 2240 h 2311"/>
                      <a:gd name="T82" fmla="*/ 1624 w 5714"/>
                      <a:gd name="T83" fmla="*/ 2175 h 2311"/>
                      <a:gd name="T84" fmla="*/ 1315 w 5714"/>
                      <a:gd name="T85" fmla="*/ 2092 h 2311"/>
                      <a:gd name="T86" fmla="*/ 1032 w 5714"/>
                      <a:gd name="T87" fmla="*/ 1991 h 2311"/>
                      <a:gd name="T88" fmla="*/ 775 w 5714"/>
                      <a:gd name="T89" fmla="*/ 1877 h 2311"/>
                      <a:gd name="T90" fmla="*/ 552 w 5714"/>
                      <a:gd name="T91" fmla="*/ 1745 h 2311"/>
                      <a:gd name="T92" fmla="*/ 361 w 5714"/>
                      <a:gd name="T93" fmla="*/ 1602 h 2311"/>
                      <a:gd name="T94" fmla="*/ 208 w 5714"/>
                      <a:gd name="T95" fmla="*/ 1448 h 2311"/>
                      <a:gd name="T96" fmla="*/ 94 w 5714"/>
                      <a:gd name="T97" fmla="*/ 1283 h 2311"/>
                      <a:gd name="T98" fmla="*/ 24 w 5714"/>
                      <a:gd name="T99" fmla="*/ 1109 h 2311"/>
                      <a:gd name="T100" fmla="*/ 0 w 5714"/>
                      <a:gd name="T101" fmla="*/ 930 h 23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311">
                        <a:moveTo>
                          <a:pt x="0" y="0"/>
                        </a:moveTo>
                        <a:lnTo>
                          <a:pt x="7" y="91"/>
                        </a:lnTo>
                        <a:lnTo>
                          <a:pt x="24" y="181"/>
                        </a:lnTo>
                        <a:lnTo>
                          <a:pt x="54" y="270"/>
                        </a:lnTo>
                        <a:lnTo>
                          <a:pt x="94" y="357"/>
                        </a:lnTo>
                        <a:lnTo>
                          <a:pt x="146" y="442"/>
                        </a:lnTo>
                        <a:lnTo>
                          <a:pt x="208" y="525"/>
                        </a:lnTo>
                        <a:lnTo>
                          <a:pt x="279" y="605"/>
                        </a:lnTo>
                        <a:lnTo>
                          <a:pt x="361" y="685"/>
                        </a:lnTo>
                        <a:lnTo>
                          <a:pt x="451" y="760"/>
                        </a:lnTo>
                        <a:lnTo>
                          <a:pt x="552" y="833"/>
                        </a:lnTo>
                        <a:lnTo>
                          <a:pt x="659" y="902"/>
                        </a:lnTo>
                        <a:lnTo>
                          <a:pt x="775" y="970"/>
                        </a:lnTo>
                        <a:lnTo>
                          <a:pt x="900" y="1032"/>
                        </a:lnTo>
                        <a:lnTo>
                          <a:pt x="1032" y="1091"/>
                        </a:lnTo>
                        <a:lnTo>
                          <a:pt x="1169" y="1147"/>
                        </a:lnTo>
                        <a:lnTo>
                          <a:pt x="1315" y="1197"/>
                        </a:lnTo>
                        <a:lnTo>
                          <a:pt x="1466" y="1244"/>
                        </a:lnTo>
                        <a:lnTo>
                          <a:pt x="1624" y="1286"/>
                        </a:lnTo>
                        <a:lnTo>
                          <a:pt x="1787" y="1322"/>
                        </a:lnTo>
                        <a:lnTo>
                          <a:pt x="1955" y="1355"/>
                        </a:lnTo>
                        <a:lnTo>
                          <a:pt x="2127" y="1382"/>
                        </a:lnTo>
                        <a:lnTo>
                          <a:pt x="2304" y="1402"/>
                        </a:lnTo>
                        <a:lnTo>
                          <a:pt x="2484" y="1418"/>
                        </a:lnTo>
                        <a:lnTo>
                          <a:pt x="2670" y="1427"/>
                        </a:lnTo>
                        <a:lnTo>
                          <a:pt x="2857" y="1430"/>
                        </a:lnTo>
                        <a:lnTo>
                          <a:pt x="3046" y="1427"/>
                        </a:lnTo>
                        <a:lnTo>
                          <a:pt x="3230" y="1418"/>
                        </a:lnTo>
                        <a:lnTo>
                          <a:pt x="3411" y="1402"/>
                        </a:lnTo>
                        <a:lnTo>
                          <a:pt x="3588" y="1382"/>
                        </a:lnTo>
                        <a:lnTo>
                          <a:pt x="3761" y="1355"/>
                        </a:lnTo>
                        <a:lnTo>
                          <a:pt x="3929" y="1322"/>
                        </a:lnTo>
                        <a:lnTo>
                          <a:pt x="4091" y="1286"/>
                        </a:lnTo>
                        <a:lnTo>
                          <a:pt x="4248" y="1244"/>
                        </a:lnTo>
                        <a:lnTo>
                          <a:pt x="4399" y="1197"/>
                        </a:lnTo>
                        <a:lnTo>
                          <a:pt x="4545" y="1147"/>
                        </a:lnTo>
                        <a:lnTo>
                          <a:pt x="4684" y="1091"/>
                        </a:lnTo>
                        <a:lnTo>
                          <a:pt x="4816" y="1032"/>
                        </a:lnTo>
                        <a:lnTo>
                          <a:pt x="4939" y="970"/>
                        </a:lnTo>
                        <a:lnTo>
                          <a:pt x="5055" y="902"/>
                        </a:lnTo>
                        <a:lnTo>
                          <a:pt x="5164" y="833"/>
                        </a:lnTo>
                        <a:lnTo>
                          <a:pt x="5263" y="760"/>
                        </a:lnTo>
                        <a:lnTo>
                          <a:pt x="5353" y="685"/>
                        </a:lnTo>
                        <a:lnTo>
                          <a:pt x="5435" y="605"/>
                        </a:lnTo>
                        <a:lnTo>
                          <a:pt x="5508" y="525"/>
                        </a:lnTo>
                        <a:lnTo>
                          <a:pt x="5569" y="442"/>
                        </a:lnTo>
                        <a:lnTo>
                          <a:pt x="5621" y="357"/>
                        </a:lnTo>
                        <a:lnTo>
                          <a:pt x="5662" y="270"/>
                        </a:lnTo>
                        <a:lnTo>
                          <a:pt x="5692" y="181"/>
                        </a:lnTo>
                        <a:lnTo>
                          <a:pt x="5709" y="91"/>
                        </a:lnTo>
                        <a:lnTo>
                          <a:pt x="5714" y="0"/>
                        </a:lnTo>
                        <a:lnTo>
                          <a:pt x="5714" y="930"/>
                        </a:lnTo>
                        <a:lnTo>
                          <a:pt x="5709" y="1020"/>
                        </a:lnTo>
                        <a:lnTo>
                          <a:pt x="5692" y="1109"/>
                        </a:lnTo>
                        <a:lnTo>
                          <a:pt x="5662" y="1197"/>
                        </a:lnTo>
                        <a:lnTo>
                          <a:pt x="5621" y="1283"/>
                        </a:lnTo>
                        <a:lnTo>
                          <a:pt x="5569" y="1366"/>
                        </a:lnTo>
                        <a:lnTo>
                          <a:pt x="5508" y="1448"/>
                        </a:lnTo>
                        <a:lnTo>
                          <a:pt x="5435" y="1526"/>
                        </a:lnTo>
                        <a:lnTo>
                          <a:pt x="5353" y="1602"/>
                        </a:lnTo>
                        <a:lnTo>
                          <a:pt x="5263" y="1675"/>
                        </a:lnTo>
                        <a:lnTo>
                          <a:pt x="5164" y="1745"/>
                        </a:lnTo>
                        <a:lnTo>
                          <a:pt x="5055" y="1812"/>
                        </a:lnTo>
                        <a:lnTo>
                          <a:pt x="4939" y="1877"/>
                        </a:lnTo>
                        <a:lnTo>
                          <a:pt x="4816" y="1936"/>
                        </a:lnTo>
                        <a:lnTo>
                          <a:pt x="4684" y="1991"/>
                        </a:lnTo>
                        <a:lnTo>
                          <a:pt x="4545" y="2045"/>
                        </a:lnTo>
                        <a:lnTo>
                          <a:pt x="4399" y="2092"/>
                        </a:lnTo>
                        <a:lnTo>
                          <a:pt x="4248" y="2137"/>
                        </a:lnTo>
                        <a:lnTo>
                          <a:pt x="4091" y="2175"/>
                        </a:lnTo>
                        <a:lnTo>
                          <a:pt x="3929" y="2210"/>
                        </a:lnTo>
                        <a:lnTo>
                          <a:pt x="3761" y="2240"/>
                        </a:lnTo>
                        <a:lnTo>
                          <a:pt x="3588" y="2266"/>
                        </a:lnTo>
                        <a:lnTo>
                          <a:pt x="3411" y="2285"/>
                        </a:lnTo>
                        <a:lnTo>
                          <a:pt x="3230" y="2299"/>
                        </a:lnTo>
                        <a:lnTo>
                          <a:pt x="3046" y="2308"/>
                        </a:lnTo>
                        <a:lnTo>
                          <a:pt x="2857" y="2311"/>
                        </a:lnTo>
                        <a:lnTo>
                          <a:pt x="2670" y="2308"/>
                        </a:lnTo>
                        <a:lnTo>
                          <a:pt x="2484" y="2299"/>
                        </a:lnTo>
                        <a:lnTo>
                          <a:pt x="2304" y="2285"/>
                        </a:lnTo>
                        <a:lnTo>
                          <a:pt x="2127" y="2266"/>
                        </a:lnTo>
                        <a:lnTo>
                          <a:pt x="1955" y="2240"/>
                        </a:lnTo>
                        <a:lnTo>
                          <a:pt x="1787" y="2210"/>
                        </a:lnTo>
                        <a:lnTo>
                          <a:pt x="1624" y="2175"/>
                        </a:lnTo>
                        <a:lnTo>
                          <a:pt x="1466" y="2137"/>
                        </a:lnTo>
                        <a:lnTo>
                          <a:pt x="1315" y="2092"/>
                        </a:lnTo>
                        <a:lnTo>
                          <a:pt x="1169" y="2045"/>
                        </a:lnTo>
                        <a:lnTo>
                          <a:pt x="1032" y="1991"/>
                        </a:lnTo>
                        <a:lnTo>
                          <a:pt x="900" y="1936"/>
                        </a:lnTo>
                        <a:lnTo>
                          <a:pt x="775" y="1877"/>
                        </a:lnTo>
                        <a:lnTo>
                          <a:pt x="659" y="1812"/>
                        </a:lnTo>
                        <a:lnTo>
                          <a:pt x="552" y="1745"/>
                        </a:lnTo>
                        <a:lnTo>
                          <a:pt x="451" y="1675"/>
                        </a:lnTo>
                        <a:lnTo>
                          <a:pt x="361" y="1602"/>
                        </a:lnTo>
                        <a:lnTo>
                          <a:pt x="279" y="1526"/>
                        </a:lnTo>
                        <a:lnTo>
                          <a:pt x="208" y="1448"/>
                        </a:lnTo>
                        <a:lnTo>
                          <a:pt x="146" y="1366"/>
                        </a:lnTo>
                        <a:lnTo>
                          <a:pt x="94" y="1283"/>
                        </a:lnTo>
                        <a:lnTo>
                          <a:pt x="54" y="1197"/>
                        </a:lnTo>
                        <a:lnTo>
                          <a:pt x="24" y="1109"/>
                        </a:lnTo>
                        <a:lnTo>
                          <a:pt x="7" y="1020"/>
                        </a:lnTo>
                        <a:lnTo>
                          <a:pt x="0" y="9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solidFill>
                      <a:schemeClr val="accent1">
                        <a:lumMod val="75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3" name="Freeform 16"/>
                  <p:cNvSpPr>
                    <a:spLocks/>
                  </p:cNvSpPr>
                  <p:nvPr/>
                </p:nvSpPr>
                <p:spPr bwMode="auto">
                  <a:xfrm>
                    <a:off x="3759200" y="5773738"/>
                    <a:ext cx="349250" cy="1725613"/>
                  </a:xfrm>
                  <a:custGeom>
                    <a:avLst/>
                    <a:gdLst>
                      <a:gd name="T0" fmla="*/ 0 w 220"/>
                      <a:gd name="T1" fmla="*/ 0 h 1087"/>
                      <a:gd name="T2" fmla="*/ 67 w 220"/>
                      <a:gd name="T3" fmla="*/ 60 h 1087"/>
                      <a:gd name="T4" fmla="*/ 140 w 220"/>
                      <a:gd name="T5" fmla="*/ 118 h 1087"/>
                      <a:gd name="T6" fmla="*/ 220 w 220"/>
                      <a:gd name="T7" fmla="*/ 175 h 1087"/>
                      <a:gd name="T8" fmla="*/ 220 w 220"/>
                      <a:gd name="T9" fmla="*/ 1087 h 1087"/>
                      <a:gd name="T10" fmla="*/ 140 w 220"/>
                      <a:gd name="T11" fmla="*/ 1033 h 1087"/>
                      <a:gd name="T12" fmla="*/ 67 w 220"/>
                      <a:gd name="T13" fmla="*/ 976 h 1087"/>
                      <a:gd name="T14" fmla="*/ 0 w 220"/>
                      <a:gd name="T15" fmla="*/ 919 h 1087"/>
                      <a:gd name="T16" fmla="*/ 0 w 220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20" h="1087">
                        <a:moveTo>
                          <a:pt x="0" y="0"/>
                        </a:moveTo>
                        <a:lnTo>
                          <a:pt x="67" y="60"/>
                        </a:lnTo>
                        <a:lnTo>
                          <a:pt x="140" y="118"/>
                        </a:lnTo>
                        <a:lnTo>
                          <a:pt x="220" y="175"/>
                        </a:lnTo>
                        <a:lnTo>
                          <a:pt x="220" y="1087"/>
                        </a:lnTo>
                        <a:lnTo>
                          <a:pt x="140" y="1033"/>
                        </a:lnTo>
                        <a:lnTo>
                          <a:pt x="67" y="976"/>
                        </a:lnTo>
                        <a:lnTo>
                          <a:pt x="0" y="9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4" name="Freeform 17"/>
                  <p:cNvSpPr>
                    <a:spLocks/>
                  </p:cNvSpPr>
                  <p:nvPr/>
                </p:nvSpPr>
                <p:spPr bwMode="auto">
                  <a:xfrm>
                    <a:off x="11436350" y="5773738"/>
                    <a:ext cx="347663" cy="1725613"/>
                  </a:xfrm>
                  <a:custGeom>
                    <a:avLst/>
                    <a:gdLst>
                      <a:gd name="T0" fmla="*/ 219 w 219"/>
                      <a:gd name="T1" fmla="*/ 0 h 1087"/>
                      <a:gd name="T2" fmla="*/ 219 w 219"/>
                      <a:gd name="T3" fmla="*/ 919 h 1087"/>
                      <a:gd name="T4" fmla="*/ 151 w 219"/>
                      <a:gd name="T5" fmla="*/ 976 h 1087"/>
                      <a:gd name="T6" fmla="*/ 78 w 219"/>
                      <a:gd name="T7" fmla="*/ 1033 h 1087"/>
                      <a:gd name="T8" fmla="*/ 0 w 219"/>
                      <a:gd name="T9" fmla="*/ 1087 h 1087"/>
                      <a:gd name="T10" fmla="*/ 0 w 219"/>
                      <a:gd name="T11" fmla="*/ 175 h 1087"/>
                      <a:gd name="T12" fmla="*/ 78 w 219"/>
                      <a:gd name="T13" fmla="*/ 118 h 1087"/>
                      <a:gd name="T14" fmla="*/ 151 w 219"/>
                      <a:gd name="T15" fmla="*/ 60 h 1087"/>
                      <a:gd name="T16" fmla="*/ 219 w 219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19" h="1087">
                        <a:moveTo>
                          <a:pt x="219" y="0"/>
                        </a:moveTo>
                        <a:lnTo>
                          <a:pt x="219" y="919"/>
                        </a:lnTo>
                        <a:lnTo>
                          <a:pt x="151" y="976"/>
                        </a:lnTo>
                        <a:lnTo>
                          <a:pt x="78" y="1033"/>
                        </a:lnTo>
                        <a:lnTo>
                          <a:pt x="0" y="1087"/>
                        </a:lnTo>
                        <a:lnTo>
                          <a:pt x="0" y="175"/>
                        </a:lnTo>
                        <a:lnTo>
                          <a:pt x="78" y="118"/>
                        </a:lnTo>
                        <a:lnTo>
                          <a:pt x="151" y="60"/>
                        </a:lnTo>
                        <a:lnTo>
                          <a:pt x="21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5" name="Freeform 18"/>
                  <p:cNvSpPr>
                    <a:spLocks/>
                  </p:cNvSpPr>
                  <p:nvPr/>
                </p:nvSpPr>
                <p:spPr bwMode="auto">
                  <a:xfrm>
                    <a:off x="4457700" y="6267450"/>
                    <a:ext cx="347663" cy="1598613"/>
                  </a:xfrm>
                  <a:custGeom>
                    <a:avLst/>
                    <a:gdLst>
                      <a:gd name="T0" fmla="*/ 0 w 219"/>
                      <a:gd name="T1" fmla="*/ 0 h 1007"/>
                      <a:gd name="T2" fmla="*/ 106 w 219"/>
                      <a:gd name="T3" fmla="*/ 53 h 1007"/>
                      <a:gd name="T4" fmla="*/ 219 w 219"/>
                      <a:gd name="T5" fmla="*/ 106 h 1007"/>
                      <a:gd name="T6" fmla="*/ 219 w 219"/>
                      <a:gd name="T7" fmla="*/ 1007 h 1007"/>
                      <a:gd name="T8" fmla="*/ 106 w 219"/>
                      <a:gd name="T9" fmla="*/ 959 h 1007"/>
                      <a:gd name="T10" fmla="*/ 0 w 219"/>
                      <a:gd name="T11" fmla="*/ 905 h 1007"/>
                      <a:gd name="T12" fmla="*/ 0 w 219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1007">
                        <a:moveTo>
                          <a:pt x="0" y="0"/>
                        </a:moveTo>
                        <a:lnTo>
                          <a:pt x="106" y="53"/>
                        </a:lnTo>
                        <a:lnTo>
                          <a:pt x="219" y="106"/>
                        </a:lnTo>
                        <a:lnTo>
                          <a:pt x="219" y="1007"/>
                        </a:lnTo>
                        <a:lnTo>
                          <a:pt x="106" y="959"/>
                        </a:lnTo>
                        <a:lnTo>
                          <a:pt x="0" y="90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6" name="Freeform 19"/>
                  <p:cNvSpPr>
                    <a:spLocks/>
                  </p:cNvSpPr>
                  <p:nvPr/>
                </p:nvSpPr>
                <p:spPr bwMode="auto">
                  <a:xfrm>
                    <a:off x="10737850" y="6267450"/>
                    <a:ext cx="349250" cy="1598613"/>
                  </a:xfrm>
                  <a:custGeom>
                    <a:avLst/>
                    <a:gdLst>
                      <a:gd name="T0" fmla="*/ 220 w 220"/>
                      <a:gd name="T1" fmla="*/ 0 h 1007"/>
                      <a:gd name="T2" fmla="*/ 220 w 220"/>
                      <a:gd name="T3" fmla="*/ 905 h 1007"/>
                      <a:gd name="T4" fmla="*/ 112 w 220"/>
                      <a:gd name="T5" fmla="*/ 959 h 1007"/>
                      <a:gd name="T6" fmla="*/ 0 w 220"/>
                      <a:gd name="T7" fmla="*/ 1007 h 1007"/>
                      <a:gd name="T8" fmla="*/ 0 w 220"/>
                      <a:gd name="T9" fmla="*/ 106 h 1007"/>
                      <a:gd name="T10" fmla="*/ 112 w 220"/>
                      <a:gd name="T11" fmla="*/ 53 h 1007"/>
                      <a:gd name="T12" fmla="*/ 220 w 220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1007">
                        <a:moveTo>
                          <a:pt x="220" y="0"/>
                        </a:moveTo>
                        <a:lnTo>
                          <a:pt x="220" y="905"/>
                        </a:lnTo>
                        <a:lnTo>
                          <a:pt x="112" y="959"/>
                        </a:lnTo>
                        <a:lnTo>
                          <a:pt x="0" y="1007"/>
                        </a:lnTo>
                        <a:lnTo>
                          <a:pt x="0" y="106"/>
                        </a:lnTo>
                        <a:lnTo>
                          <a:pt x="112" y="5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7" name="Freeform 20"/>
                  <p:cNvSpPr>
                    <a:spLocks/>
                  </p:cNvSpPr>
                  <p:nvPr/>
                </p:nvSpPr>
                <p:spPr bwMode="auto">
                  <a:xfrm>
                    <a:off x="5154613" y="6575425"/>
                    <a:ext cx="347663" cy="1530350"/>
                  </a:xfrm>
                  <a:custGeom>
                    <a:avLst/>
                    <a:gdLst>
                      <a:gd name="T0" fmla="*/ 0 w 219"/>
                      <a:gd name="T1" fmla="*/ 0 h 964"/>
                      <a:gd name="T2" fmla="*/ 108 w 219"/>
                      <a:gd name="T3" fmla="*/ 37 h 964"/>
                      <a:gd name="T4" fmla="*/ 219 w 219"/>
                      <a:gd name="T5" fmla="*/ 71 h 964"/>
                      <a:gd name="T6" fmla="*/ 219 w 219"/>
                      <a:gd name="T7" fmla="*/ 964 h 964"/>
                      <a:gd name="T8" fmla="*/ 108 w 219"/>
                      <a:gd name="T9" fmla="*/ 931 h 964"/>
                      <a:gd name="T10" fmla="*/ 0 w 219"/>
                      <a:gd name="T11" fmla="*/ 897 h 964"/>
                      <a:gd name="T12" fmla="*/ 0 w 219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64">
                        <a:moveTo>
                          <a:pt x="0" y="0"/>
                        </a:moveTo>
                        <a:lnTo>
                          <a:pt x="108" y="37"/>
                        </a:lnTo>
                        <a:lnTo>
                          <a:pt x="219" y="71"/>
                        </a:lnTo>
                        <a:lnTo>
                          <a:pt x="219" y="964"/>
                        </a:lnTo>
                        <a:lnTo>
                          <a:pt x="108" y="931"/>
                        </a:lnTo>
                        <a:lnTo>
                          <a:pt x="0" y="89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8" name="Freeform 21"/>
                  <p:cNvSpPr>
                    <a:spLocks/>
                  </p:cNvSpPr>
                  <p:nvPr/>
                </p:nvSpPr>
                <p:spPr bwMode="auto">
                  <a:xfrm>
                    <a:off x="10040938" y="6575425"/>
                    <a:ext cx="346075" cy="1530350"/>
                  </a:xfrm>
                  <a:custGeom>
                    <a:avLst/>
                    <a:gdLst>
                      <a:gd name="T0" fmla="*/ 218 w 218"/>
                      <a:gd name="T1" fmla="*/ 0 h 964"/>
                      <a:gd name="T2" fmla="*/ 218 w 218"/>
                      <a:gd name="T3" fmla="*/ 897 h 964"/>
                      <a:gd name="T4" fmla="*/ 111 w 218"/>
                      <a:gd name="T5" fmla="*/ 931 h 964"/>
                      <a:gd name="T6" fmla="*/ 0 w 218"/>
                      <a:gd name="T7" fmla="*/ 964 h 964"/>
                      <a:gd name="T8" fmla="*/ 0 w 218"/>
                      <a:gd name="T9" fmla="*/ 71 h 964"/>
                      <a:gd name="T10" fmla="*/ 111 w 218"/>
                      <a:gd name="T11" fmla="*/ 37 h 964"/>
                      <a:gd name="T12" fmla="*/ 218 w 218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8" h="964">
                        <a:moveTo>
                          <a:pt x="218" y="0"/>
                        </a:moveTo>
                        <a:lnTo>
                          <a:pt x="218" y="897"/>
                        </a:lnTo>
                        <a:lnTo>
                          <a:pt x="111" y="931"/>
                        </a:lnTo>
                        <a:lnTo>
                          <a:pt x="0" y="964"/>
                        </a:lnTo>
                        <a:lnTo>
                          <a:pt x="0" y="71"/>
                        </a:lnTo>
                        <a:lnTo>
                          <a:pt x="111" y="37"/>
                        </a:lnTo>
                        <a:lnTo>
                          <a:pt x="2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9" name="Freeform 22"/>
                  <p:cNvSpPr>
                    <a:spLocks/>
                  </p:cNvSpPr>
                  <p:nvPr/>
                </p:nvSpPr>
                <p:spPr bwMode="auto">
                  <a:xfrm>
                    <a:off x="6027738" y="6823075"/>
                    <a:ext cx="347663" cy="1470025"/>
                  </a:xfrm>
                  <a:custGeom>
                    <a:avLst/>
                    <a:gdLst>
                      <a:gd name="T0" fmla="*/ 0 w 219"/>
                      <a:gd name="T1" fmla="*/ 0 h 926"/>
                      <a:gd name="T2" fmla="*/ 108 w 219"/>
                      <a:gd name="T3" fmla="*/ 23 h 926"/>
                      <a:gd name="T4" fmla="*/ 219 w 219"/>
                      <a:gd name="T5" fmla="*/ 42 h 926"/>
                      <a:gd name="T6" fmla="*/ 219 w 219"/>
                      <a:gd name="T7" fmla="*/ 926 h 926"/>
                      <a:gd name="T8" fmla="*/ 108 w 219"/>
                      <a:gd name="T9" fmla="*/ 909 h 926"/>
                      <a:gd name="T10" fmla="*/ 0 w 219"/>
                      <a:gd name="T11" fmla="*/ 888 h 926"/>
                      <a:gd name="T12" fmla="*/ 0 w 219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26">
                        <a:moveTo>
                          <a:pt x="0" y="0"/>
                        </a:moveTo>
                        <a:lnTo>
                          <a:pt x="108" y="23"/>
                        </a:lnTo>
                        <a:lnTo>
                          <a:pt x="219" y="42"/>
                        </a:lnTo>
                        <a:lnTo>
                          <a:pt x="219" y="926"/>
                        </a:lnTo>
                        <a:lnTo>
                          <a:pt x="108" y="909"/>
                        </a:lnTo>
                        <a:lnTo>
                          <a:pt x="0" y="88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0" name="Freeform 23"/>
                  <p:cNvSpPr>
                    <a:spLocks/>
                  </p:cNvSpPr>
                  <p:nvPr/>
                </p:nvSpPr>
                <p:spPr bwMode="auto">
                  <a:xfrm>
                    <a:off x="9167813" y="6823075"/>
                    <a:ext cx="349250" cy="1470025"/>
                  </a:xfrm>
                  <a:custGeom>
                    <a:avLst/>
                    <a:gdLst>
                      <a:gd name="T0" fmla="*/ 220 w 220"/>
                      <a:gd name="T1" fmla="*/ 0 h 926"/>
                      <a:gd name="T2" fmla="*/ 220 w 220"/>
                      <a:gd name="T3" fmla="*/ 888 h 926"/>
                      <a:gd name="T4" fmla="*/ 111 w 220"/>
                      <a:gd name="T5" fmla="*/ 909 h 926"/>
                      <a:gd name="T6" fmla="*/ 0 w 220"/>
                      <a:gd name="T7" fmla="*/ 926 h 926"/>
                      <a:gd name="T8" fmla="*/ 0 w 220"/>
                      <a:gd name="T9" fmla="*/ 42 h 926"/>
                      <a:gd name="T10" fmla="*/ 111 w 220"/>
                      <a:gd name="T11" fmla="*/ 23 h 926"/>
                      <a:gd name="T12" fmla="*/ 220 w 220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926">
                        <a:moveTo>
                          <a:pt x="220" y="0"/>
                        </a:moveTo>
                        <a:lnTo>
                          <a:pt x="220" y="888"/>
                        </a:lnTo>
                        <a:lnTo>
                          <a:pt x="111" y="909"/>
                        </a:lnTo>
                        <a:lnTo>
                          <a:pt x="0" y="926"/>
                        </a:lnTo>
                        <a:lnTo>
                          <a:pt x="0" y="42"/>
                        </a:lnTo>
                        <a:lnTo>
                          <a:pt x="111" y="2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1" name="Freeform 24"/>
                  <p:cNvSpPr>
                    <a:spLocks/>
                  </p:cNvSpPr>
                  <p:nvPr/>
                </p:nvSpPr>
                <p:spPr bwMode="auto">
                  <a:xfrm>
                    <a:off x="7073900" y="6975475"/>
                    <a:ext cx="347663" cy="1417638"/>
                  </a:xfrm>
                  <a:custGeom>
                    <a:avLst/>
                    <a:gdLst>
                      <a:gd name="T0" fmla="*/ 0 w 219"/>
                      <a:gd name="T1" fmla="*/ 0 h 893"/>
                      <a:gd name="T2" fmla="*/ 110 w 219"/>
                      <a:gd name="T3" fmla="*/ 7 h 893"/>
                      <a:gd name="T4" fmla="*/ 219 w 219"/>
                      <a:gd name="T5" fmla="*/ 12 h 893"/>
                      <a:gd name="T6" fmla="*/ 219 w 219"/>
                      <a:gd name="T7" fmla="*/ 893 h 893"/>
                      <a:gd name="T8" fmla="*/ 110 w 219"/>
                      <a:gd name="T9" fmla="*/ 890 h 893"/>
                      <a:gd name="T10" fmla="*/ 0 w 219"/>
                      <a:gd name="T11" fmla="*/ 881 h 893"/>
                      <a:gd name="T12" fmla="*/ 0 w 219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893">
                        <a:moveTo>
                          <a:pt x="0" y="0"/>
                        </a:moveTo>
                        <a:lnTo>
                          <a:pt x="110" y="7"/>
                        </a:lnTo>
                        <a:lnTo>
                          <a:pt x="219" y="12"/>
                        </a:lnTo>
                        <a:lnTo>
                          <a:pt x="219" y="893"/>
                        </a:lnTo>
                        <a:lnTo>
                          <a:pt x="110" y="890"/>
                        </a:lnTo>
                        <a:lnTo>
                          <a:pt x="0" y="88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2" name="Freeform 25"/>
                  <p:cNvSpPr>
                    <a:spLocks/>
                  </p:cNvSpPr>
                  <p:nvPr/>
                </p:nvSpPr>
                <p:spPr bwMode="auto">
                  <a:xfrm>
                    <a:off x="8120063" y="6975475"/>
                    <a:ext cx="350838" cy="1417638"/>
                  </a:xfrm>
                  <a:custGeom>
                    <a:avLst/>
                    <a:gdLst>
                      <a:gd name="T0" fmla="*/ 221 w 221"/>
                      <a:gd name="T1" fmla="*/ 0 h 893"/>
                      <a:gd name="T2" fmla="*/ 221 w 221"/>
                      <a:gd name="T3" fmla="*/ 881 h 893"/>
                      <a:gd name="T4" fmla="*/ 110 w 221"/>
                      <a:gd name="T5" fmla="*/ 890 h 893"/>
                      <a:gd name="T6" fmla="*/ 0 w 221"/>
                      <a:gd name="T7" fmla="*/ 893 h 893"/>
                      <a:gd name="T8" fmla="*/ 0 w 221"/>
                      <a:gd name="T9" fmla="*/ 12 h 893"/>
                      <a:gd name="T10" fmla="*/ 110 w 221"/>
                      <a:gd name="T11" fmla="*/ 7 h 893"/>
                      <a:gd name="T12" fmla="*/ 221 w 221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1" h="893">
                        <a:moveTo>
                          <a:pt x="221" y="0"/>
                        </a:moveTo>
                        <a:lnTo>
                          <a:pt x="221" y="881"/>
                        </a:lnTo>
                        <a:lnTo>
                          <a:pt x="110" y="890"/>
                        </a:lnTo>
                        <a:lnTo>
                          <a:pt x="0" y="893"/>
                        </a:lnTo>
                        <a:lnTo>
                          <a:pt x="0" y="12"/>
                        </a:lnTo>
                        <a:lnTo>
                          <a:pt x="110" y="7"/>
                        </a:lnTo>
                        <a:lnTo>
                          <a:pt x="221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38" name="Group 37"/>
                <p:cNvGrpSpPr/>
                <p:nvPr/>
              </p:nvGrpSpPr>
              <p:grpSpPr>
                <a:xfrm>
                  <a:off x="6338645" y="2741246"/>
                  <a:ext cx="9070975" cy="4368800"/>
                  <a:chOff x="3235325" y="2628900"/>
                  <a:chExt cx="9070975" cy="4368800"/>
                </a:xfrm>
              </p:grpSpPr>
              <p:sp>
                <p:nvSpPr>
                  <p:cNvPr id="39" name="Freeform 26"/>
                  <p:cNvSpPr>
                    <a:spLocks/>
                  </p:cNvSpPr>
                  <p:nvPr/>
                </p:nvSpPr>
                <p:spPr bwMode="auto">
                  <a:xfrm>
                    <a:off x="3235325" y="2628900"/>
                    <a:ext cx="9070975" cy="4368800"/>
                  </a:xfrm>
                  <a:custGeom>
                    <a:avLst/>
                    <a:gdLst>
                      <a:gd name="T0" fmla="*/ 3038 w 5714"/>
                      <a:gd name="T1" fmla="*/ 2 h 2752"/>
                      <a:gd name="T2" fmla="*/ 3390 w 5714"/>
                      <a:gd name="T3" fmla="*/ 21 h 2752"/>
                      <a:gd name="T4" fmla="*/ 3728 w 5714"/>
                      <a:gd name="T5" fmla="*/ 59 h 2752"/>
                      <a:gd name="T6" fmla="*/ 4047 w 5714"/>
                      <a:gd name="T7" fmla="*/ 115 h 2752"/>
                      <a:gd name="T8" fmla="*/ 4349 w 5714"/>
                      <a:gd name="T9" fmla="*/ 186 h 2752"/>
                      <a:gd name="T10" fmla="*/ 4627 w 5714"/>
                      <a:gd name="T11" fmla="*/ 273 h 2752"/>
                      <a:gd name="T12" fmla="*/ 4878 w 5714"/>
                      <a:gd name="T13" fmla="*/ 374 h 2752"/>
                      <a:gd name="T14" fmla="*/ 5102 w 5714"/>
                      <a:gd name="T15" fmla="*/ 488 h 2752"/>
                      <a:gd name="T16" fmla="*/ 5296 w 5714"/>
                      <a:gd name="T17" fmla="*/ 617 h 2752"/>
                      <a:gd name="T18" fmla="*/ 5456 w 5714"/>
                      <a:gd name="T19" fmla="*/ 756 h 2752"/>
                      <a:gd name="T20" fmla="*/ 5581 w 5714"/>
                      <a:gd name="T21" fmla="*/ 905 h 2752"/>
                      <a:gd name="T22" fmla="*/ 5666 w 5714"/>
                      <a:gd name="T23" fmla="*/ 1065 h 2752"/>
                      <a:gd name="T24" fmla="*/ 5709 w 5714"/>
                      <a:gd name="T25" fmla="*/ 1233 h 2752"/>
                      <a:gd name="T26" fmla="*/ 5709 w 5714"/>
                      <a:gd name="T27" fmla="*/ 1412 h 2752"/>
                      <a:gd name="T28" fmla="*/ 5662 w 5714"/>
                      <a:gd name="T29" fmla="*/ 1590 h 2752"/>
                      <a:gd name="T30" fmla="*/ 5569 w 5714"/>
                      <a:gd name="T31" fmla="*/ 1762 h 2752"/>
                      <a:gd name="T32" fmla="*/ 5435 w 5714"/>
                      <a:gd name="T33" fmla="*/ 1927 h 2752"/>
                      <a:gd name="T34" fmla="*/ 5263 w 5714"/>
                      <a:gd name="T35" fmla="*/ 2081 h 2752"/>
                      <a:gd name="T36" fmla="*/ 5055 w 5714"/>
                      <a:gd name="T37" fmla="*/ 2224 h 2752"/>
                      <a:gd name="T38" fmla="*/ 4816 w 5714"/>
                      <a:gd name="T39" fmla="*/ 2352 h 2752"/>
                      <a:gd name="T40" fmla="*/ 4545 w 5714"/>
                      <a:gd name="T41" fmla="*/ 2467 h 2752"/>
                      <a:gd name="T42" fmla="*/ 4248 w 5714"/>
                      <a:gd name="T43" fmla="*/ 2564 h 2752"/>
                      <a:gd name="T44" fmla="*/ 3929 w 5714"/>
                      <a:gd name="T45" fmla="*/ 2644 h 2752"/>
                      <a:gd name="T46" fmla="*/ 3588 w 5714"/>
                      <a:gd name="T47" fmla="*/ 2702 h 2752"/>
                      <a:gd name="T48" fmla="*/ 3230 w 5714"/>
                      <a:gd name="T49" fmla="*/ 2738 h 2752"/>
                      <a:gd name="T50" fmla="*/ 2857 w 5714"/>
                      <a:gd name="T51" fmla="*/ 2752 h 2752"/>
                      <a:gd name="T52" fmla="*/ 2484 w 5714"/>
                      <a:gd name="T53" fmla="*/ 2738 h 2752"/>
                      <a:gd name="T54" fmla="*/ 2127 w 5714"/>
                      <a:gd name="T55" fmla="*/ 2702 h 2752"/>
                      <a:gd name="T56" fmla="*/ 1787 w 5714"/>
                      <a:gd name="T57" fmla="*/ 2644 h 2752"/>
                      <a:gd name="T58" fmla="*/ 1466 w 5714"/>
                      <a:gd name="T59" fmla="*/ 2564 h 2752"/>
                      <a:gd name="T60" fmla="*/ 1169 w 5714"/>
                      <a:gd name="T61" fmla="*/ 2467 h 2752"/>
                      <a:gd name="T62" fmla="*/ 900 w 5714"/>
                      <a:gd name="T63" fmla="*/ 2352 h 2752"/>
                      <a:gd name="T64" fmla="*/ 659 w 5714"/>
                      <a:gd name="T65" fmla="*/ 2224 h 2752"/>
                      <a:gd name="T66" fmla="*/ 451 w 5714"/>
                      <a:gd name="T67" fmla="*/ 2081 h 2752"/>
                      <a:gd name="T68" fmla="*/ 279 w 5714"/>
                      <a:gd name="T69" fmla="*/ 1927 h 2752"/>
                      <a:gd name="T70" fmla="*/ 146 w 5714"/>
                      <a:gd name="T71" fmla="*/ 1762 h 2752"/>
                      <a:gd name="T72" fmla="*/ 54 w 5714"/>
                      <a:gd name="T73" fmla="*/ 1590 h 2752"/>
                      <a:gd name="T74" fmla="*/ 7 w 5714"/>
                      <a:gd name="T75" fmla="*/ 1412 h 2752"/>
                      <a:gd name="T76" fmla="*/ 5 w 5714"/>
                      <a:gd name="T77" fmla="*/ 1233 h 2752"/>
                      <a:gd name="T78" fmla="*/ 50 w 5714"/>
                      <a:gd name="T79" fmla="*/ 1065 h 2752"/>
                      <a:gd name="T80" fmla="*/ 135 w 5714"/>
                      <a:gd name="T81" fmla="*/ 905 h 2752"/>
                      <a:gd name="T82" fmla="*/ 258 w 5714"/>
                      <a:gd name="T83" fmla="*/ 756 h 2752"/>
                      <a:gd name="T84" fmla="*/ 420 w 5714"/>
                      <a:gd name="T85" fmla="*/ 617 h 2752"/>
                      <a:gd name="T86" fmla="*/ 612 w 5714"/>
                      <a:gd name="T87" fmla="*/ 488 h 2752"/>
                      <a:gd name="T88" fmla="*/ 836 w 5714"/>
                      <a:gd name="T89" fmla="*/ 374 h 2752"/>
                      <a:gd name="T90" fmla="*/ 1089 w 5714"/>
                      <a:gd name="T91" fmla="*/ 273 h 2752"/>
                      <a:gd name="T92" fmla="*/ 1367 w 5714"/>
                      <a:gd name="T93" fmla="*/ 186 h 2752"/>
                      <a:gd name="T94" fmla="*/ 1667 w 5714"/>
                      <a:gd name="T95" fmla="*/ 115 h 2752"/>
                      <a:gd name="T96" fmla="*/ 1986 w 5714"/>
                      <a:gd name="T97" fmla="*/ 59 h 2752"/>
                      <a:gd name="T98" fmla="*/ 2325 w 5714"/>
                      <a:gd name="T99" fmla="*/ 21 h 2752"/>
                      <a:gd name="T100" fmla="*/ 2677 w 5714"/>
                      <a:gd name="T101" fmla="*/ 2 h 2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752">
                        <a:moveTo>
                          <a:pt x="2857" y="0"/>
                        </a:moveTo>
                        <a:lnTo>
                          <a:pt x="3038" y="2"/>
                        </a:lnTo>
                        <a:lnTo>
                          <a:pt x="3216" y="9"/>
                        </a:lnTo>
                        <a:lnTo>
                          <a:pt x="3390" y="21"/>
                        </a:lnTo>
                        <a:lnTo>
                          <a:pt x="3561" y="38"/>
                        </a:lnTo>
                        <a:lnTo>
                          <a:pt x="3728" y="59"/>
                        </a:lnTo>
                        <a:lnTo>
                          <a:pt x="3891" y="85"/>
                        </a:lnTo>
                        <a:lnTo>
                          <a:pt x="4047" y="115"/>
                        </a:lnTo>
                        <a:lnTo>
                          <a:pt x="4202" y="148"/>
                        </a:lnTo>
                        <a:lnTo>
                          <a:pt x="4349" y="186"/>
                        </a:lnTo>
                        <a:lnTo>
                          <a:pt x="4490" y="228"/>
                        </a:lnTo>
                        <a:lnTo>
                          <a:pt x="4627" y="273"/>
                        </a:lnTo>
                        <a:lnTo>
                          <a:pt x="4755" y="321"/>
                        </a:lnTo>
                        <a:lnTo>
                          <a:pt x="4878" y="374"/>
                        </a:lnTo>
                        <a:lnTo>
                          <a:pt x="4994" y="429"/>
                        </a:lnTo>
                        <a:lnTo>
                          <a:pt x="5102" y="488"/>
                        </a:lnTo>
                        <a:lnTo>
                          <a:pt x="5203" y="551"/>
                        </a:lnTo>
                        <a:lnTo>
                          <a:pt x="5296" y="617"/>
                        </a:lnTo>
                        <a:lnTo>
                          <a:pt x="5380" y="685"/>
                        </a:lnTo>
                        <a:lnTo>
                          <a:pt x="5456" y="756"/>
                        </a:lnTo>
                        <a:lnTo>
                          <a:pt x="5524" y="829"/>
                        </a:lnTo>
                        <a:lnTo>
                          <a:pt x="5581" y="905"/>
                        </a:lnTo>
                        <a:lnTo>
                          <a:pt x="5628" y="985"/>
                        </a:lnTo>
                        <a:lnTo>
                          <a:pt x="5666" y="1065"/>
                        </a:lnTo>
                        <a:lnTo>
                          <a:pt x="5694" y="1148"/>
                        </a:lnTo>
                        <a:lnTo>
                          <a:pt x="5709" y="1233"/>
                        </a:lnTo>
                        <a:lnTo>
                          <a:pt x="5714" y="1320"/>
                        </a:lnTo>
                        <a:lnTo>
                          <a:pt x="5709" y="1412"/>
                        </a:lnTo>
                        <a:lnTo>
                          <a:pt x="5692" y="1501"/>
                        </a:lnTo>
                        <a:lnTo>
                          <a:pt x="5662" y="1590"/>
                        </a:lnTo>
                        <a:lnTo>
                          <a:pt x="5621" y="1677"/>
                        </a:lnTo>
                        <a:lnTo>
                          <a:pt x="5569" y="1762"/>
                        </a:lnTo>
                        <a:lnTo>
                          <a:pt x="5508" y="1845"/>
                        </a:lnTo>
                        <a:lnTo>
                          <a:pt x="5435" y="1927"/>
                        </a:lnTo>
                        <a:lnTo>
                          <a:pt x="5353" y="2005"/>
                        </a:lnTo>
                        <a:lnTo>
                          <a:pt x="5263" y="2081"/>
                        </a:lnTo>
                        <a:lnTo>
                          <a:pt x="5164" y="2154"/>
                        </a:lnTo>
                        <a:lnTo>
                          <a:pt x="5055" y="2224"/>
                        </a:lnTo>
                        <a:lnTo>
                          <a:pt x="4939" y="2290"/>
                        </a:lnTo>
                        <a:lnTo>
                          <a:pt x="4816" y="2352"/>
                        </a:lnTo>
                        <a:lnTo>
                          <a:pt x="4684" y="2411"/>
                        </a:lnTo>
                        <a:lnTo>
                          <a:pt x="4545" y="2467"/>
                        </a:lnTo>
                        <a:lnTo>
                          <a:pt x="4399" y="2517"/>
                        </a:lnTo>
                        <a:lnTo>
                          <a:pt x="4248" y="2564"/>
                        </a:lnTo>
                        <a:lnTo>
                          <a:pt x="4091" y="2606"/>
                        </a:lnTo>
                        <a:lnTo>
                          <a:pt x="3929" y="2644"/>
                        </a:lnTo>
                        <a:lnTo>
                          <a:pt x="3761" y="2675"/>
                        </a:lnTo>
                        <a:lnTo>
                          <a:pt x="3588" y="2702"/>
                        </a:lnTo>
                        <a:lnTo>
                          <a:pt x="3411" y="2724"/>
                        </a:lnTo>
                        <a:lnTo>
                          <a:pt x="3230" y="2738"/>
                        </a:lnTo>
                        <a:lnTo>
                          <a:pt x="3046" y="2748"/>
                        </a:lnTo>
                        <a:lnTo>
                          <a:pt x="2857" y="2752"/>
                        </a:lnTo>
                        <a:lnTo>
                          <a:pt x="2670" y="2748"/>
                        </a:lnTo>
                        <a:lnTo>
                          <a:pt x="2484" y="2738"/>
                        </a:lnTo>
                        <a:lnTo>
                          <a:pt x="2304" y="2724"/>
                        </a:lnTo>
                        <a:lnTo>
                          <a:pt x="2127" y="2702"/>
                        </a:lnTo>
                        <a:lnTo>
                          <a:pt x="1955" y="2675"/>
                        </a:lnTo>
                        <a:lnTo>
                          <a:pt x="1787" y="2644"/>
                        </a:lnTo>
                        <a:lnTo>
                          <a:pt x="1624" y="2606"/>
                        </a:lnTo>
                        <a:lnTo>
                          <a:pt x="1466" y="2564"/>
                        </a:lnTo>
                        <a:lnTo>
                          <a:pt x="1315" y="2517"/>
                        </a:lnTo>
                        <a:lnTo>
                          <a:pt x="1169" y="2467"/>
                        </a:lnTo>
                        <a:lnTo>
                          <a:pt x="1032" y="2411"/>
                        </a:lnTo>
                        <a:lnTo>
                          <a:pt x="900" y="2352"/>
                        </a:lnTo>
                        <a:lnTo>
                          <a:pt x="775" y="2290"/>
                        </a:lnTo>
                        <a:lnTo>
                          <a:pt x="659" y="2224"/>
                        </a:lnTo>
                        <a:lnTo>
                          <a:pt x="552" y="2154"/>
                        </a:lnTo>
                        <a:lnTo>
                          <a:pt x="451" y="2081"/>
                        </a:lnTo>
                        <a:lnTo>
                          <a:pt x="361" y="2005"/>
                        </a:lnTo>
                        <a:lnTo>
                          <a:pt x="279" y="1927"/>
                        </a:lnTo>
                        <a:lnTo>
                          <a:pt x="208" y="1845"/>
                        </a:lnTo>
                        <a:lnTo>
                          <a:pt x="146" y="1762"/>
                        </a:lnTo>
                        <a:lnTo>
                          <a:pt x="94" y="1677"/>
                        </a:lnTo>
                        <a:lnTo>
                          <a:pt x="54" y="1590"/>
                        </a:lnTo>
                        <a:lnTo>
                          <a:pt x="24" y="1501"/>
                        </a:lnTo>
                        <a:lnTo>
                          <a:pt x="7" y="1412"/>
                        </a:lnTo>
                        <a:lnTo>
                          <a:pt x="0" y="1320"/>
                        </a:lnTo>
                        <a:lnTo>
                          <a:pt x="5" y="1233"/>
                        </a:lnTo>
                        <a:lnTo>
                          <a:pt x="23" y="1148"/>
                        </a:lnTo>
                        <a:lnTo>
                          <a:pt x="50" y="1065"/>
                        </a:lnTo>
                        <a:lnTo>
                          <a:pt x="87" y="985"/>
                        </a:lnTo>
                        <a:lnTo>
                          <a:pt x="135" y="905"/>
                        </a:lnTo>
                        <a:lnTo>
                          <a:pt x="193" y="829"/>
                        </a:lnTo>
                        <a:lnTo>
                          <a:pt x="258" y="756"/>
                        </a:lnTo>
                        <a:lnTo>
                          <a:pt x="335" y="685"/>
                        </a:lnTo>
                        <a:lnTo>
                          <a:pt x="420" y="617"/>
                        </a:lnTo>
                        <a:lnTo>
                          <a:pt x="512" y="551"/>
                        </a:lnTo>
                        <a:lnTo>
                          <a:pt x="612" y="488"/>
                        </a:lnTo>
                        <a:lnTo>
                          <a:pt x="722" y="429"/>
                        </a:lnTo>
                        <a:lnTo>
                          <a:pt x="836" y="374"/>
                        </a:lnTo>
                        <a:lnTo>
                          <a:pt x="959" y="321"/>
                        </a:lnTo>
                        <a:lnTo>
                          <a:pt x="1089" y="273"/>
                        </a:lnTo>
                        <a:lnTo>
                          <a:pt x="1225" y="228"/>
                        </a:lnTo>
                        <a:lnTo>
                          <a:pt x="1367" y="186"/>
                        </a:lnTo>
                        <a:lnTo>
                          <a:pt x="1514" y="148"/>
                        </a:lnTo>
                        <a:lnTo>
                          <a:pt x="1667" y="115"/>
                        </a:lnTo>
                        <a:lnTo>
                          <a:pt x="1825" y="85"/>
                        </a:lnTo>
                        <a:lnTo>
                          <a:pt x="1986" y="59"/>
                        </a:lnTo>
                        <a:lnTo>
                          <a:pt x="2155" y="38"/>
                        </a:lnTo>
                        <a:lnTo>
                          <a:pt x="2325" y="21"/>
                        </a:lnTo>
                        <a:lnTo>
                          <a:pt x="2500" y="9"/>
                        </a:lnTo>
                        <a:lnTo>
                          <a:pt x="2677" y="2"/>
                        </a:lnTo>
                        <a:lnTo>
                          <a:pt x="2857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0" name="Freeform 27"/>
                  <p:cNvSpPr>
                    <a:spLocks/>
                  </p:cNvSpPr>
                  <p:nvPr/>
                </p:nvSpPr>
                <p:spPr bwMode="auto">
                  <a:xfrm>
                    <a:off x="3932238" y="3152775"/>
                    <a:ext cx="7677150" cy="3138488"/>
                  </a:xfrm>
                  <a:custGeom>
                    <a:avLst/>
                    <a:gdLst>
                      <a:gd name="T0" fmla="*/ 2611 w 4836"/>
                      <a:gd name="T1" fmla="*/ 4 h 1977"/>
                      <a:gd name="T2" fmla="*/ 2977 w 4836"/>
                      <a:gd name="T3" fmla="*/ 28 h 1977"/>
                      <a:gd name="T4" fmla="*/ 3312 w 4836"/>
                      <a:gd name="T5" fmla="*/ 75 h 1977"/>
                      <a:gd name="T6" fmla="*/ 3619 w 4836"/>
                      <a:gd name="T7" fmla="*/ 141 h 1977"/>
                      <a:gd name="T8" fmla="*/ 3893 w 4836"/>
                      <a:gd name="T9" fmla="*/ 224 h 1977"/>
                      <a:gd name="T10" fmla="*/ 4136 w 4836"/>
                      <a:gd name="T11" fmla="*/ 318 h 1977"/>
                      <a:gd name="T12" fmla="*/ 4344 w 4836"/>
                      <a:gd name="T13" fmla="*/ 424 h 1977"/>
                      <a:gd name="T14" fmla="*/ 4517 w 4836"/>
                      <a:gd name="T15" fmla="*/ 535 h 1977"/>
                      <a:gd name="T16" fmla="*/ 4654 w 4836"/>
                      <a:gd name="T17" fmla="*/ 652 h 1977"/>
                      <a:gd name="T18" fmla="*/ 4755 w 4836"/>
                      <a:gd name="T19" fmla="*/ 768 h 1977"/>
                      <a:gd name="T20" fmla="*/ 4816 w 4836"/>
                      <a:gd name="T21" fmla="*/ 883 h 1977"/>
                      <a:gd name="T22" fmla="*/ 4836 w 4836"/>
                      <a:gd name="T23" fmla="*/ 990 h 1977"/>
                      <a:gd name="T24" fmla="*/ 4816 w 4836"/>
                      <a:gd name="T25" fmla="*/ 1100 h 1977"/>
                      <a:gd name="T26" fmla="*/ 4755 w 4836"/>
                      <a:gd name="T27" fmla="*/ 1213 h 1977"/>
                      <a:gd name="T28" fmla="*/ 4654 w 4836"/>
                      <a:gd name="T29" fmla="*/ 1329 h 1977"/>
                      <a:gd name="T30" fmla="*/ 4517 w 4836"/>
                      <a:gd name="T31" fmla="*/ 1444 h 1977"/>
                      <a:gd name="T32" fmla="*/ 4344 w 4836"/>
                      <a:gd name="T33" fmla="*/ 1555 h 1977"/>
                      <a:gd name="T34" fmla="*/ 4136 w 4836"/>
                      <a:gd name="T35" fmla="*/ 1659 h 1977"/>
                      <a:gd name="T36" fmla="*/ 3893 w 4836"/>
                      <a:gd name="T37" fmla="*/ 1755 h 1977"/>
                      <a:gd name="T38" fmla="*/ 3619 w 4836"/>
                      <a:gd name="T39" fmla="*/ 1836 h 1977"/>
                      <a:gd name="T40" fmla="*/ 3312 w 4836"/>
                      <a:gd name="T41" fmla="*/ 1902 h 1977"/>
                      <a:gd name="T42" fmla="*/ 2977 w 4836"/>
                      <a:gd name="T43" fmla="*/ 1949 h 1977"/>
                      <a:gd name="T44" fmla="*/ 2611 w 4836"/>
                      <a:gd name="T45" fmla="*/ 1974 h 1977"/>
                      <a:gd name="T46" fmla="*/ 2226 w 4836"/>
                      <a:gd name="T47" fmla="*/ 1974 h 1977"/>
                      <a:gd name="T48" fmla="*/ 1861 w 4836"/>
                      <a:gd name="T49" fmla="*/ 1949 h 1977"/>
                      <a:gd name="T50" fmla="*/ 1525 w 4836"/>
                      <a:gd name="T51" fmla="*/ 1902 h 1977"/>
                      <a:gd name="T52" fmla="*/ 1218 w 4836"/>
                      <a:gd name="T53" fmla="*/ 1836 h 1977"/>
                      <a:gd name="T54" fmla="*/ 944 w 4836"/>
                      <a:gd name="T55" fmla="*/ 1755 h 1977"/>
                      <a:gd name="T56" fmla="*/ 701 w 4836"/>
                      <a:gd name="T57" fmla="*/ 1659 h 1977"/>
                      <a:gd name="T58" fmla="*/ 493 w 4836"/>
                      <a:gd name="T59" fmla="*/ 1555 h 1977"/>
                      <a:gd name="T60" fmla="*/ 319 w 4836"/>
                      <a:gd name="T61" fmla="*/ 1444 h 1977"/>
                      <a:gd name="T62" fmla="*/ 182 w 4836"/>
                      <a:gd name="T63" fmla="*/ 1329 h 1977"/>
                      <a:gd name="T64" fmla="*/ 81 w 4836"/>
                      <a:gd name="T65" fmla="*/ 1213 h 1977"/>
                      <a:gd name="T66" fmla="*/ 21 w 4836"/>
                      <a:gd name="T67" fmla="*/ 1100 h 1977"/>
                      <a:gd name="T68" fmla="*/ 0 w 4836"/>
                      <a:gd name="T69" fmla="*/ 990 h 1977"/>
                      <a:gd name="T70" fmla="*/ 21 w 4836"/>
                      <a:gd name="T71" fmla="*/ 883 h 1977"/>
                      <a:gd name="T72" fmla="*/ 81 w 4836"/>
                      <a:gd name="T73" fmla="*/ 768 h 1977"/>
                      <a:gd name="T74" fmla="*/ 182 w 4836"/>
                      <a:gd name="T75" fmla="*/ 652 h 1977"/>
                      <a:gd name="T76" fmla="*/ 319 w 4836"/>
                      <a:gd name="T77" fmla="*/ 535 h 1977"/>
                      <a:gd name="T78" fmla="*/ 493 w 4836"/>
                      <a:gd name="T79" fmla="*/ 424 h 1977"/>
                      <a:gd name="T80" fmla="*/ 701 w 4836"/>
                      <a:gd name="T81" fmla="*/ 318 h 1977"/>
                      <a:gd name="T82" fmla="*/ 944 w 4836"/>
                      <a:gd name="T83" fmla="*/ 224 h 1977"/>
                      <a:gd name="T84" fmla="*/ 1218 w 4836"/>
                      <a:gd name="T85" fmla="*/ 141 h 1977"/>
                      <a:gd name="T86" fmla="*/ 1525 w 4836"/>
                      <a:gd name="T87" fmla="*/ 75 h 1977"/>
                      <a:gd name="T88" fmla="*/ 1861 w 4836"/>
                      <a:gd name="T89" fmla="*/ 28 h 1977"/>
                      <a:gd name="T90" fmla="*/ 2226 w 4836"/>
                      <a:gd name="T91" fmla="*/ 4 h 19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4836" h="1977">
                        <a:moveTo>
                          <a:pt x="2418" y="0"/>
                        </a:moveTo>
                        <a:lnTo>
                          <a:pt x="2611" y="4"/>
                        </a:lnTo>
                        <a:lnTo>
                          <a:pt x="2796" y="12"/>
                        </a:lnTo>
                        <a:lnTo>
                          <a:pt x="2977" y="28"/>
                        </a:lnTo>
                        <a:lnTo>
                          <a:pt x="3149" y="49"/>
                        </a:lnTo>
                        <a:lnTo>
                          <a:pt x="3312" y="75"/>
                        </a:lnTo>
                        <a:lnTo>
                          <a:pt x="3469" y="106"/>
                        </a:lnTo>
                        <a:lnTo>
                          <a:pt x="3619" y="141"/>
                        </a:lnTo>
                        <a:lnTo>
                          <a:pt x="3759" y="181"/>
                        </a:lnTo>
                        <a:lnTo>
                          <a:pt x="3893" y="224"/>
                        </a:lnTo>
                        <a:lnTo>
                          <a:pt x="4019" y="269"/>
                        </a:lnTo>
                        <a:lnTo>
                          <a:pt x="4136" y="318"/>
                        </a:lnTo>
                        <a:lnTo>
                          <a:pt x="4245" y="370"/>
                        </a:lnTo>
                        <a:lnTo>
                          <a:pt x="4344" y="424"/>
                        </a:lnTo>
                        <a:lnTo>
                          <a:pt x="4436" y="480"/>
                        </a:lnTo>
                        <a:lnTo>
                          <a:pt x="4517" y="535"/>
                        </a:lnTo>
                        <a:lnTo>
                          <a:pt x="4592" y="593"/>
                        </a:lnTo>
                        <a:lnTo>
                          <a:pt x="4654" y="652"/>
                        </a:lnTo>
                        <a:lnTo>
                          <a:pt x="4710" y="709"/>
                        </a:lnTo>
                        <a:lnTo>
                          <a:pt x="4755" y="768"/>
                        </a:lnTo>
                        <a:lnTo>
                          <a:pt x="4790" y="825"/>
                        </a:lnTo>
                        <a:lnTo>
                          <a:pt x="4816" y="883"/>
                        </a:lnTo>
                        <a:lnTo>
                          <a:pt x="4831" y="937"/>
                        </a:lnTo>
                        <a:lnTo>
                          <a:pt x="4836" y="990"/>
                        </a:lnTo>
                        <a:lnTo>
                          <a:pt x="4831" y="1044"/>
                        </a:lnTo>
                        <a:lnTo>
                          <a:pt x="4816" y="1100"/>
                        </a:lnTo>
                        <a:lnTo>
                          <a:pt x="4790" y="1155"/>
                        </a:lnTo>
                        <a:lnTo>
                          <a:pt x="4755" y="1213"/>
                        </a:lnTo>
                        <a:lnTo>
                          <a:pt x="4710" y="1270"/>
                        </a:lnTo>
                        <a:lnTo>
                          <a:pt x="4654" y="1329"/>
                        </a:lnTo>
                        <a:lnTo>
                          <a:pt x="4592" y="1386"/>
                        </a:lnTo>
                        <a:lnTo>
                          <a:pt x="4517" y="1444"/>
                        </a:lnTo>
                        <a:lnTo>
                          <a:pt x="4436" y="1501"/>
                        </a:lnTo>
                        <a:lnTo>
                          <a:pt x="4344" y="1555"/>
                        </a:lnTo>
                        <a:lnTo>
                          <a:pt x="4245" y="1609"/>
                        </a:lnTo>
                        <a:lnTo>
                          <a:pt x="4136" y="1659"/>
                        </a:lnTo>
                        <a:lnTo>
                          <a:pt x="4019" y="1710"/>
                        </a:lnTo>
                        <a:lnTo>
                          <a:pt x="3893" y="1755"/>
                        </a:lnTo>
                        <a:lnTo>
                          <a:pt x="3759" y="1798"/>
                        </a:lnTo>
                        <a:lnTo>
                          <a:pt x="3619" y="1836"/>
                        </a:lnTo>
                        <a:lnTo>
                          <a:pt x="3469" y="1871"/>
                        </a:lnTo>
                        <a:lnTo>
                          <a:pt x="3312" y="1902"/>
                        </a:lnTo>
                        <a:lnTo>
                          <a:pt x="3149" y="1929"/>
                        </a:lnTo>
                        <a:lnTo>
                          <a:pt x="2977" y="1949"/>
                        </a:lnTo>
                        <a:lnTo>
                          <a:pt x="2796" y="1965"/>
                        </a:lnTo>
                        <a:lnTo>
                          <a:pt x="2611" y="1974"/>
                        </a:lnTo>
                        <a:lnTo>
                          <a:pt x="2418" y="1977"/>
                        </a:lnTo>
                        <a:lnTo>
                          <a:pt x="2226" y="1974"/>
                        </a:lnTo>
                        <a:lnTo>
                          <a:pt x="2040" y="1965"/>
                        </a:lnTo>
                        <a:lnTo>
                          <a:pt x="1861" y="1949"/>
                        </a:lnTo>
                        <a:lnTo>
                          <a:pt x="1690" y="1929"/>
                        </a:lnTo>
                        <a:lnTo>
                          <a:pt x="1525" y="1902"/>
                        </a:lnTo>
                        <a:lnTo>
                          <a:pt x="1369" y="1871"/>
                        </a:lnTo>
                        <a:lnTo>
                          <a:pt x="1218" y="1836"/>
                        </a:lnTo>
                        <a:lnTo>
                          <a:pt x="1077" y="1798"/>
                        </a:lnTo>
                        <a:lnTo>
                          <a:pt x="944" y="1755"/>
                        </a:lnTo>
                        <a:lnTo>
                          <a:pt x="819" y="1710"/>
                        </a:lnTo>
                        <a:lnTo>
                          <a:pt x="701" y="1659"/>
                        </a:lnTo>
                        <a:lnTo>
                          <a:pt x="593" y="1609"/>
                        </a:lnTo>
                        <a:lnTo>
                          <a:pt x="493" y="1555"/>
                        </a:lnTo>
                        <a:lnTo>
                          <a:pt x="401" y="1501"/>
                        </a:lnTo>
                        <a:lnTo>
                          <a:pt x="319" y="1444"/>
                        </a:lnTo>
                        <a:lnTo>
                          <a:pt x="246" y="1386"/>
                        </a:lnTo>
                        <a:lnTo>
                          <a:pt x="182" y="1329"/>
                        </a:lnTo>
                        <a:lnTo>
                          <a:pt x="127" y="1270"/>
                        </a:lnTo>
                        <a:lnTo>
                          <a:pt x="81" y="1213"/>
                        </a:lnTo>
                        <a:lnTo>
                          <a:pt x="47" y="1155"/>
                        </a:lnTo>
                        <a:lnTo>
                          <a:pt x="21" y="1100"/>
                        </a:lnTo>
                        <a:lnTo>
                          <a:pt x="5" y="1044"/>
                        </a:lnTo>
                        <a:lnTo>
                          <a:pt x="0" y="990"/>
                        </a:lnTo>
                        <a:lnTo>
                          <a:pt x="5" y="937"/>
                        </a:lnTo>
                        <a:lnTo>
                          <a:pt x="21" y="883"/>
                        </a:lnTo>
                        <a:lnTo>
                          <a:pt x="47" y="825"/>
                        </a:lnTo>
                        <a:lnTo>
                          <a:pt x="81" y="768"/>
                        </a:lnTo>
                        <a:lnTo>
                          <a:pt x="127" y="709"/>
                        </a:lnTo>
                        <a:lnTo>
                          <a:pt x="182" y="652"/>
                        </a:lnTo>
                        <a:lnTo>
                          <a:pt x="246" y="593"/>
                        </a:lnTo>
                        <a:lnTo>
                          <a:pt x="319" y="535"/>
                        </a:lnTo>
                        <a:lnTo>
                          <a:pt x="401" y="480"/>
                        </a:lnTo>
                        <a:lnTo>
                          <a:pt x="493" y="424"/>
                        </a:lnTo>
                        <a:lnTo>
                          <a:pt x="593" y="370"/>
                        </a:lnTo>
                        <a:lnTo>
                          <a:pt x="701" y="318"/>
                        </a:lnTo>
                        <a:lnTo>
                          <a:pt x="819" y="269"/>
                        </a:lnTo>
                        <a:lnTo>
                          <a:pt x="944" y="224"/>
                        </a:lnTo>
                        <a:lnTo>
                          <a:pt x="1077" y="181"/>
                        </a:lnTo>
                        <a:lnTo>
                          <a:pt x="1218" y="141"/>
                        </a:lnTo>
                        <a:lnTo>
                          <a:pt x="1369" y="106"/>
                        </a:lnTo>
                        <a:lnTo>
                          <a:pt x="1525" y="75"/>
                        </a:lnTo>
                        <a:lnTo>
                          <a:pt x="1690" y="49"/>
                        </a:lnTo>
                        <a:lnTo>
                          <a:pt x="1861" y="28"/>
                        </a:lnTo>
                        <a:lnTo>
                          <a:pt x="2040" y="12"/>
                        </a:lnTo>
                        <a:lnTo>
                          <a:pt x="2226" y="4"/>
                        </a:lnTo>
                        <a:lnTo>
                          <a:pt x="24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1" name="Freeform 28"/>
                  <p:cNvSpPr>
                    <a:spLocks/>
                  </p:cNvSpPr>
                  <p:nvPr/>
                </p:nvSpPr>
                <p:spPr bwMode="auto">
                  <a:xfrm>
                    <a:off x="6200775" y="3851275"/>
                    <a:ext cx="3035300" cy="2446338"/>
                  </a:xfrm>
                  <a:custGeom>
                    <a:avLst/>
                    <a:gdLst>
                      <a:gd name="T0" fmla="*/ 458 w 1912"/>
                      <a:gd name="T1" fmla="*/ 3 h 1541"/>
                      <a:gd name="T2" fmla="*/ 516 w 1912"/>
                      <a:gd name="T3" fmla="*/ 34 h 1541"/>
                      <a:gd name="T4" fmla="*/ 618 w 1912"/>
                      <a:gd name="T5" fmla="*/ 69 h 1541"/>
                      <a:gd name="T6" fmla="*/ 758 w 1912"/>
                      <a:gd name="T7" fmla="*/ 92 h 1541"/>
                      <a:gd name="T8" fmla="*/ 909 w 1912"/>
                      <a:gd name="T9" fmla="*/ 93 h 1541"/>
                      <a:gd name="T10" fmla="*/ 1053 w 1912"/>
                      <a:gd name="T11" fmla="*/ 95 h 1541"/>
                      <a:gd name="T12" fmla="*/ 1220 w 1912"/>
                      <a:gd name="T13" fmla="*/ 107 h 1541"/>
                      <a:gd name="T14" fmla="*/ 1366 w 1912"/>
                      <a:gd name="T15" fmla="*/ 137 h 1541"/>
                      <a:gd name="T16" fmla="*/ 1489 w 1912"/>
                      <a:gd name="T17" fmla="*/ 182 h 1541"/>
                      <a:gd name="T18" fmla="*/ 1588 w 1912"/>
                      <a:gd name="T19" fmla="*/ 246 h 1541"/>
                      <a:gd name="T20" fmla="*/ 1662 w 1912"/>
                      <a:gd name="T21" fmla="*/ 331 h 1541"/>
                      <a:gd name="T22" fmla="*/ 1732 w 1912"/>
                      <a:gd name="T23" fmla="*/ 396 h 1541"/>
                      <a:gd name="T24" fmla="*/ 1799 w 1912"/>
                      <a:gd name="T25" fmla="*/ 439 h 1541"/>
                      <a:gd name="T26" fmla="*/ 1837 w 1912"/>
                      <a:gd name="T27" fmla="*/ 493 h 1541"/>
                      <a:gd name="T28" fmla="*/ 1862 w 1912"/>
                      <a:gd name="T29" fmla="*/ 592 h 1541"/>
                      <a:gd name="T30" fmla="*/ 1837 w 1912"/>
                      <a:gd name="T31" fmla="*/ 648 h 1541"/>
                      <a:gd name="T32" fmla="*/ 1777 w 1912"/>
                      <a:gd name="T33" fmla="*/ 688 h 1541"/>
                      <a:gd name="T34" fmla="*/ 1725 w 1912"/>
                      <a:gd name="T35" fmla="*/ 748 h 1541"/>
                      <a:gd name="T36" fmla="*/ 1688 w 1912"/>
                      <a:gd name="T37" fmla="*/ 840 h 1541"/>
                      <a:gd name="T38" fmla="*/ 1628 w 1912"/>
                      <a:gd name="T39" fmla="*/ 924 h 1541"/>
                      <a:gd name="T40" fmla="*/ 1541 w 1912"/>
                      <a:gd name="T41" fmla="*/ 997 h 1541"/>
                      <a:gd name="T42" fmla="*/ 1426 w 1912"/>
                      <a:gd name="T43" fmla="*/ 1058 h 1541"/>
                      <a:gd name="T44" fmla="*/ 1371 w 1912"/>
                      <a:gd name="T45" fmla="*/ 1198 h 1541"/>
                      <a:gd name="T46" fmla="*/ 1392 w 1912"/>
                      <a:gd name="T47" fmla="*/ 1240 h 1541"/>
                      <a:gd name="T48" fmla="*/ 1438 w 1912"/>
                      <a:gd name="T49" fmla="*/ 1271 h 1541"/>
                      <a:gd name="T50" fmla="*/ 1770 w 1912"/>
                      <a:gd name="T51" fmla="*/ 1475 h 1541"/>
                      <a:gd name="T52" fmla="*/ 1464 w 1912"/>
                      <a:gd name="T53" fmla="*/ 1516 h 1541"/>
                      <a:gd name="T54" fmla="*/ 1135 w 1912"/>
                      <a:gd name="T55" fmla="*/ 1539 h 1541"/>
                      <a:gd name="T56" fmla="*/ 786 w 1912"/>
                      <a:gd name="T57" fmla="*/ 1539 h 1541"/>
                      <a:gd name="T58" fmla="*/ 453 w 1912"/>
                      <a:gd name="T59" fmla="*/ 1516 h 1541"/>
                      <a:gd name="T60" fmla="*/ 146 w 1912"/>
                      <a:gd name="T61" fmla="*/ 1473 h 1541"/>
                      <a:gd name="T62" fmla="*/ 484 w 1912"/>
                      <a:gd name="T63" fmla="*/ 1270 h 1541"/>
                      <a:gd name="T64" fmla="*/ 531 w 1912"/>
                      <a:gd name="T65" fmla="*/ 1240 h 1541"/>
                      <a:gd name="T66" fmla="*/ 554 w 1912"/>
                      <a:gd name="T67" fmla="*/ 1198 h 1541"/>
                      <a:gd name="T68" fmla="*/ 498 w 1912"/>
                      <a:gd name="T69" fmla="*/ 1058 h 1541"/>
                      <a:gd name="T70" fmla="*/ 384 w 1912"/>
                      <a:gd name="T71" fmla="*/ 997 h 1541"/>
                      <a:gd name="T72" fmla="*/ 297 w 1912"/>
                      <a:gd name="T73" fmla="*/ 924 h 1541"/>
                      <a:gd name="T74" fmla="*/ 238 w 1912"/>
                      <a:gd name="T75" fmla="*/ 840 h 1541"/>
                      <a:gd name="T76" fmla="*/ 200 w 1912"/>
                      <a:gd name="T77" fmla="*/ 748 h 1541"/>
                      <a:gd name="T78" fmla="*/ 148 w 1912"/>
                      <a:gd name="T79" fmla="*/ 688 h 1541"/>
                      <a:gd name="T80" fmla="*/ 87 w 1912"/>
                      <a:gd name="T81" fmla="*/ 648 h 1541"/>
                      <a:gd name="T82" fmla="*/ 63 w 1912"/>
                      <a:gd name="T83" fmla="*/ 592 h 1541"/>
                      <a:gd name="T84" fmla="*/ 87 w 1912"/>
                      <a:gd name="T85" fmla="*/ 495 h 1541"/>
                      <a:gd name="T86" fmla="*/ 125 w 1912"/>
                      <a:gd name="T87" fmla="*/ 439 h 1541"/>
                      <a:gd name="T88" fmla="*/ 193 w 1912"/>
                      <a:gd name="T89" fmla="*/ 397 h 1541"/>
                      <a:gd name="T90" fmla="*/ 264 w 1912"/>
                      <a:gd name="T91" fmla="*/ 323 h 1541"/>
                      <a:gd name="T92" fmla="*/ 346 w 1912"/>
                      <a:gd name="T93" fmla="*/ 219 h 1541"/>
                      <a:gd name="T94" fmla="*/ 391 w 1912"/>
                      <a:gd name="T95" fmla="*/ 175 h 1541"/>
                      <a:gd name="T96" fmla="*/ 418 w 1912"/>
                      <a:gd name="T97" fmla="*/ 149 h 1541"/>
                      <a:gd name="T98" fmla="*/ 432 w 1912"/>
                      <a:gd name="T99" fmla="*/ 125 h 1541"/>
                      <a:gd name="T100" fmla="*/ 432 w 1912"/>
                      <a:gd name="T101" fmla="*/ 90 h 1541"/>
                      <a:gd name="T102" fmla="*/ 425 w 1912"/>
                      <a:gd name="T103" fmla="*/ 36 h 1541"/>
                      <a:gd name="T104" fmla="*/ 429 w 1912"/>
                      <a:gd name="T105" fmla="*/ 5 h 1541"/>
                      <a:gd name="T106" fmla="*/ 450 w 1912"/>
                      <a:gd name="T107" fmla="*/ 0 h 15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1912" h="1541">
                        <a:moveTo>
                          <a:pt x="450" y="0"/>
                        </a:moveTo>
                        <a:lnTo>
                          <a:pt x="458" y="3"/>
                        </a:lnTo>
                        <a:lnTo>
                          <a:pt x="484" y="19"/>
                        </a:lnTo>
                        <a:lnTo>
                          <a:pt x="516" y="34"/>
                        </a:lnTo>
                        <a:lnTo>
                          <a:pt x="554" y="50"/>
                        </a:lnTo>
                        <a:lnTo>
                          <a:pt x="618" y="69"/>
                        </a:lnTo>
                        <a:lnTo>
                          <a:pt x="686" y="83"/>
                        </a:lnTo>
                        <a:lnTo>
                          <a:pt x="758" y="92"/>
                        </a:lnTo>
                        <a:lnTo>
                          <a:pt x="833" y="95"/>
                        </a:lnTo>
                        <a:lnTo>
                          <a:pt x="909" y="93"/>
                        </a:lnTo>
                        <a:lnTo>
                          <a:pt x="961" y="93"/>
                        </a:lnTo>
                        <a:lnTo>
                          <a:pt x="1053" y="95"/>
                        </a:lnTo>
                        <a:lnTo>
                          <a:pt x="1140" y="99"/>
                        </a:lnTo>
                        <a:lnTo>
                          <a:pt x="1220" y="107"/>
                        </a:lnTo>
                        <a:lnTo>
                          <a:pt x="1296" y="121"/>
                        </a:lnTo>
                        <a:lnTo>
                          <a:pt x="1366" y="137"/>
                        </a:lnTo>
                        <a:lnTo>
                          <a:pt x="1430" y="158"/>
                        </a:lnTo>
                        <a:lnTo>
                          <a:pt x="1489" y="182"/>
                        </a:lnTo>
                        <a:lnTo>
                          <a:pt x="1541" y="213"/>
                        </a:lnTo>
                        <a:lnTo>
                          <a:pt x="1588" y="246"/>
                        </a:lnTo>
                        <a:lnTo>
                          <a:pt x="1628" y="286"/>
                        </a:lnTo>
                        <a:lnTo>
                          <a:pt x="1662" y="331"/>
                        </a:lnTo>
                        <a:lnTo>
                          <a:pt x="1690" y="382"/>
                        </a:lnTo>
                        <a:lnTo>
                          <a:pt x="1732" y="396"/>
                        </a:lnTo>
                        <a:lnTo>
                          <a:pt x="1768" y="417"/>
                        </a:lnTo>
                        <a:lnTo>
                          <a:pt x="1799" y="439"/>
                        </a:lnTo>
                        <a:lnTo>
                          <a:pt x="1824" y="465"/>
                        </a:lnTo>
                        <a:lnTo>
                          <a:pt x="1837" y="493"/>
                        </a:lnTo>
                        <a:lnTo>
                          <a:pt x="1858" y="561"/>
                        </a:lnTo>
                        <a:lnTo>
                          <a:pt x="1862" y="592"/>
                        </a:lnTo>
                        <a:lnTo>
                          <a:pt x="1855" y="622"/>
                        </a:lnTo>
                        <a:lnTo>
                          <a:pt x="1837" y="648"/>
                        </a:lnTo>
                        <a:lnTo>
                          <a:pt x="1811" y="670"/>
                        </a:lnTo>
                        <a:lnTo>
                          <a:pt x="1777" y="688"/>
                        </a:lnTo>
                        <a:lnTo>
                          <a:pt x="1735" y="700"/>
                        </a:lnTo>
                        <a:lnTo>
                          <a:pt x="1725" y="748"/>
                        </a:lnTo>
                        <a:lnTo>
                          <a:pt x="1709" y="795"/>
                        </a:lnTo>
                        <a:lnTo>
                          <a:pt x="1688" y="840"/>
                        </a:lnTo>
                        <a:lnTo>
                          <a:pt x="1661" y="882"/>
                        </a:lnTo>
                        <a:lnTo>
                          <a:pt x="1628" y="924"/>
                        </a:lnTo>
                        <a:lnTo>
                          <a:pt x="1588" y="962"/>
                        </a:lnTo>
                        <a:lnTo>
                          <a:pt x="1541" y="997"/>
                        </a:lnTo>
                        <a:lnTo>
                          <a:pt x="1487" y="1030"/>
                        </a:lnTo>
                        <a:lnTo>
                          <a:pt x="1426" y="1058"/>
                        </a:lnTo>
                        <a:lnTo>
                          <a:pt x="1359" y="1084"/>
                        </a:lnTo>
                        <a:lnTo>
                          <a:pt x="1371" y="1198"/>
                        </a:lnTo>
                        <a:lnTo>
                          <a:pt x="1378" y="1221"/>
                        </a:lnTo>
                        <a:lnTo>
                          <a:pt x="1392" y="1240"/>
                        </a:lnTo>
                        <a:lnTo>
                          <a:pt x="1412" y="1257"/>
                        </a:lnTo>
                        <a:lnTo>
                          <a:pt x="1438" y="1271"/>
                        </a:lnTo>
                        <a:lnTo>
                          <a:pt x="1912" y="1449"/>
                        </a:lnTo>
                        <a:lnTo>
                          <a:pt x="1770" y="1475"/>
                        </a:lnTo>
                        <a:lnTo>
                          <a:pt x="1619" y="1497"/>
                        </a:lnTo>
                        <a:lnTo>
                          <a:pt x="1464" y="1516"/>
                        </a:lnTo>
                        <a:lnTo>
                          <a:pt x="1303" y="1530"/>
                        </a:lnTo>
                        <a:lnTo>
                          <a:pt x="1135" y="1539"/>
                        </a:lnTo>
                        <a:lnTo>
                          <a:pt x="961" y="1541"/>
                        </a:lnTo>
                        <a:lnTo>
                          <a:pt x="786" y="1539"/>
                        </a:lnTo>
                        <a:lnTo>
                          <a:pt x="618" y="1530"/>
                        </a:lnTo>
                        <a:lnTo>
                          <a:pt x="453" y="1516"/>
                        </a:lnTo>
                        <a:lnTo>
                          <a:pt x="297" y="1497"/>
                        </a:lnTo>
                        <a:lnTo>
                          <a:pt x="146" y="1473"/>
                        </a:lnTo>
                        <a:lnTo>
                          <a:pt x="0" y="1445"/>
                        </a:lnTo>
                        <a:lnTo>
                          <a:pt x="484" y="1270"/>
                        </a:lnTo>
                        <a:lnTo>
                          <a:pt x="512" y="1257"/>
                        </a:lnTo>
                        <a:lnTo>
                          <a:pt x="531" y="1240"/>
                        </a:lnTo>
                        <a:lnTo>
                          <a:pt x="547" y="1219"/>
                        </a:lnTo>
                        <a:lnTo>
                          <a:pt x="554" y="1198"/>
                        </a:lnTo>
                        <a:lnTo>
                          <a:pt x="566" y="1084"/>
                        </a:lnTo>
                        <a:lnTo>
                          <a:pt x="498" y="1058"/>
                        </a:lnTo>
                        <a:lnTo>
                          <a:pt x="438" y="1030"/>
                        </a:lnTo>
                        <a:lnTo>
                          <a:pt x="384" y="997"/>
                        </a:lnTo>
                        <a:lnTo>
                          <a:pt x="337" y="962"/>
                        </a:lnTo>
                        <a:lnTo>
                          <a:pt x="297" y="924"/>
                        </a:lnTo>
                        <a:lnTo>
                          <a:pt x="264" y="882"/>
                        </a:lnTo>
                        <a:lnTo>
                          <a:pt x="238" y="840"/>
                        </a:lnTo>
                        <a:lnTo>
                          <a:pt x="215" y="795"/>
                        </a:lnTo>
                        <a:lnTo>
                          <a:pt x="200" y="748"/>
                        </a:lnTo>
                        <a:lnTo>
                          <a:pt x="189" y="700"/>
                        </a:lnTo>
                        <a:lnTo>
                          <a:pt x="148" y="688"/>
                        </a:lnTo>
                        <a:lnTo>
                          <a:pt x="113" y="670"/>
                        </a:lnTo>
                        <a:lnTo>
                          <a:pt x="87" y="648"/>
                        </a:lnTo>
                        <a:lnTo>
                          <a:pt x="70" y="622"/>
                        </a:lnTo>
                        <a:lnTo>
                          <a:pt x="63" y="592"/>
                        </a:lnTo>
                        <a:lnTo>
                          <a:pt x="66" y="563"/>
                        </a:lnTo>
                        <a:lnTo>
                          <a:pt x="87" y="495"/>
                        </a:lnTo>
                        <a:lnTo>
                          <a:pt x="101" y="465"/>
                        </a:lnTo>
                        <a:lnTo>
                          <a:pt x="125" y="439"/>
                        </a:lnTo>
                        <a:lnTo>
                          <a:pt x="156" y="417"/>
                        </a:lnTo>
                        <a:lnTo>
                          <a:pt x="193" y="397"/>
                        </a:lnTo>
                        <a:lnTo>
                          <a:pt x="235" y="382"/>
                        </a:lnTo>
                        <a:lnTo>
                          <a:pt x="264" y="323"/>
                        </a:lnTo>
                        <a:lnTo>
                          <a:pt x="302" y="269"/>
                        </a:lnTo>
                        <a:lnTo>
                          <a:pt x="346" y="219"/>
                        </a:lnTo>
                        <a:lnTo>
                          <a:pt x="370" y="194"/>
                        </a:lnTo>
                        <a:lnTo>
                          <a:pt x="391" y="175"/>
                        </a:lnTo>
                        <a:lnTo>
                          <a:pt x="406" y="161"/>
                        </a:lnTo>
                        <a:lnTo>
                          <a:pt x="418" y="149"/>
                        </a:lnTo>
                        <a:lnTo>
                          <a:pt x="427" y="137"/>
                        </a:lnTo>
                        <a:lnTo>
                          <a:pt x="432" y="125"/>
                        </a:lnTo>
                        <a:lnTo>
                          <a:pt x="434" y="109"/>
                        </a:lnTo>
                        <a:lnTo>
                          <a:pt x="432" y="90"/>
                        </a:lnTo>
                        <a:lnTo>
                          <a:pt x="431" y="66"/>
                        </a:lnTo>
                        <a:lnTo>
                          <a:pt x="425" y="36"/>
                        </a:lnTo>
                        <a:lnTo>
                          <a:pt x="425" y="10"/>
                        </a:lnTo>
                        <a:lnTo>
                          <a:pt x="429" y="5"/>
                        </a:lnTo>
                        <a:lnTo>
                          <a:pt x="438" y="1"/>
                        </a:lnTo>
                        <a:lnTo>
                          <a:pt x="45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grpSp>
            <p:nvGrpSpPr>
              <p:cNvPr id="53" name="Group 52"/>
              <p:cNvGrpSpPr/>
              <p:nvPr/>
            </p:nvGrpSpPr>
            <p:grpSpPr>
              <a:xfrm>
                <a:off x="1455808" y="4838657"/>
                <a:ext cx="1577601" cy="998420"/>
                <a:chOff x="6338645" y="2741246"/>
                <a:chExt cx="9070975" cy="5740767"/>
              </a:xfrm>
            </p:grpSpPr>
            <p:grpSp>
              <p:nvGrpSpPr>
                <p:cNvPr id="54" name="Group 53"/>
                <p:cNvGrpSpPr/>
                <p:nvPr/>
              </p:nvGrpSpPr>
              <p:grpSpPr>
                <a:xfrm>
                  <a:off x="6338645" y="4813300"/>
                  <a:ext cx="9070975" cy="3668713"/>
                  <a:chOff x="3235325" y="4724400"/>
                  <a:chExt cx="9070975" cy="3668713"/>
                </a:xfrm>
              </p:grpSpPr>
              <p:sp>
                <p:nvSpPr>
                  <p:cNvPr id="59" name="Freeform 15"/>
                  <p:cNvSpPr>
                    <a:spLocks/>
                  </p:cNvSpPr>
                  <p:nvPr/>
                </p:nvSpPr>
                <p:spPr bwMode="auto">
                  <a:xfrm>
                    <a:off x="3235325" y="4724400"/>
                    <a:ext cx="9070975" cy="3668713"/>
                  </a:xfrm>
                  <a:custGeom>
                    <a:avLst/>
                    <a:gdLst>
                      <a:gd name="T0" fmla="*/ 7 w 5714"/>
                      <a:gd name="T1" fmla="*/ 91 h 2311"/>
                      <a:gd name="T2" fmla="*/ 54 w 5714"/>
                      <a:gd name="T3" fmla="*/ 270 h 2311"/>
                      <a:gd name="T4" fmla="*/ 146 w 5714"/>
                      <a:gd name="T5" fmla="*/ 442 h 2311"/>
                      <a:gd name="T6" fmla="*/ 279 w 5714"/>
                      <a:gd name="T7" fmla="*/ 605 h 2311"/>
                      <a:gd name="T8" fmla="*/ 451 w 5714"/>
                      <a:gd name="T9" fmla="*/ 760 h 2311"/>
                      <a:gd name="T10" fmla="*/ 659 w 5714"/>
                      <a:gd name="T11" fmla="*/ 902 h 2311"/>
                      <a:gd name="T12" fmla="*/ 900 w 5714"/>
                      <a:gd name="T13" fmla="*/ 1032 h 2311"/>
                      <a:gd name="T14" fmla="*/ 1169 w 5714"/>
                      <a:gd name="T15" fmla="*/ 1147 h 2311"/>
                      <a:gd name="T16" fmla="*/ 1466 w 5714"/>
                      <a:gd name="T17" fmla="*/ 1244 h 2311"/>
                      <a:gd name="T18" fmla="*/ 1787 w 5714"/>
                      <a:gd name="T19" fmla="*/ 1322 h 2311"/>
                      <a:gd name="T20" fmla="*/ 2127 w 5714"/>
                      <a:gd name="T21" fmla="*/ 1382 h 2311"/>
                      <a:gd name="T22" fmla="*/ 2484 w 5714"/>
                      <a:gd name="T23" fmla="*/ 1418 h 2311"/>
                      <a:gd name="T24" fmla="*/ 2857 w 5714"/>
                      <a:gd name="T25" fmla="*/ 1430 h 2311"/>
                      <a:gd name="T26" fmla="*/ 3230 w 5714"/>
                      <a:gd name="T27" fmla="*/ 1418 h 2311"/>
                      <a:gd name="T28" fmla="*/ 3588 w 5714"/>
                      <a:gd name="T29" fmla="*/ 1382 h 2311"/>
                      <a:gd name="T30" fmla="*/ 3929 w 5714"/>
                      <a:gd name="T31" fmla="*/ 1322 h 2311"/>
                      <a:gd name="T32" fmla="*/ 4248 w 5714"/>
                      <a:gd name="T33" fmla="*/ 1244 h 2311"/>
                      <a:gd name="T34" fmla="*/ 4545 w 5714"/>
                      <a:gd name="T35" fmla="*/ 1147 h 2311"/>
                      <a:gd name="T36" fmla="*/ 4816 w 5714"/>
                      <a:gd name="T37" fmla="*/ 1032 h 2311"/>
                      <a:gd name="T38" fmla="*/ 5055 w 5714"/>
                      <a:gd name="T39" fmla="*/ 902 h 2311"/>
                      <a:gd name="T40" fmla="*/ 5263 w 5714"/>
                      <a:gd name="T41" fmla="*/ 760 h 2311"/>
                      <a:gd name="T42" fmla="*/ 5435 w 5714"/>
                      <a:gd name="T43" fmla="*/ 605 h 2311"/>
                      <a:gd name="T44" fmla="*/ 5569 w 5714"/>
                      <a:gd name="T45" fmla="*/ 442 h 2311"/>
                      <a:gd name="T46" fmla="*/ 5662 w 5714"/>
                      <a:gd name="T47" fmla="*/ 270 h 2311"/>
                      <a:gd name="T48" fmla="*/ 5709 w 5714"/>
                      <a:gd name="T49" fmla="*/ 91 h 2311"/>
                      <a:gd name="T50" fmla="*/ 5714 w 5714"/>
                      <a:gd name="T51" fmla="*/ 930 h 2311"/>
                      <a:gd name="T52" fmla="*/ 5692 w 5714"/>
                      <a:gd name="T53" fmla="*/ 1109 h 2311"/>
                      <a:gd name="T54" fmla="*/ 5621 w 5714"/>
                      <a:gd name="T55" fmla="*/ 1283 h 2311"/>
                      <a:gd name="T56" fmla="*/ 5508 w 5714"/>
                      <a:gd name="T57" fmla="*/ 1448 h 2311"/>
                      <a:gd name="T58" fmla="*/ 5353 w 5714"/>
                      <a:gd name="T59" fmla="*/ 1602 h 2311"/>
                      <a:gd name="T60" fmla="*/ 5164 w 5714"/>
                      <a:gd name="T61" fmla="*/ 1745 h 2311"/>
                      <a:gd name="T62" fmla="*/ 4939 w 5714"/>
                      <a:gd name="T63" fmla="*/ 1877 h 2311"/>
                      <a:gd name="T64" fmla="*/ 4684 w 5714"/>
                      <a:gd name="T65" fmla="*/ 1991 h 2311"/>
                      <a:gd name="T66" fmla="*/ 4399 w 5714"/>
                      <a:gd name="T67" fmla="*/ 2092 h 2311"/>
                      <a:gd name="T68" fmla="*/ 4091 w 5714"/>
                      <a:gd name="T69" fmla="*/ 2175 h 2311"/>
                      <a:gd name="T70" fmla="*/ 3761 w 5714"/>
                      <a:gd name="T71" fmla="*/ 2240 h 2311"/>
                      <a:gd name="T72" fmla="*/ 3411 w 5714"/>
                      <a:gd name="T73" fmla="*/ 2285 h 2311"/>
                      <a:gd name="T74" fmla="*/ 3046 w 5714"/>
                      <a:gd name="T75" fmla="*/ 2308 h 2311"/>
                      <a:gd name="T76" fmla="*/ 2670 w 5714"/>
                      <a:gd name="T77" fmla="*/ 2308 h 2311"/>
                      <a:gd name="T78" fmla="*/ 2304 w 5714"/>
                      <a:gd name="T79" fmla="*/ 2285 h 2311"/>
                      <a:gd name="T80" fmla="*/ 1955 w 5714"/>
                      <a:gd name="T81" fmla="*/ 2240 h 2311"/>
                      <a:gd name="T82" fmla="*/ 1624 w 5714"/>
                      <a:gd name="T83" fmla="*/ 2175 h 2311"/>
                      <a:gd name="T84" fmla="*/ 1315 w 5714"/>
                      <a:gd name="T85" fmla="*/ 2092 h 2311"/>
                      <a:gd name="T86" fmla="*/ 1032 w 5714"/>
                      <a:gd name="T87" fmla="*/ 1991 h 2311"/>
                      <a:gd name="T88" fmla="*/ 775 w 5714"/>
                      <a:gd name="T89" fmla="*/ 1877 h 2311"/>
                      <a:gd name="T90" fmla="*/ 552 w 5714"/>
                      <a:gd name="T91" fmla="*/ 1745 h 2311"/>
                      <a:gd name="T92" fmla="*/ 361 w 5714"/>
                      <a:gd name="T93" fmla="*/ 1602 h 2311"/>
                      <a:gd name="T94" fmla="*/ 208 w 5714"/>
                      <a:gd name="T95" fmla="*/ 1448 h 2311"/>
                      <a:gd name="T96" fmla="*/ 94 w 5714"/>
                      <a:gd name="T97" fmla="*/ 1283 h 2311"/>
                      <a:gd name="T98" fmla="*/ 24 w 5714"/>
                      <a:gd name="T99" fmla="*/ 1109 h 2311"/>
                      <a:gd name="T100" fmla="*/ 0 w 5714"/>
                      <a:gd name="T101" fmla="*/ 930 h 23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311">
                        <a:moveTo>
                          <a:pt x="0" y="0"/>
                        </a:moveTo>
                        <a:lnTo>
                          <a:pt x="7" y="91"/>
                        </a:lnTo>
                        <a:lnTo>
                          <a:pt x="24" y="181"/>
                        </a:lnTo>
                        <a:lnTo>
                          <a:pt x="54" y="270"/>
                        </a:lnTo>
                        <a:lnTo>
                          <a:pt x="94" y="357"/>
                        </a:lnTo>
                        <a:lnTo>
                          <a:pt x="146" y="442"/>
                        </a:lnTo>
                        <a:lnTo>
                          <a:pt x="208" y="525"/>
                        </a:lnTo>
                        <a:lnTo>
                          <a:pt x="279" y="605"/>
                        </a:lnTo>
                        <a:lnTo>
                          <a:pt x="361" y="685"/>
                        </a:lnTo>
                        <a:lnTo>
                          <a:pt x="451" y="760"/>
                        </a:lnTo>
                        <a:lnTo>
                          <a:pt x="552" y="833"/>
                        </a:lnTo>
                        <a:lnTo>
                          <a:pt x="659" y="902"/>
                        </a:lnTo>
                        <a:lnTo>
                          <a:pt x="775" y="970"/>
                        </a:lnTo>
                        <a:lnTo>
                          <a:pt x="900" y="1032"/>
                        </a:lnTo>
                        <a:lnTo>
                          <a:pt x="1032" y="1091"/>
                        </a:lnTo>
                        <a:lnTo>
                          <a:pt x="1169" y="1147"/>
                        </a:lnTo>
                        <a:lnTo>
                          <a:pt x="1315" y="1197"/>
                        </a:lnTo>
                        <a:lnTo>
                          <a:pt x="1466" y="1244"/>
                        </a:lnTo>
                        <a:lnTo>
                          <a:pt x="1624" y="1286"/>
                        </a:lnTo>
                        <a:lnTo>
                          <a:pt x="1787" y="1322"/>
                        </a:lnTo>
                        <a:lnTo>
                          <a:pt x="1955" y="1355"/>
                        </a:lnTo>
                        <a:lnTo>
                          <a:pt x="2127" y="1382"/>
                        </a:lnTo>
                        <a:lnTo>
                          <a:pt x="2304" y="1402"/>
                        </a:lnTo>
                        <a:lnTo>
                          <a:pt x="2484" y="1418"/>
                        </a:lnTo>
                        <a:lnTo>
                          <a:pt x="2670" y="1427"/>
                        </a:lnTo>
                        <a:lnTo>
                          <a:pt x="2857" y="1430"/>
                        </a:lnTo>
                        <a:lnTo>
                          <a:pt x="3046" y="1427"/>
                        </a:lnTo>
                        <a:lnTo>
                          <a:pt x="3230" y="1418"/>
                        </a:lnTo>
                        <a:lnTo>
                          <a:pt x="3411" y="1402"/>
                        </a:lnTo>
                        <a:lnTo>
                          <a:pt x="3588" y="1382"/>
                        </a:lnTo>
                        <a:lnTo>
                          <a:pt x="3761" y="1355"/>
                        </a:lnTo>
                        <a:lnTo>
                          <a:pt x="3929" y="1322"/>
                        </a:lnTo>
                        <a:lnTo>
                          <a:pt x="4091" y="1286"/>
                        </a:lnTo>
                        <a:lnTo>
                          <a:pt x="4248" y="1244"/>
                        </a:lnTo>
                        <a:lnTo>
                          <a:pt x="4399" y="1197"/>
                        </a:lnTo>
                        <a:lnTo>
                          <a:pt x="4545" y="1147"/>
                        </a:lnTo>
                        <a:lnTo>
                          <a:pt x="4684" y="1091"/>
                        </a:lnTo>
                        <a:lnTo>
                          <a:pt x="4816" y="1032"/>
                        </a:lnTo>
                        <a:lnTo>
                          <a:pt x="4939" y="970"/>
                        </a:lnTo>
                        <a:lnTo>
                          <a:pt x="5055" y="902"/>
                        </a:lnTo>
                        <a:lnTo>
                          <a:pt x="5164" y="833"/>
                        </a:lnTo>
                        <a:lnTo>
                          <a:pt x="5263" y="760"/>
                        </a:lnTo>
                        <a:lnTo>
                          <a:pt x="5353" y="685"/>
                        </a:lnTo>
                        <a:lnTo>
                          <a:pt x="5435" y="605"/>
                        </a:lnTo>
                        <a:lnTo>
                          <a:pt x="5508" y="525"/>
                        </a:lnTo>
                        <a:lnTo>
                          <a:pt x="5569" y="442"/>
                        </a:lnTo>
                        <a:lnTo>
                          <a:pt x="5621" y="357"/>
                        </a:lnTo>
                        <a:lnTo>
                          <a:pt x="5662" y="270"/>
                        </a:lnTo>
                        <a:lnTo>
                          <a:pt x="5692" y="181"/>
                        </a:lnTo>
                        <a:lnTo>
                          <a:pt x="5709" y="91"/>
                        </a:lnTo>
                        <a:lnTo>
                          <a:pt x="5714" y="0"/>
                        </a:lnTo>
                        <a:lnTo>
                          <a:pt x="5714" y="930"/>
                        </a:lnTo>
                        <a:lnTo>
                          <a:pt x="5709" y="1020"/>
                        </a:lnTo>
                        <a:lnTo>
                          <a:pt x="5692" y="1109"/>
                        </a:lnTo>
                        <a:lnTo>
                          <a:pt x="5662" y="1197"/>
                        </a:lnTo>
                        <a:lnTo>
                          <a:pt x="5621" y="1283"/>
                        </a:lnTo>
                        <a:lnTo>
                          <a:pt x="5569" y="1366"/>
                        </a:lnTo>
                        <a:lnTo>
                          <a:pt x="5508" y="1448"/>
                        </a:lnTo>
                        <a:lnTo>
                          <a:pt x="5435" y="1526"/>
                        </a:lnTo>
                        <a:lnTo>
                          <a:pt x="5353" y="1602"/>
                        </a:lnTo>
                        <a:lnTo>
                          <a:pt x="5263" y="1675"/>
                        </a:lnTo>
                        <a:lnTo>
                          <a:pt x="5164" y="1745"/>
                        </a:lnTo>
                        <a:lnTo>
                          <a:pt x="5055" y="1812"/>
                        </a:lnTo>
                        <a:lnTo>
                          <a:pt x="4939" y="1877"/>
                        </a:lnTo>
                        <a:lnTo>
                          <a:pt x="4816" y="1936"/>
                        </a:lnTo>
                        <a:lnTo>
                          <a:pt x="4684" y="1991"/>
                        </a:lnTo>
                        <a:lnTo>
                          <a:pt x="4545" y="2045"/>
                        </a:lnTo>
                        <a:lnTo>
                          <a:pt x="4399" y="2092"/>
                        </a:lnTo>
                        <a:lnTo>
                          <a:pt x="4248" y="2137"/>
                        </a:lnTo>
                        <a:lnTo>
                          <a:pt x="4091" y="2175"/>
                        </a:lnTo>
                        <a:lnTo>
                          <a:pt x="3929" y="2210"/>
                        </a:lnTo>
                        <a:lnTo>
                          <a:pt x="3761" y="2240"/>
                        </a:lnTo>
                        <a:lnTo>
                          <a:pt x="3588" y="2266"/>
                        </a:lnTo>
                        <a:lnTo>
                          <a:pt x="3411" y="2285"/>
                        </a:lnTo>
                        <a:lnTo>
                          <a:pt x="3230" y="2299"/>
                        </a:lnTo>
                        <a:lnTo>
                          <a:pt x="3046" y="2308"/>
                        </a:lnTo>
                        <a:lnTo>
                          <a:pt x="2857" y="2311"/>
                        </a:lnTo>
                        <a:lnTo>
                          <a:pt x="2670" y="2308"/>
                        </a:lnTo>
                        <a:lnTo>
                          <a:pt x="2484" y="2299"/>
                        </a:lnTo>
                        <a:lnTo>
                          <a:pt x="2304" y="2285"/>
                        </a:lnTo>
                        <a:lnTo>
                          <a:pt x="2127" y="2266"/>
                        </a:lnTo>
                        <a:lnTo>
                          <a:pt x="1955" y="2240"/>
                        </a:lnTo>
                        <a:lnTo>
                          <a:pt x="1787" y="2210"/>
                        </a:lnTo>
                        <a:lnTo>
                          <a:pt x="1624" y="2175"/>
                        </a:lnTo>
                        <a:lnTo>
                          <a:pt x="1466" y="2137"/>
                        </a:lnTo>
                        <a:lnTo>
                          <a:pt x="1315" y="2092"/>
                        </a:lnTo>
                        <a:lnTo>
                          <a:pt x="1169" y="2045"/>
                        </a:lnTo>
                        <a:lnTo>
                          <a:pt x="1032" y="1991"/>
                        </a:lnTo>
                        <a:lnTo>
                          <a:pt x="900" y="1936"/>
                        </a:lnTo>
                        <a:lnTo>
                          <a:pt x="775" y="1877"/>
                        </a:lnTo>
                        <a:lnTo>
                          <a:pt x="659" y="1812"/>
                        </a:lnTo>
                        <a:lnTo>
                          <a:pt x="552" y="1745"/>
                        </a:lnTo>
                        <a:lnTo>
                          <a:pt x="451" y="1675"/>
                        </a:lnTo>
                        <a:lnTo>
                          <a:pt x="361" y="1602"/>
                        </a:lnTo>
                        <a:lnTo>
                          <a:pt x="279" y="1526"/>
                        </a:lnTo>
                        <a:lnTo>
                          <a:pt x="208" y="1448"/>
                        </a:lnTo>
                        <a:lnTo>
                          <a:pt x="146" y="1366"/>
                        </a:lnTo>
                        <a:lnTo>
                          <a:pt x="94" y="1283"/>
                        </a:lnTo>
                        <a:lnTo>
                          <a:pt x="54" y="1197"/>
                        </a:lnTo>
                        <a:lnTo>
                          <a:pt x="24" y="1109"/>
                        </a:lnTo>
                        <a:lnTo>
                          <a:pt x="7" y="1020"/>
                        </a:lnTo>
                        <a:lnTo>
                          <a:pt x="0" y="9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solidFill>
                      <a:schemeClr val="accent1">
                        <a:lumMod val="75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60" name="Freeform 16"/>
                  <p:cNvSpPr>
                    <a:spLocks/>
                  </p:cNvSpPr>
                  <p:nvPr/>
                </p:nvSpPr>
                <p:spPr bwMode="auto">
                  <a:xfrm>
                    <a:off x="3759200" y="5773738"/>
                    <a:ext cx="349250" cy="1725613"/>
                  </a:xfrm>
                  <a:custGeom>
                    <a:avLst/>
                    <a:gdLst>
                      <a:gd name="T0" fmla="*/ 0 w 220"/>
                      <a:gd name="T1" fmla="*/ 0 h 1087"/>
                      <a:gd name="T2" fmla="*/ 67 w 220"/>
                      <a:gd name="T3" fmla="*/ 60 h 1087"/>
                      <a:gd name="T4" fmla="*/ 140 w 220"/>
                      <a:gd name="T5" fmla="*/ 118 h 1087"/>
                      <a:gd name="T6" fmla="*/ 220 w 220"/>
                      <a:gd name="T7" fmla="*/ 175 h 1087"/>
                      <a:gd name="T8" fmla="*/ 220 w 220"/>
                      <a:gd name="T9" fmla="*/ 1087 h 1087"/>
                      <a:gd name="T10" fmla="*/ 140 w 220"/>
                      <a:gd name="T11" fmla="*/ 1033 h 1087"/>
                      <a:gd name="T12" fmla="*/ 67 w 220"/>
                      <a:gd name="T13" fmla="*/ 976 h 1087"/>
                      <a:gd name="T14" fmla="*/ 0 w 220"/>
                      <a:gd name="T15" fmla="*/ 919 h 1087"/>
                      <a:gd name="T16" fmla="*/ 0 w 220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20" h="1087">
                        <a:moveTo>
                          <a:pt x="0" y="0"/>
                        </a:moveTo>
                        <a:lnTo>
                          <a:pt x="67" y="60"/>
                        </a:lnTo>
                        <a:lnTo>
                          <a:pt x="140" y="118"/>
                        </a:lnTo>
                        <a:lnTo>
                          <a:pt x="220" y="175"/>
                        </a:lnTo>
                        <a:lnTo>
                          <a:pt x="220" y="1087"/>
                        </a:lnTo>
                        <a:lnTo>
                          <a:pt x="140" y="1033"/>
                        </a:lnTo>
                        <a:lnTo>
                          <a:pt x="67" y="976"/>
                        </a:lnTo>
                        <a:lnTo>
                          <a:pt x="0" y="9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61" name="Freeform 17"/>
                  <p:cNvSpPr>
                    <a:spLocks/>
                  </p:cNvSpPr>
                  <p:nvPr/>
                </p:nvSpPr>
                <p:spPr bwMode="auto">
                  <a:xfrm>
                    <a:off x="11436350" y="5773738"/>
                    <a:ext cx="347663" cy="1725613"/>
                  </a:xfrm>
                  <a:custGeom>
                    <a:avLst/>
                    <a:gdLst>
                      <a:gd name="T0" fmla="*/ 219 w 219"/>
                      <a:gd name="T1" fmla="*/ 0 h 1087"/>
                      <a:gd name="T2" fmla="*/ 219 w 219"/>
                      <a:gd name="T3" fmla="*/ 919 h 1087"/>
                      <a:gd name="T4" fmla="*/ 151 w 219"/>
                      <a:gd name="T5" fmla="*/ 976 h 1087"/>
                      <a:gd name="T6" fmla="*/ 78 w 219"/>
                      <a:gd name="T7" fmla="*/ 1033 h 1087"/>
                      <a:gd name="T8" fmla="*/ 0 w 219"/>
                      <a:gd name="T9" fmla="*/ 1087 h 1087"/>
                      <a:gd name="T10" fmla="*/ 0 w 219"/>
                      <a:gd name="T11" fmla="*/ 175 h 1087"/>
                      <a:gd name="T12" fmla="*/ 78 w 219"/>
                      <a:gd name="T13" fmla="*/ 118 h 1087"/>
                      <a:gd name="T14" fmla="*/ 151 w 219"/>
                      <a:gd name="T15" fmla="*/ 60 h 1087"/>
                      <a:gd name="T16" fmla="*/ 219 w 219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19" h="1087">
                        <a:moveTo>
                          <a:pt x="219" y="0"/>
                        </a:moveTo>
                        <a:lnTo>
                          <a:pt x="219" y="919"/>
                        </a:lnTo>
                        <a:lnTo>
                          <a:pt x="151" y="976"/>
                        </a:lnTo>
                        <a:lnTo>
                          <a:pt x="78" y="1033"/>
                        </a:lnTo>
                        <a:lnTo>
                          <a:pt x="0" y="1087"/>
                        </a:lnTo>
                        <a:lnTo>
                          <a:pt x="0" y="175"/>
                        </a:lnTo>
                        <a:lnTo>
                          <a:pt x="78" y="118"/>
                        </a:lnTo>
                        <a:lnTo>
                          <a:pt x="151" y="60"/>
                        </a:lnTo>
                        <a:lnTo>
                          <a:pt x="21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62" name="Freeform 18"/>
                  <p:cNvSpPr>
                    <a:spLocks/>
                  </p:cNvSpPr>
                  <p:nvPr/>
                </p:nvSpPr>
                <p:spPr bwMode="auto">
                  <a:xfrm>
                    <a:off x="4457700" y="6267450"/>
                    <a:ext cx="347663" cy="1598613"/>
                  </a:xfrm>
                  <a:custGeom>
                    <a:avLst/>
                    <a:gdLst>
                      <a:gd name="T0" fmla="*/ 0 w 219"/>
                      <a:gd name="T1" fmla="*/ 0 h 1007"/>
                      <a:gd name="T2" fmla="*/ 106 w 219"/>
                      <a:gd name="T3" fmla="*/ 53 h 1007"/>
                      <a:gd name="T4" fmla="*/ 219 w 219"/>
                      <a:gd name="T5" fmla="*/ 106 h 1007"/>
                      <a:gd name="T6" fmla="*/ 219 w 219"/>
                      <a:gd name="T7" fmla="*/ 1007 h 1007"/>
                      <a:gd name="T8" fmla="*/ 106 w 219"/>
                      <a:gd name="T9" fmla="*/ 959 h 1007"/>
                      <a:gd name="T10" fmla="*/ 0 w 219"/>
                      <a:gd name="T11" fmla="*/ 905 h 1007"/>
                      <a:gd name="T12" fmla="*/ 0 w 219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1007">
                        <a:moveTo>
                          <a:pt x="0" y="0"/>
                        </a:moveTo>
                        <a:lnTo>
                          <a:pt x="106" y="53"/>
                        </a:lnTo>
                        <a:lnTo>
                          <a:pt x="219" y="106"/>
                        </a:lnTo>
                        <a:lnTo>
                          <a:pt x="219" y="1007"/>
                        </a:lnTo>
                        <a:lnTo>
                          <a:pt x="106" y="959"/>
                        </a:lnTo>
                        <a:lnTo>
                          <a:pt x="0" y="90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63" name="Freeform 19"/>
                  <p:cNvSpPr>
                    <a:spLocks/>
                  </p:cNvSpPr>
                  <p:nvPr/>
                </p:nvSpPr>
                <p:spPr bwMode="auto">
                  <a:xfrm>
                    <a:off x="10737850" y="6267450"/>
                    <a:ext cx="349250" cy="1598613"/>
                  </a:xfrm>
                  <a:custGeom>
                    <a:avLst/>
                    <a:gdLst>
                      <a:gd name="T0" fmla="*/ 220 w 220"/>
                      <a:gd name="T1" fmla="*/ 0 h 1007"/>
                      <a:gd name="T2" fmla="*/ 220 w 220"/>
                      <a:gd name="T3" fmla="*/ 905 h 1007"/>
                      <a:gd name="T4" fmla="*/ 112 w 220"/>
                      <a:gd name="T5" fmla="*/ 959 h 1007"/>
                      <a:gd name="T6" fmla="*/ 0 w 220"/>
                      <a:gd name="T7" fmla="*/ 1007 h 1007"/>
                      <a:gd name="T8" fmla="*/ 0 w 220"/>
                      <a:gd name="T9" fmla="*/ 106 h 1007"/>
                      <a:gd name="T10" fmla="*/ 112 w 220"/>
                      <a:gd name="T11" fmla="*/ 53 h 1007"/>
                      <a:gd name="T12" fmla="*/ 220 w 220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1007">
                        <a:moveTo>
                          <a:pt x="220" y="0"/>
                        </a:moveTo>
                        <a:lnTo>
                          <a:pt x="220" y="905"/>
                        </a:lnTo>
                        <a:lnTo>
                          <a:pt x="112" y="959"/>
                        </a:lnTo>
                        <a:lnTo>
                          <a:pt x="0" y="1007"/>
                        </a:lnTo>
                        <a:lnTo>
                          <a:pt x="0" y="106"/>
                        </a:lnTo>
                        <a:lnTo>
                          <a:pt x="112" y="5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64" name="Freeform 20"/>
                  <p:cNvSpPr>
                    <a:spLocks/>
                  </p:cNvSpPr>
                  <p:nvPr/>
                </p:nvSpPr>
                <p:spPr bwMode="auto">
                  <a:xfrm>
                    <a:off x="5154613" y="6575425"/>
                    <a:ext cx="347663" cy="1530350"/>
                  </a:xfrm>
                  <a:custGeom>
                    <a:avLst/>
                    <a:gdLst>
                      <a:gd name="T0" fmla="*/ 0 w 219"/>
                      <a:gd name="T1" fmla="*/ 0 h 964"/>
                      <a:gd name="T2" fmla="*/ 108 w 219"/>
                      <a:gd name="T3" fmla="*/ 37 h 964"/>
                      <a:gd name="T4" fmla="*/ 219 w 219"/>
                      <a:gd name="T5" fmla="*/ 71 h 964"/>
                      <a:gd name="T6" fmla="*/ 219 w 219"/>
                      <a:gd name="T7" fmla="*/ 964 h 964"/>
                      <a:gd name="T8" fmla="*/ 108 w 219"/>
                      <a:gd name="T9" fmla="*/ 931 h 964"/>
                      <a:gd name="T10" fmla="*/ 0 w 219"/>
                      <a:gd name="T11" fmla="*/ 897 h 964"/>
                      <a:gd name="T12" fmla="*/ 0 w 219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64">
                        <a:moveTo>
                          <a:pt x="0" y="0"/>
                        </a:moveTo>
                        <a:lnTo>
                          <a:pt x="108" y="37"/>
                        </a:lnTo>
                        <a:lnTo>
                          <a:pt x="219" y="71"/>
                        </a:lnTo>
                        <a:lnTo>
                          <a:pt x="219" y="964"/>
                        </a:lnTo>
                        <a:lnTo>
                          <a:pt x="108" y="931"/>
                        </a:lnTo>
                        <a:lnTo>
                          <a:pt x="0" y="89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65" name="Freeform 21"/>
                  <p:cNvSpPr>
                    <a:spLocks/>
                  </p:cNvSpPr>
                  <p:nvPr/>
                </p:nvSpPr>
                <p:spPr bwMode="auto">
                  <a:xfrm>
                    <a:off x="10040938" y="6575425"/>
                    <a:ext cx="346075" cy="1530350"/>
                  </a:xfrm>
                  <a:custGeom>
                    <a:avLst/>
                    <a:gdLst>
                      <a:gd name="T0" fmla="*/ 218 w 218"/>
                      <a:gd name="T1" fmla="*/ 0 h 964"/>
                      <a:gd name="T2" fmla="*/ 218 w 218"/>
                      <a:gd name="T3" fmla="*/ 897 h 964"/>
                      <a:gd name="T4" fmla="*/ 111 w 218"/>
                      <a:gd name="T5" fmla="*/ 931 h 964"/>
                      <a:gd name="T6" fmla="*/ 0 w 218"/>
                      <a:gd name="T7" fmla="*/ 964 h 964"/>
                      <a:gd name="T8" fmla="*/ 0 w 218"/>
                      <a:gd name="T9" fmla="*/ 71 h 964"/>
                      <a:gd name="T10" fmla="*/ 111 w 218"/>
                      <a:gd name="T11" fmla="*/ 37 h 964"/>
                      <a:gd name="T12" fmla="*/ 218 w 218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8" h="964">
                        <a:moveTo>
                          <a:pt x="218" y="0"/>
                        </a:moveTo>
                        <a:lnTo>
                          <a:pt x="218" y="897"/>
                        </a:lnTo>
                        <a:lnTo>
                          <a:pt x="111" y="931"/>
                        </a:lnTo>
                        <a:lnTo>
                          <a:pt x="0" y="964"/>
                        </a:lnTo>
                        <a:lnTo>
                          <a:pt x="0" y="71"/>
                        </a:lnTo>
                        <a:lnTo>
                          <a:pt x="111" y="37"/>
                        </a:lnTo>
                        <a:lnTo>
                          <a:pt x="2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66" name="Freeform 22"/>
                  <p:cNvSpPr>
                    <a:spLocks/>
                  </p:cNvSpPr>
                  <p:nvPr/>
                </p:nvSpPr>
                <p:spPr bwMode="auto">
                  <a:xfrm>
                    <a:off x="6027738" y="6823075"/>
                    <a:ext cx="347663" cy="1470025"/>
                  </a:xfrm>
                  <a:custGeom>
                    <a:avLst/>
                    <a:gdLst>
                      <a:gd name="T0" fmla="*/ 0 w 219"/>
                      <a:gd name="T1" fmla="*/ 0 h 926"/>
                      <a:gd name="T2" fmla="*/ 108 w 219"/>
                      <a:gd name="T3" fmla="*/ 23 h 926"/>
                      <a:gd name="T4" fmla="*/ 219 w 219"/>
                      <a:gd name="T5" fmla="*/ 42 h 926"/>
                      <a:gd name="T6" fmla="*/ 219 w 219"/>
                      <a:gd name="T7" fmla="*/ 926 h 926"/>
                      <a:gd name="T8" fmla="*/ 108 w 219"/>
                      <a:gd name="T9" fmla="*/ 909 h 926"/>
                      <a:gd name="T10" fmla="*/ 0 w 219"/>
                      <a:gd name="T11" fmla="*/ 888 h 926"/>
                      <a:gd name="T12" fmla="*/ 0 w 219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26">
                        <a:moveTo>
                          <a:pt x="0" y="0"/>
                        </a:moveTo>
                        <a:lnTo>
                          <a:pt x="108" y="23"/>
                        </a:lnTo>
                        <a:lnTo>
                          <a:pt x="219" y="42"/>
                        </a:lnTo>
                        <a:lnTo>
                          <a:pt x="219" y="926"/>
                        </a:lnTo>
                        <a:lnTo>
                          <a:pt x="108" y="909"/>
                        </a:lnTo>
                        <a:lnTo>
                          <a:pt x="0" y="88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67" name="Freeform 23"/>
                  <p:cNvSpPr>
                    <a:spLocks/>
                  </p:cNvSpPr>
                  <p:nvPr/>
                </p:nvSpPr>
                <p:spPr bwMode="auto">
                  <a:xfrm>
                    <a:off x="9167813" y="6823075"/>
                    <a:ext cx="349250" cy="1470025"/>
                  </a:xfrm>
                  <a:custGeom>
                    <a:avLst/>
                    <a:gdLst>
                      <a:gd name="T0" fmla="*/ 220 w 220"/>
                      <a:gd name="T1" fmla="*/ 0 h 926"/>
                      <a:gd name="T2" fmla="*/ 220 w 220"/>
                      <a:gd name="T3" fmla="*/ 888 h 926"/>
                      <a:gd name="T4" fmla="*/ 111 w 220"/>
                      <a:gd name="T5" fmla="*/ 909 h 926"/>
                      <a:gd name="T6" fmla="*/ 0 w 220"/>
                      <a:gd name="T7" fmla="*/ 926 h 926"/>
                      <a:gd name="T8" fmla="*/ 0 w 220"/>
                      <a:gd name="T9" fmla="*/ 42 h 926"/>
                      <a:gd name="T10" fmla="*/ 111 w 220"/>
                      <a:gd name="T11" fmla="*/ 23 h 926"/>
                      <a:gd name="T12" fmla="*/ 220 w 220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926">
                        <a:moveTo>
                          <a:pt x="220" y="0"/>
                        </a:moveTo>
                        <a:lnTo>
                          <a:pt x="220" y="888"/>
                        </a:lnTo>
                        <a:lnTo>
                          <a:pt x="111" y="909"/>
                        </a:lnTo>
                        <a:lnTo>
                          <a:pt x="0" y="926"/>
                        </a:lnTo>
                        <a:lnTo>
                          <a:pt x="0" y="42"/>
                        </a:lnTo>
                        <a:lnTo>
                          <a:pt x="111" y="2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68" name="Freeform 24"/>
                  <p:cNvSpPr>
                    <a:spLocks/>
                  </p:cNvSpPr>
                  <p:nvPr/>
                </p:nvSpPr>
                <p:spPr bwMode="auto">
                  <a:xfrm>
                    <a:off x="7073900" y="6975475"/>
                    <a:ext cx="347663" cy="1417638"/>
                  </a:xfrm>
                  <a:custGeom>
                    <a:avLst/>
                    <a:gdLst>
                      <a:gd name="T0" fmla="*/ 0 w 219"/>
                      <a:gd name="T1" fmla="*/ 0 h 893"/>
                      <a:gd name="T2" fmla="*/ 110 w 219"/>
                      <a:gd name="T3" fmla="*/ 7 h 893"/>
                      <a:gd name="T4" fmla="*/ 219 w 219"/>
                      <a:gd name="T5" fmla="*/ 12 h 893"/>
                      <a:gd name="T6" fmla="*/ 219 w 219"/>
                      <a:gd name="T7" fmla="*/ 893 h 893"/>
                      <a:gd name="T8" fmla="*/ 110 w 219"/>
                      <a:gd name="T9" fmla="*/ 890 h 893"/>
                      <a:gd name="T10" fmla="*/ 0 w 219"/>
                      <a:gd name="T11" fmla="*/ 881 h 893"/>
                      <a:gd name="T12" fmla="*/ 0 w 219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893">
                        <a:moveTo>
                          <a:pt x="0" y="0"/>
                        </a:moveTo>
                        <a:lnTo>
                          <a:pt x="110" y="7"/>
                        </a:lnTo>
                        <a:lnTo>
                          <a:pt x="219" y="12"/>
                        </a:lnTo>
                        <a:lnTo>
                          <a:pt x="219" y="893"/>
                        </a:lnTo>
                        <a:lnTo>
                          <a:pt x="110" y="890"/>
                        </a:lnTo>
                        <a:lnTo>
                          <a:pt x="0" y="88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69" name="Freeform 25"/>
                  <p:cNvSpPr>
                    <a:spLocks/>
                  </p:cNvSpPr>
                  <p:nvPr/>
                </p:nvSpPr>
                <p:spPr bwMode="auto">
                  <a:xfrm>
                    <a:off x="8120063" y="6975475"/>
                    <a:ext cx="350838" cy="1417638"/>
                  </a:xfrm>
                  <a:custGeom>
                    <a:avLst/>
                    <a:gdLst>
                      <a:gd name="T0" fmla="*/ 221 w 221"/>
                      <a:gd name="T1" fmla="*/ 0 h 893"/>
                      <a:gd name="T2" fmla="*/ 221 w 221"/>
                      <a:gd name="T3" fmla="*/ 881 h 893"/>
                      <a:gd name="T4" fmla="*/ 110 w 221"/>
                      <a:gd name="T5" fmla="*/ 890 h 893"/>
                      <a:gd name="T6" fmla="*/ 0 w 221"/>
                      <a:gd name="T7" fmla="*/ 893 h 893"/>
                      <a:gd name="T8" fmla="*/ 0 w 221"/>
                      <a:gd name="T9" fmla="*/ 12 h 893"/>
                      <a:gd name="T10" fmla="*/ 110 w 221"/>
                      <a:gd name="T11" fmla="*/ 7 h 893"/>
                      <a:gd name="T12" fmla="*/ 221 w 221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1" h="893">
                        <a:moveTo>
                          <a:pt x="221" y="0"/>
                        </a:moveTo>
                        <a:lnTo>
                          <a:pt x="221" y="881"/>
                        </a:lnTo>
                        <a:lnTo>
                          <a:pt x="110" y="890"/>
                        </a:lnTo>
                        <a:lnTo>
                          <a:pt x="0" y="893"/>
                        </a:lnTo>
                        <a:lnTo>
                          <a:pt x="0" y="12"/>
                        </a:lnTo>
                        <a:lnTo>
                          <a:pt x="110" y="7"/>
                        </a:lnTo>
                        <a:lnTo>
                          <a:pt x="221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55" name="Group 54"/>
                <p:cNvGrpSpPr/>
                <p:nvPr/>
              </p:nvGrpSpPr>
              <p:grpSpPr>
                <a:xfrm>
                  <a:off x="6338645" y="2741246"/>
                  <a:ext cx="9070975" cy="4368800"/>
                  <a:chOff x="3235325" y="2628900"/>
                  <a:chExt cx="9070975" cy="4368800"/>
                </a:xfrm>
              </p:grpSpPr>
              <p:sp>
                <p:nvSpPr>
                  <p:cNvPr id="56" name="Freeform 26"/>
                  <p:cNvSpPr>
                    <a:spLocks/>
                  </p:cNvSpPr>
                  <p:nvPr/>
                </p:nvSpPr>
                <p:spPr bwMode="auto">
                  <a:xfrm>
                    <a:off x="3235325" y="2628900"/>
                    <a:ext cx="9070975" cy="4368800"/>
                  </a:xfrm>
                  <a:custGeom>
                    <a:avLst/>
                    <a:gdLst>
                      <a:gd name="T0" fmla="*/ 3038 w 5714"/>
                      <a:gd name="T1" fmla="*/ 2 h 2752"/>
                      <a:gd name="T2" fmla="*/ 3390 w 5714"/>
                      <a:gd name="T3" fmla="*/ 21 h 2752"/>
                      <a:gd name="T4" fmla="*/ 3728 w 5714"/>
                      <a:gd name="T5" fmla="*/ 59 h 2752"/>
                      <a:gd name="T6" fmla="*/ 4047 w 5714"/>
                      <a:gd name="T7" fmla="*/ 115 h 2752"/>
                      <a:gd name="T8" fmla="*/ 4349 w 5714"/>
                      <a:gd name="T9" fmla="*/ 186 h 2752"/>
                      <a:gd name="T10" fmla="*/ 4627 w 5714"/>
                      <a:gd name="T11" fmla="*/ 273 h 2752"/>
                      <a:gd name="T12" fmla="*/ 4878 w 5714"/>
                      <a:gd name="T13" fmla="*/ 374 h 2752"/>
                      <a:gd name="T14" fmla="*/ 5102 w 5714"/>
                      <a:gd name="T15" fmla="*/ 488 h 2752"/>
                      <a:gd name="T16" fmla="*/ 5296 w 5714"/>
                      <a:gd name="T17" fmla="*/ 617 h 2752"/>
                      <a:gd name="T18" fmla="*/ 5456 w 5714"/>
                      <a:gd name="T19" fmla="*/ 756 h 2752"/>
                      <a:gd name="T20" fmla="*/ 5581 w 5714"/>
                      <a:gd name="T21" fmla="*/ 905 h 2752"/>
                      <a:gd name="T22" fmla="*/ 5666 w 5714"/>
                      <a:gd name="T23" fmla="*/ 1065 h 2752"/>
                      <a:gd name="T24" fmla="*/ 5709 w 5714"/>
                      <a:gd name="T25" fmla="*/ 1233 h 2752"/>
                      <a:gd name="T26" fmla="*/ 5709 w 5714"/>
                      <a:gd name="T27" fmla="*/ 1412 h 2752"/>
                      <a:gd name="T28" fmla="*/ 5662 w 5714"/>
                      <a:gd name="T29" fmla="*/ 1590 h 2752"/>
                      <a:gd name="T30" fmla="*/ 5569 w 5714"/>
                      <a:gd name="T31" fmla="*/ 1762 h 2752"/>
                      <a:gd name="T32" fmla="*/ 5435 w 5714"/>
                      <a:gd name="T33" fmla="*/ 1927 h 2752"/>
                      <a:gd name="T34" fmla="*/ 5263 w 5714"/>
                      <a:gd name="T35" fmla="*/ 2081 h 2752"/>
                      <a:gd name="T36" fmla="*/ 5055 w 5714"/>
                      <a:gd name="T37" fmla="*/ 2224 h 2752"/>
                      <a:gd name="T38" fmla="*/ 4816 w 5714"/>
                      <a:gd name="T39" fmla="*/ 2352 h 2752"/>
                      <a:gd name="T40" fmla="*/ 4545 w 5714"/>
                      <a:gd name="T41" fmla="*/ 2467 h 2752"/>
                      <a:gd name="T42" fmla="*/ 4248 w 5714"/>
                      <a:gd name="T43" fmla="*/ 2564 h 2752"/>
                      <a:gd name="T44" fmla="*/ 3929 w 5714"/>
                      <a:gd name="T45" fmla="*/ 2644 h 2752"/>
                      <a:gd name="T46" fmla="*/ 3588 w 5714"/>
                      <a:gd name="T47" fmla="*/ 2702 h 2752"/>
                      <a:gd name="T48" fmla="*/ 3230 w 5714"/>
                      <a:gd name="T49" fmla="*/ 2738 h 2752"/>
                      <a:gd name="T50" fmla="*/ 2857 w 5714"/>
                      <a:gd name="T51" fmla="*/ 2752 h 2752"/>
                      <a:gd name="T52" fmla="*/ 2484 w 5714"/>
                      <a:gd name="T53" fmla="*/ 2738 h 2752"/>
                      <a:gd name="T54" fmla="*/ 2127 w 5714"/>
                      <a:gd name="T55" fmla="*/ 2702 h 2752"/>
                      <a:gd name="T56" fmla="*/ 1787 w 5714"/>
                      <a:gd name="T57" fmla="*/ 2644 h 2752"/>
                      <a:gd name="T58" fmla="*/ 1466 w 5714"/>
                      <a:gd name="T59" fmla="*/ 2564 h 2752"/>
                      <a:gd name="T60" fmla="*/ 1169 w 5714"/>
                      <a:gd name="T61" fmla="*/ 2467 h 2752"/>
                      <a:gd name="T62" fmla="*/ 900 w 5714"/>
                      <a:gd name="T63" fmla="*/ 2352 h 2752"/>
                      <a:gd name="T64" fmla="*/ 659 w 5714"/>
                      <a:gd name="T65" fmla="*/ 2224 h 2752"/>
                      <a:gd name="T66" fmla="*/ 451 w 5714"/>
                      <a:gd name="T67" fmla="*/ 2081 h 2752"/>
                      <a:gd name="T68" fmla="*/ 279 w 5714"/>
                      <a:gd name="T69" fmla="*/ 1927 h 2752"/>
                      <a:gd name="T70" fmla="*/ 146 w 5714"/>
                      <a:gd name="T71" fmla="*/ 1762 h 2752"/>
                      <a:gd name="T72" fmla="*/ 54 w 5714"/>
                      <a:gd name="T73" fmla="*/ 1590 h 2752"/>
                      <a:gd name="T74" fmla="*/ 7 w 5714"/>
                      <a:gd name="T75" fmla="*/ 1412 h 2752"/>
                      <a:gd name="T76" fmla="*/ 5 w 5714"/>
                      <a:gd name="T77" fmla="*/ 1233 h 2752"/>
                      <a:gd name="T78" fmla="*/ 50 w 5714"/>
                      <a:gd name="T79" fmla="*/ 1065 h 2752"/>
                      <a:gd name="T80" fmla="*/ 135 w 5714"/>
                      <a:gd name="T81" fmla="*/ 905 h 2752"/>
                      <a:gd name="T82" fmla="*/ 258 w 5714"/>
                      <a:gd name="T83" fmla="*/ 756 h 2752"/>
                      <a:gd name="T84" fmla="*/ 420 w 5714"/>
                      <a:gd name="T85" fmla="*/ 617 h 2752"/>
                      <a:gd name="T86" fmla="*/ 612 w 5714"/>
                      <a:gd name="T87" fmla="*/ 488 h 2752"/>
                      <a:gd name="T88" fmla="*/ 836 w 5714"/>
                      <a:gd name="T89" fmla="*/ 374 h 2752"/>
                      <a:gd name="T90" fmla="*/ 1089 w 5714"/>
                      <a:gd name="T91" fmla="*/ 273 h 2752"/>
                      <a:gd name="T92" fmla="*/ 1367 w 5714"/>
                      <a:gd name="T93" fmla="*/ 186 h 2752"/>
                      <a:gd name="T94" fmla="*/ 1667 w 5714"/>
                      <a:gd name="T95" fmla="*/ 115 h 2752"/>
                      <a:gd name="T96" fmla="*/ 1986 w 5714"/>
                      <a:gd name="T97" fmla="*/ 59 h 2752"/>
                      <a:gd name="T98" fmla="*/ 2325 w 5714"/>
                      <a:gd name="T99" fmla="*/ 21 h 2752"/>
                      <a:gd name="T100" fmla="*/ 2677 w 5714"/>
                      <a:gd name="T101" fmla="*/ 2 h 2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752">
                        <a:moveTo>
                          <a:pt x="2857" y="0"/>
                        </a:moveTo>
                        <a:lnTo>
                          <a:pt x="3038" y="2"/>
                        </a:lnTo>
                        <a:lnTo>
                          <a:pt x="3216" y="9"/>
                        </a:lnTo>
                        <a:lnTo>
                          <a:pt x="3390" y="21"/>
                        </a:lnTo>
                        <a:lnTo>
                          <a:pt x="3561" y="38"/>
                        </a:lnTo>
                        <a:lnTo>
                          <a:pt x="3728" y="59"/>
                        </a:lnTo>
                        <a:lnTo>
                          <a:pt x="3891" y="85"/>
                        </a:lnTo>
                        <a:lnTo>
                          <a:pt x="4047" y="115"/>
                        </a:lnTo>
                        <a:lnTo>
                          <a:pt x="4202" y="148"/>
                        </a:lnTo>
                        <a:lnTo>
                          <a:pt x="4349" y="186"/>
                        </a:lnTo>
                        <a:lnTo>
                          <a:pt x="4490" y="228"/>
                        </a:lnTo>
                        <a:lnTo>
                          <a:pt x="4627" y="273"/>
                        </a:lnTo>
                        <a:lnTo>
                          <a:pt x="4755" y="321"/>
                        </a:lnTo>
                        <a:lnTo>
                          <a:pt x="4878" y="374"/>
                        </a:lnTo>
                        <a:lnTo>
                          <a:pt x="4994" y="429"/>
                        </a:lnTo>
                        <a:lnTo>
                          <a:pt x="5102" y="488"/>
                        </a:lnTo>
                        <a:lnTo>
                          <a:pt x="5203" y="551"/>
                        </a:lnTo>
                        <a:lnTo>
                          <a:pt x="5296" y="617"/>
                        </a:lnTo>
                        <a:lnTo>
                          <a:pt x="5380" y="685"/>
                        </a:lnTo>
                        <a:lnTo>
                          <a:pt x="5456" y="756"/>
                        </a:lnTo>
                        <a:lnTo>
                          <a:pt x="5524" y="829"/>
                        </a:lnTo>
                        <a:lnTo>
                          <a:pt x="5581" y="905"/>
                        </a:lnTo>
                        <a:lnTo>
                          <a:pt x="5628" y="985"/>
                        </a:lnTo>
                        <a:lnTo>
                          <a:pt x="5666" y="1065"/>
                        </a:lnTo>
                        <a:lnTo>
                          <a:pt x="5694" y="1148"/>
                        </a:lnTo>
                        <a:lnTo>
                          <a:pt x="5709" y="1233"/>
                        </a:lnTo>
                        <a:lnTo>
                          <a:pt x="5714" y="1320"/>
                        </a:lnTo>
                        <a:lnTo>
                          <a:pt x="5709" y="1412"/>
                        </a:lnTo>
                        <a:lnTo>
                          <a:pt x="5692" y="1501"/>
                        </a:lnTo>
                        <a:lnTo>
                          <a:pt x="5662" y="1590"/>
                        </a:lnTo>
                        <a:lnTo>
                          <a:pt x="5621" y="1677"/>
                        </a:lnTo>
                        <a:lnTo>
                          <a:pt x="5569" y="1762"/>
                        </a:lnTo>
                        <a:lnTo>
                          <a:pt x="5508" y="1845"/>
                        </a:lnTo>
                        <a:lnTo>
                          <a:pt x="5435" y="1927"/>
                        </a:lnTo>
                        <a:lnTo>
                          <a:pt x="5353" y="2005"/>
                        </a:lnTo>
                        <a:lnTo>
                          <a:pt x="5263" y="2081"/>
                        </a:lnTo>
                        <a:lnTo>
                          <a:pt x="5164" y="2154"/>
                        </a:lnTo>
                        <a:lnTo>
                          <a:pt x="5055" y="2224"/>
                        </a:lnTo>
                        <a:lnTo>
                          <a:pt x="4939" y="2290"/>
                        </a:lnTo>
                        <a:lnTo>
                          <a:pt x="4816" y="2352"/>
                        </a:lnTo>
                        <a:lnTo>
                          <a:pt x="4684" y="2411"/>
                        </a:lnTo>
                        <a:lnTo>
                          <a:pt x="4545" y="2467"/>
                        </a:lnTo>
                        <a:lnTo>
                          <a:pt x="4399" y="2517"/>
                        </a:lnTo>
                        <a:lnTo>
                          <a:pt x="4248" y="2564"/>
                        </a:lnTo>
                        <a:lnTo>
                          <a:pt x="4091" y="2606"/>
                        </a:lnTo>
                        <a:lnTo>
                          <a:pt x="3929" y="2644"/>
                        </a:lnTo>
                        <a:lnTo>
                          <a:pt x="3761" y="2675"/>
                        </a:lnTo>
                        <a:lnTo>
                          <a:pt x="3588" y="2702"/>
                        </a:lnTo>
                        <a:lnTo>
                          <a:pt x="3411" y="2724"/>
                        </a:lnTo>
                        <a:lnTo>
                          <a:pt x="3230" y="2738"/>
                        </a:lnTo>
                        <a:lnTo>
                          <a:pt x="3046" y="2748"/>
                        </a:lnTo>
                        <a:lnTo>
                          <a:pt x="2857" y="2752"/>
                        </a:lnTo>
                        <a:lnTo>
                          <a:pt x="2670" y="2748"/>
                        </a:lnTo>
                        <a:lnTo>
                          <a:pt x="2484" y="2738"/>
                        </a:lnTo>
                        <a:lnTo>
                          <a:pt x="2304" y="2724"/>
                        </a:lnTo>
                        <a:lnTo>
                          <a:pt x="2127" y="2702"/>
                        </a:lnTo>
                        <a:lnTo>
                          <a:pt x="1955" y="2675"/>
                        </a:lnTo>
                        <a:lnTo>
                          <a:pt x="1787" y="2644"/>
                        </a:lnTo>
                        <a:lnTo>
                          <a:pt x="1624" y="2606"/>
                        </a:lnTo>
                        <a:lnTo>
                          <a:pt x="1466" y="2564"/>
                        </a:lnTo>
                        <a:lnTo>
                          <a:pt x="1315" y="2517"/>
                        </a:lnTo>
                        <a:lnTo>
                          <a:pt x="1169" y="2467"/>
                        </a:lnTo>
                        <a:lnTo>
                          <a:pt x="1032" y="2411"/>
                        </a:lnTo>
                        <a:lnTo>
                          <a:pt x="900" y="2352"/>
                        </a:lnTo>
                        <a:lnTo>
                          <a:pt x="775" y="2290"/>
                        </a:lnTo>
                        <a:lnTo>
                          <a:pt x="659" y="2224"/>
                        </a:lnTo>
                        <a:lnTo>
                          <a:pt x="552" y="2154"/>
                        </a:lnTo>
                        <a:lnTo>
                          <a:pt x="451" y="2081"/>
                        </a:lnTo>
                        <a:lnTo>
                          <a:pt x="361" y="2005"/>
                        </a:lnTo>
                        <a:lnTo>
                          <a:pt x="279" y="1927"/>
                        </a:lnTo>
                        <a:lnTo>
                          <a:pt x="208" y="1845"/>
                        </a:lnTo>
                        <a:lnTo>
                          <a:pt x="146" y="1762"/>
                        </a:lnTo>
                        <a:lnTo>
                          <a:pt x="94" y="1677"/>
                        </a:lnTo>
                        <a:lnTo>
                          <a:pt x="54" y="1590"/>
                        </a:lnTo>
                        <a:lnTo>
                          <a:pt x="24" y="1501"/>
                        </a:lnTo>
                        <a:lnTo>
                          <a:pt x="7" y="1412"/>
                        </a:lnTo>
                        <a:lnTo>
                          <a:pt x="0" y="1320"/>
                        </a:lnTo>
                        <a:lnTo>
                          <a:pt x="5" y="1233"/>
                        </a:lnTo>
                        <a:lnTo>
                          <a:pt x="23" y="1148"/>
                        </a:lnTo>
                        <a:lnTo>
                          <a:pt x="50" y="1065"/>
                        </a:lnTo>
                        <a:lnTo>
                          <a:pt x="87" y="985"/>
                        </a:lnTo>
                        <a:lnTo>
                          <a:pt x="135" y="905"/>
                        </a:lnTo>
                        <a:lnTo>
                          <a:pt x="193" y="829"/>
                        </a:lnTo>
                        <a:lnTo>
                          <a:pt x="258" y="756"/>
                        </a:lnTo>
                        <a:lnTo>
                          <a:pt x="335" y="685"/>
                        </a:lnTo>
                        <a:lnTo>
                          <a:pt x="420" y="617"/>
                        </a:lnTo>
                        <a:lnTo>
                          <a:pt x="512" y="551"/>
                        </a:lnTo>
                        <a:lnTo>
                          <a:pt x="612" y="488"/>
                        </a:lnTo>
                        <a:lnTo>
                          <a:pt x="722" y="429"/>
                        </a:lnTo>
                        <a:lnTo>
                          <a:pt x="836" y="374"/>
                        </a:lnTo>
                        <a:lnTo>
                          <a:pt x="959" y="321"/>
                        </a:lnTo>
                        <a:lnTo>
                          <a:pt x="1089" y="273"/>
                        </a:lnTo>
                        <a:lnTo>
                          <a:pt x="1225" y="228"/>
                        </a:lnTo>
                        <a:lnTo>
                          <a:pt x="1367" y="186"/>
                        </a:lnTo>
                        <a:lnTo>
                          <a:pt x="1514" y="148"/>
                        </a:lnTo>
                        <a:lnTo>
                          <a:pt x="1667" y="115"/>
                        </a:lnTo>
                        <a:lnTo>
                          <a:pt x="1825" y="85"/>
                        </a:lnTo>
                        <a:lnTo>
                          <a:pt x="1986" y="59"/>
                        </a:lnTo>
                        <a:lnTo>
                          <a:pt x="2155" y="38"/>
                        </a:lnTo>
                        <a:lnTo>
                          <a:pt x="2325" y="21"/>
                        </a:lnTo>
                        <a:lnTo>
                          <a:pt x="2500" y="9"/>
                        </a:lnTo>
                        <a:lnTo>
                          <a:pt x="2677" y="2"/>
                        </a:lnTo>
                        <a:lnTo>
                          <a:pt x="2857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7" name="Freeform 27"/>
                  <p:cNvSpPr>
                    <a:spLocks/>
                  </p:cNvSpPr>
                  <p:nvPr/>
                </p:nvSpPr>
                <p:spPr bwMode="auto">
                  <a:xfrm>
                    <a:off x="3932238" y="3152775"/>
                    <a:ext cx="7677150" cy="3138488"/>
                  </a:xfrm>
                  <a:custGeom>
                    <a:avLst/>
                    <a:gdLst>
                      <a:gd name="T0" fmla="*/ 2611 w 4836"/>
                      <a:gd name="T1" fmla="*/ 4 h 1977"/>
                      <a:gd name="T2" fmla="*/ 2977 w 4836"/>
                      <a:gd name="T3" fmla="*/ 28 h 1977"/>
                      <a:gd name="T4" fmla="*/ 3312 w 4836"/>
                      <a:gd name="T5" fmla="*/ 75 h 1977"/>
                      <a:gd name="T6" fmla="*/ 3619 w 4836"/>
                      <a:gd name="T7" fmla="*/ 141 h 1977"/>
                      <a:gd name="T8" fmla="*/ 3893 w 4836"/>
                      <a:gd name="T9" fmla="*/ 224 h 1977"/>
                      <a:gd name="T10" fmla="*/ 4136 w 4836"/>
                      <a:gd name="T11" fmla="*/ 318 h 1977"/>
                      <a:gd name="T12" fmla="*/ 4344 w 4836"/>
                      <a:gd name="T13" fmla="*/ 424 h 1977"/>
                      <a:gd name="T14" fmla="*/ 4517 w 4836"/>
                      <a:gd name="T15" fmla="*/ 535 h 1977"/>
                      <a:gd name="T16" fmla="*/ 4654 w 4836"/>
                      <a:gd name="T17" fmla="*/ 652 h 1977"/>
                      <a:gd name="T18" fmla="*/ 4755 w 4836"/>
                      <a:gd name="T19" fmla="*/ 768 h 1977"/>
                      <a:gd name="T20" fmla="*/ 4816 w 4836"/>
                      <a:gd name="T21" fmla="*/ 883 h 1977"/>
                      <a:gd name="T22" fmla="*/ 4836 w 4836"/>
                      <a:gd name="T23" fmla="*/ 990 h 1977"/>
                      <a:gd name="T24" fmla="*/ 4816 w 4836"/>
                      <a:gd name="T25" fmla="*/ 1100 h 1977"/>
                      <a:gd name="T26" fmla="*/ 4755 w 4836"/>
                      <a:gd name="T27" fmla="*/ 1213 h 1977"/>
                      <a:gd name="T28" fmla="*/ 4654 w 4836"/>
                      <a:gd name="T29" fmla="*/ 1329 h 1977"/>
                      <a:gd name="T30" fmla="*/ 4517 w 4836"/>
                      <a:gd name="T31" fmla="*/ 1444 h 1977"/>
                      <a:gd name="T32" fmla="*/ 4344 w 4836"/>
                      <a:gd name="T33" fmla="*/ 1555 h 1977"/>
                      <a:gd name="T34" fmla="*/ 4136 w 4836"/>
                      <a:gd name="T35" fmla="*/ 1659 h 1977"/>
                      <a:gd name="T36" fmla="*/ 3893 w 4836"/>
                      <a:gd name="T37" fmla="*/ 1755 h 1977"/>
                      <a:gd name="T38" fmla="*/ 3619 w 4836"/>
                      <a:gd name="T39" fmla="*/ 1836 h 1977"/>
                      <a:gd name="T40" fmla="*/ 3312 w 4836"/>
                      <a:gd name="T41" fmla="*/ 1902 h 1977"/>
                      <a:gd name="T42" fmla="*/ 2977 w 4836"/>
                      <a:gd name="T43" fmla="*/ 1949 h 1977"/>
                      <a:gd name="T44" fmla="*/ 2611 w 4836"/>
                      <a:gd name="T45" fmla="*/ 1974 h 1977"/>
                      <a:gd name="T46" fmla="*/ 2226 w 4836"/>
                      <a:gd name="T47" fmla="*/ 1974 h 1977"/>
                      <a:gd name="T48" fmla="*/ 1861 w 4836"/>
                      <a:gd name="T49" fmla="*/ 1949 h 1977"/>
                      <a:gd name="T50" fmla="*/ 1525 w 4836"/>
                      <a:gd name="T51" fmla="*/ 1902 h 1977"/>
                      <a:gd name="T52" fmla="*/ 1218 w 4836"/>
                      <a:gd name="T53" fmla="*/ 1836 h 1977"/>
                      <a:gd name="T54" fmla="*/ 944 w 4836"/>
                      <a:gd name="T55" fmla="*/ 1755 h 1977"/>
                      <a:gd name="T56" fmla="*/ 701 w 4836"/>
                      <a:gd name="T57" fmla="*/ 1659 h 1977"/>
                      <a:gd name="T58" fmla="*/ 493 w 4836"/>
                      <a:gd name="T59" fmla="*/ 1555 h 1977"/>
                      <a:gd name="T60" fmla="*/ 319 w 4836"/>
                      <a:gd name="T61" fmla="*/ 1444 h 1977"/>
                      <a:gd name="T62" fmla="*/ 182 w 4836"/>
                      <a:gd name="T63" fmla="*/ 1329 h 1977"/>
                      <a:gd name="T64" fmla="*/ 81 w 4836"/>
                      <a:gd name="T65" fmla="*/ 1213 h 1977"/>
                      <a:gd name="T66" fmla="*/ 21 w 4836"/>
                      <a:gd name="T67" fmla="*/ 1100 h 1977"/>
                      <a:gd name="T68" fmla="*/ 0 w 4836"/>
                      <a:gd name="T69" fmla="*/ 990 h 1977"/>
                      <a:gd name="T70" fmla="*/ 21 w 4836"/>
                      <a:gd name="T71" fmla="*/ 883 h 1977"/>
                      <a:gd name="T72" fmla="*/ 81 w 4836"/>
                      <a:gd name="T73" fmla="*/ 768 h 1977"/>
                      <a:gd name="T74" fmla="*/ 182 w 4836"/>
                      <a:gd name="T75" fmla="*/ 652 h 1977"/>
                      <a:gd name="T76" fmla="*/ 319 w 4836"/>
                      <a:gd name="T77" fmla="*/ 535 h 1977"/>
                      <a:gd name="T78" fmla="*/ 493 w 4836"/>
                      <a:gd name="T79" fmla="*/ 424 h 1977"/>
                      <a:gd name="T80" fmla="*/ 701 w 4836"/>
                      <a:gd name="T81" fmla="*/ 318 h 1977"/>
                      <a:gd name="T82" fmla="*/ 944 w 4836"/>
                      <a:gd name="T83" fmla="*/ 224 h 1977"/>
                      <a:gd name="T84" fmla="*/ 1218 w 4836"/>
                      <a:gd name="T85" fmla="*/ 141 h 1977"/>
                      <a:gd name="T86" fmla="*/ 1525 w 4836"/>
                      <a:gd name="T87" fmla="*/ 75 h 1977"/>
                      <a:gd name="T88" fmla="*/ 1861 w 4836"/>
                      <a:gd name="T89" fmla="*/ 28 h 1977"/>
                      <a:gd name="T90" fmla="*/ 2226 w 4836"/>
                      <a:gd name="T91" fmla="*/ 4 h 19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4836" h="1977">
                        <a:moveTo>
                          <a:pt x="2418" y="0"/>
                        </a:moveTo>
                        <a:lnTo>
                          <a:pt x="2611" y="4"/>
                        </a:lnTo>
                        <a:lnTo>
                          <a:pt x="2796" y="12"/>
                        </a:lnTo>
                        <a:lnTo>
                          <a:pt x="2977" y="28"/>
                        </a:lnTo>
                        <a:lnTo>
                          <a:pt x="3149" y="49"/>
                        </a:lnTo>
                        <a:lnTo>
                          <a:pt x="3312" y="75"/>
                        </a:lnTo>
                        <a:lnTo>
                          <a:pt x="3469" y="106"/>
                        </a:lnTo>
                        <a:lnTo>
                          <a:pt x="3619" y="141"/>
                        </a:lnTo>
                        <a:lnTo>
                          <a:pt x="3759" y="181"/>
                        </a:lnTo>
                        <a:lnTo>
                          <a:pt x="3893" y="224"/>
                        </a:lnTo>
                        <a:lnTo>
                          <a:pt x="4019" y="269"/>
                        </a:lnTo>
                        <a:lnTo>
                          <a:pt x="4136" y="318"/>
                        </a:lnTo>
                        <a:lnTo>
                          <a:pt x="4245" y="370"/>
                        </a:lnTo>
                        <a:lnTo>
                          <a:pt x="4344" y="424"/>
                        </a:lnTo>
                        <a:lnTo>
                          <a:pt x="4436" y="480"/>
                        </a:lnTo>
                        <a:lnTo>
                          <a:pt x="4517" y="535"/>
                        </a:lnTo>
                        <a:lnTo>
                          <a:pt x="4592" y="593"/>
                        </a:lnTo>
                        <a:lnTo>
                          <a:pt x="4654" y="652"/>
                        </a:lnTo>
                        <a:lnTo>
                          <a:pt x="4710" y="709"/>
                        </a:lnTo>
                        <a:lnTo>
                          <a:pt x="4755" y="768"/>
                        </a:lnTo>
                        <a:lnTo>
                          <a:pt x="4790" y="825"/>
                        </a:lnTo>
                        <a:lnTo>
                          <a:pt x="4816" y="883"/>
                        </a:lnTo>
                        <a:lnTo>
                          <a:pt x="4831" y="937"/>
                        </a:lnTo>
                        <a:lnTo>
                          <a:pt x="4836" y="990"/>
                        </a:lnTo>
                        <a:lnTo>
                          <a:pt x="4831" y="1044"/>
                        </a:lnTo>
                        <a:lnTo>
                          <a:pt x="4816" y="1100"/>
                        </a:lnTo>
                        <a:lnTo>
                          <a:pt x="4790" y="1155"/>
                        </a:lnTo>
                        <a:lnTo>
                          <a:pt x="4755" y="1213"/>
                        </a:lnTo>
                        <a:lnTo>
                          <a:pt x="4710" y="1270"/>
                        </a:lnTo>
                        <a:lnTo>
                          <a:pt x="4654" y="1329"/>
                        </a:lnTo>
                        <a:lnTo>
                          <a:pt x="4592" y="1386"/>
                        </a:lnTo>
                        <a:lnTo>
                          <a:pt x="4517" y="1444"/>
                        </a:lnTo>
                        <a:lnTo>
                          <a:pt x="4436" y="1501"/>
                        </a:lnTo>
                        <a:lnTo>
                          <a:pt x="4344" y="1555"/>
                        </a:lnTo>
                        <a:lnTo>
                          <a:pt x="4245" y="1609"/>
                        </a:lnTo>
                        <a:lnTo>
                          <a:pt x="4136" y="1659"/>
                        </a:lnTo>
                        <a:lnTo>
                          <a:pt x="4019" y="1710"/>
                        </a:lnTo>
                        <a:lnTo>
                          <a:pt x="3893" y="1755"/>
                        </a:lnTo>
                        <a:lnTo>
                          <a:pt x="3759" y="1798"/>
                        </a:lnTo>
                        <a:lnTo>
                          <a:pt x="3619" y="1836"/>
                        </a:lnTo>
                        <a:lnTo>
                          <a:pt x="3469" y="1871"/>
                        </a:lnTo>
                        <a:lnTo>
                          <a:pt x="3312" y="1902"/>
                        </a:lnTo>
                        <a:lnTo>
                          <a:pt x="3149" y="1929"/>
                        </a:lnTo>
                        <a:lnTo>
                          <a:pt x="2977" y="1949"/>
                        </a:lnTo>
                        <a:lnTo>
                          <a:pt x="2796" y="1965"/>
                        </a:lnTo>
                        <a:lnTo>
                          <a:pt x="2611" y="1974"/>
                        </a:lnTo>
                        <a:lnTo>
                          <a:pt x="2418" y="1977"/>
                        </a:lnTo>
                        <a:lnTo>
                          <a:pt x="2226" y="1974"/>
                        </a:lnTo>
                        <a:lnTo>
                          <a:pt x="2040" y="1965"/>
                        </a:lnTo>
                        <a:lnTo>
                          <a:pt x="1861" y="1949"/>
                        </a:lnTo>
                        <a:lnTo>
                          <a:pt x="1690" y="1929"/>
                        </a:lnTo>
                        <a:lnTo>
                          <a:pt x="1525" y="1902"/>
                        </a:lnTo>
                        <a:lnTo>
                          <a:pt x="1369" y="1871"/>
                        </a:lnTo>
                        <a:lnTo>
                          <a:pt x="1218" y="1836"/>
                        </a:lnTo>
                        <a:lnTo>
                          <a:pt x="1077" y="1798"/>
                        </a:lnTo>
                        <a:lnTo>
                          <a:pt x="944" y="1755"/>
                        </a:lnTo>
                        <a:lnTo>
                          <a:pt x="819" y="1710"/>
                        </a:lnTo>
                        <a:lnTo>
                          <a:pt x="701" y="1659"/>
                        </a:lnTo>
                        <a:lnTo>
                          <a:pt x="593" y="1609"/>
                        </a:lnTo>
                        <a:lnTo>
                          <a:pt x="493" y="1555"/>
                        </a:lnTo>
                        <a:lnTo>
                          <a:pt x="401" y="1501"/>
                        </a:lnTo>
                        <a:lnTo>
                          <a:pt x="319" y="1444"/>
                        </a:lnTo>
                        <a:lnTo>
                          <a:pt x="246" y="1386"/>
                        </a:lnTo>
                        <a:lnTo>
                          <a:pt x="182" y="1329"/>
                        </a:lnTo>
                        <a:lnTo>
                          <a:pt x="127" y="1270"/>
                        </a:lnTo>
                        <a:lnTo>
                          <a:pt x="81" y="1213"/>
                        </a:lnTo>
                        <a:lnTo>
                          <a:pt x="47" y="1155"/>
                        </a:lnTo>
                        <a:lnTo>
                          <a:pt x="21" y="1100"/>
                        </a:lnTo>
                        <a:lnTo>
                          <a:pt x="5" y="1044"/>
                        </a:lnTo>
                        <a:lnTo>
                          <a:pt x="0" y="990"/>
                        </a:lnTo>
                        <a:lnTo>
                          <a:pt x="5" y="937"/>
                        </a:lnTo>
                        <a:lnTo>
                          <a:pt x="21" y="883"/>
                        </a:lnTo>
                        <a:lnTo>
                          <a:pt x="47" y="825"/>
                        </a:lnTo>
                        <a:lnTo>
                          <a:pt x="81" y="768"/>
                        </a:lnTo>
                        <a:lnTo>
                          <a:pt x="127" y="709"/>
                        </a:lnTo>
                        <a:lnTo>
                          <a:pt x="182" y="652"/>
                        </a:lnTo>
                        <a:lnTo>
                          <a:pt x="246" y="593"/>
                        </a:lnTo>
                        <a:lnTo>
                          <a:pt x="319" y="535"/>
                        </a:lnTo>
                        <a:lnTo>
                          <a:pt x="401" y="480"/>
                        </a:lnTo>
                        <a:lnTo>
                          <a:pt x="493" y="424"/>
                        </a:lnTo>
                        <a:lnTo>
                          <a:pt x="593" y="370"/>
                        </a:lnTo>
                        <a:lnTo>
                          <a:pt x="701" y="318"/>
                        </a:lnTo>
                        <a:lnTo>
                          <a:pt x="819" y="269"/>
                        </a:lnTo>
                        <a:lnTo>
                          <a:pt x="944" y="224"/>
                        </a:lnTo>
                        <a:lnTo>
                          <a:pt x="1077" y="181"/>
                        </a:lnTo>
                        <a:lnTo>
                          <a:pt x="1218" y="141"/>
                        </a:lnTo>
                        <a:lnTo>
                          <a:pt x="1369" y="106"/>
                        </a:lnTo>
                        <a:lnTo>
                          <a:pt x="1525" y="75"/>
                        </a:lnTo>
                        <a:lnTo>
                          <a:pt x="1690" y="49"/>
                        </a:lnTo>
                        <a:lnTo>
                          <a:pt x="1861" y="28"/>
                        </a:lnTo>
                        <a:lnTo>
                          <a:pt x="2040" y="12"/>
                        </a:lnTo>
                        <a:lnTo>
                          <a:pt x="2226" y="4"/>
                        </a:lnTo>
                        <a:lnTo>
                          <a:pt x="24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8" name="Freeform 28"/>
                  <p:cNvSpPr>
                    <a:spLocks/>
                  </p:cNvSpPr>
                  <p:nvPr/>
                </p:nvSpPr>
                <p:spPr bwMode="auto">
                  <a:xfrm>
                    <a:off x="6200775" y="3851275"/>
                    <a:ext cx="3035300" cy="2446338"/>
                  </a:xfrm>
                  <a:custGeom>
                    <a:avLst/>
                    <a:gdLst>
                      <a:gd name="T0" fmla="*/ 458 w 1912"/>
                      <a:gd name="T1" fmla="*/ 3 h 1541"/>
                      <a:gd name="T2" fmla="*/ 516 w 1912"/>
                      <a:gd name="T3" fmla="*/ 34 h 1541"/>
                      <a:gd name="T4" fmla="*/ 618 w 1912"/>
                      <a:gd name="T5" fmla="*/ 69 h 1541"/>
                      <a:gd name="T6" fmla="*/ 758 w 1912"/>
                      <a:gd name="T7" fmla="*/ 92 h 1541"/>
                      <a:gd name="T8" fmla="*/ 909 w 1912"/>
                      <a:gd name="T9" fmla="*/ 93 h 1541"/>
                      <a:gd name="T10" fmla="*/ 1053 w 1912"/>
                      <a:gd name="T11" fmla="*/ 95 h 1541"/>
                      <a:gd name="T12" fmla="*/ 1220 w 1912"/>
                      <a:gd name="T13" fmla="*/ 107 h 1541"/>
                      <a:gd name="T14" fmla="*/ 1366 w 1912"/>
                      <a:gd name="T15" fmla="*/ 137 h 1541"/>
                      <a:gd name="T16" fmla="*/ 1489 w 1912"/>
                      <a:gd name="T17" fmla="*/ 182 h 1541"/>
                      <a:gd name="T18" fmla="*/ 1588 w 1912"/>
                      <a:gd name="T19" fmla="*/ 246 h 1541"/>
                      <a:gd name="T20" fmla="*/ 1662 w 1912"/>
                      <a:gd name="T21" fmla="*/ 331 h 1541"/>
                      <a:gd name="T22" fmla="*/ 1732 w 1912"/>
                      <a:gd name="T23" fmla="*/ 396 h 1541"/>
                      <a:gd name="T24" fmla="*/ 1799 w 1912"/>
                      <a:gd name="T25" fmla="*/ 439 h 1541"/>
                      <a:gd name="T26" fmla="*/ 1837 w 1912"/>
                      <a:gd name="T27" fmla="*/ 493 h 1541"/>
                      <a:gd name="T28" fmla="*/ 1862 w 1912"/>
                      <a:gd name="T29" fmla="*/ 592 h 1541"/>
                      <a:gd name="T30" fmla="*/ 1837 w 1912"/>
                      <a:gd name="T31" fmla="*/ 648 h 1541"/>
                      <a:gd name="T32" fmla="*/ 1777 w 1912"/>
                      <a:gd name="T33" fmla="*/ 688 h 1541"/>
                      <a:gd name="T34" fmla="*/ 1725 w 1912"/>
                      <a:gd name="T35" fmla="*/ 748 h 1541"/>
                      <a:gd name="T36" fmla="*/ 1688 w 1912"/>
                      <a:gd name="T37" fmla="*/ 840 h 1541"/>
                      <a:gd name="T38" fmla="*/ 1628 w 1912"/>
                      <a:gd name="T39" fmla="*/ 924 h 1541"/>
                      <a:gd name="T40" fmla="*/ 1541 w 1912"/>
                      <a:gd name="T41" fmla="*/ 997 h 1541"/>
                      <a:gd name="T42" fmla="*/ 1426 w 1912"/>
                      <a:gd name="T43" fmla="*/ 1058 h 1541"/>
                      <a:gd name="T44" fmla="*/ 1371 w 1912"/>
                      <a:gd name="T45" fmla="*/ 1198 h 1541"/>
                      <a:gd name="T46" fmla="*/ 1392 w 1912"/>
                      <a:gd name="T47" fmla="*/ 1240 h 1541"/>
                      <a:gd name="T48" fmla="*/ 1438 w 1912"/>
                      <a:gd name="T49" fmla="*/ 1271 h 1541"/>
                      <a:gd name="T50" fmla="*/ 1770 w 1912"/>
                      <a:gd name="T51" fmla="*/ 1475 h 1541"/>
                      <a:gd name="T52" fmla="*/ 1464 w 1912"/>
                      <a:gd name="T53" fmla="*/ 1516 h 1541"/>
                      <a:gd name="T54" fmla="*/ 1135 w 1912"/>
                      <a:gd name="T55" fmla="*/ 1539 h 1541"/>
                      <a:gd name="T56" fmla="*/ 786 w 1912"/>
                      <a:gd name="T57" fmla="*/ 1539 h 1541"/>
                      <a:gd name="T58" fmla="*/ 453 w 1912"/>
                      <a:gd name="T59" fmla="*/ 1516 h 1541"/>
                      <a:gd name="T60" fmla="*/ 146 w 1912"/>
                      <a:gd name="T61" fmla="*/ 1473 h 1541"/>
                      <a:gd name="T62" fmla="*/ 484 w 1912"/>
                      <a:gd name="T63" fmla="*/ 1270 h 1541"/>
                      <a:gd name="T64" fmla="*/ 531 w 1912"/>
                      <a:gd name="T65" fmla="*/ 1240 h 1541"/>
                      <a:gd name="T66" fmla="*/ 554 w 1912"/>
                      <a:gd name="T67" fmla="*/ 1198 h 1541"/>
                      <a:gd name="T68" fmla="*/ 498 w 1912"/>
                      <a:gd name="T69" fmla="*/ 1058 h 1541"/>
                      <a:gd name="T70" fmla="*/ 384 w 1912"/>
                      <a:gd name="T71" fmla="*/ 997 h 1541"/>
                      <a:gd name="T72" fmla="*/ 297 w 1912"/>
                      <a:gd name="T73" fmla="*/ 924 h 1541"/>
                      <a:gd name="T74" fmla="*/ 238 w 1912"/>
                      <a:gd name="T75" fmla="*/ 840 h 1541"/>
                      <a:gd name="T76" fmla="*/ 200 w 1912"/>
                      <a:gd name="T77" fmla="*/ 748 h 1541"/>
                      <a:gd name="T78" fmla="*/ 148 w 1912"/>
                      <a:gd name="T79" fmla="*/ 688 h 1541"/>
                      <a:gd name="T80" fmla="*/ 87 w 1912"/>
                      <a:gd name="T81" fmla="*/ 648 h 1541"/>
                      <a:gd name="T82" fmla="*/ 63 w 1912"/>
                      <a:gd name="T83" fmla="*/ 592 h 1541"/>
                      <a:gd name="T84" fmla="*/ 87 w 1912"/>
                      <a:gd name="T85" fmla="*/ 495 h 1541"/>
                      <a:gd name="T86" fmla="*/ 125 w 1912"/>
                      <a:gd name="T87" fmla="*/ 439 h 1541"/>
                      <a:gd name="T88" fmla="*/ 193 w 1912"/>
                      <a:gd name="T89" fmla="*/ 397 h 1541"/>
                      <a:gd name="T90" fmla="*/ 264 w 1912"/>
                      <a:gd name="T91" fmla="*/ 323 h 1541"/>
                      <a:gd name="T92" fmla="*/ 346 w 1912"/>
                      <a:gd name="T93" fmla="*/ 219 h 1541"/>
                      <a:gd name="T94" fmla="*/ 391 w 1912"/>
                      <a:gd name="T95" fmla="*/ 175 h 1541"/>
                      <a:gd name="T96" fmla="*/ 418 w 1912"/>
                      <a:gd name="T97" fmla="*/ 149 h 1541"/>
                      <a:gd name="T98" fmla="*/ 432 w 1912"/>
                      <a:gd name="T99" fmla="*/ 125 h 1541"/>
                      <a:gd name="T100" fmla="*/ 432 w 1912"/>
                      <a:gd name="T101" fmla="*/ 90 h 1541"/>
                      <a:gd name="T102" fmla="*/ 425 w 1912"/>
                      <a:gd name="T103" fmla="*/ 36 h 1541"/>
                      <a:gd name="T104" fmla="*/ 429 w 1912"/>
                      <a:gd name="T105" fmla="*/ 5 h 1541"/>
                      <a:gd name="T106" fmla="*/ 450 w 1912"/>
                      <a:gd name="T107" fmla="*/ 0 h 15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1912" h="1541">
                        <a:moveTo>
                          <a:pt x="450" y="0"/>
                        </a:moveTo>
                        <a:lnTo>
                          <a:pt x="458" y="3"/>
                        </a:lnTo>
                        <a:lnTo>
                          <a:pt x="484" y="19"/>
                        </a:lnTo>
                        <a:lnTo>
                          <a:pt x="516" y="34"/>
                        </a:lnTo>
                        <a:lnTo>
                          <a:pt x="554" y="50"/>
                        </a:lnTo>
                        <a:lnTo>
                          <a:pt x="618" y="69"/>
                        </a:lnTo>
                        <a:lnTo>
                          <a:pt x="686" y="83"/>
                        </a:lnTo>
                        <a:lnTo>
                          <a:pt x="758" y="92"/>
                        </a:lnTo>
                        <a:lnTo>
                          <a:pt x="833" y="95"/>
                        </a:lnTo>
                        <a:lnTo>
                          <a:pt x="909" y="93"/>
                        </a:lnTo>
                        <a:lnTo>
                          <a:pt x="961" y="93"/>
                        </a:lnTo>
                        <a:lnTo>
                          <a:pt x="1053" y="95"/>
                        </a:lnTo>
                        <a:lnTo>
                          <a:pt x="1140" y="99"/>
                        </a:lnTo>
                        <a:lnTo>
                          <a:pt x="1220" y="107"/>
                        </a:lnTo>
                        <a:lnTo>
                          <a:pt x="1296" y="121"/>
                        </a:lnTo>
                        <a:lnTo>
                          <a:pt x="1366" y="137"/>
                        </a:lnTo>
                        <a:lnTo>
                          <a:pt x="1430" y="158"/>
                        </a:lnTo>
                        <a:lnTo>
                          <a:pt x="1489" y="182"/>
                        </a:lnTo>
                        <a:lnTo>
                          <a:pt x="1541" y="213"/>
                        </a:lnTo>
                        <a:lnTo>
                          <a:pt x="1588" y="246"/>
                        </a:lnTo>
                        <a:lnTo>
                          <a:pt x="1628" y="286"/>
                        </a:lnTo>
                        <a:lnTo>
                          <a:pt x="1662" y="331"/>
                        </a:lnTo>
                        <a:lnTo>
                          <a:pt x="1690" y="382"/>
                        </a:lnTo>
                        <a:lnTo>
                          <a:pt x="1732" y="396"/>
                        </a:lnTo>
                        <a:lnTo>
                          <a:pt x="1768" y="417"/>
                        </a:lnTo>
                        <a:lnTo>
                          <a:pt x="1799" y="439"/>
                        </a:lnTo>
                        <a:lnTo>
                          <a:pt x="1824" y="465"/>
                        </a:lnTo>
                        <a:lnTo>
                          <a:pt x="1837" y="493"/>
                        </a:lnTo>
                        <a:lnTo>
                          <a:pt x="1858" y="561"/>
                        </a:lnTo>
                        <a:lnTo>
                          <a:pt x="1862" y="592"/>
                        </a:lnTo>
                        <a:lnTo>
                          <a:pt x="1855" y="622"/>
                        </a:lnTo>
                        <a:lnTo>
                          <a:pt x="1837" y="648"/>
                        </a:lnTo>
                        <a:lnTo>
                          <a:pt x="1811" y="670"/>
                        </a:lnTo>
                        <a:lnTo>
                          <a:pt x="1777" y="688"/>
                        </a:lnTo>
                        <a:lnTo>
                          <a:pt x="1735" y="700"/>
                        </a:lnTo>
                        <a:lnTo>
                          <a:pt x="1725" y="748"/>
                        </a:lnTo>
                        <a:lnTo>
                          <a:pt x="1709" y="795"/>
                        </a:lnTo>
                        <a:lnTo>
                          <a:pt x="1688" y="840"/>
                        </a:lnTo>
                        <a:lnTo>
                          <a:pt x="1661" y="882"/>
                        </a:lnTo>
                        <a:lnTo>
                          <a:pt x="1628" y="924"/>
                        </a:lnTo>
                        <a:lnTo>
                          <a:pt x="1588" y="962"/>
                        </a:lnTo>
                        <a:lnTo>
                          <a:pt x="1541" y="997"/>
                        </a:lnTo>
                        <a:lnTo>
                          <a:pt x="1487" y="1030"/>
                        </a:lnTo>
                        <a:lnTo>
                          <a:pt x="1426" y="1058"/>
                        </a:lnTo>
                        <a:lnTo>
                          <a:pt x="1359" y="1084"/>
                        </a:lnTo>
                        <a:lnTo>
                          <a:pt x="1371" y="1198"/>
                        </a:lnTo>
                        <a:lnTo>
                          <a:pt x="1378" y="1221"/>
                        </a:lnTo>
                        <a:lnTo>
                          <a:pt x="1392" y="1240"/>
                        </a:lnTo>
                        <a:lnTo>
                          <a:pt x="1412" y="1257"/>
                        </a:lnTo>
                        <a:lnTo>
                          <a:pt x="1438" y="1271"/>
                        </a:lnTo>
                        <a:lnTo>
                          <a:pt x="1912" y="1449"/>
                        </a:lnTo>
                        <a:lnTo>
                          <a:pt x="1770" y="1475"/>
                        </a:lnTo>
                        <a:lnTo>
                          <a:pt x="1619" y="1497"/>
                        </a:lnTo>
                        <a:lnTo>
                          <a:pt x="1464" y="1516"/>
                        </a:lnTo>
                        <a:lnTo>
                          <a:pt x="1303" y="1530"/>
                        </a:lnTo>
                        <a:lnTo>
                          <a:pt x="1135" y="1539"/>
                        </a:lnTo>
                        <a:lnTo>
                          <a:pt x="961" y="1541"/>
                        </a:lnTo>
                        <a:lnTo>
                          <a:pt x="786" y="1539"/>
                        </a:lnTo>
                        <a:lnTo>
                          <a:pt x="618" y="1530"/>
                        </a:lnTo>
                        <a:lnTo>
                          <a:pt x="453" y="1516"/>
                        </a:lnTo>
                        <a:lnTo>
                          <a:pt x="297" y="1497"/>
                        </a:lnTo>
                        <a:lnTo>
                          <a:pt x="146" y="1473"/>
                        </a:lnTo>
                        <a:lnTo>
                          <a:pt x="0" y="1445"/>
                        </a:lnTo>
                        <a:lnTo>
                          <a:pt x="484" y="1270"/>
                        </a:lnTo>
                        <a:lnTo>
                          <a:pt x="512" y="1257"/>
                        </a:lnTo>
                        <a:lnTo>
                          <a:pt x="531" y="1240"/>
                        </a:lnTo>
                        <a:lnTo>
                          <a:pt x="547" y="1219"/>
                        </a:lnTo>
                        <a:lnTo>
                          <a:pt x="554" y="1198"/>
                        </a:lnTo>
                        <a:lnTo>
                          <a:pt x="566" y="1084"/>
                        </a:lnTo>
                        <a:lnTo>
                          <a:pt x="498" y="1058"/>
                        </a:lnTo>
                        <a:lnTo>
                          <a:pt x="438" y="1030"/>
                        </a:lnTo>
                        <a:lnTo>
                          <a:pt x="384" y="997"/>
                        </a:lnTo>
                        <a:lnTo>
                          <a:pt x="337" y="962"/>
                        </a:lnTo>
                        <a:lnTo>
                          <a:pt x="297" y="924"/>
                        </a:lnTo>
                        <a:lnTo>
                          <a:pt x="264" y="882"/>
                        </a:lnTo>
                        <a:lnTo>
                          <a:pt x="238" y="840"/>
                        </a:lnTo>
                        <a:lnTo>
                          <a:pt x="215" y="795"/>
                        </a:lnTo>
                        <a:lnTo>
                          <a:pt x="200" y="748"/>
                        </a:lnTo>
                        <a:lnTo>
                          <a:pt x="189" y="700"/>
                        </a:lnTo>
                        <a:lnTo>
                          <a:pt x="148" y="688"/>
                        </a:lnTo>
                        <a:lnTo>
                          <a:pt x="113" y="670"/>
                        </a:lnTo>
                        <a:lnTo>
                          <a:pt x="87" y="648"/>
                        </a:lnTo>
                        <a:lnTo>
                          <a:pt x="70" y="622"/>
                        </a:lnTo>
                        <a:lnTo>
                          <a:pt x="63" y="592"/>
                        </a:lnTo>
                        <a:lnTo>
                          <a:pt x="66" y="563"/>
                        </a:lnTo>
                        <a:lnTo>
                          <a:pt x="87" y="495"/>
                        </a:lnTo>
                        <a:lnTo>
                          <a:pt x="101" y="465"/>
                        </a:lnTo>
                        <a:lnTo>
                          <a:pt x="125" y="439"/>
                        </a:lnTo>
                        <a:lnTo>
                          <a:pt x="156" y="417"/>
                        </a:lnTo>
                        <a:lnTo>
                          <a:pt x="193" y="397"/>
                        </a:lnTo>
                        <a:lnTo>
                          <a:pt x="235" y="382"/>
                        </a:lnTo>
                        <a:lnTo>
                          <a:pt x="264" y="323"/>
                        </a:lnTo>
                        <a:lnTo>
                          <a:pt x="302" y="269"/>
                        </a:lnTo>
                        <a:lnTo>
                          <a:pt x="346" y="219"/>
                        </a:lnTo>
                        <a:lnTo>
                          <a:pt x="370" y="194"/>
                        </a:lnTo>
                        <a:lnTo>
                          <a:pt x="391" y="175"/>
                        </a:lnTo>
                        <a:lnTo>
                          <a:pt x="406" y="161"/>
                        </a:lnTo>
                        <a:lnTo>
                          <a:pt x="418" y="149"/>
                        </a:lnTo>
                        <a:lnTo>
                          <a:pt x="427" y="137"/>
                        </a:lnTo>
                        <a:lnTo>
                          <a:pt x="432" y="125"/>
                        </a:lnTo>
                        <a:lnTo>
                          <a:pt x="434" y="109"/>
                        </a:lnTo>
                        <a:lnTo>
                          <a:pt x="432" y="90"/>
                        </a:lnTo>
                        <a:lnTo>
                          <a:pt x="431" y="66"/>
                        </a:lnTo>
                        <a:lnTo>
                          <a:pt x="425" y="36"/>
                        </a:lnTo>
                        <a:lnTo>
                          <a:pt x="425" y="10"/>
                        </a:lnTo>
                        <a:lnTo>
                          <a:pt x="429" y="5"/>
                        </a:lnTo>
                        <a:lnTo>
                          <a:pt x="438" y="1"/>
                        </a:lnTo>
                        <a:lnTo>
                          <a:pt x="45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grpSp>
            <p:nvGrpSpPr>
              <p:cNvPr id="70" name="Group 69"/>
              <p:cNvGrpSpPr/>
              <p:nvPr/>
            </p:nvGrpSpPr>
            <p:grpSpPr>
              <a:xfrm>
                <a:off x="1286126" y="4520503"/>
                <a:ext cx="1577601" cy="998420"/>
                <a:chOff x="6338645" y="2741246"/>
                <a:chExt cx="9070975" cy="5740767"/>
              </a:xfrm>
            </p:grpSpPr>
            <p:grpSp>
              <p:nvGrpSpPr>
                <p:cNvPr id="71" name="Group 70"/>
                <p:cNvGrpSpPr/>
                <p:nvPr/>
              </p:nvGrpSpPr>
              <p:grpSpPr>
                <a:xfrm>
                  <a:off x="6338645" y="4813300"/>
                  <a:ext cx="9070975" cy="3668713"/>
                  <a:chOff x="3235325" y="4724400"/>
                  <a:chExt cx="9070975" cy="3668713"/>
                </a:xfrm>
              </p:grpSpPr>
              <p:sp>
                <p:nvSpPr>
                  <p:cNvPr id="76" name="Freeform 15"/>
                  <p:cNvSpPr>
                    <a:spLocks/>
                  </p:cNvSpPr>
                  <p:nvPr/>
                </p:nvSpPr>
                <p:spPr bwMode="auto">
                  <a:xfrm>
                    <a:off x="3235325" y="4724400"/>
                    <a:ext cx="9070975" cy="3668713"/>
                  </a:xfrm>
                  <a:custGeom>
                    <a:avLst/>
                    <a:gdLst>
                      <a:gd name="T0" fmla="*/ 7 w 5714"/>
                      <a:gd name="T1" fmla="*/ 91 h 2311"/>
                      <a:gd name="T2" fmla="*/ 54 w 5714"/>
                      <a:gd name="T3" fmla="*/ 270 h 2311"/>
                      <a:gd name="T4" fmla="*/ 146 w 5714"/>
                      <a:gd name="T5" fmla="*/ 442 h 2311"/>
                      <a:gd name="T6" fmla="*/ 279 w 5714"/>
                      <a:gd name="T7" fmla="*/ 605 h 2311"/>
                      <a:gd name="T8" fmla="*/ 451 w 5714"/>
                      <a:gd name="T9" fmla="*/ 760 h 2311"/>
                      <a:gd name="T10" fmla="*/ 659 w 5714"/>
                      <a:gd name="T11" fmla="*/ 902 h 2311"/>
                      <a:gd name="T12" fmla="*/ 900 w 5714"/>
                      <a:gd name="T13" fmla="*/ 1032 h 2311"/>
                      <a:gd name="T14" fmla="*/ 1169 w 5714"/>
                      <a:gd name="T15" fmla="*/ 1147 h 2311"/>
                      <a:gd name="T16" fmla="*/ 1466 w 5714"/>
                      <a:gd name="T17" fmla="*/ 1244 h 2311"/>
                      <a:gd name="T18" fmla="*/ 1787 w 5714"/>
                      <a:gd name="T19" fmla="*/ 1322 h 2311"/>
                      <a:gd name="T20" fmla="*/ 2127 w 5714"/>
                      <a:gd name="T21" fmla="*/ 1382 h 2311"/>
                      <a:gd name="T22" fmla="*/ 2484 w 5714"/>
                      <a:gd name="T23" fmla="*/ 1418 h 2311"/>
                      <a:gd name="T24" fmla="*/ 2857 w 5714"/>
                      <a:gd name="T25" fmla="*/ 1430 h 2311"/>
                      <a:gd name="T26" fmla="*/ 3230 w 5714"/>
                      <a:gd name="T27" fmla="*/ 1418 h 2311"/>
                      <a:gd name="T28" fmla="*/ 3588 w 5714"/>
                      <a:gd name="T29" fmla="*/ 1382 h 2311"/>
                      <a:gd name="T30" fmla="*/ 3929 w 5714"/>
                      <a:gd name="T31" fmla="*/ 1322 h 2311"/>
                      <a:gd name="T32" fmla="*/ 4248 w 5714"/>
                      <a:gd name="T33" fmla="*/ 1244 h 2311"/>
                      <a:gd name="T34" fmla="*/ 4545 w 5714"/>
                      <a:gd name="T35" fmla="*/ 1147 h 2311"/>
                      <a:gd name="T36" fmla="*/ 4816 w 5714"/>
                      <a:gd name="T37" fmla="*/ 1032 h 2311"/>
                      <a:gd name="T38" fmla="*/ 5055 w 5714"/>
                      <a:gd name="T39" fmla="*/ 902 h 2311"/>
                      <a:gd name="T40" fmla="*/ 5263 w 5714"/>
                      <a:gd name="T41" fmla="*/ 760 h 2311"/>
                      <a:gd name="T42" fmla="*/ 5435 w 5714"/>
                      <a:gd name="T43" fmla="*/ 605 h 2311"/>
                      <a:gd name="T44" fmla="*/ 5569 w 5714"/>
                      <a:gd name="T45" fmla="*/ 442 h 2311"/>
                      <a:gd name="T46" fmla="*/ 5662 w 5714"/>
                      <a:gd name="T47" fmla="*/ 270 h 2311"/>
                      <a:gd name="T48" fmla="*/ 5709 w 5714"/>
                      <a:gd name="T49" fmla="*/ 91 h 2311"/>
                      <a:gd name="T50" fmla="*/ 5714 w 5714"/>
                      <a:gd name="T51" fmla="*/ 930 h 2311"/>
                      <a:gd name="T52" fmla="*/ 5692 w 5714"/>
                      <a:gd name="T53" fmla="*/ 1109 h 2311"/>
                      <a:gd name="T54" fmla="*/ 5621 w 5714"/>
                      <a:gd name="T55" fmla="*/ 1283 h 2311"/>
                      <a:gd name="T56" fmla="*/ 5508 w 5714"/>
                      <a:gd name="T57" fmla="*/ 1448 h 2311"/>
                      <a:gd name="T58" fmla="*/ 5353 w 5714"/>
                      <a:gd name="T59" fmla="*/ 1602 h 2311"/>
                      <a:gd name="T60" fmla="*/ 5164 w 5714"/>
                      <a:gd name="T61" fmla="*/ 1745 h 2311"/>
                      <a:gd name="T62" fmla="*/ 4939 w 5714"/>
                      <a:gd name="T63" fmla="*/ 1877 h 2311"/>
                      <a:gd name="T64" fmla="*/ 4684 w 5714"/>
                      <a:gd name="T65" fmla="*/ 1991 h 2311"/>
                      <a:gd name="T66" fmla="*/ 4399 w 5714"/>
                      <a:gd name="T67" fmla="*/ 2092 h 2311"/>
                      <a:gd name="T68" fmla="*/ 4091 w 5714"/>
                      <a:gd name="T69" fmla="*/ 2175 h 2311"/>
                      <a:gd name="T70" fmla="*/ 3761 w 5714"/>
                      <a:gd name="T71" fmla="*/ 2240 h 2311"/>
                      <a:gd name="T72" fmla="*/ 3411 w 5714"/>
                      <a:gd name="T73" fmla="*/ 2285 h 2311"/>
                      <a:gd name="T74" fmla="*/ 3046 w 5714"/>
                      <a:gd name="T75" fmla="*/ 2308 h 2311"/>
                      <a:gd name="T76" fmla="*/ 2670 w 5714"/>
                      <a:gd name="T77" fmla="*/ 2308 h 2311"/>
                      <a:gd name="T78" fmla="*/ 2304 w 5714"/>
                      <a:gd name="T79" fmla="*/ 2285 h 2311"/>
                      <a:gd name="T80" fmla="*/ 1955 w 5714"/>
                      <a:gd name="T81" fmla="*/ 2240 h 2311"/>
                      <a:gd name="T82" fmla="*/ 1624 w 5714"/>
                      <a:gd name="T83" fmla="*/ 2175 h 2311"/>
                      <a:gd name="T84" fmla="*/ 1315 w 5714"/>
                      <a:gd name="T85" fmla="*/ 2092 h 2311"/>
                      <a:gd name="T86" fmla="*/ 1032 w 5714"/>
                      <a:gd name="T87" fmla="*/ 1991 h 2311"/>
                      <a:gd name="T88" fmla="*/ 775 w 5714"/>
                      <a:gd name="T89" fmla="*/ 1877 h 2311"/>
                      <a:gd name="T90" fmla="*/ 552 w 5714"/>
                      <a:gd name="T91" fmla="*/ 1745 h 2311"/>
                      <a:gd name="T92" fmla="*/ 361 w 5714"/>
                      <a:gd name="T93" fmla="*/ 1602 h 2311"/>
                      <a:gd name="T94" fmla="*/ 208 w 5714"/>
                      <a:gd name="T95" fmla="*/ 1448 h 2311"/>
                      <a:gd name="T96" fmla="*/ 94 w 5714"/>
                      <a:gd name="T97" fmla="*/ 1283 h 2311"/>
                      <a:gd name="T98" fmla="*/ 24 w 5714"/>
                      <a:gd name="T99" fmla="*/ 1109 h 2311"/>
                      <a:gd name="T100" fmla="*/ 0 w 5714"/>
                      <a:gd name="T101" fmla="*/ 930 h 23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311">
                        <a:moveTo>
                          <a:pt x="0" y="0"/>
                        </a:moveTo>
                        <a:lnTo>
                          <a:pt x="7" y="91"/>
                        </a:lnTo>
                        <a:lnTo>
                          <a:pt x="24" y="181"/>
                        </a:lnTo>
                        <a:lnTo>
                          <a:pt x="54" y="270"/>
                        </a:lnTo>
                        <a:lnTo>
                          <a:pt x="94" y="357"/>
                        </a:lnTo>
                        <a:lnTo>
                          <a:pt x="146" y="442"/>
                        </a:lnTo>
                        <a:lnTo>
                          <a:pt x="208" y="525"/>
                        </a:lnTo>
                        <a:lnTo>
                          <a:pt x="279" y="605"/>
                        </a:lnTo>
                        <a:lnTo>
                          <a:pt x="361" y="685"/>
                        </a:lnTo>
                        <a:lnTo>
                          <a:pt x="451" y="760"/>
                        </a:lnTo>
                        <a:lnTo>
                          <a:pt x="552" y="833"/>
                        </a:lnTo>
                        <a:lnTo>
                          <a:pt x="659" y="902"/>
                        </a:lnTo>
                        <a:lnTo>
                          <a:pt x="775" y="970"/>
                        </a:lnTo>
                        <a:lnTo>
                          <a:pt x="900" y="1032"/>
                        </a:lnTo>
                        <a:lnTo>
                          <a:pt x="1032" y="1091"/>
                        </a:lnTo>
                        <a:lnTo>
                          <a:pt x="1169" y="1147"/>
                        </a:lnTo>
                        <a:lnTo>
                          <a:pt x="1315" y="1197"/>
                        </a:lnTo>
                        <a:lnTo>
                          <a:pt x="1466" y="1244"/>
                        </a:lnTo>
                        <a:lnTo>
                          <a:pt x="1624" y="1286"/>
                        </a:lnTo>
                        <a:lnTo>
                          <a:pt x="1787" y="1322"/>
                        </a:lnTo>
                        <a:lnTo>
                          <a:pt x="1955" y="1355"/>
                        </a:lnTo>
                        <a:lnTo>
                          <a:pt x="2127" y="1382"/>
                        </a:lnTo>
                        <a:lnTo>
                          <a:pt x="2304" y="1402"/>
                        </a:lnTo>
                        <a:lnTo>
                          <a:pt x="2484" y="1418"/>
                        </a:lnTo>
                        <a:lnTo>
                          <a:pt x="2670" y="1427"/>
                        </a:lnTo>
                        <a:lnTo>
                          <a:pt x="2857" y="1430"/>
                        </a:lnTo>
                        <a:lnTo>
                          <a:pt x="3046" y="1427"/>
                        </a:lnTo>
                        <a:lnTo>
                          <a:pt x="3230" y="1418"/>
                        </a:lnTo>
                        <a:lnTo>
                          <a:pt x="3411" y="1402"/>
                        </a:lnTo>
                        <a:lnTo>
                          <a:pt x="3588" y="1382"/>
                        </a:lnTo>
                        <a:lnTo>
                          <a:pt x="3761" y="1355"/>
                        </a:lnTo>
                        <a:lnTo>
                          <a:pt x="3929" y="1322"/>
                        </a:lnTo>
                        <a:lnTo>
                          <a:pt x="4091" y="1286"/>
                        </a:lnTo>
                        <a:lnTo>
                          <a:pt x="4248" y="1244"/>
                        </a:lnTo>
                        <a:lnTo>
                          <a:pt x="4399" y="1197"/>
                        </a:lnTo>
                        <a:lnTo>
                          <a:pt x="4545" y="1147"/>
                        </a:lnTo>
                        <a:lnTo>
                          <a:pt x="4684" y="1091"/>
                        </a:lnTo>
                        <a:lnTo>
                          <a:pt x="4816" y="1032"/>
                        </a:lnTo>
                        <a:lnTo>
                          <a:pt x="4939" y="970"/>
                        </a:lnTo>
                        <a:lnTo>
                          <a:pt x="5055" y="902"/>
                        </a:lnTo>
                        <a:lnTo>
                          <a:pt x="5164" y="833"/>
                        </a:lnTo>
                        <a:lnTo>
                          <a:pt x="5263" y="760"/>
                        </a:lnTo>
                        <a:lnTo>
                          <a:pt x="5353" y="685"/>
                        </a:lnTo>
                        <a:lnTo>
                          <a:pt x="5435" y="605"/>
                        </a:lnTo>
                        <a:lnTo>
                          <a:pt x="5508" y="525"/>
                        </a:lnTo>
                        <a:lnTo>
                          <a:pt x="5569" y="442"/>
                        </a:lnTo>
                        <a:lnTo>
                          <a:pt x="5621" y="357"/>
                        </a:lnTo>
                        <a:lnTo>
                          <a:pt x="5662" y="270"/>
                        </a:lnTo>
                        <a:lnTo>
                          <a:pt x="5692" y="181"/>
                        </a:lnTo>
                        <a:lnTo>
                          <a:pt x="5709" y="91"/>
                        </a:lnTo>
                        <a:lnTo>
                          <a:pt x="5714" y="0"/>
                        </a:lnTo>
                        <a:lnTo>
                          <a:pt x="5714" y="930"/>
                        </a:lnTo>
                        <a:lnTo>
                          <a:pt x="5709" y="1020"/>
                        </a:lnTo>
                        <a:lnTo>
                          <a:pt x="5692" y="1109"/>
                        </a:lnTo>
                        <a:lnTo>
                          <a:pt x="5662" y="1197"/>
                        </a:lnTo>
                        <a:lnTo>
                          <a:pt x="5621" y="1283"/>
                        </a:lnTo>
                        <a:lnTo>
                          <a:pt x="5569" y="1366"/>
                        </a:lnTo>
                        <a:lnTo>
                          <a:pt x="5508" y="1448"/>
                        </a:lnTo>
                        <a:lnTo>
                          <a:pt x="5435" y="1526"/>
                        </a:lnTo>
                        <a:lnTo>
                          <a:pt x="5353" y="1602"/>
                        </a:lnTo>
                        <a:lnTo>
                          <a:pt x="5263" y="1675"/>
                        </a:lnTo>
                        <a:lnTo>
                          <a:pt x="5164" y="1745"/>
                        </a:lnTo>
                        <a:lnTo>
                          <a:pt x="5055" y="1812"/>
                        </a:lnTo>
                        <a:lnTo>
                          <a:pt x="4939" y="1877"/>
                        </a:lnTo>
                        <a:lnTo>
                          <a:pt x="4816" y="1936"/>
                        </a:lnTo>
                        <a:lnTo>
                          <a:pt x="4684" y="1991"/>
                        </a:lnTo>
                        <a:lnTo>
                          <a:pt x="4545" y="2045"/>
                        </a:lnTo>
                        <a:lnTo>
                          <a:pt x="4399" y="2092"/>
                        </a:lnTo>
                        <a:lnTo>
                          <a:pt x="4248" y="2137"/>
                        </a:lnTo>
                        <a:lnTo>
                          <a:pt x="4091" y="2175"/>
                        </a:lnTo>
                        <a:lnTo>
                          <a:pt x="3929" y="2210"/>
                        </a:lnTo>
                        <a:lnTo>
                          <a:pt x="3761" y="2240"/>
                        </a:lnTo>
                        <a:lnTo>
                          <a:pt x="3588" y="2266"/>
                        </a:lnTo>
                        <a:lnTo>
                          <a:pt x="3411" y="2285"/>
                        </a:lnTo>
                        <a:lnTo>
                          <a:pt x="3230" y="2299"/>
                        </a:lnTo>
                        <a:lnTo>
                          <a:pt x="3046" y="2308"/>
                        </a:lnTo>
                        <a:lnTo>
                          <a:pt x="2857" y="2311"/>
                        </a:lnTo>
                        <a:lnTo>
                          <a:pt x="2670" y="2308"/>
                        </a:lnTo>
                        <a:lnTo>
                          <a:pt x="2484" y="2299"/>
                        </a:lnTo>
                        <a:lnTo>
                          <a:pt x="2304" y="2285"/>
                        </a:lnTo>
                        <a:lnTo>
                          <a:pt x="2127" y="2266"/>
                        </a:lnTo>
                        <a:lnTo>
                          <a:pt x="1955" y="2240"/>
                        </a:lnTo>
                        <a:lnTo>
                          <a:pt x="1787" y="2210"/>
                        </a:lnTo>
                        <a:lnTo>
                          <a:pt x="1624" y="2175"/>
                        </a:lnTo>
                        <a:lnTo>
                          <a:pt x="1466" y="2137"/>
                        </a:lnTo>
                        <a:lnTo>
                          <a:pt x="1315" y="2092"/>
                        </a:lnTo>
                        <a:lnTo>
                          <a:pt x="1169" y="2045"/>
                        </a:lnTo>
                        <a:lnTo>
                          <a:pt x="1032" y="1991"/>
                        </a:lnTo>
                        <a:lnTo>
                          <a:pt x="900" y="1936"/>
                        </a:lnTo>
                        <a:lnTo>
                          <a:pt x="775" y="1877"/>
                        </a:lnTo>
                        <a:lnTo>
                          <a:pt x="659" y="1812"/>
                        </a:lnTo>
                        <a:lnTo>
                          <a:pt x="552" y="1745"/>
                        </a:lnTo>
                        <a:lnTo>
                          <a:pt x="451" y="1675"/>
                        </a:lnTo>
                        <a:lnTo>
                          <a:pt x="361" y="1602"/>
                        </a:lnTo>
                        <a:lnTo>
                          <a:pt x="279" y="1526"/>
                        </a:lnTo>
                        <a:lnTo>
                          <a:pt x="208" y="1448"/>
                        </a:lnTo>
                        <a:lnTo>
                          <a:pt x="146" y="1366"/>
                        </a:lnTo>
                        <a:lnTo>
                          <a:pt x="94" y="1283"/>
                        </a:lnTo>
                        <a:lnTo>
                          <a:pt x="54" y="1197"/>
                        </a:lnTo>
                        <a:lnTo>
                          <a:pt x="24" y="1109"/>
                        </a:lnTo>
                        <a:lnTo>
                          <a:pt x="7" y="1020"/>
                        </a:lnTo>
                        <a:lnTo>
                          <a:pt x="0" y="9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solidFill>
                      <a:schemeClr val="accent1">
                        <a:lumMod val="75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77" name="Freeform 16"/>
                  <p:cNvSpPr>
                    <a:spLocks/>
                  </p:cNvSpPr>
                  <p:nvPr/>
                </p:nvSpPr>
                <p:spPr bwMode="auto">
                  <a:xfrm>
                    <a:off x="3759200" y="5773738"/>
                    <a:ext cx="349250" cy="1725613"/>
                  </a:xfrm>
                  <a:custGeom>
                    <a:avLst/>
                    <a:gdLst>
                      <a:gd name="T0" fmla="*/ 0 w 220"/>
                      <a:gd name="T1" fmla="*/ 0 h 1087"/>
                      <a:gd name="T2" fmla="*/ 67 w 220"/>
                      <a:gd name="T3" fmla="*/ 60 h 1087"/>
                      <a:gd name="T4" fmla="*/ 140 w 220"/>
                      <a:gd name="T5" fmla="*/ 118 h 1087"/>
                      <a:gd name="T6" fmla="*/ 220 w 220"/>
                      <a:gd name="T7" fmla="*/ 175 h 1087"/>
                      <a:gd name="T8" fmla="*/ 220 w 220"/>
                      <a:gd name="T9" fmla="*/ 1087 h 1087"/>
                      <a:gd name="T10" fmla="*/ 140 w 220"/>
                      <a:gd name="T11" fmla="*/ 1033 h 1087"/>
                      <a:gd name="T12" fmla="*/ 67 w 220"/>
                      <a:gd name="T13" fmla="*/ 976 h 1087"/>
                      <a:gd name="T14" fmla="*/ 0 w 220"/>
                      <a:gd name="T15" fmla="*/ 919 h 1087"/>
                      <a:gd name="T16" fmla="*/ 0 w 220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20" h="1087">
                        <a:moveTo>
                          <a:pt x="0" y="0"/>
                        </a:moveTo>
                        <a:lnTo>
                          <a:pt x="67" y="60"/>
                        </a:lnTo>
                        <a:lnTo>
                          <a:pt x="140" y="118"/>
                        </a:lnTo>
                        <a:lnTo>
                          <a:pt x="220" y="175"/>
                        </a:lnTo>
                        <a:lnTo>
                          <a:pt x="220" y="1087"/>
                        </a:lnTo>
                        <a:lnTo>
                          <a:pt x="140" y="1033"/>
                        </a:lnTo>
                        <a:lnTo>
                          <a:pt x="67" y="976"/>
                        </a:lnTo>
                        <a:lnTo>
                          <a:pt x="0" y="9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78" name="Freeform 17"/>
                  <p:cNvSpPr>
                    <a:spLocks/>
                  </p:cNvSpPr>
                  <p:nvPr/>
                </p:nvSpPr>
                <p:spPr bwMode="auto">
                  <a:xfrm>
                    <a:off x="11436350" y="5773738"/>
                    <a:ext cx="347663" cy="1725613"/>
                  </a:xfrm>
                  <a:custGeom>
                    <a:avLst/>
                    <a:gdLst>
                      <a:gd name="T0" fmla="*/ 219 w 219"/>
                      <a:gd name="T1" fmla="*/ 0 h 1087"/>
                      <a:gd name="T2" fmla="*/ 219 w 219"/>
                      <a:gd name="T3" fmla="*/ 919 h 1087"/>
                      <a:gd name="T4" fmla="*/ 151 w 219"/>
                      <a:gd name="T5" fmla="*/ 976 h 1087"/>
                      <a:gd name="T6" fmla="*/ 78 w 219"/>
                      <a:gd name="T7" fmla="*/ 1033 h 1087"/>
                      <a:gd name="T8" fmla="*/ 0 w 219"/>
                      <a:gd name="T9" fmla="*/ 1087 h 1087"/>
                      <a:gd name="T10" fmla="*/ 0 w 219"/>
                      <a:gd name="T11" fmla="*/ 175 h 1087"/>
                      <a:gd name="T12" fmla="*/ 78 w 219"/>
                      <a:gd name="T13" fmla="*/ 118 h 1087"/>
                      <a:gd name="T14" fmla="*/ 151 w 219"/>
                      <a:gd name="T15" fmla="*/ 60 h 1087"/>
                      <a:gd name="T16" fmla="*/ 219 w 219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19" h="1087">
                        <a:moveTo>
                          <a:pt x="219" y="0"/>
                        </a:moveTo>
                        <a:lnTo>
                          <a:pt x="219" y="919"/>
                        </a:lnTo>
                        <a:lnTo>
                          <a:pt x="151" y="976"/>
                        </a:lnTo>
                        <a:lnTo>
                          <a:pt x="78" y="1033"/>
                        </a:lnTo>
                        <a:lnTo>
                          <a:pt x="0" y="1087"/>
                        </a:lnTo>
                        <a:lnTo>
                          <a:pt x="0" y="175"/>
                        </a:lnTo>
                        <a:lnTo>
                          <a:pt x="78" y="118"/>
                        </a:lnTo>
                        <a:lnTo>
                          <a:pt x="151" y="60"/>
                        </a:lnTo>
                        <a:lnTo>
                          <a:pt x="21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79" name="Freeform 18"/>
                  <p:cNvSpPr>
                    <a:spLocks/>
                  </p:cNvSpPr>
                  <p:nvPr/>
                </p:nvSpPr>
                <p:spPr bwMode="auto">
                  <a:xfrm>
                    <a:off x="4457700" y="6267450"/>
                    <a:ext cx="347663" cy="1598613"/>
                  </a:xfrm>
                  <a:custGeom>
                    <a:avLst/>
                    <a:gdLst>
                      <a:gd name="T0" fmla="*/ 0 w 219"/>
                      <a:gd name="T1" fmla="*/ 0 h 1007"/>
                      <a:gd name="T2" fmla="*/ 106 w 219"/>
                      <a:gd name="T3" fmla="*/ 53 h 1007"/>
                      <a:gd name="T4" fmla="*/ 219 w 219"/>
                      <a:gd name="T5" fmla="*/ 106 h 1007"/>
                      <a:gd name="T6" fmla="*/ 219 w 219"/>
                      <a:gd name="T7" fmla="*/ 1007 h 1007"/>
                      <a:gd name="T8" fmla="*/ 106 w 219"/>
                      <a:gd name="T9" fmla="*/ 959 h 1007"/>
                      <a:gd name="T10" fmla="*/ 0 w 219"/>
                      <a:gd name="T11" fmla="*/ 905 h 1007"/>
                      <a:gd name="T12" fmla="*/ 0 w 219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1007">
                        <a:moveTo>
                          <a:pt x="0" y="0"/>
                        </a:moveTo>
                        <a:lnTo>
                          <a:pt x="106" y="53"/>
                        </a:lnTo>
                        <a:lnTo>
                          <a:pt x="219" y="106"/>
                        </a:lnTo>
                        <a:lnTo>
                          <a:pt x="219" y="1007"/>
                        </a:lnTo>
                        <a:lnTo>
                          <a:pt x="106" y="959"/>
                        </a:lnTo>
                        <a:lnTo>
                          <a:pt x="0" y="90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80" name="Freeform 19"/>
                  <p:cNvSpPr>
                    <a:spLocks/>
                  </p:cNvSpPr>
                  <p:nvPr/>
                </p:nvSpPr>
                <p:spPr bwMode="auto">
                  <a:xfrm>
                    <a:off x="10737850" y="6267450"/>
                    <a:ext cx="349250" cy="1598613"/>
                  </a:xfrm>
                  <a:custGeom>
                    <a:avLst/>
                    <a:gdLst>
                      <a:gd name="T0" fmla="*/ 220 w 220"/>
                      <a:gd name="T1" fmla="*/ 0 h 1007"/>
                      <a:gd name="T2" fmla="*/ 220 w 220"/>
                      <a:gd name="T3" fmla="*/ 905 h 1007"/>
                      <a:gd name="T4" fmla="*/ 112 w 220"/>
                      <a:gd name="T5" fmla="*/ 959 h 1007"/>
                      <a:gd name="T6" fmla="*/ 0 w 220"/>
                      <a:gd name="T7" fmla="*/ 1007 h 1007"/>
                      <a:gd name="T8" fmla="*/ 0 w 220"/>
                      <a:gd name="T9" fmla="*/ 106 h 1007"/>
                      <a:gd name="T10" fmla="*/ 112 w 220"/>
                      <a:gd name="T11" fmla="*/ 53 h 1007"/>
                      <a:gd name="T12" fmla="*/ 220 w 220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1007">
                        <a:moveTo>
                          <a:pt x="220" y="0"/>
                        </a:moveTo>
                        <a:lnTo>
                          <a:pt x="220" y="905"/>
                        </a:lnTo>
                        <a:lnTo>
                          <a:pt x="112" y="959"/>
                        </a:lnTo>
                        <a:lnTo>
                          <a:pt x="0" y="1007"/>
                        </a:lnTo>
                        <a:lnTo>
                          <a:pt x="0" y="106"/>
                        </a:lnTo>
                        <a:lnTo>
                          <a:pt x="112" y="5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81" name="Freeform 20"/>
                  <p:cNvSpPr>
                    <a:spLocks/>
                  </p:cNvSpPr>
                  <p:nvPr/>
                </p:nvSpPr>
                <p:spPr bwMode="auto">
                  <a:xfrm>
                    <a:off x="5154613" y="6575425"/>
                    <a:ext cx="347663" cy="1530350"/>
                  </a:xfrm>
                  <a:custGeom>
                    <a:avLst/>
                    <a:gdLst>
                      <a:gd name="T0" fmla="*/ 0 w 219"/>
                      <a:gd name="T1" fmla="*/ 0 h 964"/>
                      <a:gd name="T2" fmla="*/ 108 w 219"/>
                      <a:gd name="T3" fmla="*/ 37 h 964"/>
                      <a:gd name="T4" fmla="*/ 219 w 219"/>
                      <a:gd name="T5" fmla="*/ 71 h 964"/>
                      <a:gd name="T6" fmla="*/ 219 w 219"/>
                      <a:gd name="T7" fmla="*/ 964 h 964"/>
                      <a:gd name="T8" fmla="*/ 108 w 219"/>
                      <a:gd name="T9" fmla="*/ 931 h 964"/>
                      <a:gd name="T10" fmla="*/ 0 w 219"/>
                      <a:gd name="T11" fmla="*/ 897 h 964"/>
                      <a:gd name="T12" fmla="*/ 0 w 219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64">
                        <a:moveTo>
                          <a:pt x="0" y="0"/>
                        </a:moveTo>
                        <a:lnTo>
                          <a:pt x="108" y="37"/>
                        </a:lnTo>
                        <a:lnTo>
                          <a:pt x="219" y="71"/>
                        </a:lnTo>
                        <a:lnTo>
                          <a:pt x="219" y="964"/>
                        </a:lnTo>
                        <a:lnTo>
                          <a:pt x="108" y="931"/>
                        </a:lnTo>
                        <a:lnTo>
                          <a:pt x="0" y="89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82" name="Freeform 21"/>
                  <p:cNvSpPr>
                    <a:spLocks/>
                  </p:cNvSpPr>
                  <p:nvPr/>
                </p:nvSpPr>
                <p:spPr bwMode="auto">
                  <a:xfrm>
                    <a:off x="10040938" y="6575425"/>
                    <a:ext cx="346075" cy="1530350"/>
                  </a:xfrm>
                  <a:custGeom>
                    <a:avLst/>
                    <a:gdLst>
                      <a:gd name="T0" fmla="*/ 218 w 218"/>
                      <a:gd name="T1" fmla="*/ 0 h 964"/>
                      <a:gd name="T2" fmla="*/ 218 w 218"/>
                      <a:gd name="T3" fmla="*/ 897 h 964"/>
                      <a:gd name="T4" fmla="*/ 111 w 218"/>
                      <a:gd name="T5" fmla="*/ 931 h 964"/>
                      <a:gd name="T6" fmla="*/ 0 w 218"/>
                      <a:gd name="T7" fmla="*/ 964 h 964"/>
                      <a:gd name="T8" fmla="*/ 0 w 218"/>
                      <a:gd name="T9" fmla="*/ 71 h 964"/>
                      <a:gd name="T10" fmla="*/ 111 w 218"/>
                      <a:gd name="T11" fmla="*/ 37 h 964"/>
                      <a:gd name="T12" fmla="*/ 218 w 218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8" h="964">
                        <a:moveTo>
                          <a:pt x="218" y="0"/>
                        </a:moveTo>
                        <a:lnTo>
                          <a:pt x="218" y="897"/>
                        </a:lnTo>
                        <a:lnTo>
                          <a:pt x="111" y="931"/>
                        </a:lnTo>
                        <a:lnTo>
                          <a:pt x="0" y="964"/>
                        </a:lnTo>
                        <a:lnTo>
                          <a:pt x="0" y="71"/>
                        </a:lnTo>
                        <a:lnTo>
                          <a:pt x="111" y="37"/>
                        </a:lnTo>
                        <a:lnTo>
                          <a:pt x="2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83" name="Freeform 22"/>
                  <p:cNvSpPr>
                    <a:spLocks/>
                  </p:cNvSpPr>
                  <p:nvPr/>
                </p:nvSpPr>
                <p:spPr bwMode="auto">
                  <a:xfrm>
                    <a:off x="6027738" y="6823075"/>
                    <a:ext cx="347663" cy="1470025"/>
                  </a:xfrm>
                  <a:custGeom>
                    <a:avLst/>
                    <a:gdLst>
                      <a:gd name="T0" fmla="*/ 0 w 219"/>
                      <a:gd name="T1" fmla="*/ 0 h 926"/>
                      <a:gd name="T2" fmla="*/ 108 w 219"/>
                      <a:gd name="T3" fmla="*/ 23 h 926"/>
                      <a:gd name="T4" fmla="*/ 219 w 219"/>
                      <a:gd name="T5" fmla="*/ 42 h 926"/>
                      <a:gd name="T6" fmla="*/ 219 w 219"/>
                      <a:gd name="T7" fmla="*/ 926 h 926"/>
                      <a:gd name="T8" fmla="*/ 108 w 219"/>
                      <a:gd name="T9" fmla="*/ 909 h 926"/>
                      <a:gd name="T10" fmla="*/ 0 w 219"/>
                      <a:gd name="T11" fmla="*/ 888 h 926"/>
                      <a:gd name="T12" fmla="*/ 0 w 219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26">
                        <a:moveTo>
                          <a:pt x="0" y="0"/>
                        </a:moveTo>
                        <a:lnTo>
                          <a:pt x="108" y="23"/>
                        </a:lnTo>
                        <a:lnTo>
                          <a:pt x="219" y="42"/>
                        </a:lnTo>
                        <a:lnTo>
                          <a:pt x="219" y="926"/>
                        </a:lnTo>
                        <a:lnTo>
                          <a:pt x="108" y="909"/>
                        </a:lnTo>
                        <a:lnTo>
                          <a:pt x="0" y="88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84" name="Freeform 23"/>
                  <p:cNvSpPr>
                    <a:spLocks/>
                  </p:cNvSpPr>
                  <p:nvPr/>
                </p:nvSpPr>
                <p:spPr bwMode="auto">
                  <a:xfrm>
                    <a:off x="9167813" y="6823075"/>
                    <a:ext cx="349250" cy="1470025"/>
                  </a:xfrm>
                  <a:custGeom>
                    <a:avLst/>
                    <a:gdLst>
                      <a:gd name="T0" fmla="*/ 220 w 220"/>
                      <a:gd name="T1" fmla="*/ 0 h 926"/>
                      <a:gd name="T2" fmla="*/ 220 w 220"/>
                      <a:gd name="T3" fmla="*/ 888 h 926"/>
                      <a:gd name="T4" fmla="*/ 111 w 220"/>
                      <a:gd name="T5" fmla="*/ 909 h 926"/>
                      <a:gd name="T6" fmla="*/ 0 w 220"/>
                      <a:gd name="T7" fmla="*/ 926 h 926"/>
                      <a:gd name="T8" fmla="*/ 0 w 220"/>
                      <a:gd name="T9" fmla="*/ 42 h 926"/>
                      <a:gd name="T10" fmla="*/ 111 w 220"/>
                      <a:gd name="T11" fmla="*/ 23 h 926"/>
                      <a:gd name="T12" fmla="*/ 220 w 220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926">
                        <a:moveTo>
                          <a:pt x="220" y="0"/>
                        </a:moveTo>
                        <a:lnTo>
                          <a:pt x="220" y="888"/>
                        </a:lnTo>
                        <a:lnTo>
                          <a:pt x="111" y="909"/>
                        </a:lnTo>
                        <a:lnTo>
                          <a:pt x="0" y="926"/>
                        </a:lnTo>
                        <a:lnTo>
                          <a:pt x="0" y="42"/>
                        </a:lnTo>
                        <a:lnTo>
                          <a:pt x="111" y="2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85" name="Freeform 24"/>
                  <p:cNvSpPr>
                    <a:spLocks/>
                  </p:cNvSpPr>
                  <p:nvPr/>
                </p:nvSpPr>
                <p:spPr bwMode="auto">
                  <a:xfrm>
                    <a:off x="7073900" y="6975475"/>
                    <a:ext cx="347663" cy="1417638"/>
                  </a:xfrm>
                  <a:custGeom>
                    <a:avLst/>
                    <a:gdLst>
                      <a:gd name="T0" fmla="*/ 0 w 219"/>
                      <a:gd name="T1" fmla="*/ 0 h 893"/>
                      <a:gd name="T2" fmla="*/ 110 w 219"/>
                      <a:gd name="T3" fmla="*/ 7 h 893"/>
                      <a:gd name="T4" fmla="*/ 219 w 219"/>
                      <a:gd name="T5" fmla="*/ 12 h 893"/>
                      <a:gd name="T6" fmla="*/ 219 w 219"/>
                      <a:gd name="T7" fmla="*/ 893 h 893"/>
                      <a:gd name="T8" fmla="*/ 110 w 219"/>
                      <a:gd name="T9" fmla="*/ 890 h 893"/>
                      <a:gd name="T10" fmla="*/ 0 w 219"/>
                      <a:gd name="T11" fmla="*/ 881 h 893"/>
                      <a:gd name="T12" fmla="*/ 0 w 219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893">
                        <a:moveTo>
                          <a:pt x="0" y="0"/>
                        </a:moveTo>
                        <a:lnTo>
                          <a:pt x="110" y="7"/>
                        </a:lnTo>
                        <a:lnTo>
                          <a:pt x="219" y="12"/>
                        </a:lnTo>
                        <a:lnTo>
                          <a:pt x="219" y="893"/>
                        </a:lnTo>
                        <a:lnTo>
                          <a:pt x="110" y="890"/>
                        </a:lnTo>
                        <a:lnTo>
                          <a:pt x="0" y="88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86" name="Freeform 25"/>
                  <p:cNvSpPr>
                    <a:spLocks/>
                  </p:cNvSpPr>
                  <p:nvPr/>
                </p:nvSpPr>
                <p:spPr bwMode="auto">
                  <a:xfrm>
                    <a:off x="8120063" y="6975475"/>
                    <a:ext cx="350838" cy="1417638"/>
                  </a:xfrm>
                  <a:custGeom>
                    <a:avLst/>
                    <a:gdLst>
                      <a:gd name="T0" fmla="*/ 221 w 221"/>
                      <a:gd name="T1" fmla="*/ 0 h 893"/>
                      <a:gd name="T2" fmla="*/ 221 w 221"/>
                      <a:gd name="T3" fmla="*/ 881 h 893"/>
                      <a:gd name="T4" fmla="*/ 110 w 221"/>
                      <a:gd name="T5" fmla="*/ 890 h 893"/>
                      <a:gd name="T6" fmla="*/ 0 w 221"/>
                      <a:gd name="T7" fmla="*/ 893 h 893"/>
                      <a:gd name="T8" fmla="*/ 0 w 221"/>
                      <a:gd name="T9" fmla="*/ 12 h 893"/>
                      <a:gd name="T10" fmla="*/ 110 w 221"/>
                      <a:gd name="T11" fmla="*/ 7 h 893"/>
                      <a:gd name="T12" fmla="*/ 221 w 221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1" h="893">
                        <a:moveTo>
                          <a:pt x="221" y="0"/>
                        </a:moveTo>
                        <a:lnTo>
                          <a:pt x="221" y="881"/>
                        </a:lnTo>
                        <a:lnTo>
                          <a:pt x="110" y="890"/>
                        </a:lnTo>
                        <a:lnTo>
                          <a:pt x="0" y="893"/>
                        </a:lnTo>
                        <a:lnTo>
                          <a:pt x="0" y="12"/>
                        </a:lnTo>
                        <a:lnTo>
                          <a:pt x="110" y="7"/>
                        </a:lnTo>
                        <a:lnTo>
                          <a:pt x="221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72" name="Group 71"/>
                <p:cNvGrpSpPr/>
                <p:nvPr/>
              </p:nvGrpSpPr>
              <p:grpSpPr>
                <a:xfrm>
                  <a:off x="6338645" y="2741246"/>
                  <a:ext cx="9070975" cy="4368800"/>
                  <a:chOff x="3235325" y="2628900"/>
                  <a:chExt cx="9070975" cy="4368800"/>
                </a:xfrm>
              </p:grpSpPr>
              <p:sp>
                <p:nvSpPr>
                  <p:cNvPr id="73" name="Freeform 26"/>
                  <p:cNvSpPr>
                    <a:spLocks/>
                  </p:cNvSpPr>
                  <p:nvPr/>
                </p:nvSpPr>
                <p:spPr bwMode="auto">
                  <a:xfrm>
                    <a:off x="3235325" y="2628900"/>
                    <a:ext cx="9070975" cy="4368800"/>
                  </a:xfrm>
                  <a:custGeom>
                    <a:avLst/>
                    <a:gdLst>
                      <a:gd name="T0" fmla="*/ 3038 w 5714"/>
                      <a:gd name="T1" fmla="*/ 2 h 2752"/>
                      <a:gd name="T2" fmla="*/ 3390 w 5714"/>
                      <a:gd name="T3" fmla="*/ 21 h 2752"/>
                      <a:gd name="T4" fmla="*/ 3728 w 5714"/>
                      <a:gd name="T5" fmla="*/ 59 h 2752"/>
                      <a:gd name="T6" fmla="*/ 4047 w 5714"/>
                      <a:gd name="T7" fmla="*/ 115 h 2752"/>
                      <a:gd name="T8" fmla="*/ 4349 w 5714"/>
                      <a:gd name="T9" fmla="*/ 186 h 2752"/>
                      <a:gd name="T10" fmla="*/ 4627 w 5714"/>
                      <a:gd name="T11" fmla="*/ 273 h 2752"/>
                      <a:gd name="T12" fmla="*/ 4878 w 5714"/>
                      <a:gd name="T13" fmla="*/ 374 h 2752"/>
                      <a:gd name="T14" fmla="*/ 5102 w 5714"/>
                      <a:gd name="T15" fmla="*/ 488 h 2752"/>
                      <a:gd name="T16" fmla="*/ 5296 w 5714"/>
                      <a:gd name="T17" fmla="*/ 617 h 2752"/>
                      <a:gd name="T18" fmla="*/ 5456 w 5714"/>
                      <a:gd name="T19" fmla="*/ 756 h 2752"/>
                      <a:gd name="T20" fmla="*/ 5581 w 5714"/>
                      <a:gd name="T21" fmla="*/ 905 h 2752"/>
                      <a:gd name="T22" fmla="*/ 5666 w 5714"/>
                      <a:gd name="T23" fmla="*/ 1065 h 2752"/>
                      <a:gd name="T24" fmla="*/ 5709 w 5714"/>
                      <a:gd name="T25" fmla="*/ 1233 h 2752"/>
                      <a:gd name="T26" fmla="*/ 5709 w 5714"/>
                      <a:gd name="T27" fmla="*/ 1412 h 2752"/>
                      <a:gd name="T28" fmla="*/ 5662 w 5714"/>
                      <a:gd name="T29" fmla="*/ 1590 h 2752"/>
                      <a:gd name="T30" fmla="*/ 5569 w 5714"/>
                      <a:gd name="T31" fmla="*/ 1762 h 2752"/>
                      <a:gd name="T32" fmla="*/ 5435 w 5714"/>
                      <a:gd name="T33" fmla="*/ 1927 h 2752"/>
                      <a:gd name="T34" fmla="*/ 5263 w 5714"/>
                      <a:gd name="T35" fmla="*/ 2081 h 2752"/>
                      <a:gd name="T36" fmla="*/ 5055 w 5714"/>
                      <a:gd name="T37" fmla="*/ 2224 h 2752"/>
                      <a:gd name="T38" fmla="*/ 4816 w 5714"/>
                      <a:gd name="T39" fmla="*/ 2352 h 2752"/>
                      <a:gd name="T40" fmla="*/ 4545 w 5714"/>
                      <a:gd name="T41" fmla="*/ 2467 h 2752"/>
                      <a:gd name="T42" fmla="*/ 4248 w 5714"/>
                      <a:gd name="T43" fmla="*/ 2564 h 2752"/>
                      <a:gd name="T44" fmla="*/ 3929 w 5714"/>
                      <a:gd name="T45" fmla="*/ 2644 h 2752"/>
                      <a:gd name="T46" fmla="*/ 3588 w 5714"/>
                      <a:gd name="T47" fmla="*/ 2702 h 2752"/>
                      <a:gd name="T48" fmla="*/ 3230 w 5714"/>
                      <a:gd name="T49" fmla="*/ 2738 h 2752"/>
                      <a:gd name="T50" fmla="*/ 2857 w 5714"/>
                      <a:gd name="T51" fmla="*/ 2752 h 2752"/>
                      <a:gd name="T52" fmla="*/ 2484 w 5714"/>
                      <a:gd name="T53" fmla="*/ 2738 h 2752"/>
                      <a:gd name="T54" fmla="*/ 2127 w 5714"/>
                      <a:gd name="T55" fmla="*/ 2702 h 2752"/>
                      <a:gd name="T56" fmla="*/ 1787 w 5714"/>
                      <a:gd name="T57" fmla="*/ 2644 h 2752"/>
                      <a:gd name="T58" fmla="*/ 1466 w 5714"/>
                      <a:gd name="T59" fmla="*/ 2564 h 2752"/>
                      <a:gd name="T60" fmla="*/ 1169 w 5714"/>
                      <a:gd name="T61" fmla="*/ 2467 h 2752"/>
                      <a:gd name="T62" fmla="*/ 900 w 5714"/>
                      <a:gd name="T63" fmla="*/ 2352 h 2752"/>
                      <a:gd name="T64" fmla="*/ 659 w 5714"/>
                      <a:gd name="T65" fmla="*/ 2224 h 2752"/>
                      <a:gd name="T66" fmla="*/ 451 w 5714"/>
                      <a:gd name="T67" fmla="*/ 2081 h 2752"/>
                      <a:gd name="T68" fmla="*/ 279 w 5714"/>
                      <a:gd name="T69" fmla="*/ 1927 h 2752"/>
                      <a:gd name="T70" fmla="*/ 146 w 5714"/>
                      <a:gd name="T71" fmla="*/ 1762 h 2752"/>
                      <a:gd name="T72" fmla="*/ 54 w 5714"/>
                      <a:gd name="T73" fmla="*/ 1590 h 2752"/>
                      <a:gd name="T74" fmla="*/ 7 w 5714"/>
                      <a:gd name="T75" fmla="*/ 1412 h 2752"/>
                      <a:gd name="T76" fmla="*/ 5 w 5714"/>
                      <a:gd name="T77" fmla="*/ 1233 h 2752"/>
                      <a:gd name="T78" fmla="*/ 50 w 5714"/>
                      <a:gd name="T79" fmla="*/ 1065 h 2752"/>
                      <a:gd name="T80" fmla="*/ 135 w 5714"/>
                      <a:gd name="T81" fmla="*/ 905 h 2752"/>
                      <a:gd name="T82" fmla="*/ 258 w 5714"/>
                      <a:gd name="T83" fmla="*/ 756 h 2752"/>
                      <a:gd name="T84" fmla="*/ 420 w 5714"/>
                      <a:gd name="T85" fmla="*/ 617 h 2752"/>
                      <a:gd name="T86" fmla="*/ 612 w 5714"/>
                      <a:gd name="T87" fmla="*/ 488 h 2752"/>
                      <a:gd name="T88" fmla="*/ 836 w 5714"/>
                      <a:gd name="T89" fmla="*/ 374 h 2752"/>
                      <a:gd name="T90" fmla="*/ 1089 w 5714"/>
                      <a:gd name="T91" fmla="*/ 273 h 2752"/>
                      <a:gd name="T92" fmla="*/ 1367 w 5714"/>
                      <a:gd name="T93" fmla="*/ 186 h 2752"/>
                      <a:gd name="T94" fmla="*/ 1667 w 5714"/>
                      <a:gd name="T95" fmla="*/ 115 h 2752"/>
                      <a:gd name="T96" fmla="*/ 1986 w 5714"/>
                      <a:gd name="T97" fmla="*/ 59 h 2752"/>
                      <a:gd name="T98" fmla="*/ 2325 w 5714"/>
                      <a:gd name="T99" fmla="*/ 21 h 2752"/>
                      <a:gd name="T100" fmla="*/ 2677 w 5714"/>
                      <a:gd name="T101" fmla="*/ 2 h 2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752">
                        <a:moveTo>
                          <a:pt x="2857" y="0"/>
                        </a:moveTo>
                        <a:lnTo>
                          <a:pt x="3038" y="2"/>
                        </a:lnTo>
                        <a:lnTo>
                          <a:pt x="3216" y="9"/>
                        </a:lnTo>
                        <a:lnTo>
                          <a:pt x="3390" y="21"/>
                        </a:lnTo>
                        <a:lnTo>
                          <a:pt x="3561" y="38"/>
                        </a:lnTo>
                        <a:lnTo>
                          <a:pt x="3728" y="59"/>
                        </a:lnTo>
                        <a:lnTo>
                          <a:pt x="3891" y="85"/>
                        </a:lnTo>
                        <a:lnTo>
                          <a:pt x="4047" y="115"/>
                        </a:lnTo>
                        <a:lnTo>
                          <a:pt x="4202" y="148"/>
                        </a:lnTo>
                        <a:lnTo>
                          <a:pt x="4349" y="186"/>
                        </a:lnTo>
                        <a:lnTo>
                          <a:pt x="4490" y="228"/>
                        </a:lnTo>
                        <a:lnTo>
                          <a:pt x="4627" y="273"/>
                        </a:lnTo>
                        <a:lnTo>
                          <a:pt x="4755" y="321"/>
                        </a:lnTo>
                        <a:lnTo>
                          <a:pt x="4878" y="374"/>
                        </a:lnTo>
                        <a:lnTo>
                          <a:pt x="4994" y="429"/>
                        </a:lnTo>
                        <a:lnTo>
                          <a:pt x="5102" y="488"/>
                        </a:lnTo>
                        <a:lnTo>
                          <a:pt x="5203" y="551"/>
                        </a:lnTo>
                        <a:lnTo>
                          <a:pt x="5296" y="617"/>
                        </a:lnTo>
                        <a:lnTo>
                          <a:pt x="5380" y="685"/>
                        </a:lnTo>
                        <a:lnTo>
                          <a:pt x="5456" y="756"/>
                        </a:lnTo>
                        <a:lnTo>
                          <a:pt x="5524" y="829"/>
                        </a:lnTo>
                        <a:lnTo>
                          <a:pt x="5581" y="905"/>
                        </a:lnTo>
                        <a:lnTo>
                          <a:pt x="5628" y="985"/>
                        </a:lnTo>
                        <a:lnTo>
                          <a:pt x="5666" y="1065"/>
                        </a:lnTo>
                        <a:lnTo>
                          <a:pt x="5694" y="1148"/>
                        </a:lnTo>
                        <a:lnTo>
                          <a:pt x="5709" y="1233"/>
                        </a:lnTo>
                        <a:lnTo>
                          <a:pt x="5714" y="1320"/>
                        </a:lnTo>
                        <a:lnTo>
                          <a:pt x="5709" y="1412"/>
                        </a:lnTo>
                        <a:lnTo>
                          <a:pt x="5692" y="1501"/>
                        </a:lnTo>
                        <a:lnTo>
                          <a:pt x="5662" y="1590"/>
                        </a:lnTo>
                        <a:lnTo>
                          <a:pt x="5621" y="1677"/>
                        </a:lnTo>
                        <a:lnTo>
                          <a:pt x="5569" y="1762"/>
                        </a:lnTo>
                        <a:lnTo>
                          <a:pt x="5508" y="1845"/>
                        </a:lnTo>
                        <a:lnTo>
                          <a:pt x="5435" y="1927"/>
                        </a:lnTo>
                        <a:lnTo>
                          <a:pt x="5353" y="2005"/>
                        </a:lnTo>
                        <a:lnTo>
                          <a:pt x="5263" y="2081"/>
                        </a:lnTo>
                        <a:lnTo>
                          <a:pt x="5164" y="2154"/>
                        </a:lnTo>
                        <a:lnTo>
                          <a:pt x="5055" y="2224"/>
                        </a:lnTo>
                        <a:lnTo>
                          <a:pt x="4939" y="2290"/>
                        </a:lnTo>
                        <a:lnTo>
                          <a:pt x="4816" y="2352"/>
                        </a:lnTo>
                        <a:lnTo>
                          <a:pt x="4684" y="2411"/>
                        </a:lnTo>
                        <a:lnTo>
                          <a:pt x="4545" y="2467"/>
                        </a:lnTo>
                        <a:lnTo>
                          <a:pt x="4399" y="2517"/>
                        </a:lnTo>
                        <a:lnTo>
                          <a:pt x="4248" y="2564"/>
                        </a:lnTo>
                        <a:lnTo>
                          <a:pt x="4091" y="2606"/>
                        </a:lnTo>
                        <a:lnTo>
                          <a:pt x="3929" y="2644"/>
                        </a:lnTo>
                        <a:lnTo>
                          <a:pt x="3761" y="2675"/>
                        </a:lnTo>
                        <a:lnTo>
                          <a:pt x="3588" y="2702"/>
                        </a:lnTo>
                        <a:lnTo>
                          <a:pt x="3411" y="2724"/>
                        </a:lnTo>
                        <a:lnTo>
                          <a:pt x="3230" y="2738"/>
                        </a:lnTo>
                        <a:lnTo>
                          <a:pt x="3046" y="2748"/>
                        </a:lnTo>
                        <a:lnTo>
                          <a:pt x="2857" y="2752"/>
                        </a:lnTo>
                        <a:lnTo>
                          <a:pt x="2670" y="2748"/>
                        </a:lnTo>
                        <a:lnTo>
                          <a:pt x="2484" y="2738"/>
                        </a:lnTo>
                        <a:lnTo>
                          <a:pt x="2304" y="2724"/>
                        </a:lnTo>
                        <a:lnTo>
                          <a:pt x="2127" y="2702"/>
                        </a:lnTo>
                        <a:lnTo>
                          <a:pt x="1955" y="2675"/>
                        </a:lnTo>
                        <a:lnTo>
                          <a:pt x="1787" y="2644"/>
                        </a:lnTo>
                        <a:lnTo>
                          <a:pt x="1624" y="2606"/>
                        </a:lnTo>
                        <a:lnTo>
                          <a:pt x="1466" y="2564"/>
                        </a:lnTo>
                        <a:lnTo>
                          <a:pt x="1315" y="2517"/>
                        </a:lnTo>
                        <a:lnTo>
                          <a:pt x="1169" y="2467"/>
                        </a:lnTo>
                        <a:lnTo>
                          <a:pt x="1032" y="2411"/>
                        </a:lnTo>
                        <a:lnTo>
                          <a:pt x="900" y="2352"/>
                        </a:lnTo>
                        <a:lnTo>
                          <a:pt x="775" y="2290"/>
                        </a:lnTo>
                        <a:lnTo>
                          <a:pt x="659" y="2224"/>
                        </a:lnTo>
                        <a:lnTo>
                          <a:pt x="552" y="2154"/>
                        </a:lnTo>
                        <a:lnTo>
                          <a:pt x="451" y="2081"/>
                        </a:lnTo>
                        <a:lnTo>
                          <a:pt x="361" y="2005"/>
                        </a:lnTo>
                        <a:lnTo>
                          <a:pt x="279" y="1927"/>
                        </a:lnTo>
                        <a:lnTo>
                          <a:pt x="208" y="1845"/>
                        </a:lnTo>
                        <a:lnTo>
                          <a:pt x="146" y="1762"/>
                        </a:lnTo>
                        <a:lnTo>
                          <a:pt x="94" y="1677"/>
                        </a:lnTo>
                        <a:lnTo>
                          <a:pt x="54" y="1590"/>
                        </a:lnTo>
                        <a:lnTo>
                          <a:pt x="24" y="1501"/>
                        </a:lnTo>
                        <a:lnTo>
                          <a:pt x="7" y="1412"/>
                        </a:lnTo>
                        <a:lnTo>
                          <a:pt x="0" y="1320"/>
                        </a:lnTo>
                        <a:lnTo>
                          <a:pt x="5" y="1233"/>
                        </a:lnTo>
                        <a:lnTo>
                          <a:pt x="23" y="1148"/>
                        </a:lnTo>
                        <a:lnTo>
                          <a:pt x="50" y="1065"/>
                        </a:lnTo>
                        <a:lnTo>
                          <a:pt x="87" y="985"/>
                        </a:lnTo>
                        <a:lnTo>
                          <a:pt x="135" y="905"/>
                        </a:lnTo>
                        <a:lnTo>
                          <a:pt x="193" y="829"/>
                        </a:lnTo>
                        <a:lnTo>
                          <a:pt x="258" y="756"/>
                        </a:lnTo>
                        <a:lnTo>
                          <a:pt x="335" y="685"/>
                        </a:lnTo>
                        <a:lnTo>
                          <a:pt x="420" y="617"/>
                        </a:lnTo>
                        <a:lnTo>
                          <a:pt x="512" y="551"/>
                        </a:lnTo>
                        <a:lnTo>
                          <a:pt x="612" y="488"/>
                        </a:lnTo>
                        <a:lnTo>
                          <a:pt x="722" y="429"/>
                        </a:lnTo>
                        <a:lnTo>
                          <a:pt x="836" y="374"/>
                        </a:lnTo>
                        <a:lnTo>
                          <a:pt x="959" y="321"/>
                        </a:lnTo>
                        <a:lnTo>
                          <a:pt x="1089" y="273"/>
                        </a:lnTo>
                        <a:lnTo>
                          <a:pt x="1225" y="228"/>
                        </a:lnTo>
                        <a:lnTo>
                          <a:pt x="1367" y="186"/>
                        </a:lnTo>
                        <a:lnTo>
                          <a:pt x="1514" y="148"/>
                        </a:lnTo>
                        <a:lnTo>
                          <a:pt x="1667" y="115"/>
                        </a:lnTo>
                        <a:lnTo>
                          <a:pt x="1825" y="85"/>
                        </a:lnTo>
                        <a:lnTo>
                          <a:pt x="1986" y="59"/>
                        </a:lnTo>
                        <a:lnTo>
                          <a:pt x="2155" y="38"/>
                        </a:lnTo>
                        <a:lnTo>
                          <a:pt x="2325" y="21"/>
                        </a:lnTo>
                        <a:lnTo>
                          <a:pt x="2500" y="9"/>
                        </a:lnTo>
                        <a:lnTo>
                          <a:pt x="2677" y="2"/>
                        </a:lnTo>
                        <a:lnTo>
                          <a:pt x="2857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74" name="Freeform 27"/>
                  <p:cNvSpPr>
                    <a:spLocks/>
                  </p:cNvSpPr>
                  <p:nvPr/>
                </p:nvSpPr>
                <p:spPr bwMode="auto">
                  <a:xfrm>
                    <a:off x="3932238" y="3152775"/>
                    <a:ext cx="7677150" cy="3138488"/>
                  </a:xfrm>
                  <a:custGeom>
                    <a:avLst/>
                    <a:gdLst>
                      <a:gd name="T0" fmla="*/ 2611 w 4836"/>
                      <a:gd name="T1" fmla="*/ 4 h 1977"/>
                      <a:gd name="T2" fmla="*/ 2977 w 4836"/>
                      <a:gd name="T3" fmla="*/ 28 h 1977"/>
                      <a:gd name="T4" fmla="*/ 3312 w 4836"/>
                      <a:gd name="T5" fmla="*/ 75 h 1977"/>
                      <a:gd name="T6" fmla="*/ 3619 w 4836"/>
                      <a:gd name="T7" fmla="*/ 141 h 1977"/>
                      <a:gd name="T8" fmla="*/ 3893 w 4836"/>
                      <a:gd name="T9" fmla="*/ 224 h 1977"/>
                      <a:gd name="T10" fmla="*/ 4136 w 4836"/>
                      <a:gd name="T11" fmla="*/ 318 h 1977"/>
                      <a:gd name="T12" fmla="*/ 4344 w 4836"/>
                      <a:gd name="T13" fmla="*/ 424 h 1977"/>
                      <a:gd name="T14" fmla="*/ 4517 w 4836"/>
                      <a:gd name="T15" fmla="*/ 535 h 1977"/>
                      <a:gd name="T16" fmla="*/ 4654 w 4836"/>
                      <a:gd name="T17" fmla="*/ 652 h 1977"/>
                      <a:gd name="T18" fmla="*/ 4755 w 4836"/>
                      <a:gd name="T19" fmla="*/ 768 h 1977"/>
                      <a:gd name="T20" fmla="*/ 4816 w 4836"/>
                      <a:gd name="T21" fmla="*/ 883 h 1977"/>
                      <a:gd name="T22" fmla="*/ 4836 w 4836"/>
                      <a:gd name="T23" fmla="*/ 990 h 1977"/>
                      <a:gd name="T24" fmla="*/ 4816 w 4836"/>
                      <a:gd name="T25" fmla="*/ 1100 h 1977"/>
                      <a:gd name="T26" fmla="*/ 4755 w 4836"/>
                      <a:gd name="T27" fmla="*/ 1213 h 1977"/>
                      <a:gd name="T28" fmla="*/ 4654 w 4836"/>
                      <a:gd name="T29" fmla="*/ 1329 h 1977"/>
                      <a:gd name="T30" fmla="*/ 4517 w 4836"/>
                      <a:gd name="T31" fmla="*/ 1444 h 1977"/>
                      <a:gd name="T32" fmla="*/ 4344 w 4836"/>
                      <a:gd name="T33" fmla="*/ 1555 h 1977"/>
                      <a:gd name="T34" fmla="*/ 4136 w 4836"/>
                      <a:gd name="T35" fmla="*/ 1659 h 1977"/>
                      <a:gd name="T36" fmla="*/ 3893 w 4836"/>
                      <a:gd name="T37" fmla="*/ 1755 h 1977"/>
                      <a:gd name="T38" fmla="*/ 3619 w 4836"/>
                      <a:gd name="T39" fmla="*/ 1836 h 1977"/>
                      <a:gd name="T40" fmla="*/ 3312 w 4836"/>
                      <a:gd name="T41" fmla="*/ 1902 h 1977"/>
                      <a:gd name="T42" fmla="*/ 2977 w 4836"/>
                      <a:gd name="T43" fmla="*/ 1949 h 1977"/>
                      <a:gd name="T44" fmla="*/ 2611 w 4836"/>
                      <a:gd name="T45" fmla="*/ 1974 h 1977"/>
                      <a:gd name="T46" fmla="*/ 2226 w 4836"/>
                      <a:gd name="T47" fmla="*/ 1974 h 1977"/>
                      <a:gd name="T48" fmla="*/ 1861 w 4836"/>
                      <a:gd name="T49" fmla="*/ 1949 h 1977"/>
                      <a:gd name="T50" fmla="*/ 1525 w 4836"/>
                      <a:gd name="T51" fmla="*/ 1902 h 1977"/>
                      <a:gd name="T52" fmla="*/ 1218 w 4836"/>
                      <a:gd name="T53" fmla="*/ 1836 h 1977"/>
                      <a:gd name="T54" fmla="*/ 944 w 4836"/>
                      <a:gd name="T55" fmla="*/ 1755 h 1977"/>
                      <a:gd name="T56" fmla="*/ 701 w 4836"/>
                      <a:gd name="T57" fmla="*/ 1659 h 1977"/>
                      <a:gd name="T58" fmla="*/ 493 w 4836"/>
                      <a:gd name="T59" fmla="*/ 1555 h 1977"/>
                      <a:gd name="T60" fmla="*/ 319 w 4836"/>
                      <a:gd name="T61" fmla="*/ 1444 h 1977"/>
                      <a:gd name="T62" fmla="*/ 182 w 4836"/>
                      <a:gd name="T63" fmla="*/ 1329 h 1977"/>
                      <a:gd name="T64" fmla="*/ 81 w 4836"/>
                      <a:gd name="T65" fmla="*/ 1213 h 1977"/>
                      <a:gd name="T66" fmla="*/ 21 w 4836"/>
                      <a:gd name="T67" fmla="*/ 1100 h 1977"/>
                      <a:gd name="T68" fmla="*/ 0 w 4836"/>
                      <a:gd name="T69" fmla="*/ 990 h 1977"/>
                      <a:gd name="T70" fmla="*/ 21 w 4836"/>
                      <a:gd name="T71" fmla="*/ 883 h 1977"/>
                      <a:gd name="T72" fmla="*/ 81 w 4836"/>
                      <a:gd name="T73" fmla="*/ 768 h 1977"/>
                      <a:gd name="T74" fmla="*/ 182 w 4836"/>
                      <a:gd name="T75" fmla="*/ 652 h 1977"/>
                      <a:gd name="T76" fmla="*/ 319 w 4836"/>
                      <a:gd name="T77" fmla="*/ 535 h 1977"/>
                      <a:gd name="T78" fmla="*/ 493 w 4836"/>
                      <a:gd name="T79" fmla="*/ 424 h 1977"/>
                      <a:gd name="T80" fmla="*/ 701 w 4836"/>
                      <a:gd name="T81" fmla="*/ 318 h 1977"/>
                      <a:gd name="T82" fmla="*/ 944 w 4836"/>
                      <a:gd name="T83" fmla="*/ 224 h 1977"/>
                      <a:gd name="T84" fmla="*/ 1218 w 4836"/>
                      <a:gd name="T85" fmla="*/ 141 h 1977"/>
                      <a:gd name="T86" fmla="*/ 1525 w 4836"/>
                      <a:gd name="T87" fmla="*/ 75 h 1977"/>
                      <a:gd name="T88" fmla="*/ 1861 w 4836"/>
                      <a:gd name="T89" fmla="*/ 28 h 1977"/>
                      <a:gd name="T90" fmla="*/ 2226 w 4836"/>
                      <a:gd name="T91" fmla="*/ 4 h 19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4836" h="1977">
                        <a:moveTo>
                          <a:pt x="2418" y="0"/>
                        </a:moveTo>
                        <a:lnTo>
                          <a:pt x="2611" y="4"/>
                        </a:lnTo>
                        <a:lnTo>
                          <a:pt x="2796" y="12"/>
                        </a:lnTo>
                        <a:lnTo>
                          <a:pt x="2977" y="28"/>
                        </a:lnTo>
                        <a:lnTo>
                          <a:pt x="3149" y="49"/>
                        </a:lnTo>
                        <a:lnTo>
                          <a:pt x="3312" y="75"/>
                        </a:lnTo>
                        <a:lnTo>
                          <a:pt x="3469" y="106"/>
                        </a:lnTo>
                        <a:lnTo>
                          <a:pt x="3619" y="141"/>
                        </a:lnTo>
                        <a:lnTo>
                          <a:pt x="3759" y="181"/>
                        </a:lnTo>
                        <a:lnTo>
                          <a:pt x="3893" y="224"/>
                        </a:lnTo>
                        <a:lnTo>
                          <a:pt x="4019" y="269"/>
                        </a:lnTo>
                        <a:lnTo>
                          <a:pt x="4136" y="318"/>
                        </a:lnTo>
                        <a:lnTo>
                          <a:pt x="4245" y="370"/>
                        </a:lnTo>
                        <a:lnTo>
                          <a:pt x="4344" y="424"/>
                        </a:lnTo>
                        <a:lnTo>
                          <a:pt x="4436" y="480"/>
                        </a:lnTo>
                        <a:lnTo>
                          <a:pt x="4517" y="535"/>
                        </a:lnTo>
                        <a:lnTo>
                          <a:pt x="4592" y="593"/>
                        </a:lnTo>
                        <a:lnTo>
                          <a:pt x="4654" y="652"/>
                        </a:lnTo>
                        <a:lnTo>
                          <a:pt x="4710" y="709"/>
                        </a:lnTo>
                        <a:lnTo>
                          <a:pt x="4755" y="768"/>
                        </a:lnTo>
                        <a:lnTo>
                          <a:pt x="4790" y="825"/>
                        </a:lnTo>
                        <a:lnTo>
                          <a:pt x="4816" y="883"/>
                        </a:lnTo>
                        <a:lnTo>
                          <a:pt x="4831" y="937"/>
                        </a:lnTo>
                        <a:lnTo>
                          <a:pt x="4836" y="990"/>
                        </a:lnTo>
                        <a:lnTo>
                          <a:pt x="4831" y="1044"/>
                        </a:lnTo>
                        <a:lnTo>
                          <a:pt x="4816" y="1100"/>
                        </a:lnTo>
                        <a:lnTo>
                          <a:pt x="4790" y="1155"/>
                        </a:lnTo>
                        <a:lnTo>
                          <a:pt x="4755" y="1213"/>
                        </a:lnTo>
                        <a:lnTo>
                          <a:pt x="4710" y="1270"/>
                        </a:lnTo>
                        <a:lnTo>
                          <a:pt x="4654" y="1329"/>
                        </a:lnTo>
                        <a:lnTo>
                          <a:pt x="4592" y="1386"/>
                        </a:lnTo>
                        <a:lnTo>
                          <a:pt x="4517" y="1444"/>
                        </a:lnTo>
                        <a:lnTo>
                          <a:pt x="4436" y="1501"/>
                        </a:lnTo>
                        <a:lnTo>
                          <a:pt x="4344" y="1555"/>
                        </a:lnTo>
                        <a:lnTo>
                          <a:pt x="4245" y="1609"/>
                        </a:lnTo>
                        <a:lnTo>
                          <a:pt x="4136" y="1659"/>
                        </a:lnTo>
                        <a:lnTo>
                          <a:pt x="4019" y="1710"/>
                        </a:lnTo>
                        <a:lnTo>
                          <a:pt x="3893" y="1755"/>
                        </a:lnTo>
                        <a:lnTo>
                          <a:pt x="3759" y="1798"/>
                        </a:lnTo>
                        <a:lnTo>
                          <a:pt x="3619" y="1836"/>
                        </a:lnTo>
                        <a:lnTo>
                          <a:pt x="3469" y="1871"/>
                        </a:lnTo>
                        <a:lnTo>
                          <a:pt x="3312" y="1902"/>
                        </a:lnTo>
                        <a:lnTo>
                          <a:pt x="3149" y="1929"/>
                        </a:lnTo>
                        <a:lnTo>
                          <a:pt x="2977" y="1949"/>
                        </a:lnTo>
                        <a:lnTo>
                          <a:pt x="2796" y="1965"/>
                        </a:lnTo>
                        <a:lnTo>
                          <a:pt x="2611" y="1974"/>
                        </a:lnTo>
                        <a:lnTo>
                          <a:pt x="2418" y="1977"/>
                        </a:lnTo>
                        <a:lnTo>
                          <a:pt x="2226" y="1974"/>
                        </a:lnTo>
                        <a:lnTo>
                          <a:pt x="2040" y="1965"/>
                        </a:lnTo>
                        <a:lnTo>
                          <a:pt x="1861" y="1949"/>
                        </a:lnTo>
                        <a:lnTo>
                          <a:pt x="1690" y="1929"/>
                        </a:lnTo>
                        <a:lnTo>
                          <a:pt x="1525" y="1902"/>
                        </a:lnTo>
                        <a:lnTo>
                          <a:pt x="1369" y="1871"/>
                        </a:lnTo>
                        <a:lnTo>
                          <a:pt x="1218" y="1836"/>
                        </a:lnTo>
                        <a:lnTo>
                          <a:pt x="1077" y="1798"/>
                        </a:lnTo>
                        <a:lnTo>
                          <a:pt x="944" y="1755"/>
                        </a:lnTo>
                        <a:lnTo>
                          <a:pt x="819" y="1710"/>
                        </a:lnTo>
                        <a:lnTo>
                          <a:pt x="701" y="1659"/>
                        </a:lnTo>
                        <a:lnTo>
                          <a:pt x="593" y="1609"/>
                        </a:lnTo>
                        <a:lnTo>
                          <a:pt x="493" y="1555"/>
                        </a:lnTo>
                        <a:lnTo>
                          <a:pt x="401" y="1501"/>
                        </a:lnTo>
                        <a:lnTo>
                          <a:pt x="319" y="1444"/>
                        </a:lnTo>
                        <a:lnTo>
                          <a:pt x="246" y="1386"/>
                        </a:lnTo>
                        <a:lnTo>
                          <a:pt x="182" y="1329"/>
                        </a:lnTo>
                        <a:lnTo>
                          <a:pt x="127" y="1270"/>
                        </a:lnTo>
                        <a:lnTo>
                          <a:pt x="81" y="1213"/>
                        </a:lnTo>
                        <a:lnTo>
                          <a:pt x="47" y="1155"/>
                        </a:lnTo>
                        <a:lnTo>
                          <a:pt x="21" y="1100"/>
                        </a:lnTo>
                        <a:lnTo>
                          <a:pt x="5" y="1044"/>
                        </a:lnTo>
                        <a:lnTo>
                          <a:pt x="0" y="990"/>
                        </a:lnTo>
                        <a:lnTo>
                          <a:pt x="5" y="937"/>
                        </a:lnTo>
                        <a:lnTo>
                          <a:pt x="21" y="883"/>
                        </a:lnTo>
                        <a:lnTo>
                          <a:pt x="47" y="825"/>
                        </a:lnTo>
                        <a:lnTo>
                          <a:pt x="81" y="768"/>
                        </a:lnTo>
                        <a:lnTo>
                          <a:pt x="127" y="709"/>
                        </a:lnTo>
                        <a:lnTo>
                          <a:pt x="182" y="652"/>
                        </a:lnTo>
                        <a:lnTo>
                          <a:pt x="246" y="593"/>
                        </a:lnTo>
                        <a:lnTo>
                          <a:pt x="319" y="535"/>
                        </a:lnTo>
                        <a:lnTo>
                          <a:pt x="401" y="480"/>
                        </a:lnTo>
                        <a:lnTo>
                          <a:pt x="493" y="424"/>
                        </a:lnTo>
                        <a:lnTo>
                          <a:pt x="593" y="370"/>
                        </a:lnTo>
                        <a:lnTo>
                          <a:pt x="701" y="318"/>
                        </a:lnTo>
                        <a:lnTo>
                          <a:pt x="819" y="269"/>
                        </a:lnTo>
                        <a:lnTo>
                          <a:pt x="944" y="224"/>
                        </a:lnTo>
                        <a:lnTo>
                          <a:pt x="1077" y="181"/>
                        </a:lnTo>
                        <a:lnTo>
                          <a:pt x="1218" y="141"/>
                        </a:lnTo>
                        <a:lnTo>
                          <a:pt x="1369" y="106"/>
                        </a:lnTo>
                        <a:lnTo>
                          <a:pt x="1525" y="75"/>
                        </a:lnTo>
                        <a:lnTo>
                          <a:pt x="1690" y="49"/>
                        </a:lnTo>
                        <a:lnTo>
                          <a:pt x="1861" y="28"/>
                        </a:lnTo>
                        <a:lnTo>
                          <a:pt x="2040" y="12"/>
                        </a:lnTo>
                        <a:lnTo>
                          <a:pt x="2226" y="4"/>
                        </a:lnTo>
                        <a:lnTo>
                          <a:pt x="24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75" name="Freeform 28"/>
                  <p:cNvSpPr>
                    <a:spLocks/>
                  </p:cNvSpPr>
                  <p:nvPr/>
                </p:nvSpPr>
                <p:spPr bwMode="auto">
                  <a:xfrm>
                    <a:off x="6200775" y="3851275"/>
                    <a:ext cx="3035300" cy="2446338"/>
                  </a:xfrm>
                  <a:custGeom>
                    <a:avLst/>
                    <a:gdLst>
                      <a:gd name="T0" fmla="*/ 458 w 1912"/>
                      <a:gd name="T1" fmla="*/ 3 h 1541"/>
                      <a:gd name="T2" fmla="*/ 516 w 1912"/>
                      <a:gd name="T3" fmla="*/ 34 h 1541"/>
                      <a:gd name="T4" fmla="*/ 618 w 1912"/>
                      <a:gd name="T5" fmla="*/ 69 h 1541"/>
                      <a:gd name="T6" fmla="*/ 758 w 1912"/>
                      <a:gd name="T7" fmla="*/ 92 h 1541"/>
                      <a:gd name="T8" fmla="*/ 909 w 1912"/>
                      <a:gd name="T9" fmla="*/ 93 h 1541"/>
                      <a:gd name="T10" fmla="*/ 1053 w 1912"/>
                      <a:gd name="T11" fmla="*/ 95 h 1541"/>
                      <a:gd name="T12" fmla="*/ 1220 w 1912"/>
                      <a:gd name="T13" fmla="*/ 107 h 1541"/>
                      <a:gd name="T14" fmla="*/ 1366 w 1912"/>
                      <a:gd name="T15" fmla="*/ 137 h 1541"/>
                      <a:gd name="T16" fmla="*/ 1489 w 1912"/>
                      <a:gd name="T17" fmla="*/ 182 h 1541"/>
                      <a:gd name="T18" fmla="*/ 1588 w 1912"/>
                      <a:gd name="T19" fmla="*/ 246 h 1541"/>
                      <a:gd name="T20" fmla="*/ 1662 w 1912"/>
                      <a:gd name="T21" fmla="*/ 331 h 1541"/>
                      <a:gd name="T22" fmla="*/ 1732 w 1912"/>
                      <a:gd name="T23" fmla="*/ 396 h 1541"/>
                      <a:gd name="T24" fmla="*/ 1799 w 1912"/>
                      <a:gd name="T25" fmla="*/ 439 h 1541"/>
                      <a:gd name="T26" fmla="*/ 1837 w 1912"/>
                      <a:gd name="T27" fmla="*/ 493 h 1541"/>
                      <a:gd name="T28" fmla="*/ 1862 w 1912"/>
                      <a:gd name="T29" fmla="*/ 592 h 1541"/>
                      <a:gd name="T30" fmla="*/ 1837 w 1912"/>
                      <a:gd name="T31" fmla="*/ 648 h 1541"/>
                      <a:gd name="T32" fmla="*/ 1777 w 1912"/>
                      <a:gd name="T33" fmla="*/ 688 h 1541"/>
                      <a:gd name="T34" fmla="*/ 1725 w 1912"/>
                      <a:gd name="T35" fmla="*/ 748 h 1541"/>
                      <a:gd name="T36" fmla="*/ 1688 w 1912"/>
                      <a:gd name="T37" fmla="*/ 840 h 1541"/>
                      <a:gd name="T38" fmla="*/ 1628 w 1912"/>
                      <a:gd name="T39" fmla="*/ 924 h 1541"/>
                      <a:gd name="T40" fmla="*/ 1541 w 1912"/>
                      <a:gd name="T41" fmla="*/ 997 h 1541"/>
                      <a:gd name="T42" fmla="*/ 1426 w 1912"/>
                      <a:gd name="T43" fmla="*/ 1058 h 1541"/>
                      <a:gd name="T44" fmla="*/ 1371 w 1912"/>
                      <a:gd name="T45" fmla="*/ 1198 h 1541"/>
                      <a:gd name="T46" fmla="*/ 1392 w 1912"/>
                      <a:gd name="T47" fmla="*/ 1240 h 1541"/>
                      <a:gd name="T48" fmla="*/ 1438 w 1912"/>
                      <a:gd name="T49" fmla="*/ 1271 h 1541"/>
                      <a:gd name="T50" fmla="*/ 1770 w 1912"/>
                      <a:gd name="T51" fmla="*/ 1475 h 1541"/>
                      <a:gd name="T52" fmla="*/ 1464 w 1912"/>
                      <a:gd name="T53" fmla="*/ 1516 h 1541"/>
                      <a:gd name="T54" fmla="*/ 1135 w 1912"/>
                      <a:gd name="T55" fmla="*/ 1539 h 1541"/>
                      <a:gd name="T56" fmla="*/ 786 w 1912"/>
                      <a:gd name="T57" fmla="*/ 1539 h 1541"/>
                      <a:gd name="T58" fmla="*/ 453 w 1912"/>
                      <a:gd name="T59" fmla="*/ 1516 h 1541"/>
                      <a:gd name="T60" fmla="*/ 146 w 1912"/>
                      <a:gd name="T61" fmla="*/ 1473 h 1541"/>
                      <a:gd name="T62" fmla="*/ 484 w 1912"/>
                      <a:gd name="T63" fmla="*/ 1270 h 1541"/>
                      <a:gd name="T64" fmla="*/ 531 w 1912"/>
                      <a:gd name="T65" fmla="*/ 1240 h 1541"/>
                      <a:gd name="T66" fmla="*/ 554 w 1912"/>
                      <a:gd name="T67" fmla="*/ 1198 h 1541"/>
                      <a:gd name="T68" fmla="*/ 498 w 1912"/>
                      <a:gd name="T69" fmla="*/ 1058 h 1541"/>
                      <a:gd name="T70" fmla="*/ 384 w 1912"/>
                      <a:gd name="T71" fmla="*/ 997 h 1541"/>
                      <a:gd name="T72" fmla="*/ 297 w 1912"/>
                      <a:gd name="T73" fmla="*/ 924 h 1541"/>
                      <a:gd name="T74" fmla="*/ 238 w 1912"/>
                      <a:gd name="T75" fmla="*/ 840 h 1541"/>
                      <a:gd name="T76" fmla="*/ 200 w 1912"/>
                      <a:gd name="T77" fmla="*/ 748 h 1541"/>
                      <a:gd name="T78" fmla="*/ 148 w 1912"/>
                      <a:gd name="T79" fmla="*/ 688 h 1541"/>
                      <a:gd name="T80" fmla="*/ 87 w 1912"/>
                      <a:gd name="T81" fmla="*/ 648 h 1541"/>
                      <a:gd name="T82" fmla="*/ 63 w 1912"/>
                      <a:gd name="T83" fmla="*/ 592 h 1541"/>
                      <a:gd name="T84" fmla="*/ 87 w 1912"/>
                      <a:gd name="T85" fmla="*/ 495 h 1541"/>
                      <a:gd name="T86" fmla="*/ 125 w 1912"/>
                      <a:gd name="T87" fmla="*/ 439 h 1541"/>
                      <a:gd name="T88" fmla="*/ 193 w 1912"/>
                      <a:gd name="T89" fmla="*/ 397 h 1541"/>
                      <a:gd name="T90" fmla="*/ 264 w 1912"/>
                      <a:gd name="T91" fmla="*/ 323 h 1541"/>
                      <a:gd name="T92" fmla="*/ 346 w 1912"/>
                      <a:gd name="T93" fmla="*/ 219 h 1541"/>
                      <a:gd name="T94" fmla="*/ 391 w 1912"/>
                      <a:gd name="T95" fmla="*/ 175 h 1541"/>
                      <a:gd name="T96" fmla="*/ 418 w 1912"/>
                      <a:gd name="T97" fmla="*/ 149 h 1541"/>
                      <a:gd name="T98" fmla="*/ 432 w 1912"/>
                      <a:gd name="T99" fmla="*/ 125 h 1541"/>
                      <a:gd name="T100" fmla="*/ 432 w 1912"/>
                      <a:gd name="T101" fmla="*/ 90 h 1541"/>
                      <a:gd name="T102" fmla="*/ 425 w 1912"/>
                      <a:gd name="T103" fmla="*/ 36 h 1541"/>
                      <a:gd name="T104" fmla="*/ 429 w 1912"/>
                      <a:gd name="T105" fmla="*/ 5 h 1541"/>
                      <a:gd name="T106" fmla="*/ 450 w 1912"/>
                      <a:gd name="T107" fmla="*/ 0 h 15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1912" h="1541">
                        <a:moveTo>
                          <a:pt x="450" y="0"/>
                        </a:moveTo>
                        <a:lnTo>
                          <a:pt x="458" y="3"/>
                        </a:lnTo>
                        <a:lnTo>
                          <a:pt x="484" y="19"/>
                        </a:lnTo>
                        <a:lnTo>
                          <a:pt x="516" y="34"/>
                        </a:lnTo>
                        <a:lnTo>
                          <a:pt x="554" y="50"/>
                        </a:lnTo>
                        <a:lnTo>
                          <a:pt x="618" y="69"/>
                        </a:lnTo>
                        <a:lnTo>
                          <a:pt x="686" y="83"/>
                        </a:lnTo>
                        <a:lnTo>
                          <a:pt x="758" y="92"/>
                        </a:lnTo>
                        <a:lnTo>
                          <a:pt x="833" y="95"/>
                        </a:lnTo>
                        <a:lnTo>
                          <a:pt x="909" y="93"/>
                        </a:lnTo>
                        <a:lnTo>
                          <a:pt x="961" y="93"/>
                        </a:lnTo>
                        <a:lnTo>
                          <a:pt x="1053" y="95"/>
                        </a:lnTo>
                        <a:lnTo>
                          <a:pt x="1140" y="99"/>
                        </a:lnTo>
                        <a:lnTo>
                          <a:pt x="1220" y="107"/>
                        </a:lnTo>
                        <a:lnTo>
                          <a:pt x="1296" y="121"/>
                        </a:lnTo>
                        <a:lnTo>
                          <a:pt x="1366" y="137"/>
                        </a:lnTo>
                        <a:lnTo>
                          <a:pt x="1430" y="158"/>
                        </a:lnTo>
                        <a:lnTo>
                          <a:pt x="1489" y="182"/>
                        </a:lnTo>
                        <a:lnTo>
                          <a:pt x="1541" y="213"/>
                        </a:lnTo>
                        <a:lnTo>
                          <a:pt x="1588" y="246"/>
                        </a:lnTo>
                        <a:lnTo>
                          <a:pt x="1628" y="286"/>
                        </a:lnTo>
                        <a:lnTo>
                          <a:pt x="1662" y="331"/>
                        </a:lnTo>
                        <a:lnTo>
                          <a:pt x="1690" y="382"/>
                        </a:lnTo>
                        <a:lnTo>
                          <a:pt x="1732" y="396"/>
                        </a:lnTo>
                        <a:lnTo>
                          <a:pt x="1768" y="417"/>
                        </a:lnTo>
                        <a:lnTo>
                          <a:pt x="1799" y="439"/>
                        </a:lnTo>
                        <a:lnTo>
                          <a:pt x="1824" y="465"/>
                        </a:lnTo>
                        <a:lnTo>
                          <a:pt x="1837" y="493"/>
                        </a:lnTo>
                        <a:lnTo>
                          <a:pt x="1858" y="561"/>
                        </a:lnTo>
                        <a:lnTo>
                          <a:pt x="1862" y="592"/>
                        </a:lnTo>
                        <a:lnTo>
                          <a:pt x="1855" y="622"/>
                        </a:lnTo>
                        <a:lnTo>
                          <a:pt x="1837" y="648"/>
                        </a:lnTo>
                        <a:lnTo>
                          <a:pt x="1811" y="670"/>
                        </a:lnTo>
                        <a:lnTo>
                          <a:pt x="1777" y="688"/>
                        </a:lnTo>
                        <a:lnTo>
                          <a:pt x="1735" y="700"/>
                        </a:lnTo>
                        <a:lnTo>
                          <a:pt x="1725" y="748"/>
                        </a:lnTo>
                        <a:lnTo>
                          <a:pt x="1709" y="795"/>
                        </a:lnTo>
                        <a:lnTo>
                          <a:pt x="1688" y="840"/>
                        </a:lnTo>
                        <a:lnTo>
                          <a:pt x="1661" y="882"/>
                        </a:lnTo>
                        <a:lnTo>
                          <a:pt x="1628" y="924"/>
                        </a:lnTo>
                        <a:lnTo>
                          <a:pt x="1588" y="962"/>
                        </a:lnTo>
                        <a:lnTo>
                          <a:pt x="1541" y="997"/>
                        </a:lnTo>
                        <a:lnTo>
                          <a:pt x="1487" y="1030"/>
                        </a:lnTo>
                        <a:lnTo>
                          <a:pt x="1426" y="1058"/>
                        </a:lnTo>
                        <a:lnTo>
                          <a:pt x="1359" y="1084"/>
                        </a:lnTo>
                        <a:lnTo>
                          <a:pt x="1371" y="1198"/>
                        </a:lnTo>
                        <a:lnTo>
                          <a:pt x="1378" y="1221"/>
                        </a:lnTo>
                        <a:lnTo>
                          <a:pt x="1392" y="1240"/>
                        </a:lnTo>
                        <a:lnTo>
                          <a:pt x="1412" y="1257"/>
                        </a:lnTo>
                        <a:lnTo>
                          <a:pt x="1438" y="1271"/>
                        </a:lnTo>
                        <a:lnTo>
                          <a:pt x="1912" y="1449"/>
                        </a:lnTo>
                        <a:lnTo>
                          <a:pt x="1770" y="1475"/>
                        </a:lnTo>
                        <a:lnTo>
                          <a:pt x="1619" y="1497"/>
                        </a:lnTo>
                        <a:lnTo>
                          <a:pt x="1464" y="1516"/>
                        </a:lnTo>
                        <a:lnTo>
                          <a:pt x="1303" y="1530"/>
                        </a:lnTo>
                        <a:lnTo>
                          <a:pt x="1135" y="1539"/>
                        </a:lnTo>
                        <a:lnTo>
                          <a:pt x="961" y="1541"/>
                        </a:lnTo>
                        <a:lnTo>
                          <a:pt x="786" y="1539"/>
                        </a:lnTo>
                        <a:lnTo>
                          <a:pt x="618" y="1530"/>
                        </a:lnTo>
                        <a:lnTo>
                          <a:pt x="453" y="1516"/>
                        </a:lnTo>
                        <a:lnTo>
                          <a:pt x="297" y="1497"/>
                        </a:lnTo>
                        <a:lnTo>
                          <a:pt x="146" y="1473"/>
                        </a:lnTo>
                        <a:lnTo>
                          <a:pt x="0" y="1445"/>
                        </a:lnTo>
                        <a:lnTo>
                          <a:pt x="484" y="1270"/>
                        </a:lnTo>
                        <a:lnTo>
                          <a:pt x="512" y="1257"/>
                        </a:lnTo>
                        <a:lnTo>
                          <a:pt x="531" y="1240"/>
                        </a:lnTo>
                        <a:lnTo>
                          <a:pt x="547" y="1219"/>
                        </a:lnTo>
                        <a:lnTo>
                          <a:pt x="554" y="1198"/>
                        </a:lnTo>
                        <a:lnTo>
                          <a:pt x="566" y="1084"/>
                        </a:lnTo>
                        <a:lnTo>
                          <a:pt x="498" y="1058"/>
                        </a:lnTo>
                        <a:lnTo>
                          <a:pt x="438" y="1030"/>
                        </a:lnTo>
                        <a:lnTo>
                          <a:pt x="384" y="997"/>
                        </a:lnTo>
                        <a:lnTo>
                          <a:pt x="337" y="962"/>
                        </a:lnTo>
                        <a:lnTo>
                          <a:pt x="297" y="924"/>
                        </a:lnTo>
                        <a:lnTo>
                          <a:pt x="264" y="882"/>
                        </a:lnTo>
                        <a:lnTo>
                          <a:pt x="238" y="840"/>
                        </a:lnTo>
                        <a:lnTo>
                          <a:pt x="215" y="795"/>
                        </a:lnTo>
                        <a:lnTo>
                          <a:pt x="200" y="748"/>
                        </a:lnTo>
                        <a:lnTo>
                          <a:pt x="189" y="700"/>
                        </a:lnTo>
                        <a:lnTo>
                          <a:pt x="148" y="688"/>
                        </a:lnTo>
                        <a:lnTo>
                          <a:pt x="113" y="670"/>
                        </a:lnTo>
                        <a:lnTo>
                          <a:pt x="87" y="648"/>
                        </a:lnTo>
                        <a:lnTo>
                          <a:pt x="70" y="622"/>
                        </a:lnTo>
                        <a:lnTo>
                          <a:pt x="63" y="592"/>
                        </a:lnTo>
                        <a:lnTo>
                          <a:pt x="66" y="563"/>
                        </a:lnTo>
                        <a:lnTo>
                          <a:pt x="87" y="495"/>
                        </a:lnTo>
                        <a:lnTo>
                          <a:pt x="101" y="465"/>
                        </a:lnTo>
                        <a:lnTo>
                          <a:pt x="125" y="439"/>
                        </a:lnTo>
                        <a:lnTo>
                          <a:pt x="156" y="417"/>
                        </a:lnTo>
                        <a:lnTo>
                          <a:pt x="193" y="397"/>
                        </a:lnTo>
                        <a:lnTo>
                          <a:pt x="235" y="382"/>
                        </a:lnTo>
                        <a:lnTo>
                          <a:pt x="264" y="323"/>
                        </a:lnTo>
                        <a:lnTo>
                          <a:pt x="302" y="269"/>
                        </a:lnTo>
                        <a:lnTo>
                          <a:pt x="346" y="219"/>
                        </a:lnTo>
                        <a:lnTo>
                          <a:pt x="370" y="194"/>
                        </a:lnTo>
                        <a:lnTo>
                          <a:pt x="391" y="175"/>
                        </a:lnTo>
                        <a:lnTo>
                          <a:pt x="406" y="161"/>
                        </a:lnTo>
                        <a:lnTo>
                          <a:pt x="418" y="149"/>
                        </a:lnTo>
                        <a:lnTo>
                          <a:pt x="427" y="137"/>
                        </a:lnTo>
                        <a:lnTo>
                          <a:pt x="432" y="125"/>
                        </a:lnTo>
                        <a:lnTo>
                          <a:pt x="434" y="109"/>
                        </a:lnTo>
                        <a:lnTo>
                          <a:pt x="432" y="90"/>
                        </a:lnTo>
                        <a:lnTo>
                          <a:pt x="431" y="66"/>
                        </a:lnTo>
                        <a:lnTo>
                          <a:pt x="425" y="36"/>
                        </a:lnTo>
                        <a:lnTo>
                          <a:pt x="425" y="10"/>
                        </a:lnTo>
                        <a:lnTo>
                          <a:pt x="429" y="5"/>
                        </a:lnTo>
                        <a:lnTo>
                          <a:pt x="438" y="1"/>
                        </a:lnTo>
                        <a:lnTo>
                          <a:pt x="45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grpSp>
            <p:nvGrpSpPr>
              <p:cNvPr id="12" name="Group 11"/>
              <p:cNvGrpSpPr/>
              <p:nvPr/>
            </p:nvGrpSpPr>
            <p:grpSpPr>
              <a:xfrm>
                <a:off x="1537710" y="4001511"/>
                <a:ext cx="1047075" cy="834285"/>
                <a:chOff x="7115175" y="-812800"/>
                <a:chExt cx="6561138" cy="5227763"/>
              </a:xfrm>
            </p:grpSpPr>
            <p:sp>
              <p:nvSpPr>
                <p:cNvPr id="7" name="Freeform 6"/>
                <p:cNvSpPr>
                  <a:spLocks/>
                </p:cNvSpPr>
                <p:nvPr/>
              </p:nvSpPr>
              <p:spPr bwMode="auto">
                <a:xfrm>
                  <a:off x="7115175" y="-812800"/>
                  <a:ext cx="3281363" cy="2554288"/>
                </a:xfrm>
                <a:custGeom>
                  <a:avLst/>
                  <a:gdLst>
                    <a:gd name="T0" fmla="*/ 0 w 2067"/>
                    <a:gd name="T1" fmla="*/ 0 h 1609"/>
                    <a:gd name="T2" fmla="*/ 460 w 2067"/>
                    <a:gd name="T3" fmla="*/ 0 h 1609"/>
                    <a:gd name="T4" fmla="*/ 590 w 2067"/>
                    <a:gd name="T5" fmla="*/ 5 h 1609"/>
                    <a:gd name="T6" fmla="*/ 720 w 2067"/>
                    <a:gd name="T7" fmla="*/ 21 h 1609"/>
                    <a:gd name="T8" fmla="*/ 845 w 2067"/>
                    <a:gd name="T9" fmla="*/ 47 h 1609"/>
                    <a:gd name="T10" fmla="*/ 967 w 2067"/>
                    <a:gd name="T11" fmla="*/ 81 h 1609"/>
                    <a:gd name="T12" fmla="*/ 1084 w 2067"/>
                    <a:gd name="T13" fmla="*/ 126 h 1609"/>
                    <a:gd name="T14" fmla="*/ 1198 w 2067"/>
                    <a:gd name="T15" fmla="*/ 179 h 1609"/>
                    <a:gd name="T16" fmla="*/ 1305 w 2067"/>
                    <a:gd name="T17" fmla="*/ 241 h 1609"/>
                    <a:gd name="T18" fmla="*/ 1408 w 2067"/>
                    <a:gd name="T19" fmla="*/ 310 h 1609"/>
                    <a:gd name="T20" fmla="*/ 1504 w 2067"/>
                    <a:gd name="T21" fmla="*/ 387 h 1609"/>
                    <a:gd name="T22" fmla="*/ 1595 w 2067"/>
                    <a:gd name="T23" fmla="*/ 471 h 1609"/>
                    <a:gd name="T24" fmla="*/ 1680 w 2067"/>
                    <a:gd name="T25" fmla="*/ 561 h 1609"/>
                    <a:gd name="T26" fmla="*/ 1756 w 2067"/>
                    <a:gd name="T27" fmla="*/ 659 h 1609"/>
                    <a:gd name="T28" fmla="*/ 1825 w 2067"/>
                    <a:gd name="T29" fmla="*/ 761 h 1609"/>
                    <a:gd name="T30" fmla="*/ 1886 w 2067"/>
                    <a:gd name="T31" fmla="*/ 870 h 1609"/>
                    <a:gd name="T32" fmla="*/ 1941 w 2067"/>
                    <a:gd name="T33" fmla="*/ 982 h 1609"/>
                    <a:gd name="T34" fmla="*/ 1984 w 2067"/>
                    <a:gd name="T35" fmla="*/ 1100 h 1609"/>
                    <a:gd name="T36" fmla="*/ 2020 w 2067"/>
                    <a:gd name="T37" fmla="*/ 1223 h 1609"/>
                    <a:gd name="T38" fmla="*/ 2046 w 2067"/>
                    <a:gd name="T39" fmla="*/ 1348 h 1609"/>
                    <a:gd name="T40" fmla="*/ 2062 w 2067"/>
                    <a:gd name="T41" fmla="*/ 1477 h 1609"/>
                    <a:gd name="T42" fmla="*/ 2067 w 2067"/>
                    <a:gd name="T43" fmla="*/ 1609 h 1609"/>
                    <a:gd name="T44" fmla="*/ 1607 w 2067"/>
                    <a:gd name="T45" fmla="*/ 1609 h 1609"/>
                    <a:gd name="T46" fmla="*/ 1475 w 2067"/>
                    <a:gd name="T47" fmla="*/ 1604 h 1609"/>
                    <a:gd name="T48" fmla="*/ 1347 w 2067"/>
                    <a:gd name="T49" fmla="*/ 1587 h 1609"/>
                    <a:gd name="T50" fmla="*/ 1220 w 2067"/>
                    <a:gd name="T51" fmla="*/ 1562 h 1609"/>
                    <a:gd name="T52" fmla="*/ 1099 w 2067"/>
                    <a:gd name="T53" fmla="*/ 1527 h 1609"/>
                    <a:gd name="T54" fmla="*/ 981 w 2067"/>
                    <a:gd name="T55" fmla="*/ 1482 h 1609"/>
                    <a:gd name="T56" fmla="*/ 869 w 2067"/>
                    <a:gd name="T57" fmla="*/ 1430 h 1609"/>
                    <a:gd name="T58" fmla="*/ 760 w 2067"/>
                    <a:gd name="T59" fmla="*/ 1368 h 1609"/>
                    <a:gd name="T60" fmla="*/ 657 w 2067"/>
                    <a:gd name="T61" fmla="*/ 1299 h 1609"/>
                    <a:gd name="T62" fmla="*/ 561 w 2067"/>
                    <a:gd name="T63" fmla="*/ 1221 h 1609"/>
                    <a:gd name="T64" fmla="*/ 471 w 2067"/>
                    <a:gd name="T65" fmla="*/ 1138 h 1609"/>
                    <a:gd name="T66" fmla="*/ 387 w 2067"/>
                    <a:gd name="T67" fmla="*/ 1047 h 1609"/>
                    <a:gd name="T68" fmla="*/ 309 w 2067"/>
                    <a:gd name="T69" fmla="*/ 949 h 1609"/>
                    <a:gd name="T70" fmla="*/ 241 w 2067"/>
                    <a:gd name="T71" fmla="*/ 848 h 1609"/>
                    <a:gd name="T72" fmla="*/ 179 w 2067"/>
                    <a:gd name="T73" fmla="*/ 739 h 1609"/>
                    <a:gd name="T74" fmla="*/ 127 w 2067"/>
                    <a:gd name="T75" fmla="*/ 627 h 1609"/>
                    <a:gd name="T76" fmla="*/ 81 w 2067"/>
                    <a:gd name="T77" fmla="*/ 509 h 1609"/>
                    <a:gd name="T78" fmla="*/ 47 w 2067"/>
                    <a:gd name="T79" fmla="*/ 386 h 1609"/>
                    <a:gd name="T80" fmla="*/ 22 w 2067"/>
                    <a:gd name="T81" fmla="*/ 261 h 1609"/>
                    <a:gd name="T82" fmla="*/ 5 w 2067"/>
                    <a:gd name="T83" fmla="*/ 132 h 1609"/>
                    <a:gd name="T84" fmla="*/ 0 w 2067"/>
                    <a:gd name="T85" fmla="*/ 0 h 16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067" h="1609">
                      <a:moveTo>
                        <a:pt x="0" y="0"/>
                      </a:moveTo>
                      <a:lnTo>
                        <a:pt x="460" y="0"/>
                      </a:lnTo>
                      <a:lnTo>
                        <a:pt x="590" y="5"/>
                      </a:lnTo>
                      <a:lnTo>
                        <a:pt x="720" y="21"/>
                      </a:lnTo>
                      <a:lnTo>
                        <a:pt x="845" y="47"/>
                      </a:lnTo>
                      <a:lnTo>
                        <a:pt x="967" y="81"/>
                      </a:lnTo>
                      <a:lnTo>
                        <a:pt x="1084" y="126"/>
                      </a:lnTo>
                      <a:lnTo>
                        <a:pt x="1198" y="179"/>
                      </a:lnTo>
                      <a:lnTo>
                        <a:pt x="1305" y="241"/>
                      </a:lnTo>
                      <a:lnTo>
                        <a:pt x="1408" y="310"/>
                      </a:lnTo>
                      <a:lnTo>
                        <a:pt x="1504" y="387"/>
                      </a:lnTo>
                      <a:lnTo>
                        <a:pt x="1595" y="471"/>
                      </a:lnTo>
                      <a:lnTo>
                        <a:pt x="1680" y="561"/>
                      </a:lnTo>
                      <a:lnTo>
                        <a:pt x="1756" y="659"/>
                      </a:lnTo>
                      <a:lnTo>
                        <a:pt x="1825" y="761"/>
                      </a:lnTo>
                      <a:lnTo>
                        <a:pt x="1886" y="870"/>
                      </a:lnTo>
                      <a:lnTo>
                        <a:pt x="1941" y="982"/>
                      </a:lnTo>
                      <a:lnTo>
                        <a:pt x="1984" y="1100"/>
                      </a:lnTo>
                      <a:lnTo>
                        <a:pt x="2020" y="1223"/>
                      </a:lnTo>
                      <a:lnTo>
                        <a:pt x="2046" y="1348"/>
                      </a:lnTo>
                      <a:lnTo>
                        <a:pt x="2062" y="1477"/>
                      </a:lnTo>
                      <a:lnTo>
                        <a:pt x="2067" y="1609"/>
                      </a:lnTo>
                      <a:lnTo>
                        <a:pt x="1607" y="1609"/>
                      </a:lnTo>
                      <a:lnTo>
                        <a:pt x="1475" y="1604"/>
                      </a:lnTo>
                      <a:lnTo>
                        <a:pt x="1347" y="1587"/>
                      </a:lnTo>
                      <a:lnTo>
                        <a:pt x="1220" y="1562"/>
                      </a:lnTo>
                      <a:lnTo>
                        <a:pt x="1099" y="1527"/>
                      </a:lnTo>
                      <a:lnTo>
                        <a:pt x="981" y="1482"/>
                      </a:lnTo>
                      <a:lnTo>
                        <a:pt x="869" y="1430"/>
                      </a:lnTo>
                      <a:lnTo>
                        <a:pt x="760" y="1368"/>
                      </a:lnTo>
                      <a:lnTo>
                        <a:pt x="657" y="1299"/>
                      </a:lnTo>
                      <a:lnTo>
                        <a:pt x="561" y="1221"/>
                      </a:lnTo>
                      <a:lnTo>
                        <a:pt x="471" y="1138"/>
                      </a:lnTo>
                      <a:lnTo>
                        <a:pt x="387" y="1047"/>
                      </a:lnTo>
                      <a:lnTo>
                        <a:pt x="309" y="949"/>
                      </a:lnTo>
                      <a:lnTo>
                        <a:pt x="241" y="848"/>
                      </a:lnTo>
                      <a:lnTo>
                        <a:pt x="179" y="739"/>
                      </a:lnTo>
                      <a:lnTo>
                        <a:pt x="127" y="627"/>
                      </a:lnTo>
                      <a:lnTo>
                        <a:pt x="81" y="509"/>
                      </a:lnTo>
                      <a:lnTo>
                        <a:pt x="47" y="386"/>
                      </a:lnTo>
                      <a:lnTo>
                        <a:pt x="22" y="261"/>
                      </a:lnTo>
                      <a:lnTo>
                        <a:pt x="5" y="1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7E3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9" name="Rectangle 8"/>
                <p:cNvSpPr>
                  <a:spLocks noChangeArrowheads="1"/>
                </p:cNvSpPr>
                <p:nvPr/>
              </p:nvSpPr>
              <p:spPr bwMode="auto">
                <a:xfrm>
                  <a:off x="10031414" y="1528764"/>
                  <a:ext cx="727075" cy="2886199"/>
                </a:xfrm>
                <a:prstGeom prst="rect">
                  <a:avLst/>
                </a:prstGeom>
                <a:solidFill>
                  <a:srgbClr val="50BA00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0" name="Freeform 9"/>
                <p:cNvSpPr>
                  <a:spLocks/>
                </p:cNvSpPr>
                <p:nvPr/>
              </p:nvSpPr>
              <p:spPr bwMode="auto">
                <a:xfrm>
                  <a:off x="10396538" y="-812800"/>
                  <a:ext cx="3279775" cy="2554288"/>
                </a:xfrm>
                <a:custGeom>
                  <a:avLst/>
                  <a:gdLst>
                    <a:gd name="T0" fmla="*/ 1606 w 2066"/>
                    <a:gd name="T1" fmla="*/ 0 h 1609"/>
                    <a:gd name="T2" fmla="*/ 2066 w 2066"/>
                    <a:gd name="T3" fmla="*/ 0 h 1609"/>
                    <a:gd name="T4" fmla="*/ 2060 w 2066"/>
                    <a:gd name="T5" fmla="*/ 132 h 1609"/>
                    <a:gd name="T6" fmla="*/ 2046 w 2066"/>
                    <a:gd name="T7" fmla="*/ 261 h 1609"/>
                    <a:gd name="T8" fmla="*/ 2019 w 2066"/>
                    <a:gd name="T9" fmla="*/ 386 h 1609"/>
                    <a:gd name="T10" fmla="*/ 1984 w 2066"/>
                    <a:gd name="T11" fmla="*/ 509 h 1609"/>
                    <a:gd name="T12" fmla="*/ 1939 w 2066"/>
                    <a:gd name="T13" fmla="*/ 627 h 1609"/>
                    <a:gd name="T14" fmla="*/ 1887 w 2066"/>
                    <a:gd name="T15" fmla="*/ 739 h 1609"/>
                    <a:gd name="T16" fmla="*/ 1825 w 2066"/>
                    <a:gd name="T17" fmla="*/ 848 h 1609"/>
                    <a:gd name="T18" fmla="*/ 1756 w 2066"/>
                    <a:gd name="T19" fmla="*/ 949 h 1609"/>
                    <a:gd name="T20" fmla="*/ 1678 w 2066"/>
                    <a:gd name="T21" fmla="*/ 1047 h 1609"/>
                    <a:gd name="T22" fmla="*/ 1595 w 2066"/>
                    <a:gd name="T23" fmla="*/ 1138 h 1609"/>
                    <a:gd name="T24" fmla="*/ 1505 w 2066"/>
                    <a:gd name="T25" fmla="*/ 1221 h 1609"/>
                    <a:gd name="T26" fmla="*/ 1409 w 2066"/>
                    <a:gd name="T27" fmla="*/ 1299 h 1609"/>
                    <a:gd name="T28" fmla="*/ 1306 w 2066"/>
                    <a:gd name="T29" fmla="*/ 1368 h 1609"/>
                    <a:gd name="T30" fmla="*/ 1197 w 2066"/>
                    <a:gd name="T31" fmla="*/ 1430 h 1609"/>
                    <a:gd name="T32" fmla="*/ 1085 w 2066"/>
                    <a:gd name="T33" fmla="*/ 1482 h 1609"/>
                    <a:gd name="T34" fmla="*/ 967 w 2066"/>
                    <a:gd name="T35" fmla="*/ 1527 h 1609"/>
                    <a:gd name="T36" fmla="*/ 846 w 2066"/>
                    <a:gd name="T37" fmla="*/ 1562 h 1609"/>
                    <a:gd name="T38" fmla="*/ 719 w 2066"/>
                    <a:gd name="T39" fmla="*/ 1587 h 1609"/>
                    <a:gd name="T40" fmla="*/ 590 w 2066"/>
                    <a:gd name="T41" fmla="*/ 1604 h 1609"/>
                    <a:gd name="T42" fmla="*/ 458 w 2066"/>
                    <a:gd name="T43" fmla="*/ 1609 h 1609"/>
                    <a:gd name="T44" fmla="*/ 0 w 2066"/>
                    <a:gd name="T45" fmla="*/ 1609 h 1609"/>
                    <a:gd name="T46" fmla="*/ 4 w 2066"/>
                    <a:gd name="T47" fmla="*/ 1477 h 1609"/>
                    <a:gd name="T48" fmla="*/ 20 w 2066"/>
                    <a:gd name="T49" fmla="*/ 1348 h 1609"/>
                    <a:gd name="T50" fmla="*/ 46 w 2066"/>
                    <a:gd name="T51" fmla="*/ 1223 h 1609"/>
                    <a:gd name="T52" fmla="*/ 82 w 2066"/>
                    <a:gd name="T53" fmla="*/ 1100 h 1609"/>
                    <a:gd name="T54" fmla="*/ 125 w 2066"/>
                    <a:gd name="T55" fmla="*/ 982 h 1609"/>
                    <a:gd name="T56" fmla="*/ 180 w 2066"/>
                    <a:gd name="T57" fmla="*/ 870 h 1609"/>
                    <a:gd name="T58" fmla="*/ 241 w 2066"/>
                    <a:gd name="T59" fmla="*/ 761 h 1609"/>
                    <a:gd name="T60" fmla="*/ 310 w 2066"/>
                    <a:gd name="T61" fmla="*/ 659 h 1609"/>
                    <a:gd name="T62" fmla="*/ 386 w 2066"/>
                    <a:gd name="T63" fmla="*/ 561 h 1609"/>
                    <a:gd name="T64" fmla="*/ 471 w 2066"/>
                    <a:gd name="T65" fmla="*/ 471 h 1609"/>
                    <a:gd name="T66" fmla="*/ 561 w 2066"/>
                    <a:gd name="T67" fmla="*/ 387 h 1609"/>
                    <a:gd name="T68" fmla="*/ 657 w 2066"/>
                    <a:gd name="T69" fmla="*/ 310 h 1609"/>
                    <a:gd name="T70" fmla="*/ 761 w 2066"/>
                    <a:gd name="T71" fmla="*/ 241 h 1609"/>
                    <a:gd name="T72" fmla="*/ 867 w 2066"/>
                    <a:gd name="T73" fmla="*/ 179 h 1609"/>
                    <a:gd name="T74" fmla="*/ 981 w 2066"/>
                    <a:gd name="T75" fmla="*/ 126 h 1609"/>
                    <a:gd name="T76" fmla="*/ 1099 w 2066"/>
                    <a:gd name="T77" fmla="*/ 81 h 1609"/>
                    <a:gd name="T78" fmla="*/ 1220 w 2066"/>
                    <a:gd name="T79" fmla="*/ 47 h 1609"/>
                    <a:gd name="T80" fmla="*/ 1345 w 2066"/>
                    <a:gd name="T81" fmla="*/ 21 h 1609"/>
                    <a:gd name="T82" fmla="*/ 1476 w 2066"/>
                    <a:gd name="T83" fmla="*/ 5 h 1609"/>
                    <a:gd name="T84" fmla="*/ 1606 w 2066"/>
                    <a:gd name="T85" fmla="*/ 0 h 16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066" h="1609">
                      <a:moveTo>
                        <a:pt x="1606" y="0"/>
                      </a:moveTo>
                      <a:lnTo>
                        <a:pt x="2066" y="0"/>
                      </a:lnTo>
                      <a:lnTo>
                        <a:pt x="2060" y="132"/>
                      </a:lnTo>
                      <a:lnTo>
                        <a:pt x="2046" y="261"/>
                      </a:lnTo>
                      <a:lnTo>
                        <a:pt x="2019" y="386"/>
                      </a:lnTo>
                      <a:lnTo>
                        <a:pt x="1984" y="509"/>
                      </a:lnTo>
                      <a:lnTo>
                        <a:pt x="1939" y="627"/>
                      </a:lnTo>
                      <a:lnTo>
                        <a:pt x="1887" y="739"/>
                      </a:lnTo>
                      <a:lnTo>
                        <a:pt x="1825" y="848"/>
                      </a:lnTo>
                      <a:lnTo>
                        <a:pt x="1756" y="949"/>
                      </a:lnTo>
                      <a:lnTo>
                        <a:pt x="1678" y="1047"/>
                      </a:lnTo>
                      <a:lnTo>
                        <a:pt x="1595" y="1138"/>
                      </a:lnTo>
                      <a:lnTo>
                        <a:pt x="1505" y="1221"/>
                      </a:lnTo>
                      <a:lnTo>
                        <a:pt x="1409" y="1299"/>
                      </a:lnTo>
                      <a:lnTo>
                        <a:pt x="1306" y="1368"/>
                      </a:lnTo>
                      <a:lnTo>
                        <a:pt x="1197" y="1430"/>
                      </a:lnTo>
                      <a:lnTo>
                        <a:pt x="1085" y="1482"/>
                      </a:lnTo>
                      <a:lnTo>
                        <a:pt x="967" y="1527"/>
                      </a:lnTo>
                      <a:lnTo>
                        <a:pt x="846" y="1562"/>
                      </a:lnTo>
                      <a:lnTo>
                        <a:pt x="719" y="1587"/>
                      </a:lnTo>
                      <a:lnTo>
                        <a:pt x="590" y="1604"/>
                      </a:lnTo>
                      <a:lnTo>
                        <a:pt x="458" y="1609"/>
                      </a:lnTo>
                      <a:lnTo>
                        <a:pt x="0" y="1609"/>
                      </a:lnTo>
                      <a:lnTo>
                        <a:pt x="4" y="1477"/>
                      </a:lnTo>
                      <a:lnTo>
                        <a:pt x="20" y="1348"/>
                      </a:lnTo>
                      <a:lnTo>
                        <a:pt x="46" y="1223"/>
                      </a:lnTo>
                      <a:lnTo>
                        <a:pt x="82" y="1100"/>
                      </a:lnTo>
                      <a:lnTo>
                        <a:pt x="125" y="982"/>
                      </a:lnTo>
                      <a:lnTo>
                        <a:pt x="180" y="870"/>
                      </a:lnTo>
                      <a:lnTo>
                        <a:pt x="241" y="761"/>
                      </a:lnTo>
                      <a:lnTo>
                        <a:pt x="310" y="659"/>
                      </a:lnTo>
                      <a:lnTo>
                        <a:pt x="386" y="561"/>
                      </a:lnTo>
                      <a:lnTo>
                        <a:pt x="471" y="471"/>
                      </a:lnTo>
                      <a:lnTo>
                        <a:pt x="561" y="387"/>
                      </a:lnTo>
                      <a:lnTo>
                        <a:pt x="657" y="310"/>
                      </a:lnTo>
                      <a:lnTo>
                        <a:pt x="761" y="241"/>
                      </a:lnTo>
                      <a:lnTo>
                        <a:pt x="867" y="179"/>
                      </a:lnTo>
                      <a:lnTo>
                        <a:pt x="981" y="126"/>
                      </a:lnTo>
                      <a:lnTo>
                        <a:pt x="1099" y="81"/>
                      </a:lnTo>
                      <a:lnTo>
                        <a:pt x="1220" y="47"/>
                      </a:lnTo>
                      <a:lnTo>
                        <a:pt x="1345" y="21"/>
                      </a:lnTo>
                      <a:lnTo>
                        <a:pt x="1476" y="5"/>
                      </a:lnTo>
                      <a:lnTo>
                        <a:pt x="1606" y="0"/>
                      </a:lnTo>
                      <a:close/>
                    </a:path>
                  </a:pathLst>
                </a:custGeom>
                <a:solidFill>
                  <a:srgbClr val="50BA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90" name="Freeform 89"/>
              <p:cNvSpPr/>
              <p:nvPr/>
            </p:nvSpPr>
            <p:spPr>
              <a:xfrm>
                <a:off x="1856432" y="4672349"/>
                <a:ext cx="422501" cy="283434"/>
              </a:xfrm>
              <a:custGeom>
                <a:avLst/>
                <a:gdLst>
                  <a:gd name="connsiteX0" fmla="*/ 0 w 447591"/>
                  <a:gd name="connsiteY0" fmla="*/ 120269 h 259872"/>
                  <a:gd name="connsiteX1" fmla="*/ 48861 w 447591"/>
                  <a:gd name="connsiteY1" fmla="*/ 64428 h 259872"/>
                  <a:gd name="connsiteX2" fmla="*/ 160544 w 447591"/>
                  <a:gd name="connsiteY2" fmla="*/ 1606 h 259872"/>
                  <a:gd name="connsiteX3" fmla="*/ 202425 w 447591"/>
                  <a:gd name="connsiteY3" fmla="*/ 134229 h 259872"/>
                  <a:gd name="connsiteX4" fmla="*/ 279206 w 447591"/>
                  <a:gd name="connsiteY4" fmla="*/ 113289 h 259872"/>
                  <a:gd name="connsiteX5" fmla="*/ 355988 w 447591"/>
                  <a:gd name="connsiteY5" fmla="*/ 50467 h 259872"/>
                  <a:gd name="connsiteX6" fmla="*/ 404849 w 447591"/>
                  <a:gd name="connsiteY6" fmla="*/ 197051 h 259872"/>
                  <a:gd name="connsiteX7" fmla="*/ 425789 w 447591"/>
                  <a:gd name="connsiteY7" fmla="*/ 245912 h 259872"/>
                  <a:gd name="connsiteX8" fmla="*/ 76782 w 447591"/>
                  <a:gd name="connsiteY8" fmla="*/ 259872 h 259872"/>
                  <a:gd name="connsiteX0" fmla="*/ 0 w 438447"/>
                  <a:gd name="connsiteY0" fmla="*/ 253633 h 260648"/>
                  <a:gd name="connsiteX1" fmla="*/ 39717 w 438447"/>
                  <a:gd name="connsiteY1" fmla="*/ 65204 h 260648"/>
                  <a:gd name="connsiteX2" fmla="*/ 151400 w 438447"/>
                  <a:gd name="connsiteY2" fmla="*/ 2382 h 260648"/>
                  <a:gd name="connsiteX3" fmla="*/ 193281 w 438447"/>
                  <a:gd name="connsiteY3" fmla="*/ 135005 h 260648"/>
                  <a:gd name="connsiteX4" fmla="*/ 270062 w 438447"/>
                  <a:gd name="connsiteY4" fmla="*/ 114065 h 260648"/>
                  <a:gd name="connsiteX5" fmla="*/ 346844 w 438447"/>
                  <a:gd name="connsiteY5" fmla="*/ 51243 h 260648"/>
                  <a:gd name="connsiteX6" fmla="*/ 395705 w 438447"/>
                  <a:gd name="connsiteY6" fmla="*/ 197827 h 260648"/>
                  <a:gd name="connsiteX7" fmla="*/ 416645 w 438447"/>
                  <a:gd name="connsiteY7" fmla="*/ 246688 h 260648"/>
                  <a:gd name="connsiteX8" fmla="*/ 67638 w 438447"/>
                  <a:gd name="connsiteY8" fmla="*/ 260648 h 260648"/>
                  <a:gd name="connsiteX0" fmla="*/ 0 w 438447"/>
                  <a:gd name="connsiteY0" fmla="*/ 253633 h 260648"/>
                  <a:gd name="connsiteX1" fmla="*/ 39717 w 438447"/>
                  <a:gd name="connsiteY1" fmla="*/ 65204 h 260648"/>
                  <a:gd name="connsiteX2" fmla="*/ 151400 w 438447"/>
                  <a:gd name="connsiteY2" fmla="*/ 2382 h 260648"/>
                  <a:gd name="connsiteX3" fmla="*/ 193281 w 438447"/>
                  <a:gd name="connsiteY3" fmla="*/ 135005 h 260648"/>
                  <a:gd name="connsiteX4" fmla="*/ 270062 w 438447"/>
                  <a:gd name="connsiteY4" fmla="*/ 114065 h 260648"/>
                  <a:gd name="connsiteX5" fmla="*/ 346844 w 438447"/>
                  <a:gd name="connsiteY5" fmla="*/ 51243 h 260648"/>
                  <a:gd name="connsiteX6" fmla="*/ 395705 w 438447"/>
                  <a:gd name="connsiteY6" fmla="*/ 197827 h 260648"/>
                  <a:gd name="connsiteX7" fmla="*/ 416645 w 438447"/>
                  <a:gd name="connsiteY7" fmla="*/ 246688 h 260648"/>
                  <a:gd name="connsiteX8" fmla="*/ 67638 w 438447"/>
                  <a:gd name="connsiteY8" fmla="*/ 260648 h 260648"/>
                  <a:gd name="connsiteX9" fmla="*/ 0 w 438447"/>
                  <a:gd name="connsiteY9" fmla="*/ 253633 h 260648"/>
                  <a:gd name="connsiteX0" fmla="*/ 0 w 490816"/>
                  <a:gd name="connsiteY0" fmla="*/ 253633 h 261575"/>
                  <a:gd name="connsiteX1" fmla="*/ 39717 w 490816"/>
                  <a:gd name="connsiteY1" fmla="*/ 65204 h 261575"/>
                  <a:gd name="connsiteX2" fmla="*/ 151400 w 490816"/>
                  <a:gd name="connsiteY2" fmla="*/ 2382 h 261575"/>
                  <a:gd name="connsiteX3" fmla="*/ 193281 w 490816"/>
                  <a:gd name="connsiteY3" fmla="*/ 135005 h 261575"/>
                  <a:gd name="connsiteX4" fmla="*/ 270062 w 490816"/>
                  <a:gd name="connsiteY4" fmla="*/ 114065 h 261575"/>
                  <a:gd name="connsiteX5" fmla="*/ 346844 w 490816"/>
                  <a:gd name="connsiteY5" fmla="*/ 51243 h 261575"/>
                  <a:gd name="connsiteX6" fmla="*/ 395705 w 490816"/>
                  <a:gd name="connsiteY6" fmla="*/ 197827 h 261575"/>
                  <a:gd name="connsiteX7" fmla="*/ 476081 w 490816"/>
                  <a:gd name="connsiteY7" fmla="*/ 255832 h 261575"/>
                  <a:gd name="connsiteX8" fmla="*/ 67638 w 490816"/>
                  <a:gd name="connsiteY8" fmla="*/ 260648 h 261575"/>
                  <a:gd name="connsiteX9" fmla="*/ 0 w 490816"/>
                  <a:gd name="connsiteY9" fmla="*/ 253633 h 261575"/>
                  <a:gd name="connsiteX0" fmla="*/ 0 w 490816"/>
                  <a:gd name="connsiteY0" fmla="*/ 251543 h 259485"/>
                  <a:gd name="connsiteX1" fmla="*/ 39717 w 490816"/>
                  <a:gd name="connsiteY1" fmla="*/ 63114 h 259485"/>
                  <a:gd name="connsiteX2" fmla="*/ 151400 w 490816"/>
                  <a:gd name="connsiteY2" fmla="*/ 292 h 259485"/>
                  <a:gd name="connsiteX3" fmla="*/ 216141 w 490816"/>
                  <a:gd name="connsiteY3" fmla="*/ 82623 h 259485"/>
                  <a:gd name="connsiteX4" fmla="*/ 270062 w 490816"/>
                  <a:gd name="connsiteY4" fmla="*/ 111975 h 259485"/>
                  <a:gd name="connsiteX5" fmla="*/ 346844 w 490816"/>
                  <a:gd name="connsiteY5" fmla="*/ 49153 h 259485"/>
                  <a:gd name="connsiteX6" fmla="*/ 395705 w 490816"/>
                  <a:gd name="connsiteY6" fmla="*/ 195737 h 259485"/>
                  <a:gd name="connsiteX7" fmla="*/ 476081 w 490816"/>
                  <a:gd name="connsiteY7" fmla="*/ 253742 h 259485"/>
                  <a:gd name="connsiteX8" fmla="*/ 67638 w 490816"/>
                  <a:gd name="connsiteY8" fmla="*/ 258558 h 259485"/>
                  <a:gd name="connsiteX9" fmla="*/ 0 w 490816"/>
                  <a:gd name="connsiteY9" fmla="*/ 251543 h 259485"/>
                  <a:gd name="connsiteX0" fmla="*/ 0 w 494912"/>
                  <a:gd name="connsiteY0" fmla="*/ 251543 h 261103"/>
                  <a:gd name="connsiteX1" fmla="*/ 39717 w 494912"/>
                  <a:gd name="connsiteY1" fmla="*/ 63114 h 261103"/>
                  <a:gd name="connsiteX2" fmla="*/ 151400 w 494912"/>
                  <a:gd name="connsiteY2" fmla="*/ 292 h 261103"/>
                  <a:gd name="connsiteX3" fmla="*/ 216141 w 494912"/>
                  <a:gd name="connsiteY3" fmla="*/ 82623 h 261103"/>
                  <a:gd name="connsiteX4" fmla="*/ 270062 w 494912"/>
                  <a:gd name="connsiteY4" fmla="*/ 111975 h 261103"/>
                  <a:gd name="connsiteX5" fmla="*/ 346844 w 494912"/>
                  <a:gd name="connsiteY5" fmla="*/ 49153 h 261103"/>
                  <a:gd name="connsiteX6" fmla="*/ 418565 w 494912"/>
                  <a:gd name="connsiteY6" fmla="*/ 172877 h 261103"/>
                  <a:gd name="connsiteX7" fmla="*/ 476081 w 494912"/>
                  <a:gd name="connsiteY7" fmla="*/ 253742 h 261103"/>
                  <a:gd name="connsiteX8" fmla="*/ 67638 w 494912"/>
                  <a:gd name="connsiteY8" fmla="*/ 258558 h 261103"/>
                  <a:gd name="connsiteX9" fmla="*/ 0 w 494912"/>
                  <a:gd name="connsiteY9" fmla="*/ 251543 h 261103"/>
                  <a:gd name="connsiteX0" fmla="*/ 0 w 494912"/>
                  <a:gd name="connsiteY0" fmla="*/ 251603 h 261163"/>
                  <a:gd name="connsiteX1" fmla="*/ 76293 w 494912"/>
                  <a:gd name="connsiteY1" fmla="*/ 118038 h 261163"/>
                  <a:gd name="connsiteX2" fmla="*/ 151400 w 494912"/>
                  <a:gd name="connsiteY2" fmla="*/ 352 h 261163"/>
                  <a:gd name="connsiteX3" fmla="*/ 216141 w 494912"/>
                  <a:gd name="connsiteY3" fmla="*/ 82683 h 261163"/>
                  <a:gd name="connsiteX4" fmla="*/ 270062 w 494912"/>
                  <a:gd name="connsiteY4" fmla="*/ 112035 h 261163"/>
                  <a:gd name="connsiteX5" fmla="*/ 346844 w 494912"/>
                  <a:gd name="connsiteY5" fmla="*/ 49213 h 261163"/>
                  <a:gd name="connsiteX6" fmla="*/ 418565 w 494912"/>
                  <a:gd name="connsiteY6" fmla="*/ 172937 h 261163"/>
                  <a:gd name="connsiteX7" fmla="*/ 476081 w 494912"/>
                  <a:gd name="connsiteY7" fmla="*/ 253802 h 261163"/>
                  <a:gd name="connsiteX8" fmla="*/ 67638 w 494912"/>
                  <a:gd name="connsiteY8" fmla="*/ 258618 h 261163"/>
                  <a:gd name="connsiteX9" fmla="*/ 0 w 494912"/>
                  <a:gd name="connsiteY9" fmla="*/ 251603 h 261163"/>
                  <a:gd name="connsiteX0" fmla="*/ 0 w 465884"/>
                  <a:gd name="connsiteY0" fmla="*/ 219672 h 261163"/>
                  <a:gd name="connsiteX1" fmla="*/ 47265 w 465884"/>
                  <a:gd name="connsiteY1" fmla="*/ 118038 h 261163"/>
                  <a:gd name="connsiteX2" fmla="*/ 122372 w 465884"/>
                  <a:gd name="connsiteY2" fmla="*/ 352 h 261163"/>
                  <a:gd name="connsiteX3" fmla="*/ 187113 w 465884"/>
                  <a:gd name="connsiteY3" fmla="*/ 82683 h 261163"/>
                  <a:gd name="connsiteX4" fmla="*/ 241034 w 465884"/>
                  <a:gd name="connsiteY4" fmla="*/ 112035 h 261163"/>
                  <a:gd name="connsiteX5" fmla="*/ 317816 w 465884"/>
                  <a:gd name="connsiteY5" fmla="*/ 49213 h 261163"/>
                  <a:gd name="connsiteX6" fmla="*/ 389537 w 465884"/>
                  <a:gd name="connsiteY6" fmla="*/ 172937 h 261163"/>
                  <a:gd name="connsiteX7" fmla="*/ 447053 w 465884"/>
                  <a:gd name="connsiteY7" fmla="*/ 253802 h 261163"/>
                  <a:gd name="connsiteX8" fmla="*/ 38610 w 465884"/>
                  <a:gd name="connsiteY8" fmla="*/ 258618 h 261163"/>
                  <a:gd name="connsiteX9" fmla="*/ 0 w 465884"/>
                  <a:gd name="connsiteY9" fmla="*/ 219672 h 261163"/>
                  <a:gd name="connsiteX0" fmla="*/ 70 w 465954"/>
                  <a:gd name="connsiteY0" fmla="*/ 219672 h 261163"/>
                  <a:gd name="connsiteX1" fmla="*/ 47335 w 465954"/>
                  <a:gd name="connsiteY1" fmla="*/ 118038 h 261163"/>
                  <a:gd name="connsiteX2" fmla="*/ 122442 w 465954"/>
                  <a:gd name="connsiteY2" fmla="*/ 352 h 261163"/>
                  <a:gd name="connsiteX3" fmla="*/ 187183 w 465954"/>
                  <a:gd name="connsiteY3" fmla="*/ 82683 h 261163"/>
                  <a:gd name="connsiteX4" fmla="*/ 241104 w 465954"/>
                  <a:gd name="connsiteY4" fmla="*/ 112035 h 261163"/>
                  <a:gd name="connsiteX5" fmla="*/ 317886 w 465954"/>
                  <a:gd name="connsiteY5" fmla="*/ 49213 h 261163"/>
                  <a:gd name="connsiteX6" fmla="*/ 389607 w 465954"/>
                  <a:gd name="connsiteY6" fmla="*/ 172937 h 261163"/>
                  <a:gd name="connsiteX7" fmla="*/ 447123 w 465954"/>
                  <a:gd name="connsiteY7" fmla="*/ 253802 h 261163"/>
                  <a:gd name="connsiteX8" fmla="*/ 38680 w 465954"/>
                  <a:gd name="connsiteY8" fmla="*/ 258618 h 261163"/>
                  <a:gd name="connsiteX9" fmla="*/ 70 w 465954"/>
                  <a:gd name="connsiteY9" fmla="*/ 219672 h 261163"/>
                  <a:gd name="connsiteX0" fmla="*/ 171 w 466055"/>
                  <a:gd name="connsiteY0" fmla="*/ 219672 h 261163"/>
                  <a:gd name="connsiteX1" fmla="*/ 47436 w 466055"/>
                  <a:gd name="connsiteY1" fmla="*/ 118038 h 261163"/>
                  <a:gd name="connsiteX2" fmla="*/ 122543 w 466055"/>
                  <a:gd name="connsiteY2" fmla="*/ 352 h 261163"/>
                  <a:gd name="connsiteX3" fmla="*/ 187284 w 466055"/>
                  <a:gd name="connsiteY3" fmla="*/ 82683 h 261163"/>
                  <a:gd name="connsiteX4" fmla="*/ 241205 w 466055"/>
                  <a:gd name="connsiteY4" fmla="*/ 112035 h 261163"/>
                  <a:gd name="connsiteX5" fmla="*/ 317987 w 466055"/>
                  <a:gd name="connsiteY5" fmla="*/ 49213 h 261163"/>
                  <a:gd name="connsiteX6" fmla="*/ 389708 w 466055"/>
                  <a:gd name="connsiteY6" fmla="*/ 172937 h 261163"/>
                  <a:gd name="connsiteX7" fmla="*/ 447224 w 466055"/>
                  <a:gd name="connsiteY7" fmla="*/ 253802 h 261163"/>
                  <a:gd name="connsiteX8" fmla="*/ 38781 w 466055"/>
                  <a:gd name="connsiteY8" fmla="*/ 258618 h 261163"/>
                  <a:gd name="connsiteX9" fmla="*/ 171 w 466055"/>
                  <a:gd name="connsiteY9" fmla="*/ 219672 h 261163"/>
                  <a:gd name="connsiteX0" fmla="*/ 171 w 422501"/>
                  <a:gd name="connsiteY0" fmla="*/ 219672 h 267698"/>
                  <a:gd name="connsiteX1" fmla="*/ 47436 w 422501"/>
                  <a:gd name="connsiteY1" fmla="*/ 118038 h 267698"/>
                  <a:gd name="connsiteX2" fmla="*/ 122543 w 422501"/>
                  <a:gd name="connsiteY2" fmla="*/ 352 h 267698"/>
                  <a:gd name="connsiteX3" fmla="*/ 187284 w 422501"/>
                  <a:gd name="connsiteY3" fmla="*/ 82683 h 267698"/>
                  <a:gd name="connsiteX4" fmla="*/ 241205 w 422501"/>
                  <a:gd name="connsiteY4" fmla="*/ 112035 h 267698"/>
                  <a:gd name="connsiteX5" fmla="*/ 317987 w 422501"/>
                  <a:gd name="connsiteY5" fmla="*/ 49213 h 267698"/>
                  <a:gd name="connsiteX6" fmla="*/ 389708 w 422501"/>
                  <a:gd name="connsiteY6" fmla="*/ 172937 h 267698"/>
                  <a:gd name="connsiteX7" fmla="*/ 394973 w 422501"/>
                  <a:gd name="connsiteY7" fmla="*/ 262511 h 267698"/>
                  <a:gd name="connsiteX8" fmla="*/ 38781 w 422501"/>
                  <a:gd name="connsiteY8" fmla="*/ 258618 h 267698"/>
                  <a:gd name="connsiteX9" fmla="*/ 171 w 422501"/>
                  <a:gd name="connsiteY9" fmla="*/ 219672 h 267698"/>
                  <a:gd name="connsiteX0" fmla="*/ 171 w 422501"/>
                  <a:gd name="connsiteY0" fmla="*/ 219672 h 283434"/>
                  <a:gd name="connsiteX1" fmla="*/ 47436 w 422501"/>
                  <a:gd name="connsiteY1" fmla="*/ 118038 h 283434"/>
                  <a:gd name="connsiteX2" fmla="*/ 122543 w 422501"/>
                  <a:gd name="connsiteY2" fmla="*/ 352 h 283434"/>
                  <a:gd name="connsiteX3" fmla="*/ 187284 w 422501"/>
                  <a:gd name="connsiteY3" fmla="*/ 82683 h 283434"/>
                  <a:gd name="connsiteX4" fmla="*/ 241205 w 422501"/>
                  <a:gd name="connsiteY4" fmla="*/ 112035 h 283434"/>
                  <a:gd name="connsiteX5" fmla="*/ 317987 w 422501"/>
                  <a:gd name="connsiteY5" fmla="*/ 49213 h 283434"/>
                  <a:gd name="connsiteX6" fmla="*/ 389708 w 422501"/>
                  <a:gd name="connsiteY6" fmla="*/ 172937 h 283434"/>
                  <a:gd name="connsiteX7" fmla="*/ 394973 w 422501"/>
                  <a:gd name="connsiteY7" fmla="*/ 262511 h 283434"/>
                  <a:gd name="connsiteX8" fmla="*/ 38781 w 422501"/>
                  <a:gd name="connsiteY8" fmla="*/ 258618 h 283434"/>
                  <a:gd name="connsiteX9" fmla="*/ 171 w 422501"/>
                  <a:gd name="connsiteY9" fmla="*/ 219672 h 283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501" h="283434">
                    <a:moveTo>
                      <a:pt x="171" y="219672"/>
                    </a:moveTo>
                    <a:cubicBezTo>
                      <a:pt x="11223" y="201640"/>
                      <a:pt x="27041" y="154591"/>
                      <a:pt x="47436" y="118038"/>
                    </a:cubicBezTo>
                    <a:cubicBezTo>
                      <a:pt x="67831" y="81485"/>
                      <a:pt x="99235" y="6244"/>
                      <a:pt x="122543" y="352"/>
                    </a:cubicBezTo>
                    <a:cubicBezTo>
                      <a:pt x="145851" y="-5540"/>
                      <a:pt x="167507" y="64069"/>
                      <a:pt x="187284" y="82683"/>
                    </a:cubicBezTo>
                    <a:cubicBezTo>
                      <a:pt x="207061" y="101297"/>
                      <a:pt x="219421" y="117613"/>
                      <a:pt x="241205" y="112035"/>
                    </a:cubicBezTo>
                    <a:cubicBezTo>
                      <a:pt x="262989" y="106457"/>
                      <a:pt x="293237" y="39063"/>
                      <a:pt x="317987" y="49213"/>
                    </a:cubicBezTo>
                    <a:cubicBezTo>
                      <a:pt x="342737" y="59363"/>
                      <a:pt x="376877" y="137387"/>
                      <a:pt x="389708" y="172937"/>
                    </a:cubicBezTo>
                    <a:cubicBezTo>
                      <a:pt x="402539" y="208487"/>
                      <a:pt x="453461" y="248231"/>
                      <a:pt x="394973" y="262511"/>
                    </a:cubicBezTo>
                    <a:cubicBezTo>
                      <a:pt x="336485" y="276791"/>
                      <a:pt x="203362" y="303319"/>
                      <a:pt x="38781" y="258618"/>
                    </a:cubicBezTo>
                    <a:cubicBezTo>
                      <a:pt x="8494" y="254345"/>
                      <a:pt x="-1473" y="255877"/>
                      <a:pt x="171" y="219672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  <p:sp>
        <p:nvSpPr>
          <p:cNvPr id="406" name="TextBox 405"/>
          <p:cNvSpPr txBox="1"/>
          <p:nvPr/>
        </p:nvSpPr>
        <p:spPr>
          <a:xfrm>
            <a:off x="3614830" y="5385141"/>
            <a:ext cx="225845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</a:p>
        </p:txBody>
      </p:sp>
      <p:sp>
        <p:nvSpPr>
          <p:cNvPr id="407" name="TextBox 406"/>
          <p:cNvSpPr txBox="1"/>
          <p:nvPr/>
        </p:nvSpPr>
        <p:spPr>
          <a:xfrm>
            <a:off x="3614830" y="4941169"/>
            <a:ext cx="2258459" cy="3666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18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6607494" y="1971686"/>
            <a:ext cx="1674545" cy="2807613"/>
            <a:chOff x="4131201" y="1609164"/>
            <a:chExt cx="1730198" cy="2900924"/>
          </a:xfrm>
        </p:grpSpPr>
        <p:sp>
          <p:nvSpPr>
            <p:cNvPr id="336" name="Oval 335"/>
            <p:cNvSpPr/>
            <p:nvPr/>
          </p:nvSpPr>
          <p:spPr>
            <a:xfrm>
              <a:off x="4174431" y="3661156"/>
              <a:ext cx="1686968" cy="84893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4131201" y="1609164"/>
              <a:ext cx="1491761" cy="2703671"/>
              <a:chOff x="4131201" y="1609164"/>
              <a:chExt cx="1491761" cy="2703671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4183944" y="2624582"/>
                <a:ext cx="1439018" cy="1688253"/>
                <a:chOff x="4183944" y="2624582"/>
                <a:chExt cx="1439018" cy="1688253"/>
              </a:xfrm>
            </p:grpSpPr>
            <p:grpSp>
              <p:nvGrpSpPr>
                <p:cNvPr id="250" name="Group 249"/>
                <p:cNvGrpSpPr/>
                <p:nvPr/>
              </p:nvGrpSpPr>
              <p:grpSpPr>
                <a:xfrm>
                  <a:off x="4309875" y="3481818"/>
                  <a:ext cx="1313087" cy="831017"/>
                  <a:chOff x="6338645" y="2741246"/>
                  <a:chExt cx="9070975" cy="5740767"/>
                </a:xfrm>
              </p:grpSpPr>
              <p:grpSp>
                <p:nvGrpSpPr>
                  <p:cNvPr id="251" name="Group 250"/>
                  <p:cNvGrpSpPr/>
                  <p:nvPr/>
                </p:nvGrpSpPr>
                <p:grpSpPr>
                  <a:xfrm>
                    <a:off x="6338645" y="4813300"/>
                    <a:ext cx="9070975" cy="3668713"/>
                    <a:chOff x="3235325" y="4724400"/>
                    <a:chExt cx="9070975" cy="3668713"/>
                  </a:xfrm>
                </p:grpSpPr>
                <p:sp>
                  <p:nvSpPr>
                    <p:cNvPr id="256" name="Freeform 15"/>
                    <p:cNvSpPr>
                      <a:spLocks/>
                    </p:cNvSpPr>
                    <p:nvPr/>
                  </p:nvSpPr>
                  <p:spPr bwMode="auto">
                    <a:xfrm>
                      <a:off x="3235325" y="4724400"/>
                      <a:ext cx="9070975" cy="3668713"/>
                    </a:xfrm>
                    <a:custGeom>
                      <a:avLst/>
                      <a:gdLst>
                        <a:gd name="T0" fmla="*/ 7 w 5714"/>
                        <a:gd name="T1" fmla="*/ 91 h 2311"/>
                        <a:gd name="T2" fmla="*/ 54 w 5714"/>
                        <a:gd name="T3" fmla="*/ 270 h 2311"/>
                        <a:gd name="T4" fmla="*/ 146 w 5714"/>
                        <a:gd name="T5" fmla="*/ 442 h 2311"/>
                        <a:gd name="T6" fmla="*/ 279 w 5714"/>
                        <a:gd name="T7" fmla="*/ 605 h 2311"/>
                        <a:gd name="T8" fmla="*/ 451 w 5714"/>
                        <a:gd name="T9" fmla="*/ 760 h 2311"/>
                        <a:gd name="T10" fmla="*/ 659 w 5714"/>
                        <a:gd name="T11" fmla="*/ 902 h 2311"/>
                        <a:gd name="T12" fmla="*/ 900 w 5714"/>
                        <a:gd name="T13" fmla="*/ 1032 h 2311"/>
                        <a:gd name="T14" fmla="*/ 1169 w 5714"/>
                        <a:gd name="T15" fmla="*/ 1147 h 2311"/>
                        <a:gd name="T16" fmla="*/ 1466 w 5714"/>
                        <a:gd name="T17" fmla="*/ 1244 h 2311"/>
                        <a:gd name="T18" fmla="*/ 1787 w 5714"/>
                        <a:gd name="T19" fmla="*/ 1322 h 2311"/>
                        <a:gd name="T20" fmla="*/ 2127 w 5714"/>
                        <a:gd name="T21" fmla="*/ 1382 h 2311"/>
                        <a:gd name="T22" fmla="*/ 2484 w 5714"/>
                        <a:gd name="T23" fmla="*/ 1418 h 2311"/>
                        <a:gd name="T24" fmla="*/ 2857 w 5714"/>
                        <a:gd name="T25" fmla="*/ 1430 h 2311"/>
                        <a:gd name="T26" fmla="*/ 3230 w 5714"/>
                        <a:gd name="T27" fmla="*/ 1418 h 2311"/>
                        <a:gd name="T28" fmla="*/ 3588 w 5714"/>
                        <a:gd name="T29" fmla="*/ 1382 h 2311"/>
                        <a:gd name="T30" fmla="*/ 3929 w 5714"/>
                        <a:gd name="T31" fmla="*/ 1322 h 2311"/>
                        <a:gd name="T32" fmla="*/ 4248 w 5714"/>
                        <a:gd name="T33" fmla="*/ 1244 h 2311"/>
                        <a:gd name="T34" fmla="*/ 4545 w 5714"/>
                        <a:gd name="T35" fmla="*/ 1147 h 2311"/>
                        <a:gd name="T36" fmla="*/ 4816 w 5714"/>
                        <a:gd name="T37" fmla="*/ 1032 h 2311"/>
                        <a:gd name="T38" fmla="*/ 5055 w 5714"/>
                        <a:gd name="T39" fmla="*/ 902 h 2311"/>
                        <a:gd name="T40" fmla="*/ 5263 w 5714"/>
                        <a:gd name="T41" fmla="*/ 760 h 2311"/>
                        <a:gd name="T42" fmla="*/ 5435 w 5714"/>
                        <a:gd name="T43" fmla="*/ 605 h 2311"/>
                        <a:gd name="T44" fmla="*/ 5569 w 5714"/>
                        <a:gd name="T45" fmla="*/ 442 h 2311"/>
                        <a:gd name="T46" fmla="*/ 5662 w 5714"/>
                        <a:gd name="T47" fmla="*/ 270 h 2311"/>
                        <a:gd name="T48" fmla="*/ 5709 w 5714"/>
                        <a:gd name="T49" fmla="*/ 91 h 2311"/>
                        <a:gd name="T50" fmla="*/ 5714 w 5714"/>
                        <a:gd name="T51" fmla="*/ 930 h 2311"/>
                        <a:gd name="T52" fmla="*/ 5692 w 5714"/>
                        <a:gd name="T53" fmla="*/ 1109 h 2311"/>
                        <a:gd name="T54" fmla="*/ 5621 w 5714"/>
                        <a:gd name="T55" fmla="*/ 1283 h 2311"/>
                        <a:gd name="T56" fmla="*/ 5508 w 5714"/>
                        <a:gd name="T57" fmla="*/ 1448 h 2311"/>
                        <a:gd name="T58" fmla="*/ 5353 w 5714"/>
                        <a:gd name="T59" fmla="*/ 1602 h 2311"/>
                        <a:gd name="T60" fmla="*/ 5164 w 5714"/>
                        <a:gd name="T61" fmla="*/ 1745 h 2311"/>
                        <a:gd name="T62" fmla="*/ 4939 w 5714"/>
                        <a:gd name="T63" fmla="*/ 1877 h 2311"/>
                        <a:gd name="T64" fmla="*/ 4684 w 5714"/>
                        <a:gd name="T65" fmla="*/ 1991 h 2311"/>
                        <a:gd name="T66" fmla="*/ 4399 w 5714"/>
                        <a:gd name="T67" fmla="*/ 2092 h 2311"/>
                        <a:gd name="T68" fmla="*/ 4091 w 5714"/>
                        <a:gd name="T69" fmla="*/ 2175 h 2311"/>
                        <a:gd name="T70" fmla="*/ 3761 w 5714"/>
                        <a:gd name="T71" fmla="*/ 2240 h 2311"/>
                        <a:gd name="T72" fmla="*/ 3411 w 5714"/>
                        <a:gd name="T73" fmla="*/ 2285 h 2311"/>
                        <a:gd name="T74" fmla="*/ 3046 w 5714"/>
                        <a:gd name="T75" fmla="*/ 2308 h 2311"/>
                        <a:gd name="T76" fmla="*/ 2670 w 5714"/>
                        <a:gd name="T77" fmla="*/ 2308 h 2311"/>
                        <a:gd name="T78" fmla="*/ 2304 w 5714"/>
                        <a:gd name="T79" fmla="*/ 2285 h 2311"/>
                        <a:gd name="T80" fmla="*/ 1955 w 5714"/>
                        <a:gd name="T81" fmla="*/ 2240 h 2311"/>
                        <a:gd name="T82" fmla="*/ 1624 w 5714"/>
                        <a:gd name="T83" fmla="*/ 2175 h 2311"/>
                        <a:gd name="T84" fmla="*/ 1315 w 5714"/>
                        <a:gd name="T85" fmla="*/ 2092 h 2311"/>
                        <a:gd name="T86" fmla="*/ 1032 w 5714"/>
                        <a:gd name="T87" fmla="*/ 1991 h 2311"/>
                        <a:gd name="T88" fmla="*/ 775 w 5714"/>
                        <a:gd name="T89" fmla="*/ 1877 h 2311"/>
                        <a:gd name="T90" fmla="*/ 552 w 5714"/>
                        <a:gd name="T91" fmla="*/ 1745 h 2311"/>
                        <a:gd name="T92" fmla="*/ 361 w 5714"/>
                        <a:gd name="T93" fmla="*/ 1602 h 2311"/>
                        <a:gd name="T94" fmla="*/ 208 w 5714"/>
                        <a:gd name="T95" fmla="*/ 1448 h 2311"/>
                        <a:gd name="T96" fmla="*/ 94 w 5714"/>
                        <a:gd name="T97" fmla="*/ 1283 h 2311"/>
                        <a:gd name="T98" fmla="*/ 24 w 5714"/>
                        <a:gd name="T99" fmla="*/ 1109 h 2311"/>
                        <a:gd name="T100" fmla="*/ 0 w 5714"/>
                        <a:gd name="T101" fmla="*/ 930 h 23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5714" h="2311">
                          <a:moveTo>
                            <a:pt x="0" y="0"/>
                          </a:moveTo>
                          <a:lnTo>
                            <a:pt x="7" y="91"/>
                          </a:lnTo>
                          <a:lnTo>
                            <a:pt x="24" y="181"/>
                          </a:lnTo>
                          <a:lnTo>
                            <a:pt x="54" y="270"/>
                          </a:lnTo>
                          <a:lnTo>
                            <a:pt x="94" y="357"/>
                          </a:lnTo>
                          <a:lnTo>
                            <a:pt x="146" y="442"/>
                          </a:lnTo>
                          <a:lnTo>
                            <a:pt x="208" y="525"/>
                          </a:lnTo>
                          <a:lnTo>
                            <a:pt x="279" y="605"/>
                          </a:lnTo>
                          <a:lnTo>
                            <a:pt x="361" y="685"/>
                          </a:lnTo>
                          <a:lnTo>
                            <a:pt x="451" y="760"/>
                          </a:lnTo>
                          <a:lnTo>
                            <a:pt x="552" y="833"/>
                          </a:lnTo>
                          <a:lnTo>
                            <a:pt x="659" y="902"/>
                          </a:lnTo>
                          <a:lnTo>
                            <a:pt x="775" y="970"/>
                          </a:lnTo>
                          <a:lnTo>
                            <a:pt x="900" y="1032"/>
                          </a:lnTo>
                          <a:lnTo>
                            <a:pt x="1032" y="1091"/>
                          </a:lnTo>
                          <a:lnTo>
                            <a:pt x="1169" y="1147"/>
                          </a:lnTo>
                          <a:lnTo>
                            <a:pt x="1315" y="1197"/>
                          </a:lnTo>
                          <a:lnTo>
                            <a:pt x="1466" y="1244"/>
                          </a:lnTo>
                          <a:lnTo>
                            <a:pt x="1624" y="1286"/>
                          </a:lnTo>
                          <a:lnTo>
                            <a:pt x="1787" y="1322"/>
                          </a:lnTo>
                          <a:lnTo>
                            <a:pt x="1955" y="1355"/>
                          </a:lnTo>
                          <a:lnTo>
                            <a:pt x="2127" y="1382"/>
                          </a:lnTo>
                          <a:lnTo>
                            <a:pt x="2304" y="1402"/>
                          </a:lnTo>
                          <a:lnTo>
                            <a:pt x="2484" y="1418"/>
                          </a:lnTo>
                          <a:lnTo>
                            <a:pt x="2670" y="1427"/>
                          </a:lnTo>
                          <a:lnTo>
                            <a:pt x="2857" y="1430"/>
                          </a:lnTo>
                          <a:lnTo>
                            <a:pt x="3046" y="1427"/>
                          </a:lnTo>
                          <a:lnTo>
                            <a:pt x="3230" y="1418"/>
                          </a:lnTo>
                          <a:lnTo>
                            <a:pt x="3411" y="1402"/>
                          </a:lnTo>
                          <a:lnTo>
                            <a:pt x="3588" y="1382"/>
                          </a:lnTo>
                          <a:lnTo>
                            <a:pt x="3761" y="1355"/>
                          </a:lnTo>
                          <a:lnTo>
                            <a:pt x="3929" y="1322"/>
                          </a:lnTo>
                          <a:lnTo>
                            <a:pt x="4091" y="1286"/>
                          </a:lnTo>
                          <a:lnTo>
                            <a:pt x="4248" y="1244"/>
                          </a:lnTo>
                          <a:lnTo>
                            <a:pt x="4399" y="1197"/>
                          </a:lnTo>
                          <a:lnTo>
                            <a:pt x="4545" y="1147"/>
                          </a:lnTo>
                          <a:lnTo>
                            <a:pt x="4684" y="1091"/>
                          </a:lnTo>
                          <a:lnTo>
                            <a:pt x="4816" y="1032"/>
                          </a:lnTo>
                          <a:lnTo>
                            <a:pt x="4939" y="970"/>
                          </a:lnTo>
                          <a:lnTo>
                            <a:pt x="5055" y="902"/>
                          </a:lnTo>
                          <a:lnTo>
                            <a:pt x="5164" y="833"/>
                          </a:lnTo>
                          <a:lnTo>
                            <a:pt x="5263" y="760"/>
                          </a:lnTo>
                          <a:lnTo>
                            <a:pt x="5353" y="685"/>
                          </a:lnTo>
                          <a:lnTo>
                            <a:pt x="5435" y="605"/>
                          </a:lnTo>
                          <a:lnTo>
                            <a:pt x="5508" y="525"/>
                          </a:lnTo>
                          <a:lnTo>
                            <a:pt x="5569" y="442"/>
                          </a:lnTo>
                          <a:lnTo>
                            <a:pt x="5621" y="357"/>
                          </a:lnTo>
                          <a:lnTo>
                            <a:pt x="5662" y="270"/>
                          </a:lnTo>
                          <a:lnTo>
                            <a:pt x="5692" y="181"/>
                          </a:lnTo>
                          <a:lnTo>
                            <a:pt x="5709" y="91"/>
                          </a:lnTo>
                          <a:lnTo>
                            <a:pt x="5714" y="0"/>
                          </a:lnTo>
                          <a:lnTo>
                            <a:pt x="5714" y="930"/>
                          </a:lnTo>
                          <a:lnTo>
                            <a:pt x="5709" y="1020"/>
                          </a:lnTo>
                          <a:lnTo>
                            <a:pt x="5692" y="1109"/>
                          </a:lnTo>
                          <a:lnTo>
                            <a:pt x="5662" y="1197"/>
                          </a:lnTo>
                          <a:lnTo>
                            <a:pt x="5621" y="1283"/>
                          </a:lnTo>
                          <a:lnTo>
                            <a:pt x="5569" y="1366"/>
                          </a:lnTo>
                          <a:lnTo>
                            <a:pt x="5508" y="1448"/>
                          </a:lnTo>
                          <a:lnTo>
                            <a:pt x="5435" y="1526"/>
                          </a:lnTo>
                          <a:lnTo>
                            <a:pt x="5353" y="1602"/>
                          </a:lnTo>
                          <a:lnTo>
                            <a:pt x="5263" y="1675"/>
                          </a:lnTo>
                          <a:lnTo>
                            <a:pt x="5164" y="1745"/>
                          </a:lnTo>
                          <a:lnTo>
                            <a:pt x="5055" y="1812"/>
                          </a:lnTo>
                          <a:lnTo>
                            <a:pt x="4939" y="1877"/>
                          </a:lnTo>
                          <a:lnTo>
                            <a:pt x="4816" y="1936"/>
                          </a:lnTo>
                          <a:lnTo>
                            <a:pt x="4684" y="1991"/>
                          </a:lnTo>
                          <a:lnTo>
                            <a:pt x="4545" y="2045"/>
                          </a:lnTo>
                          <a:lnTo>
                            <a:pt x="4399" y="2092"/>
                          </a:lnTo>
                          <a:lnTo>
                            <a:pt x="4248" y="2137"/>
                          </a:lnTo>
                          <a:lnTo>
                            <a:pt x="4091" y="2175"/>
                          </a:lnTo>
                          <a:lnTo>
                            <a:pt x="3929" y="2210"/>
                          </a:lnTo>
                          <a:lnTo>
                            <a:pt x="3761" y="2240"/>
                          </a:lnTo>
                          <a:lnTo>
                            <a:pt x="3588" y="2266"/>
                          </a:lnTo>
                          <a:lnTo>
                            <a:pt x="3411" y="2285"/>
                          </a:lnTo>
                          <a:lnTo>
                            <a:pt x="3230" y="2299"/>
                          </a:lnTo>
                          <a:lnTo>
                            <a:pt x="3046" y="2308"/>
                          </a:lnTo>
                          <a:lnTo>
                            <a:pt x="2857" y="2311"/>
                          </a:lnTo>
                          <a:lnTo>
                            <a:pt x="2670" y="2308"/>
                          </a:lnTo>
                          <a:lnTo>
                            <a:pt x="2484" y="2299"/>
                          </a:lnTo>
                          <a:lnTo>
                            <a:pt x="2304" y="2285"/>
                          </a:lnTo>
                          <a:lnTo>
                            <a:pt x="2127" y="2266"/>
                          </a:lnTo>
                          <a:lnTo>
                            <a:pt x="1955" y="2240"/>
                          </a:lnTo>
                          <a:lnTo>
                            <a:pt x="1787" y="2210"/>
                          </a:lnTo>
                          <a:lnTo>
                            <a:pt x="1624" y="2175"/>
                          </a:lnTo>
                          <a:lnTo>
                            <a:pt x="1466" y="2137"/>
                          </a:lnTo>
                          <a:lnTo>
                            <a:pt x="1315" y="2092"/>
                          </a:lnTo>
                          <a:lnTo>
                            <a:pt x="1169" y="2045"/>
                          </a:lnTo>
                          <a:lnTo>
                            <a:pt x="1032" y="1991"/>
                          </a:lnTo>
                          <a:lnTo>
                            <a:pt x="900" y="1936"/>
                          </a:lnTo>
                          <a:lnTo>
                            <a:pt x="775" y="1877"/>
                          </a:lnTo>
                          <a:lnTo>
                            <a:pt x="659" y="1812"/>
                          </a:lnTo>
                          <a:lnTo>
                            <a:pt x="552" y="1745"/>
                          </a:lnTo>
                          <a:lnTo>
                            <a:pt x="451" y="1675"/>
                          </a:lnTo>
                          <a:lnTo>
                            <a:pt x="361" y="1602"/>
                          </a:lnTo>
                          <a:lnTo>
                            <a:pt x="279" y="1526"/>
                          </a:lnTo>
                          <a:lnTo>
                            <a:pt x="208" y="1448"/>
                          </a:lnTo>
                          <a:lnTo>
                            <a:pt x="146" y="1366"/>
                          </a:lnTo>
                          <a:lnTo>
                            <a:pt x="94" y="1283"/>
                          </a:lnTo>
                          <a:lnTo>
                            <a:pt x="54" y="1197"/>
                          </a:lnTo>
                          <a:lnTo>
                            <a:pt x="24" y="1109"/>
                          </a:lnTo>
                          <a:lnTo>
                            <a:pt x="7" y="1020"/>
                          </a:lnTo>
                          <a:lnTo>
                            <a:pt x="0" y="93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0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57" name="Freeform 16"/>
                    <p:cNvSpPr>
                      <a:spLocks/>
                    </p:cNvSpPr>
                    <p:nvPr/>
                  </p:nvSpPr>
                  <p:spPr bwMode="auto">
                    <a:xfrm>
                      <a:off x="3759200" y="5773738"/>
                      <a:ext cx="349250" cy="1725613"/>
                    </a:xfrm>
                    <a:custGeom>
                      <a:avLst/>
                      <a:gdLst>
                        <a:gd name="T0" fmla="*/ 0 w 220"/>
                        <a:gd name="T1" fmla="*/ 0 h 1087"/>
                        <a:gd name="T2" fmla="*/ 67 w 220"/>
                        <a:gd name="T3" fmla="*/ 60 h 1087"/>
                        <a:gd name="T4" fmla="*/ 140 w 220"/>
                        <a:gd name="T5" fmla="*/ 118 h 1087"/>
                        <a:gd name="T6" fmla="*/ 220 w 220"/>
                        <a:gd name="T7" fmla="*/ 175 h 1087"/>
                        <a:gd name="T8" fmla="*/ 220 w 220"/>
                        <a:gd name="T9" fmla="*/ 1087 h 1087"/>
                        <a:gd name="T10" fmla="*/ 140 w 220"/>
                        <a:gd name="T11" fmla="*/ 1033 h 1087"/>
                        <a:gd name="T12" fmla="*/ 67 w 220"/>
                        <a:gd name="T13" fmla="*/ 976 h 1087"/>
                        <a:gd name="T14" fmla="*/ 0 w 220"/>
                        <a:gd name="T15" fmla="*/ 919 h 1087"/>
                        <a:gd name="T16" fmla="*/ 0 w 220"/>
                        <a:gd name="T17" fmla="*/ 0 h 10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20" h="1087">
                          <a:moveTo>
                            <a:pt x="0" y="0"/>
                          </a:moveTo>
                          <a:lnTo>
                            <a:pt x="67" y="60"/>
                          </a:lnTo>
                          <a:lnTo>
                            <a:pt x="140" y="118"/>
                          </a:lnTo>
                          <a:lnTo>
                            <a:pt x="220" y="175"/>
                          </a:lnTo>
                          <a:lnTo>
                            <a:pt x="220" y="1087"/>
                          </a:lnTo>
                          <a:lnTo>
                            <a:pt x="140" y="1033"/>
                          </a:lnTo>
                          <a:lnTo>
                            <a:pt x="67" y="976"/>
                          </a:lnTo>
                          <a:lnTo>
                            <a:pt x="0" y="919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58" name="Freeform 17"/>
                    <p:cNvSpPr>
                      <a:spLocks/>
                    </p:cNvSpPr>
                    <p:nvPr/>
                  </p:nvSpPr>
                  <p:spPr bwMode="auto">
                    <a:xfrm>
                      <a:off x="11436350" y="5773738"/>
                      <a:ext cx="347663" cy="1725613"/>
                    </a:xfrm>
                    <a:custGeom>
                      <a:avLst/>
                      <a:gdLst>
                        <a:gd name="T0" fmla="*/ 219 w 219"/>
                        <a:gd name="T1" fmla="*/ 0 h 1087"/>
                        <a:gd name="T2" fmla="*/ 219 w 219"/>
                        <a:gd name="T3" fmla="*/ 919 h 1087"/>
                        <a:gd name="T4" fmla="*/ 151 w 219"/>
                        <a:gd name="T5" fmla="*/ 976 h 1087"/>
                        <a:gd name="T6" fmla="*/ 78 w 219"/>
                        <a:gd name="T7" fmla="*/ 1033 h 1087"/>
                        <a:gd name="T8" fmla="*/ 0 w 219"/>
                        <a:gd name="T9" fmla="*/ 1087 h 1087"/>
                        <a:gd name="T10" fmla="*/ 0 w 219"/>
                        <a:gd name="T11" fmla="*/ 175 h 1087"/>
                        <a:gd name="T12" fmla="*/ 78 w 219"/>
                        <a:gd name="T13" fmla="*/ 118 h 1087"/>
                        <a:gd name="T14" fmla="*/ 151 w 219"/>
                        <a:gd name="T15" fmla="*/ 60 h 1087"/>
                        <a:gd name="T16" fmla="*/ 219 w 219"/>
                        <a:gd name="T17" fmla="*/ 0 h 10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19" h="1087">
                          <a:moveTo>
                            <a:pt x="219" y="0"/>
                          </a:moveTo>
                          <a:lnTo>
                            <a:pt x="219" y="919"/>
                          </a:lnTo>
                          <a:lnTo>
                            <a:pt x="151" y="976"/>
                          </a:lnTo>
                          <a:lnTo>
                            <a:pt x="78" y="1033"/>
                          </a:lnTo>
                          <a:lnTo>
                            <a:pt x="0" y="1087"/>
                          </a:lnTo>
                          <a:lnTo>
                            <a:pt x="0" y="175"/>
                          </a:lnTo>
                          <a:lnTo>
                            <a:pt x="78" y="118"/>
                          </a:lnTo>
                          <a:lnTo>
                            <a:pt x="151" y="60"/>
                          </a:lnTo>
                          <a:lnTo>
                            <a:pt x="219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59" name="Freeform 18"/>
                    <p:cNvSpPr>
                      <a:spLocks/>
                    </p:cNvSpPr>
                    <p:nvPr/>
                  </p:nvSpPr>
                  <p:spPr bwMode="auto">
                    <a:xfrm>
                      <a:off x="4457700" y="6267450"/>
                      <a:ext cx="347663" cy="1598613"/>
                    </a:xfrm>
                    <a:custGeom>
                      <a:avLst/>
                      <a:gdLst>
                        <a:gd name="T0" fmla="*/ 0 w 219"/>
                        <a:gd name="T1" fmla="*/ 0 h 1007"/>
                        <a:gd name="T2" fmla="*/ 106 w 219"/>
                        <a:gd name="T3" fmla="*/ 53 h 1007"/>
                        <a:gd name="T4" fmla="*/ 219 w 219"/>
                        <a:gd name="T5" fmla="*/ 106 h 1007"/>
                        <a:gd name="T6" fmla="*/ 219 w 219"/>
                        <a:gd name="T7" fmla="*/ 1007 h 1007"/>
                        <a:gd name="T8" fmla="*/ 106 w 219"/>
                        <a:gd name="T9" fmla="*/ 959 h 1007"/>
                        <a:gd name="T10" fmla="*/ 0 w 219"/>
                        <a:gd name="T11" fmla="*/ 905 h 1007"/>
                        <a:gd name="T12" fmla="*/ 0 w 219"/>
                        <a:gd name="T13" fmla="*/ 0 h 10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19" h="1007">
                          <a:moveTo>
                            <a:pt x="0" y="0"/>
                          </a:moveTo>
                          <a:lnTo>
                            <a:pt x="106" y="53"/>
                          </a:lnTo>
                          <a:lnTo>
                            <a:pt x="219" y="106"/>
                          </a:lnTo>
                          <a:lnTo>
                            <a:pt x="219" y="1007"/>
                          </a:lnTo>
                          <a:lnTo>
                            <a:pt x="106" y="959"/>
                          </a:lnTo>
                          <a:lnTo>
                            <a:pt x="0" y="905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60" name="Freeform 19"/>
                    <p:cNvSpPr>
                      <a:spLocks/>
                    </p:cNvSpPr>
                    <p:nvPr/>
                  </p:nvSpPr>
                  <p:spPr bwMode="auto">
                    <a:xfrm>
                      <a:off x="10737850" y="6267450"/>
                      <a:ext cx="349250" cy="1598613"/>
                    </a:xfrm>
                    <a:custGeom>
                      <a:avLst/>
                      <a:gdLst>
                        <a:gd name="T0" fmla="*/ 220 w 220"/>
                        <a:gd name="T1" fmla="*/ 0 h 1007"/>
                        <a:gd name="T2" fmla="*/ 220 w 220"/>
                        <a:gd name="T3" fmla="*/ 905 h 1007"/>
                        <a:gd name="T4" fmla="*/ 112 w 220"/>
                        <a:gd name="T5" fmla="*/ 959 h 1007"/>
                        <a:gd name="T6" fmla="*/ 0 w 220"/>
                        <a:gd name="T7" fmla="*/ 1007 h 1007"/>
                        <a:gd name="T8" fmla="*/ 0 w 220"/>
                        <a:gd name="T9" fmla="*/ 106 h 1007"/>
                        <a:gd name="T10" fmla="*/ 112 w 220"/>
                        <a:gd name="T11" fmla="*/ 53 h 1007"/>
                        <a:gd name="T12" fmla="*/ 220 w 220"/>
                        <a:gd name="T13" fmla="*/ 0 h 10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20" h="1007">
                          <a:moveTo>
                            <a:pt x="220" y="0"/>
                          </a:moveTo>
                          <a:lnTo>
                            <a:pt x="220" y="905"/>
                          </a:lnTo>
                          <a:lnTo>
                            <a:pt x="112" y="959"/>
                          </a:lnTo>
                          <a:lnTo>
                            <a:pt x="0" y="1007"/>
                          </a:lnTo>
                          <a:lnTo>
                            <a:pt x="0" y="106"/>
                          </a:lnTo>
                          <a:lnTo>
                            <a:pt x="112" y="53"/>
                          </a:lnTo>
                          <a:lnTo>
                            <a:pt x="22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61" name="Freeform 20"/>
                    <p:cNvSpPr>
                      <a:spLocks/>
                    </p:cNvSpPr>
                    <p:nvPr/>
                  </p:nvSpPr>
                  <p:spPr bwMode="auto">
                    <a:xfrm>
                      <a:off x="5154613" y="6575425"/>
                      <a:ext cx="347663" cy="1530350"/>
                    </a:xfrm>
                    <a:custGeom>
                      <a:avLst/>
                      <a:gdLst>
                        <a:gd name="T0" fmla="*/ 0 w 219"/>
                        <a:gd name="T1" fmla="*/ 0 h 964"/>
                        <a:gd name="T2" fmla="*/ 108 w 219"/>
                        <a:gd name="T3" fmla="*/ 37 h 964"/>
                        <a:gd name="T4" fmla="*/ 219 w 219"/>
                        <a:gd name="T5" fmla="*/ 71 h 964"/>
                        <a:gd name="T6" fmla="*/ 219 w 219"/>
                        <a:gd name="T7" fmla="*/ 964 h 964"/>
                        <a:gd name="T8" fmla="*/ 108 w 219"/>
                        <a:gd name="T9" fmla="*/ 931 h 964"/>
                        <a:gd name="T10" fmla="*/ 0 w 219"/>
                        <a:gd name="T11" fmla="*/ 897 h 964"/>
                        <a:gd name="T12" fmla="*/ 0 w 219"/>
                        <a:gd name="T13" fmla="*/ 0 h 9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19" h="964">
                          <a:moveTo>
                            <a:pt x="0" y="0"/>
                          </a:moveTo>
                          <a:lnTo>
                            <a:pt x="108" y="37"/>
                          </a:lnTo>
                          <a:lnTo>
                            <a:pt x="219" y="71"/>
                          </a:lnTo>
                          <a:lnTo>
                            <a:pt x="219" y="964"/>
                          </a:lnTo>
                          <a:lnTo>
                            <a:pt x="108" y="931"/>
                          </a:lnTo>
                          <a:lnTo>
                            <a:pt x="0" y="897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62" name="Freeform 21"/>
                    <p:cNvSpPr>
                      <a:spLocks/>
                    </p:cNvSpPr>
                    <p:nvPr/>
                  </p:nvSpPr>
                  <p:spPr bwMode="auto">
                    <a:xfrm>
                      <a:off x="10040938" y="6575425"/>
                      <a:ext cx="346075" cy="1530350"/>
                    </a:xfrm>
                    <a:custGeom>
                      <a:avLst/>
                      <a:gdLst>
                        <a:gd name="T0" fmla="*/ 218 w 218"/>
                        <a:gd name="T1" fmla="*/ 0 h 964"/>
                        <a:gd name="T2" fmla="*/ 218 w 218"/>
                        <a:gd name="T3" fmla="*/ 897 h 964"/>
                        <a:gd name="T4" fmla="*/ 111 w 218"/>
                        <a:gd name="T5" fmla="*/ 931 h 964"/>
                        <a:gd name="T6" fmla="*/ 0 w 218"/>
                        <a:gd name="T7" fmla="*/ 964 h 964"/>
                        <a:gd name="T8" fmla="*/ 0 w 218"/>
                        <a:gd name="T9" fmla="*/ 71 h 964"/>
                        <a:gd name="T10" fmla="*/ 111 w 218"/>
                        <a:gd name="T11" fmla="*/ 37 h 964"/>
                        <a:gd name="T12" fmla="*/ 218 w 218"/>
                        <a:gd name="T13" fmla="*/ 0 h 9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18" h="964">
                          <a:moveTo>
                            <a:pt x="218" y="0"/>
                          </a:moveTo>
                          <a:lnTo>
                            <a:pt x="218" y="897"/>
                          </a:lnTo>
                          <a:lnTo>
                            <a:pt x="111" y="931"/>
                          </a:lnTo>
                          <a:lnTo>
                            <a:pt x="0" y="964"/>
                          </a:lnTo>
                          <a:lnTo>
                            <a:pt x="0" y="71"/>
                          </a:lnTo>
                          <a:lnTo>
                            <a:pt x="111" y="37"/>
                          </a:lnTo>
                          <a:lnTo>
                            <a:pt x="218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63" name="Freeform 22"/>
                    <p:cNvSpPr>
                      <a:spLocks/>
                    </p:cNvSpPr>
                    <p:nvPr/>
                  </p:nvSpPr>
                  <p:spPr bwMode="auto">
                    <a:xfrm>
                      <a:off x="6027738" y="6823075"/>
                      <a:ext cx="347663" cy="1470025"/>
                    </a:xfrm>
                    <a:custGeom>
                      <a:avLst/>
                      <a:gdLst>
                        <a:gd name="T0" fmla="*/ 0 w 219"/>
                        <a:gd name="T1" fmla="*/ 0 h 926"/>
                        <a:gd name="T2" fmla="*/ 108 w 219"/>
                        <a:gd name="T3" fmla="*/ 23 h 926"/>
                        <a:gd name="T4" fmla="*/ 219 w 219"/>
                        <a:gd name="T5" fmla="*/ 42 h 926"/>
                        <a:gd name="T6" fmla="*/ 219 w 219"/>
                        <a:gd name="T7" fmla="*/ 926 h 926"/>
                        <a:gd name="T8" fmla="*/ 108 w 219"/>
                        <a:gd name="T9" fmla="*/ 909 h 926"/>
                        <a:gd name="T10" fmla="*/ 0 w 219"/>
                        <a:gd name="T11" fmla="*/ 888 h 926"/>
                        <a:gd name="T12" fmla="*/ 0 w 219"/>
                        <a:gd name="T13" fmla="*/ 0 h 92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19" h="926">
                          <a:moveTo>
                            <a:pt x="0" y="0"/>
                          </a:moveTo>
                          <a:lnTo>
                            <a:pt x="108" y="23"/>
                          </a:lnTo>
                          <a:lnTo>
                            <a:pt x="219" y="42"/>
                          </a:lnTo>
                          <a:lnTo>
                            <a:pt x="219" y="926"/>
                          </a:lnTo>
                          <a:lnTo>
                            <a:pt x="108" y="909"/>
                          </a:lnTo>
                          <a:lnTo>
                            <a:pt x="0" y="888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64" name="Freeform 23"/>
                    <p:cNvSpPr>
                      <a:spLocks/>
                    </p:cNvSpPr>
                    <p:nvPr/>
                  </p:nvSpPr>
                  <p:spPr bwMode="auto">
                    <a:xfrm>
                      <a:off x="9167813" y="6823075"/>
                      <a:ext cx="349250" cy="1470025"/>
                    </a:xfrm>
                    <a:custGeom>
                      <a:avLst/>
                      <a:gdLst>
                        <a:gd name="T0" fmla="*/ 220 w 220"/>
                        <a:gd name="T1" fmla="*/ 0 h 926"/>
                        <a:gd name="T2" fmla="*/ 220 w 220"/>
                        <a:gd name="T3" fmla="*/ 888 h 926"/>
                        <a:gd name="T4" fmla="*/ 111 w 220"/>
                        <a:gd name="T5" fmla="*/ 909 h 926"/>
                        <a:gd name="T6" fmla="*/ 0 w 220"/>
                        <a:gd name="T7" fmla="*/ 926 h 926"/>
                        <a:gd name="T8" fmla="*/ 0 w 220"/>
                        <a:gd name="T9" fmla="*/ 42 h 926"/>
                        <a:gd name="T10" fmla="*/ 111 w 220"/>
                        <a:gd name="T11" fmla="*/ 23 h 926"/>
                        <a:gd name="T12" fmla="*/ 220 w 220"/>
                        <a:gd name="T13" fmla="*/ 0 h 92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20" h="926">
                          <a:moveTo>
                            <a:pt x="220" y="0"/>
                          </a:moveTo>
                          <a:lnTo>
                            <a:pt x="220" y="888"/>
                          </a:lnTo>
                          <a:lnTo>
                            <a:pt x="111" y="909"/>
                          </a:lnTo>
                          <a:lnTo>
                            <a:pt x="0" y="926"/>
                          </a:lnTo>
                          <a:lnTo>
                            <a:pt x="0" y="42"/>
                          </a:lnTo>
                          <a:lnTo>
                            <a:pt x="111" y="23"/>
                          </a:lnTo>
                          <a:lnTo>
                            <a:pt x="22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65" name="Freeform 24"/>
                    <p:cNvSpPr>
                      <a:spLocks/>
                    </p:cNvSpPr>
                    <p:nvPr/>
                  </p:nvSpPr>
                  <p:spPr bwMode="auto">
                    <a:xfrm>
                      <a:off x="7073900" y="6975475"/>
                      <a:ext cx="347663" cy="1417638"/>
                    </a:xfrm>
                    <a:custGeom>
                      <a:avLst/>
                      <a:gdLst>
                        <a:gd name="T0" fmla="*/ 0 w 219"/>
                        <a:gd name="T1" fmla="*/ 0 h 893"/>
                        <a:gd name="T2" fmla="*/ 110 w 219"/>
                        <a:gd name="T3" fmla="*/ 7 h 893"/>
                        <a:gd name="T4" fmla="*/ 219 w 219"/>
                        <a:gd name="T5" fmla="*/ 12 h 893"/>
                        <a:gd name="T6" fmla="*/ 219 w 219"/>
                        <a:gd name="T7" fmla="*/ 893 h 893"/>
                        <a:gd name="T8" fmla="*/ 110 w 219"/>
                        <a:gd name="T9" fmla="*/ 890 h 893"/>
                        <a:gd name="T10" fmla="*/ 0 w 219"/>
                        <a:gd name="T11" fmla="*/ 881 h 893"/>
                        <a:gd name="T12" fmla="*/ 0 w 219"/>
                        <a:gd name="T13" fmla="*/ 0 h 89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19" h="893">
                          <a:moveTo>
                            <a:pt x="0" y="0"/>
                          </a:moveTo>
                          <a:lnTo>
                            <a:pt x="110" y="7"/>
                          </a:lnTo>
                          <a:lnTo>
                            <a:pt x="219" y="12"/>
                          </a:lnTo>
                          <a:lnTo>
                            <a:pt x="219" y="893"/>
                          </a:lnTo>
                          <a:lnTo>
                            <a:pt x="110" y="890"/>
                          </a:lnTo>
                          <a:lnTo>
                            <a:pt x="0" y="881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66" name="Freeform 25"/>
                    <p:cNvSpPr>
                      <a:spLocks/>
                    </p:cNvSpPr>
                    <p:nvPr/>
                  </p:nvSpPr>
                  <p:spPr bwMode="auto">
                    <a:xfrm>
                      <a:off x="8120063" y="6975475"/>
                      <a:ext cx="350838" cy="1417638"/>
                    </a:xfrm>
                    <a:custGeom>
                      <a:avLst/>
                      <a:gdLst>
                        <a:gd name="T0" fmla="*/ 221 w 221"/>
                        <a:gd name="T1" fmla="*/ 0 h 893"/>
                        <a:gd name="T2" fmla="*/ 221 w 221"/>
                        <a:gd name="T3" fmla="*/ 881 h 893"/>
                        <a:gd name="T4" fmla="*/ 110 w 221"/>
                        <a:gd name="T5" fmla="*/ 890 h 893"/>
                        <a:gd name="T6" fmla="*/ 0 w 221"/>
                        <a:gd name="T7" fmla="*/ 893 h 893"/>
                        <a:gd name="T8" fmla="*/ 0 w 221"/>
                        <a:gd name="T9" fmla="*/ 12 h 893"/>
                        <a:gd name="T10" fmla="*/ 110 w 221"/>
                        <a:gd name="T11" fmla="*/ 7 h 893"/>
                        <a:gd name="T12" fmla="*/ 221 w 221"/>
                        <a:gd name="T13" fmla="*/ 0 h 89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21" h="893">
                          <a:moveTo>
                            <a:pt x="221" y="0"/>
                          </a:moveTo>
                          <a:lnTo>
                            <a:pt x="221" y="881"/>
                          </a:lnTo>
                          <a:lnTo>
                            <a:pt x="110" y="890"/>
                          </a:lnTo>
                          <a:lnTo>
                            <a:pt x="0" y="893"/>
                          </a:lnTo>
                          <a:lnTo>
                            <a:pt x="0" y="12"/>
                          </a:lnTo>
                          <a:lnTo>
                            <a:pt x="110" y="7"/>
                          </a:lnTo>
                          <a:lnTo>
                            <a:pt x="221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252" name="Group 251"/>
                  <p:cNvGrpSpPr/>
                  <p:nvPr/>
                </p:nvGrpSpPr>
                <p:grpSpPr>
                  <a:xfrm>
                    <a:off x="6338645" y="2741246"/>
                    <a:ext cx="9070975" cy="4368800"/>
                    <a:chOff x="3235325" y="2628900"/>
                    <a:chExt cx="9070975" cy="4368800"/>
                  </a:xfrm>
                </p:grpSpPr>
                <p:sp>
                  <p:nvSpPr>
                    <p:cNvPr id="253" name="Freeform 26"/>
                    <p:cNvSpPr>
                      <a:spLocks/>
                    </p:cNvSpPr>
                    <p:nvPr/>
                  </p:nvSpPr>
                  <p:spPr bwMode="auto">
                    <a:xfrm>
                      <a:off x="3235325" y="2628900"/>
                      <a:ext cx="9070975" cy="4368800"/>
                    </a:xfrm>
                    <a:custGeom>
                      <a:avLst/>
                      <a:gdLst>
                        <a:gd name="T0" fmla="*/ 3038 w 5714"/>
                        <a:gd name="T1" fmla="*/ 2 h 2752"/>
                        <a:gd name="T2" fmla="*/ 3390 w 5714"/>
                        <a:gd name="T3" fmla="*/ 21 h 2752"/>
                        <a:gd name="T4" fmla="*/ 3728 w 5714"/>
                        <a:gd name="T5" fmla="*/ 59 h 2752"/>
                        <a:gd name="T6" fmla="*/ 4047 w 5714"/>
                        <a:gd name="T7" fmla="*/ 115 h 2752"/>
                        <a:gd name="T8" fmla="*/ 4349 w 5714"/>
                        <a:gd name="T9" fmla="*/ 186 h 2752"/>
                        <a:gd name="T10" fmla="*/ 4627 w 5714"/>
                        <a:gd name="T11" fmla="*/ 273 h 2752"/>
                        <a:gd name="T12" fmla="*/ 4878 w 5714"/>
                        <a:gd name="T13" fmla="*/ 374 h 2752"/>
                        <a:gd name="T14" fmla="*/ 5102 w 5714"/>
                        <a:gd name="T15" fmla="*/ 488 h 2752"/>
                        <a:gd name="T16" fmla="*/ 5296 w 5714"/>
                        <a:gd name="T17" fmla="*/ 617 h 2752"/>
                        <a:gd name="T18" fmla="*/ 5456 w 5714"/>
                        <a:gd name="T19" fmla="*/ 756 h 2752"/>
                        <a:gd name="T20" fmla="*/ 5581 w 5714"/>
                        <a:gd name="T21" fmla="*/ 905 h 2752"/>
                        <a:gd name="T22" fmla="*/ 5666 w 5714"/>
                        <a:gd name="T23" fmla="*/ 1065 h 2752"/>
                        <a:gd name="T24" fmla="*/ 5709 w 5714"/>
                        <a:gd name="T25" fmla="*/ 1233 h 2752"/>
                        <a:gd name="T26" fmla="*/ 5709 w 5714"/>
                        <a:gd name="T27" fmla="*/ 1412 h 2752"/>
                        <a:gd name="T28" fmla="*/ 5662 w 5714"/>
                        <a:gd name="T29" fmla="*/ 1590 h 2752"/>
                        <a:gd name="T30" fmla="*/ 5569 w 5714"/>
                        <a:gd name="T31" fmla="*/ 1762 h 2752"/>
                        <a:gd name="T32" fmla="*/ 5435 w 5714"/>
                        <a:gd name="T33" fmla="*/ 1927 h 2752"/>
                        <a:gd name="T34" fmla="*/ 5263 w 5714"/>
                        <a:gd name="T35" fmla="*/ 2081 h 2752"/>
                        <a:gd name="T36" fmla="*/ 5055 w 5714"/>
                        <a:gd name="T37" fmla="*/ 2224 h 2752"/>
                        <a:gd name="T38" fmla="*/ 4816 w 5714"/>
                        <a:gd name="T39" fmla="*/ 2352 h 2752"/>
                        <a:gd name="T40" fmla="*/ 4545 w 5714"/>
                        <a:gd name="T41" fmla="*/ 2467 h 2752"/>
                        <a:gd name="T42" fmla="*/ 4248 w 5714"/>
                        <a:gd name="T43" fmla="*/ 2564 h 2752"/>
                        <a:gd name="T44" fmla="*/ 3929 w 5714"/>
                        <a:gd name="T45" fmla="*/ 2644 h 2752"/>
                        <a:gd name="T46" fmla="*/ 3588 w 5714"/>
                        <a:gd name="T47" fmla="*/ 2702 h 2752"/>
                        <a:gd name="T48" fmla="*/ 3230 w 5714"/>
                        <a:gd name="T49" fmla="*/ 2738 h 2752"/>
                        <a:gd name="T50" fmla="*/ 2857 w 5714"/>
                        <a:gd name="T51" fmla="*/ 2752 h 2752"/>
                        <a:gd name="T52" fmla="*/ 2484 w 5714"/>
                        <a:gd name="T53" fmla="*/ 2738 h 2752"/>
                        <a:gd name="T54" fmla="*/ 2127 w 5714"/>
                        <a:gd name="T55" fmla="*/ 2702 h 2752"/>
                        <a:gd name="T56" fmla="*/ 1787 w 5714"/>
                        <a:gd name="T57" fmla="*/ 2644 h 2752"/>
                        <a:gd name="T58" fmla="*/ 1466 w 5714"/>
                        <a:gd name="T59" fmla="*/ 2564 h 2752"/>
                        <a:gd name="T60" fmla="*/ 1169 w 5714"/>
                        <a:gd name="T61" fmla="*/ 2467 h 2752"/>
                        <a:gd name="T62" fmla="*/ 900 w 5714"/>
                        <a:gd name="T63" fmla="*/ 2352 h 2752"/>
                        <a:gd name="T64" fmla="*/ 659 w 5714"/>
                        <a:gd name="T65" fmla="*/ 2224 h 2752"/>
                        <a:gd name="T66" fmla="*/ 451 w 5714"/>
                        <a:gd name="T67" fmla="*/ 2081 h 2752"/>
                        <a:gd name="T68" fmla="*/ 279 w 5714"/>
                        <a:gd name="T69" fmla="*/ 1927 h 2752"/>
                        <a:gd name="T70" fmla="*/ 146 w 5714"/>
                        <a:gd name="T71" fmla="*/ 1762 h 2752"/>
                        <a:gd name="T72" fmla="*/ 54 w 5714"/>
                        <a:gd name="T73" fmla="*/ 1590 h 2752"/>
                        <a:gd name="T74" fmla="*/ 7 w 5714"/>
                        <a:gd name="T75" fmla="*/ 1412 h 2752"/>
                        <a:gd name="T76" fmla="*/ 5 w 5714"/>
                        <a:gd name="T77" fmla="*/ 1233 h 2752"/>
                        <a:gd name="T78" fmla="*/ 50 w 5714"/>
                        <a:gd name="T79" fmla="*/ 1065 h 2752"/>
                        <a:gd name="T80" fmla="*/ 135 w 5714"/>
                        <a:gd name="T81" fmla="*/ 905 h 2752"/>
                        <a:gd name="T82" fmla="*/ 258 w 5714"/>
                        <a:gd name="T83" fmla="*/ 756 h 2752"/>
                        <a:gd name="T84" fmla="*/ 420 w 5714"/>
                        <a:gd name="T85" fmla="*/ 617 h 2752"/>
                        <a:gd name="T86" fmla="*/ 612 w 5714"/>
                        <a:gd name="T87" fmla="*/ 488 h 2752"/>
                        <a:gd name="T88" fmla="*/ 836 w 5714"/>
                        <a:gd name="T89" fmla="*/ 374 h 2752"/>
                        <a:gd name="T90" fmla="*/ 1089 w 5714"/>
                        <a:gd name="T91" fmla="*/ 273 h 2752"/>
                        <a:gd name="T92" fmla="*/ 1367 w 5714"/>
                        <a:gd name="T93" fmla="*/ 186 h 2752"/>
                        <a:gd name="T94" fmla="*/ 1667 w 5714"/>
                        <a:gd name="T95" fmla="*/ 115 h 2752"/>
                        <a:gd name="T96" fmla="*/ 1986 w 5714"/>
                        <a:gd name="T97" fmla="*/ 59 h 2752"/>
                        <a:gd name="T98" fmla="*/ 2325 w 5714"/>
                        <a:gd name="T99" fmla="*/ 21 h 2752"/>
                        <a:gd name="T100" fmla="*/ 2677 w 5714"/>
                        <a:gd name="T101" fmla="*/ 2 h 275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5714" h="2752">
                          <a:moveTo>
                            <a:pt x="2857" y="0"/>
                          </a:moveTo>
                          <a:lnTo>
                            <a:pt x="3038" y="2"/>
                          </a:lnTo>
                          <a:lnTo>
                            <a:pt x="3216" y="9"/>
                          </a:lnTo>
                          <a:lnTo>
                            <a:pt x="3390" y="21"/>
                          </a:lnTo>
                          <a:lnTo>
                            <a:pt x="3561" y="38"/>
                          </a:lnTo>
                          <a:lnTo>
                            <a:pt x="3728" y="59"/>
                          </a:lnTo>
                          <a:lnTo>
                            <a:pt x="3891" y="85"/>
                          </a:lnTo>
                          <a:lnTo>
                            <a:pt x="4047" y="115"/>
                          </a:lnTo>
                          <a:lnTo>
                            <a:pt x="4202" y="148"/>
                          </a:lnTo>
                          <a:lnTo>
                            <a:pt x="4349" y="186"/>
                          </a:lnTo>
                          <a:lnTo>
                            <a:pt x="4490" y="228"/>
                          </a:lnTo>
                          <a:lnTo>
                            <a:pt x="4627" y="273"/>
                          </a:lnTo>
                          <a:lnTo>
                            <a:pt x="4755" y="321"/>
                          </a:lnTo>
                          <a:lnTo>
                            <a:pt x="4878" y="374"/>
                          </a:lnTo>
                          <a:lnTo>
                            <a:pt x="4994" y="429"/>
                          </a:lnTo>
                          <a:lnTo>
                            <a:pt x="5102" y="488"/>
                          </a:lnTo>
                          <a:lnTo>
                            <a:pt x="5203" y="551"/>
                          </a:lnTo>
                          <a:lnTo>
                            <a:pt x="5296" y="617"/>
                          </a:lnTo>
                          <a:lnTo>
                            <a:pt x="5380" y="685"/>
                          </a:lnTo>
                          <a:lnTo>
                            <a:pt x="5456" y="756"/>
                          </a:lnTo>
                          <a:lnTo>
                            <a:pt x="5524" y="829"/>
                          </a:lnTo>
                          <a:lnTo>
                            <a:pt x="5581" y="905"/>
                          </a:lnTo>
                          <a:lnTo>
                            <a:pt x="5628" y="985"/>
                          </a:lnTo>
                          <a:lnTo>
                            <a:pt x="5666" y="1065"/>
                          </a:lnTo>
                          <a:lnTo>
                            <a:pt x="5694" y="1148"/>
                          </a:lnTo>
                          <a:lnTo>
                            <a:pt x="5709" y="1233"/>
                          </a:lnTo>
                          <a:lnTo>
                            <a:pt x="5714" y="1320"/>
                          </a:lnTo>
                          <a:lnTo>
                            <a:pt x="5709" y="1412"/>
                          </a:lnTo>
                          <a:lnTo>
                            <a:pt x="5692" y="1501"/>
                          </a:lnTo>
                          <a:lnTo>
                            <a:pt x="5662" y="1590"/>
                          </a:lnTo>
                          <a:lnTo>
                            <a:pt x="5621" y="1677"/>
                          </a:lnTo>
                          <a:lnTo>
                            <a:pt x="5569" y="1762"/>
                          </a:lnTo>
                          <a:lnTo>
                            <a:pt x="5508" y="1845"/>
                          </a:lnTo>
                          <a:lnTo>
                            <a:pt x="5435" y="1927"/>
                          </a:lnTo>
                          <a:lnTo>
                            <a:pt x="5353" y="2005"/>
                          </a:lnTo>
                          <a:lnTo>
                            <a:pt x="5263" y="2081"/>
                          </a:lnTo>
                          <a:lnTo>
                            <a:pt x="5164" y="2154"/>
                          </a:lnTo>
                          <a:lnTo>
                            <a:pt x="5055" y="2224"/>
                          </a:lnTo>
                          <a:lnTo>
                            <a:pt x="4939" y="2290"/>
                          </a:lnTo>
                          <a:lnTo>
                            <a:pt x="4816" y="2352"/>
                          </a:lnTo>
                          <a:lnTo>
                            <a:pt x="4684" y="2411"/>
                          </a:lnTo>
                          <a:lnTo>
                            <a:pt x="4545" y="2467"/>
                          </a:lnTo>
                          <a:lnTo>
                            <a:pt x="4399" y="2517"/>
                          </a:lnTo>
                          <a:lnTo>
                            <a:pt x="4248" y="2564"/>
                          </a:lnTo>
                          <a:lnTo>
                            <a:pt x="4091" y="2606"/>
                          </a:lnTo>
                          <a:lnTo>
                            <a:pt x="3929" y="2644"/>
                          </a:lnTo>
                          <a:lnTo>
                            <a:pt x="3761" y="2675"/>
                          </a:lnTo>
                          <a:lnTo>
                            <a:pt x="3588" y="2702"/>
                          </a:lnTo>
                          <a:lnTo>
                            <a:pt x="3411" y="2724"/>
                          </a:lnTo>
                          <a:lnTo>
                            <a:pt x="3230" y="2738"/>
                          </a:lnTo>
                          <a:lnTo>
                            <a:pt x="3046" y="2748"/>
                          </a:lnTo>
                          <a:lnTo>
                            <a:pt x="2857" y="2752"/>
                          </a:lnTo>
                          <a:lnTo>
                            <a:pt x="2670" y="2748"/>
                          </a:lnTo>
                          <a:lnTo>
                            <a:pt x="2484" y="2738"/>
                          </a:lnTo>
                          <a:lnTo>
                            <a:pt x="2304" y="2724"/>
                          </a:lnTo>
                          <a:lnTo>
                            <a:pt x="2127" y="2702"/>
                          </a:lnTo>
                          <a:lnTo>
                            <a:pt x="1955" y="2675"/>
                          </a:lnTo>
                          <a:lnTo>
                            <a:pt x="1787" y="2644"/>
                          </a:lnTo>
                          <a:lnTo>
                            <a:pt x="1624" y="2606"/>
                          </a:lnTo>
                          <a:lnTo>
                            <a:pt x="1466" y="2564"/>
                          </a:lnTo>
                          <a:lnTo>
                            <a:pt x="1315" y="2517"/>
                          </a:lnTo>
                          <a:lnTo>
                            <a:pt x="1169" y="2467"/>
                          </a:lnTo>
                          <a:lnTo>
                            <a:pt x="1032" y="2411"/>
                          </a:lnTo>
                          <a:lnTo>
                            <a:pt x="900" y="2352"/>
                          </a:lnTo>
                          <a:lnTo>
                            <a:pt x="775" y="2290"/>
                          </a:lnTo>
                          <a:lnTo>
                            <a:pt x="659" y="2224"/>
                          </a:lnTo>
                          <a:lnTo>
                            <a:pt x="552" y="2154"/>
                          </a:lnTo>
                          <a:lnTo>
                            <a:pt x="451" y="2081"/>
                          </a:lnTo>
                          <a:lnTo>
                            <a:pt x="361" y="2005"/>
                          </a:lnTo>
                          <a:lnTo>
                            <a:pt x="279" y="1927"/>
                          </a:lnTo>
                          <a:lnTo>
                            <a:pt x="208" y="1845"/>
                          </a:lnTo>
                          <a:lnTo>
                            <a:pt x="146" y="1762"/>
                          </a:lnTo>
                          <a:lnTo>
                            <a:pt x="94" y="1677"/>
                          </a:lnTo>
                          <a:lnTo>
                            <a:pt x="54" y="1590"/>
                          </a:lnTo>
                          <a:lnTo>
                            <a:pt x="24" y="1501"/>
                          </a:lnTo>
                          <a:lnTo>
                            <a:pt x="7" y="1412"/>
                          </a:lnTo>
                          <a:lnTo>
                            <a:pt x="0" y="1320"/>
                          </a:lnTo>
                          <a:lnTo>
                            <a:pt x="5" y="1233"/>
                          </a:lnTo>
                          <a:lnTo>
                            <a:pt x="23" y="1148"/>
                          </a:lnTo>
                          <a:lnTo>
                            <a:pt x="50" y="1065"/>
                          </a:lnTo>
                          <a:lnTo>
                            <a:pt x="87" y="985"/>
                          </a:lnTo>
                          <a:lnTo>
                            <a:pt x="135" y="905"/>
                          </a:lnTo>
                          <a:lnTo>
                            <a:pt x="193" y="829"/>
                          </a:lnTo>
                          <a:lnTo>
                            <a:pt x="258" y="756"/>
                          </a:lnTo>
                          <a:lnTo>
                            <a:pt x="335" y="685"/>
                          </a:lnTo>
                          <a:lnTo>
                            <a:pt x="420" y="617"/>
                          </a:lnTo>
                          <a:lnTo>
                            <a:pt x="512" y="551"/>
                          </a:lnTo>
                          <a:lnTo>
                            <a:pt x="612" y="488"/>
                          </a:lnTo>
                          <a:lnTo>
                            <a:pt x="722" y="429"/>
                          </a:lnTo>
                          <a:lnTo>
                            <a:pt x="836" y="374"/>
                          </a:lnTo>
                          <a:lnTo>
                            <a:pt x="959" y="321"/>
                          </a:lnTo>
                          <a:lnTo>
                            <a:pt x="1089" y="273"/>
                          </a:lnTo>
                          <a:lnTo>
                            <a:pt x="1225" y="228"/>
                          </a:lnTo>
                          <a:lnTo>
                            <a:pt x="1367" y="186"/>
                          </a:lnTo>
                          <a:lnTo>
                            <a:pt x="1514" y="148"/>
                          </a:lnTo>
                          <a:lnTo>
                            <a:pt x="1667" y="115"/>
                          </a:lnTo>
                          <a:lnTo>
                            <a:pt x="1825" y="85"/>
                          </a:lnTo>
                          <a:lnTo>
                            <a:pt x="1986" y="59"/>
                          </a:lnTo>
                          <a:lnTo>
                            <a:pt x="2155" y="38"/>
                          </a:lnTo>
                          <a:lnTo>
                            <a:pt x="2325" y="21"/>
                          </a:lnTo>
                          <a:lnTo>
                            <a:pt x="2500" y="9"/>
                          </a:lnTo>
                          <a:lnTo>
                            <a:pt x="2677" y="2"/>
                          </a:lnTo>
                          <a:lnTo>
                            <a:pt x="2857" y="0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54" name="Freeform 27"/>
                    <p:cNvSpPr>
                      <a:spLocks/>
                    </p:cNvSpPr>
                    <p:nvPr/>
                  </p:nvSpPr>
                  <p:spPr bwMode="auto">
                    <a:xfrm>
                      <a:off x="3932238" y="3152775"/>
                      <a:ext cx="7677150" cy="3138488"/>
                    </a:xfrm>
                    <a:custGeom>
                      <a:avLst/>
                      <a:gdLst>
                        <a:gd name="T0" fmla="*/ 2611 w 4836"/>
                        <a:gd name="T1" fmla="*/ 4 h 1977"/>
                        <a:gd name="T2" fmla="*/ 2977 w 4836"/>
                        <a:gd name="T3" fmla="*/ 28 h 1977"/>
                        <a:gd name="T4" fmla="*/ 3312 w 4836"/>
                        <a:gd name="T5" fmla="*/ 75 h 1977"/>
                        <a:gd name="T6" fmla="*/ 3619 w 4836"/>
                        <a:gd name="T7" fmla="*/ 141 h 1977"/>
                        <a:gd name="T8" fmla="*/ 3893 w 4836"/>
                        <a:gd name="T9" fmla="*/ 224 h 1977"/>
                        <a:gd name="T10" fmla="*/ 4136 w 4836"/>
                        <a:gd name="T11" fmla="*/ 318 h 1977"/>
                        <a:gd name="T12" fmla="*/ 4344 w 4836"/>
                        <a:gd name="T13" fmla="*/ 424 h 1977"/>
                        <a:gd name="T14" fmla="*/ 4517 w 4836"/>
                        <a:gd name="T15" fmla="*/ 535 h 1977"/>
                        <a:gd name="T16" fmla="*/ 4654 w 4836"/>
                        <a:gd name="T17" fmla="*/ 652 h 1977"/>
                        <a:gd name="T18" fmla="*/ 4755 w 4836"/>
                        <a:gd name="T19" fmla="*/ 768 h 1977"/>
                        <a:gd name="T20" fmla="*/ 4816 w 4836"/>
                        <a:gd name="T21" fmla="*/ 883 h 1977"/>
                        <a:gd name="T22" fmla="*/ 4836 w 4836"/>
                        <a:gd name="T23" fmla="*/ 990 h 1977"/>
                        <a:gd name="T24" fmla="*/ 4816 w 4836"/>
                        <a:gd name="T25" fmla="*/ 1100 h 1977"/>
                        <a:gd name="T26" fmla="*/ 4755 w 4836"/>
                        <a:gd name="T27" fmla="*/ 1213 h 1977"/>
                        <a:gd name="T28" fmla="*/ 4654 w 4836"/>
                        <a:gd name="T29" fmla="*/ 1329 h 1977"/>
                        <a:gd name="T30" fmla="*/ 4517 w 4836"/>
                        <a:gd name="T31" fmla="*/ 1444 h 1977"/>
                        <a:gd name="T32" fmla="*/ 4344 w 4836"/>
                        <a:gd name="T33" fmla="*/ 1555 h 1977"/>
                        <a:gd name="T34" fmla="*/ 4136 w 4836"/>
                        <a:gd name="T35" fmla="*/ 1659 h 1977"/>
                        <a:gd name="T36" fmla="*/ 3893 w 4836"/>
                        <a:gd name="T37" fmla="*/ 1755 h 1977"/>
                        <a:gd name="T38" fmla="*/ 3619 w 4836"/>
                        <a:gd name="T39" fmla="*/ 1836 h 1977"/>
                        <a:gd name="T40" fmla="*/ 3312 w 4836"/>
                        <a:gd name="T41" fmla="*/ 1902 h 1977"/>
                        <a:gd name="T42" fmla="*/ 2977 w 4836"/>
                        <a:gd name="T43" fmla="*/ 1949 h 1977"/>
                        <a:gd name="T44" fmla="*/ 2611 w 4836"/>
                        <a:gd name="T45" fmla="*/ 1974 h 1977"/>
                        <a:gd name="T46" fmla="*/ 2226 w 4836"/>
                        <a:gd name="T47" fmla="*/ 1974 h 1977"/>
                        <a:gd name="T48" fmla="*/ 1861 w 4836"/>
                        <a:gd name="T49" fmla="*/ 1949 h 1977"/>
                        <a:gd name="T50" fmla="*/ 1525 w 4836"/>
                        <a:gd name="T51" fmla="*/ 1902 h 1977"/>
                        <a:gd name="T52" fmla="*/ 1218 w 4836"/>
                        <a:gd name="T53" fmla="*/ 1836 h 1977"/>
                        <a:gd name="T54" fmla="*/ 944 w 4836"/>
                        <a:gd name="T55" fmla="*/ 1755 h 1977"/>
                        <a:gd name="T56" fmla="*/ 701 w 4836"/>
                        <a:gd name="T57" fmla="*/ 1659 h 1977"/>
                        <a:gd name="T58" fmla="*/ 493 w 4836"/>
                        <a:gd name="T59" fmla="*/ 1555 h 1977"/>
                        <a:gd name="T60" fmla="*/ 319 w 4836"/>
                        <a:gd name="T61" fmla="*/ 1444 h 1977"/>
                        <a:gd name="T62" fmla="*/ 182 w 4836"/>
                        <a:gd name="T63" fmla="*/ 1329 h 1977"/>
                        <a:gd name="T64" fmla="*/ 81 w 4836"/>
                        <a:gd name="T65" fmla="*/ 1213 h 1977"/>
                        <a:gd name="T66" fmla="*/ 21 w 4836"/>
                        <a:gd name="T67" fmla="*/ 1100 h 1977"/>
                        <a:gd name="T68" fmla="*/ 0 w 4836"/>
                        <a:gd name="T69" fmla="*/ 990 h 1977"/>
                        <a:gd name="T70" fmla="*/ 21 w 4836"/>
                        <a:gd name="T71" fmla="*/ 883 h 1977"/>
                        <a:gd name="T72" fmla="*/ 81 w 4836"/>
                        <a:gd name="T73" fmla="*/ 768 h 1977"/>
                        <a:gd name="T74" fmla="*/ 182 w 4836"/>
                        <a:gd name="T75" fmla="*/ 652 h 1977"/>
                        <a:gd name="T76" fmla="*/ 319 w 4836"/>
                        <a:gd name="T77" fmla="*/ 535 h 1977"/>
                        <a:gd name="T78" fmla="*/ 493 w 4836"/>
                        <a:gd name="T79" fmla="*/ 424 h 1977"/>
                        <a:gd name="T80" fmla="*/ 701 w 4836"/>
                        <a:gd name="T81" fmla="*/ 318 h 1977"/>
                        <a:gd name="T82" fmla="*/ 944 w 4836"/>
                        <a:gd name="T83" fmla="*/ 224 h 1977"/>
                        <a:gd name="T84" fmla="*/ 1218 w 4836"/>
                        <a:gd name="T85" fmla="*/ 141 h 1977"/>
                        <a:gd name="T86" fmla="*/ 1525 w 4836"/>
                        <a:gd name="T87" fmla="*/ 75 h 1977"/>
                        <a:gd name="T88" fmla="*/ 1861 w 4836"/>
                        <a:gd name="T89" fmla="*/ 28 h 1977"/>
                        <a:gd name="T90" fmla="*/ 2226 w 4836"/>
                        <a:gd name="T91" fmla="*/ 4 h 197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</a:cxnLst>
                      <a:rect l="0" t="0" r="r" b="b"/>
                      <a:pathLst>
                        <a:path w="4836" h="1977">
                          <a:moveTo>
                            <a:pt x="2418" y="0"/>
                          </a:moveTo>
                          <a:lnTo>
                            <a:pt x="2611" y="4"/>
                          </a:lnTo>
                          <a:lnTo>
                            <a:pt x="2796" y="12"/>
                          </a:lnTo>
                          <a:lnTo>
                            <a:pt x="2977" y="28"/>
                          </a:lnTo>
                          <a:lnTo>
                            <a:pt x="3149" y="49"/>
                          </a:lnTo>
                          <a:lnTo>
                            <a:pt x="3312" y="75"/>
                          </a:lnTo>
                          <a:lnTo>
                            <a:pt x="3469" y="106"/>
                          </a:lnTo>
                          <a:lnTo>
                            <a:pt x="3619" y="141"/>
                          </a:lnTo>
                          <a:lnTo>
                            <a:pt x="3759" y="181"/>
                          </a:lnTo>
                          <a:lnTo>
                            <a:pt x="3893" y="224"/>
                          </a:lnTo>
                          <a:lnTo>
                            <a:pt x="4019" y="269"/>
                          </a:lnTo>
                          <a:lnTo>
                            <a:pt x="4136" y="318"/>
                          </a:lnTo>
                          <a:lnTo>
                            <a:pt x="4245" y="370"/>
                          </a:lnTo>
                          <a:lnTo>
                            <a:pt x="4344" y="424"/>
                          </a:lnTo>
                          <a:lnTo>
                            <a:pt x="4436" y="480"/>
                          </a:lnTo>
                          <a:lnTo>
                            <a:pt x="4517" y="535"/>
                          </a:lnTo>
                          <a:lnTo>
                            <a:pt x="4592" y="593"/>
                          </a:lnTo>
                          <a:lnTo>
                            <a:pt x="4654" y="652"/>
                          </a:lnTo>
                          <a:lnTo>
                            <a:pt x="4710" y="709"/>
                          </a:lnTo>
                          <a:lnTo>
                            <a:pt x="4755" y="768"/>
                          </a:lnTo>
                          <a:lnTo>
                            <a:pt x="4790" y="825"/>
                          </a:lnTo>
                          <a:lnTo>
                            <a:pt x="4816" y="883"/>
                          </a:lnTo>
                          <a:lnTo>
                            <a:pt x="4831" y="937"/>
                          </a:lnTo>
                          <a:lnTo>
                            <a:pt x="4836" y="990"/>
                          </a:lnTo>
                          <a:lnTo>
                            <a:pt x="4831" y="1044"/>
                          </a:lnTo>
                          <a:lnTo>
                            <a:pt x="4816" y="1100"/>
                          </a:lnTo>
                          <a:lnTo>
                            <a:pt x="4790" y="1155"/>
                          </a:lnTo>
                          <a:lnTo>
                            <a:pt x="4755" y="1213"/>
                          </a:lnTo>
                          <a:lnTo>
                            <a:pt x="4710" y="1270"/>
                          </a:lnTo>
                          <a:lnTo>
                            <a:pt x="4654" y="1329"/>
                          </a:lnTo>
                          <a:lnTo>
                            <a:pt x="4592" y="1386"/>
                          </a:lnTo>
                          <a:lnTo>
                            <a:pt x="4517" y="1444"/>
                          </a:lnTo>
                          <a:lnTo>
                            <a:pt x="4436" y="1501"/>
                          </a:lnTo>
                          <a:lnTo>
                            <a:pt x="4344" y="1555"/>
                          </a:lnTo>
                          <a:lnTo>
                            <a:pt x="4245" y="1609"/>
                          </a:lnTo>
                          <a:lnTo>
                            <a:pt x="4136" y="1659"/>
                          </a:lnTo>
                          <a:lnTo>
                            <a:pt x="4019" y="1710"/>
                          </a:lnTo>
                          <a:lnTo>
                            <a:pt x="3893" y="1755"/>
                          </a:lnTo>
                          <a:lnTo>
                            <a:pt x="3759" y="1798"/>
                          </a:lnTo>
                          <a:lnTo>
                            <a:pt x="3619" y="1836"/>
                          </a:lnTo>
                          <a:lnTo>
                            <a:pt x="3469" y="1871"/>
                          </a:lnTo>
                          <a:lnTo>
                            <a:pt x="3312" y="1902"/>
                          </a:lnTo>
                          <a:lnTo>
                            <a:pt x="3149" y="1929"/>
                          </a:lnTo>
                          <a:lnTo>
                            <a:pt x="2977" y="1949"/>
                          </a:lnTo>
                          <a:lnTo>
                            <a:pt x="2796" y="1965"/>
                          </a:lnTo>
                          <a:lnTo>
                            <a:pt x="2611" y="1974"/>
                          </a:lnTo>
                          <a:lnTo>
                            <a:pt x="2418" y="1977"/>
                          </a:lnTo>
                          <a:lnTo>
                            <a:pt x="2226" y="1974"/>
                          </a:lnTo>
                          <a:lnTo>
                            <a:pt x="2040" y="1965"/>
                          </a:lnTo>
                          <a:lnTo>
                            <a:pt x="1861" y="1949"/>
                          </a:lnTo>
                          <a:lnTo>
                            <a:pt x="1690" y="1929"/>
                          </a:lnTo>
                          <a:lnTo>
                            <a:pt x="1525" y="1902"/>
                          </a:lnTo>
                          <a:lnTo>
                            <a:pt x="1369" y="1871"/>
                          </a:lnTo>
                          <a:lnTo>
                            <a:pt x="1218" y="1836"/>
                          </a:lnTo>
                          <a:lnTo>
                            <a:pt x="1077" y="1798"/>
                          </a:lnTo>
                          <a:lnTo>
                            <a:pt x="944" y="1755"/>
                          </a:lnTo>
                          <a:lnTo>
                            <a:pt x="819" y="1710"/>
                          </a:lnTo>
                          <a:lnTo>
                            <a:pt x="701" y="1659"/>
                          </a:lnTo>
                          <a:lnTo>
                            <a:pt x="593" y="1609"/>
                          </a:lnTo>
                          <a:lnTo>
                            <a:pt x="493" y="1555"/>
                          </a:lnTo>
                          <a:lnTo>
                            <a:pt x="401" y="1501"/>
                          </a:lnTo>
                          <a:lnTo>
                            <a:pt x="319" y="1444"/>
                          </a:lnTo>
                          <a:lnTo>
                            <a:pt x="246" y="1386"/>
                          </a:lnTo>
                          <a:lnTo>
                            <a:pt x="182" y="1329"/>
                          </a:lnTo>
                          <a:lnTo>
                            <a:pt x="127" y="1270"/>
                          </a:lnTo>
                          <a:lnTo>
                            <a:pt x="81" y="1213"/>
                          </a:lnTo>
                          <a:lnTo>
                            <a:pt x="47" y="1155"/>
                          </a:lnTo>
                          <a:lnTo>
                            <a:pt x="21" y="1100"/>
                          </a:lnTo>
                          <a:lnTo>
                            <a:pt x="5" y="1044"/>
                          </a:lnTo>
                          <a:lnTo>
                            <a:pt x="0" y="990"/>
                          </a:lnTo>
                          <a:lnTo>
                            <a:pt x="5" y="937"/>
                          </a:lnTo>
                          <a:lnTo>
                            <a:pt x="21" y="883"/>
                          </a:lnTo>
                          <a:lnTo>
                            <a:pt x="47" y="825"/>
                          </a:lnTo>
                          <a:lnTo>
                            <a:pt x="81" y="768"/>
                          </a:lnTo>
                          <a:lnTo>
                            <a:pt x="127" y="709"/>
                          </a:lnTo>
                          <a:lnTo>
                            <a:pt x="182" y="652"/>
                          </a:lnTo>
                          <a:lnTo>
                            <a:pt x="246" y="593"/>
                          </a:lnTo>
                          <a:lnTo>
                            <a:pt x="319" y="535"/>
                          </a:lnTo>
                          <a:lnTo>
                            <a:pt x="401" y="480"/>
                          </a:lnTo>
                          <a:lnTo>
                            <a:pt x="493" y="424"/>
                          </a:lnTo>
                          <a:lnTo>
                            <a:pt x="593" y="370"/>
                          </a:lnTo>
                          <a:lnTo>
                            <a:pt x="701" y="318"/>
                          </a:lnTo>
                          <a:lnTo>
                            <a:pt x="819" y="269"/>
                          </a:lnTo>
                          <a:lnTo>
                            <a:pt x="944" y="224"/>
                          </a:lnTo>
                          <a:lnTo>
                            <a:pt x="1077" y="181"/>
                          </a:lnTo>
                          <a:lnTo>
                            <a:pt x="1218" y="141"/>
                          </a:lnTo>
                          <a:lnTo>
                            <a:pt x="1369" y="106"/>
                          </a:lnTo>
                          <a:lnTo>
                            <a:pt x="1525" y="75"/>
                          </a:lnTo>
                          <a:lnTo>
                            <a:pt x="1690" y="49"/>
                          </a:lnTo>
                          <a:lnTo>
                            <a:pt x="1861" y="28"/>
                          </a:lnTo>
                          <a:lnTo>
                            <a:pt x="2040" y="12"/>
                          </a:lnTo>
                          <a:lnTo>
                            <a:pt x="2226" y="4"/>
                          </a:lnTo>
                          <a:lnTo>
                            <a:pt x="2418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55" name="Freeform 28"/>
                    <p:cNvSpPr>
                      <a:spLocks/>
                    </p:cNvSpPr>
                    <p:nvPr/>
                  </p:nvSpPr>
                  <p:spPr bwMode="auto">
                    <a:xfrm>
                      <a:off x="6200775" y="3851275"/>
                      <a:ext cx="3035300" cy="2446338"/>
                    </a:xfrm>
                    <a:custGeom>
                      <a:avLst/>
                      <a:gdLst>
                        <a:gd name="T0" fmla="*/ 458 w 1912"/>
                        <a:gd name="T1" fmla="*/ 3 h 1541"/>
                        <a:gd name="T2" fmla="*/ 516 w 1912"/>
                        <a:gd name="T3" fmla="*/ 34 h 1541"/>
                        <a:gd name="T4" fmla="*/ 618 w 1912"/>
                        <a:gd name="T5" fmla="*/ 69 h 1541"/>
                        <a:gd name="T6" fmla="*/ 758 w 1912"/>
                        <a:gd name="T7" fmla="*/ 92 h 1541"/>
                        <a:gd name="T8" fmla="*/ 909 w 1912"/>
                        <a:gd name="T9" fmla="*/ 93 h 1541"/>
                        <a:gd name="T10" fmla="*/ 1053 w 1912"/>
                        <a:gd name="T11" fmla="*/ 95 h 1541"/>
                        <a:gd name="T12" fmla="*/ 1220 w 1912"/>
                        <a:gd name="T13" fmla="*/ 107 h 1541"/>
                        <a:gd name="T14" fmla="*/ 1366 w 1912"/>
                        <a:gd name="T15" fmla="*/ 137 h 1541"/>
                        <a:gd name="T16" fmla="*/ 1489 w 1912"/>
                        <a:gd name="T17" fmla="*/ 182 h 1541"/>
                        <a:gd name="T18" fmla="*/ 1588 w 1912"/>
                        <a:gd name="T19" fmla="*/ 246 h 1541"/>
                        <a:gd name="T20" fmla="*/ 1662 w 1912"/>
                        <a:gd name="T21" fmla="*/ 331 h 1541"/>
                        <a:gd name="T22" fmla="*/ 1732 w 1912"/>
                        <a:gd name="T23" fmla="*/ 396 h 1541"/>
                        <a:gd name="T24" fmla="*/ 1799 w 1912"/>
                        <a:gd name="T25" fmla="*/ 439 h 1541"/>
                        <a:gd name="T26" fmla="*/ 1837 w 1912"/>
                        <a:gd name="T27" fmla="*/ 493 h 1541"/>
                        <a:gd name="T28" fmla="*/ 1862 w 1912"/>
                        <a:gd name="T29" fmla="*/ 592 h 1541"/>
                        <a:gd name="T30" fmla="*/ 1837 w 1912"/>
                        <a:gd name="T31" fmla="*/ 648 h 1541"/>
                        <a:gd name="T32" fmla="*/ 1777 w 1912"/>
                        <a:gd name="T33" fmla="*/ 688 h 1541"/>
                        <a:gd name="T34" fmla="*/ 1725 w 1912"/>
                        <a:gd name="T35" fmla="*/ 748 h 1541"/>
                        <a:gd name="T36" fmla="*/ 1688 w 1912"/>
                        <a:gd name="T37" fmla="*/ 840 h 1541"/>
                        <a:gd name="T38" fmla="*/ 1628 w 1912"/>
                        <a:gd name="T39" fmla="*/ 924 h 1541"/>
                        <a:gd name="T40" fmla="*/ 1541 w 1912"/>
                        <a:gd name="T41" fmla="*/ 997 h 1541"/>
                        <a:gd name="T42" fmla="*/ 1426 w 1912"/>
                        <a:gd name="T43" fmla="*/ 1058 h 1541"/>
                        <a:gd name="T44" fmla="*/ 1371 w 1912"/>
                        <a:gd name="T45" fmla="*/ 1198 h 1541"/>
                        <a:gd name="T46" fmla="*/ 1392 w 1912"/>
                        <a:gd name="T47" fmla="*/ 1240 h 1541"/>
                        <a:gd name="T48" fmla="*/ 1438 w 1912"/>
                        <a:gd name="T49" fmla="*/ 1271 h 1541"/>
                        <a:gd name="T50" fmla="*/ 1770 w 1912"/>
                        <a:gd name="T51" fmla="*/ 1475 h 1541"/>
                        <a:gd name="T52" fmla="*/ 1464 w 1912"/>
                        <a:gd name="T53" fmla="*/ 1516 h 1541"/>
                        <a:gd name="T54" fmla="*/ 1135 w 1912"/>
                        <a:gd name="T55" fmla="*/ 1539 h 1541"/>
                        <a:gd name="T56" fmla="*/ 786 w 1912"/>
                        <a:gd name="T57" fmla="*/ 1539 h 1541"/>
                        <a:gd name="T58" fmla="*/ 453 w 1912"/>
                        <a:gd name="T59" fmla="*/ 1516 h 1541"/>
                        <a:gd name="T60" fmla="*/ 146 w 1912"/>
                        <a:gd name="T61" fmla="*/ 1473 h 1541"/>
                        <a:gd name="T62" fmla="*/ 484 w 1912"/>
                        <a:gd name="T63" fmla="*/ 1270 h 1541"/>
                        <a:gd name="T64" fmla="*/ 531 w 1912"/>
                        <a:gd name="T65" fmla="*/ 1240 h 1541"/>
                        <a:gd name="T66" fmla="*/ 554 w 1912"/>
                        <a:gd name="T67" fmla="*/ 1198 h 1541"/>
                        <a:gd name="T68" fmla="*/ 498 w 1912"/>
                        <a:gd name="T69" fmla="*/ 1058 h 1541"/>
                        <a:gd name="T70" fmla="*/ 384 w 1912"/>
                        <a:gd name="T71" fmla="*/ 997 h 1541"/>
                        <a:gd name="T72" fmla="*/ 297 w 1912"/>
                        <a:gd name="T73" fmla="*/ 924 h 1541"/>
                        <a:gd name="T74" fmla="*/ 238 w 1912"/>
                        <a:gd name="T75" fmla="*/ 840 h 1541"/>
                        <a:gd name="T76" fmla="*/ 200 w 1912"/>
                        <a:gd name="T77" fmla="*/ 748 h 1541"/>
                        <a:gd name="T78" fmla="*/ 148 w 1912"/>
                        <a:gd name="T79" fmla="*/ 688 h 1541"/>
                        <a:gd name="T80" fmla="*/ 87 w 1912"/>
                        <a:gd name="T81" fmla="*/ 648 h 1541"/>
                        <a:gd name="T82" fmla="*/ 63 w 1912"/>
                        <a:gd name="T83" fmla="*/ 592 h 1541"/>
                        <a:gd name="T84" fmla="*/ 87 w 1912"/>
                        <a:gd name="T85" fmla="*/ 495 h 1541"/>
                        <a:gd name="T86" fmla="*/ 125 w 1912"/>
                        <a:gd name="T87" fmla="*/ 439 h 1541"/>
                        <a:gd name="T88" fmla="*/ 193 w 1912"/>
                        <a:gd name="T89" fmla="*/ 397 h 1541"/>
                        <a:gd name="T90" fmla="*/ 264 w 1912"/>
                        <a:gd name="T91" fmla="*/ 323 h 1541"/>
                        <a:gd name="T92" fmla="*/ 346 w 1912"/>
                        <a:gd name="T93" fmla="*/ 219 h 1541"/>
                        <a:gd name="T94" fmla="*/ 391 w 1912"/>
                        <a:gd name="T95" fmla="*/ 175 h 1541"/>
                        <a:gd name="T96" fmla="*/ 418 w 1912"/>
                        <a:gd name="T97" fmla="*/ 149 h 1541"/>
                        <a:gd name="T98" fmla="*/ 432 w 1912"/>
                        <a:gd name="T99" fmla="*/ 125 h 1541"/>
                        <a:gd name="T100" fmla="*/ 432 w 1912"/>
                        <a:gd name="T101" fmla="*/ 90 h 1541"/>
                        <a:gd name="T102" fmla="*/ 425 w 1912"/>
                        <a:gd name="T103" fmla="*/ 36 h 1541"/>
                        <a:gd name="T104" fmla="*/ 429 w 1912"/>
                        <a:gd name="T105" fmla="*/ 5 h 1541"/>
                        <a:gd name="T106" fmla="*/ 450 w 1912"/>
                        <a:gd name="T107" fmla="*/ 0 h 154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</a:cxnLst>
                      <a:rect l="0" t="0" r="r" b="b"/>
                      <a:pathLst>
                        <a:path w="1912" h="1541">
                          <a:moveTo>
                            <a:pt x="450" y="0"/>
                          </a:moveTo>
                          <a:lnTo>
                            <a:pt x="458" y="3"/>
                          </a:lnTo>
                          <a:lnTo>
                            <a:pt x="484" y="19"/>
                          </a:lnTo>
                          <a:lnTo>
                            <a:pt x="516" y="34"/>
                          </a:lnTo>
                          <a:lnTo>
                            <a:pt x="554" y="50"/>
                          </a:lnTo>
                          <a:lnTo>
                            <a:pt x="618" y="69"/>
                          </a:lnTo>
                          <a:lnTo>
                            <a:pt x="686" y="83"/>
                          </a:lnTo>
                          <a:lnTo>
                            <a:pt x="758" y="92"/>
                          </a:lnTo>
                          <a:lnTo>
                            <a:pt x="833" y="95"/>
                          </a:lnTo>
                          <a:lnTo>
                            <a:pt x="909" y="93"/>
                          </a:lnTo>
                          <a:lnTo>
                            <a:pt x="961" y="93"/>
                          </a:lnTo>
                          <a:lnTo>
                            <a:pt x="1053" y="95"/>
                          </a:lnTo>
                          <a:lnTo>
                            <a:pt x="1140" y="99"/>
                          </a:lnTo>
                          <a:lnTo>
                            <a:pt x="1220" y="107"/>
                          </a:lnTo>
                          <a:lnTo>
                            <a:pt x="1296" y="121"/>
                          </a:lnTo>
                          <a:lnTo>
                            <a:pt x="1366" y="137"/>
                          </a:lnTo>
                          <a:lnTo>
                            <a:pt x="1430" y="158"/>
                          </a:lnTo>
                          <a:lnTo>
                            <a:pt x="1489" y="182"/>
                          </a:lnTo>
                          <a:lnTo>
                            <a:pt x="1541" y="213"/>
                          </a:lnTo>
                          <a:lnTo>
                            <a:pt x="1588" y="246"/>
                          </a:lnTo>
                          <a:lnTo>
                            <a:pt x="1628" y="286"/>
                          </a:lnTo>
                          <a:lnTo>
                            <a:pt x="1662" y="331"/>
                          </a:lnTo>
                          <a:lnTo>
                            <a:pt x="1690" y="382"/>
                          </a:lnTo>
                          <a:lnTo>
                            <a:pt x="1732" y="396"/>
                          </a:lnTo>
                          <a:lnTo>
                            <a:pt x="1768" y="417"/>
                          </a:lnTo>
                          <a:lnTo>
                            <a:pt x="1799" y="439"/>
                          </a:lnTo>
                          <a:lnTo>
                            <a:pt x="1824" y="465"/>
                          </a:lnTo>
                          <a:lnTo>
                            <a:pt x="1837" y="493"/>
                          </a:lnTo>
                          <a:lnTo>
                            <a:pt x="1858" y="561"/>
                          </a:lnTo>
                          <a:lnTo>
                            <a:pt x="1862" y="592"/>
                          </a:lnTo>
                          <a:lnTo>
                            <a:pt x="1855" y="622"/>
                          </a:lnTo>
                          <a:lnTo>
                            <a:pt x="1837" y="648"/>
                          </a:lnTo>
                          <a:lnTo>
                            <a:pt x="1811" y="670"/>
                          </a:lnTo>
                          <a:lnTo>
                            <a:pt x="1777" y="688"/>
                          </a:lnTo>
                          <a:lnTo>
                            <a:pt x="1735" y="700"/>
                          </a:lnTo>
                          <a:lnTo>
                            <a:pt x="1725" y="748"/>
                          </a:lnTo>
                          <a:lnTo>
                            <a:pt x="1709" y="795"/>
                          </a:lnTo>
                          <a:lnTo>
                            <a:pt x="1688" y="840"/>
                          </a:lnTo>
                          <a:lnTo>
                            <a:pt x="1661" y="882"/>
                          </a:lnTo>
                          <a:lnTo>
                            <a:pt x="1628" y="924"/>
                          </a:lnTo>
                          <a:lnTo>
                            <a:pt x="1588" y="962"/>
                          </a:lnTo>
                          <a:lnTo>
                            <a:pt x="1541" y="997"/>
                          </a:lnTo>
                          <a:lnTo>
                            <a:pt x="1487" y="1030"/>
                          </a:lnTo>
                          <a:lnTo>
                            <a:pt x="1426" y="1058"/>
                          </a:lnTo>
                          <a:lnTo>
                            <a:pt x="1359" y="1084"/>
                          </a:lnTo>
                          <a:lnTo>
                            <a:pt x="1371" y="1198"/>
                          </a:lnTo>
                          <a:lnTo>
                            <a:pt x="1378" y="1221"/>
                          </a:lnTo>
                          <a:lnTo>
                            <a:pt x="1392" y="1240"/>
                          </a:lnTo>
                          <a:lnTo>
                            <a:pt x="1412" y="1257"/>
                          </a:lnTo>
                          <a:lnTo>
                            <a:pt x="1438" y="1271"/>
                          </a:lnTo>
                          <a:lnTo>
                            <a:pt x="1912" y="1449"/>
                          </a:lnTo>
                          <a:lnTo>
                            <a:pt x="1770" y="1475"/>
                          </a:lnTo>
                          <a:lnTo>
                            <a:pt x="1619" y="1497"/>
                          </a:lnTo>
                          <a:lnTo>
                            <a:pt x="1464" y="1516"/>
                          </a:lnTo>
                          <a:lnTo>
                            <a:pt x="1303" y="1530"/>
                          </a:lnTo>
                          <a:lnTo>
                            <a:pt x="1135" y="1539"/>
                          </a:lnTo>
                          <a:lnTo>
                            <a:pt x="961" y="1541"/>
                          </a:lnTo>
                          <a:lnTo>
                            <a:pt x="786" y="1539"/>
                          </a:lnTo>
                          <a:lnTo>
                            <a:pt x="618" y="1530"/>
                          </a:lnTo>
                          <a:lnTo>
                            <a:pt x="453" y="1516"/>
                          </a:lnTo>
                          <a:lnTo>
                            <a:pt x="297" y="1497"/>
                          </a:lnTo>
                          <a:lnTo>
                            <a:pt x="146" y="1473"/>
                          </a:lnTo>
                          <a:lnTo>
                            <a:pt x="0" y="1445"/>
                          </a:lnTo>
                          <a:lnTo>
                            <a:pt x="484" y="1270"/>
                          </a:lnTo>
                          <a:lnTo>
                            <a:pt x="512" y="1257"/>
                          </a:lnTo>
                          <a:lnTo>
                            <a:pt x="531" y="1240"/>
                          </a:lnTo>
                          <a:lnTo>
                            <a:pt x="547" y="1219"/>
                          </a:lnTo>
                          <a:lnTo>
                            <a:pt x="554" y="1198"/>
                          </a:lnTo>
                          <a:lnTo>
                            <a:pt x="566" y="1084"/>
                          </a:lnTo>
                          <a:lnTo>
                            <a:pt x="498" y="1058"/>
                          </a:lnTo>
                          <a:lnTo>
                            <a:pt x="438" y="1030"/>
                          </a:lnTo>
                          <a:lnTo>
                            <a:pt x="384" y="997"/>
                          </a:lnTo>
                          <a:lnTo>
                            <a:pt x="337" y="962"/>
                          </a:lnTo>
                          <a:lnTo>
                            <a:pt x="297" y="924"/>
                          </a:lnTo>
                          <a:lnTo>
                            <a:pt x="264" y="882"/>
                          </a:lnTo>
                          <a:lnTo>
                            <a:pt x="238" y="840"/>
                          </a:lnTo>
                          <a:lnTo>
                            <a:pt x="215" y="795"/>
                          </a:lnTo>
                          <a:lnTo>
                            <a:pt x="200" y="748"/>
                          </a:lnTo>
                          <a:lnTo>
                            <a:pt x="189" y="700"/>
                          </a:lnTo>
                          <a:lnTo>
                            <a:pt x="148" y="688"/>
                          </a:lnTo>
                          <a:lnTo>
                            <a:pt x="113" y="670"/>
                          </a:lnTo>
                          <a:lnTo>
                            <a:pt x="87" y="648"/>
                          </a:lnTo>
                          <a:lnTo>
                            <a:pt x="70" y="622"/>
                          </a:lnTo>
                          <a:lnTo>
                            <a:pt x="63" y="592"/>
                          </a:lnTo>
                          <a:lnTo>
                            <a:pt x="66" y="563"/>
                          </a:lnTo>
                          <a:lnTo>
                            <a:pt x="87" y="495"/>
                          </a:lnTo>
                          <a:lnTo>
                            <a:pt x="101" y="465"/>
                          </a:lnTo>
                          <a:lnTo>
                            <a:pt x="125" y="439"/>
                          </a:lnTo>
                          <a:lnTo>
                            <a:pt x="156" y="417"/>
                          </a:lnTo>
                          <a:lnTo>
                            <a:pt x="193" y="397"/>
                          </a:lnTo>
                          <a:lnTo>
                            <a:pt x="235" y="382"/>
                          </a:lnTo>
                          <a:lnTo>
                            <a:pt x="264" y="323"/>
                          </a:lnTo>
                          <a:lnTo>
                            <a:pt x="302" y="269"/>
                          </a:lnTo>
                          <a:lnTo>
                            <a:pt x="346" y="219"/>
                          </a:lnTo>
                          <a:lnTo>
                            <a:pt x="370" y="194"/>
                          </a:lnTo>
                          <a:lnTo>
                            <a:pt x="391" y="175"/>
                          </a:lnTo>
                          <a:lnTo>
                            <a:pt x="406" y="161"/>
                          </a:lnTo>
                          <a:lnTo>
                            <a:pt x="418" y="149"/>
                          </a:lnTo>
                          <a:lnTo>
                            <a:pt x="427" y="137"/>
                          </a:lnTo>
                          <a:lnTo>
                            <a:pt x="432" y="125"/>
                          </a:lnTo>
                          <a:lnTo>
                            <a:pt x="434" y="109"/>
                          </a:lnTo>
                          <a:lnTo>
                            <a:pt x="432" y="90"/>
                          </a:lnTo>
                          <a:lnTo>
                            <a:pt x="431" y="66"/>
                          </a:lnTo>
                          <a:lnTo>
                            <a:pt x="425" y="36"/>
                          </a:lnTo>
                          <a:lnTo>
                            <a:pt x="425" y="10"/>
                          </a:lnTo>
                          <a:lnTo>
                            <a:pt x="429" y="5"/>
                          </a:lnTo>
                          <a:lnTo>
                            <a:pt x="438" y="1"/>
                          </a:lnTo>
                          <a:lnTo>
                            <a:pt x="45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</p:grpSp>
            <p:grpSp>
              <p:nvGrpSpPr>
                <p:cNvPr id="267" name="Group 266"/>
                <p:cNvGrpSpPr/>
                <p:nvPr/>
              </p:nvGrpSpPr>
              <p:grpSpPr>
                <a:xfrm>
                  <a:off x="4183944" y="3195395"/>
                  <a:ext cx="1313087" cy="831017"/>
                  <a:chOff x="6338645" y="2741246"/>
                  <a:chExt cx="9070975" cy="5740767"/>
                </a:xfrm>
              </p:grpSpPr>
              <p:grpSp>
                <p:nvGrpSpPr>
                  <p:cNvPr id="268" name="Group 267"/>
                  <p:cNvGrpSpPr/>
                  <p:nvPr/>
                </p:nvGrpSpPr>
                <p:grpSpPr>
                  <a:xfrm>
                    <a:off x="6338645" y="4813300"/>
                    <a:ext cx="9070975" cy="3668713"/>
                    <a:chOff x="3235325" y="4724400"/>
                    <a:chExt cx="9070975" cy="3668713"/>
                  </a:xfrm>
                </p:grpSpPr>
                <p:sp>
                  <p:nvSpPr>
                    <p:cNvPr id="273" name="Freeform 15"/>
                    <p:cNvSpPr>
                      <a:spLocks/>
                    </p:cNvSpPr>
                    <p:nvPr/>
                  </p:nvSpPr>
                  <p:spPr bwMode="auto">
                    <a:xfrm>
                      <a:off x="3235325" y="4724400"/>
                      <a:ext cx="9070975" cy="3668713"/>
                    </a:xfrm>
                    <a:custGeom>
                      <a:avLst/>
                      <a:gdLst>
                        <a:gd name="T0" fmla="*/ 7 w 5714"/>
                        <a:gd name="T1" fmla="*/ 91 h 2311"/>
                        <a:gd name="T2" fmla="*/ 54 w 5714"/>
                        <a:gd name="T3" fmla="*/ 270 h 2311"/>
                        <a:gd name="T4" fmla="*/ 146 w 5714"/>
                        <a:gd name="T5" fmla="*/ 442 h 2311"/>
                        <a:gd name="T6" fmla="*/ 279 w 5714"/>
                        <a:gd name="T7" fmla="*/ 605 h 2311"/>
                        <a:gd name="T8" fmla="*/ 451 w 5714"/>
                        <a:gd name="T9" fmla="*/ 760 h 2311"/>
                        <a:gd name="T10" fmla="*/ 659 w 5714"/>
                        <a:gd name="T11" fmla="*/ 902 h 2311"/>
                        <a:gd name="T12" fmla="*/ 900 w 5714"/>
                        <a:gd name="T13" fmla="*/ 1032 h 2311"/>
                        <a:gd name="T14" fmla="*/ 1169 w 5714"/>
                        <a:gd name="T15" fmla="*/ 1147 h 2311"/>
                        <a:gd name="T16" fmla="*/ 1466 w 5714"/>
                        <a:gd name="T17" fmla="*/ 1244 h 2311"/>
                        <a:gd name="T18" fmla="*/ 1787 w 5714"/>
                        <a:gd name="T19" fmla="*/ 1322 h 2311"/>
                        <a:gd name="T20" fmla="*/ 2127 w 5714"/>
                        <a:gd name="T21" fmla="*/ 1382 h 2311"/>
                        <a:gd name="T22" fmla="*/ 2484 w 5714"/>
                        <a:gd name="T23" fmla="*/ 1418 h 2311"/>
                        <a:gd name="T24" fmla="*/ 2857 w 5714"/>
                        <a:gd name="T25" fmla="*/ 1430 h 2311"/>
                        <a:gd name="T26" fmla="*/ 3230 w 5714"/>
                        <a:gd name="T27" fmla="*/ 1418 h 2311"/>
                        <a:gd name="T28" fmla="*/ 3588 w 5714"/>
                        <a:gd name="T29" fmla="*/ 1382 h 2311"/>
                        <a:gd name="T30" fmla="*/ 3929 w 5714"/>
                        <a:gd name="T31" fmla="*/ 1322 h 2311"/>
                        <a:gd name="T32" fmla="*/ 4248 w 5714"/>
                        <a:gd name="T33" fmla="*/ 1244 h 2311"/>
                        <a:gd name="T34" fmla="*/ 4545 w 5714"/>
                        <a:gd name="T35" fmla="*/ 1147 h 2311"/>
                        <a:gd name="T36" fmla="*/ 4816 w 5714"/>
                        <a:gd name="T37" fmla="*/ 1032 h 2311"/>
                        <a:gd name="T38" fmla="*/ 5055 w 5714"/>
                        <a:gd name="T39" fmla="*/ 902 h 2311"/>
                        <a:gd name="T40" fmla="*/ 5263 w 5714"/>
                        <a:gd name="T41" fmla="*/ 760 h 2311"/>
                        <a:gd name="T42" fmla="*/ 5435 w 5714"/>
                        <a:gd name="T43" fmla="*/ 605 h 2311"/>
                        <a:gd name="T44" fmla="*/ 5569 w 5714"/>
                        <a:gd name="T45" fmla="*/ 442 h 2311"/>
                        <a:gd name="T46" fmla="*/ 5662 w 5714"/>
                        <a:gd name="T47" fmla="*/ 270 h 2311"/>
                        <a:gd name="T48" fmla="*/ 5709 w 5714"/>
                        <a:gd name="T49" fmla="*/ 91 h 2311"/>
                        <a:gd name="T50" fmla="*/ 5714 w 5714"/>
                        <a:gd name="T51" fmla="*/ 930 h 2311"/>
                        <a:gd name="T52" fmla="*/ 5692 w 5714"/>
                        <a:gd name="T53" fmla="*/ 1109 h 2311"/>
                        <a:gd name="T54" fmla="*/ 5621 w 5714"/>
                        <a:gd name="T55" fmla="*/ 1283 h 2311"/>
                        <a:gd name="T56" fmla="*/ 5508 w 5714"/>
                        <a:gd name="T57" fmla="*/ 1448 h 2311"/>
                        <a:gd name="T58" fmla="*/ 5353 w 5714"/>
                        <a:gd name="T59" fmla="*/ 1602 h 2311"/>
                        <a:gd name="T60" fmla="*/ 5164 w 5714"/>
                        <a:gd name="T61" fmla="*/ 1745 h 2311"/>
                        <a:gd name="T62" fmla="*/ 4939 w 5714"/>
                        <a:gd name="T63" fmla="*/ 1877 h 2311"/>
                        <a:gd name="T64" fmla="*/ 4684 w 5714"/>
                        <a:gd name="T65" fmla="*/ 1991 h 2311"/>
                        <a:gd name="T66" fmla="*/ 4399 w 5714"/>
                        <a:gd name="T67" fmla="*/ 2092 h 2311"/>
                        <a:gd name="T68" fmla="*/ 4091 w 5714"/>
                        <a:gd name="T69" fmla="*/ 2175 h 2311"/>
                        <a:gd name="T70" fmla="*/ 3761 w 5714"/>
                        <a:gd name="T71" fmla="*/ 2240 h 2311"/>
                        <a:gd name="T72" fmla="*/ 3411 w 5714"/>
                        <a:gd name="T73" fmla="*/ 2285 h 2311"/>
                        <a:gd name="T74" fmla="*/ 3046 w 5714"/>
                        <a:gd name="T75" fmla="*/ 2308 h 2311"/>
                        <a:gd name="T76" fmla="*/ 2670 w 5714"/>
                        <a:gd name="T77" fmla="*/ 2308 h 2311"/>
                        <a:gd name="T78" fmla="*/ 2304 w 5714"/>
                        <a:gd name="T79" fmla="*/ 2285 h 2311"/>
                        <a:gd name="T80" fmla="*/ 1955 w 5714"/>
                        <a:gd name="T81" fmla="*/ 2240 h 2311"/>
                        <a:gd name="T82" fmla="*/ 1624 w 5714"/>
                        <a:gd name="T83" fmla="*/ 2175 h 2311"/>
                        <a:gd name="T84" fmla="*/ 1315 w 5714"/>
                        <a:gd name="T85" fmla="*/ 2092 h 2311"/>
                        <a:gd name="T86" fmla="*/ 1032 w 5714"/>
                        <a:gd name="T87" fmla="*/ 1991 h 2311"/>
                        <a:gd name="T88" fmla="*/ 775 w 5714"/>
                        <a:gd name="T89" fmla="*/ 1877 h 2311"/>
                        <a:gd name="T90" fmla="*/ 552 w 5714"/>
                        <a:gd name="T91" fmla="*/ 1745 h 2311"/>
                        <a:gd name="T92" fmla="*/ 361 w 5714"/>
                        <a:gd name="T93" fmla="*/ 1602 h 2311"/>
                        <a:gd name="T94" fmla="*/ 208 w 5714"/>
                        <a:gd name="T95" fmla="*/ 1448 h 2311"/>
                        <a:gd name="T96" fmla="*/ 94 w 5714"/>
                        <a:gd name="T97" fmla="*/ 1283 h 2311"/>
                        <a:gd name="T98" fmla="*/ 24 w 5714"/>
                        <a:gd name="T99" fmla="*/ 1109 h 2311"/>
                        <a:gd name="T100" fmla="*/ 0 w 5714"/>
                        <a:gd name="T101" fmla="*/ 930 h 23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5714" h="2311">
                          <a:moveTo>
                            <a:pt x="0" y="0"/>
                          </a:moveTo>
                          <a:lnTo>
                            <a:pt x="7" y="91"/>
                          </a:lnTo>
                          <a:lnTo>
                            <a:pt x="24" y="181"/>
                          </a:lnTo>
                          <a:lnTo>
                            <a:pt x="54" y="270"/>
                          </a:lnTo>
                          <a:lnTo>
                            <a:pt x="94" y="357"/>
                          </a:lnTo>
                          <a:lnTo>
                            <a:pt x="146" y="442"/>
                          </a:lnTo>
                          <a:lnTo>
                            <a:pt x="208" y="525"/>
                          </a:lnTo>
                          <a:lnTo>
                            <a:pt x="279" y="605"/>
                          </a:lnTo>
                          <a:lnTo>
                            <a:pt x="361" y="685"/>
                          </a:lnTo>
                          <a:lnTo>
                            <a:pt x="451" y="760"/>
                          </a:lnTo>
                          <a:lnTo>
                            <a:pt x="552" y="833"/>
                          </a:lnTo>
                          <a:lnTo>
                            <a:pt x="659" y="902"/>
                          </a:lnTo>
                          <a:lnTo>
                            <a:pt x="775" y="970"/>
                          </a:lnTo>
                          <a:lnTo>
                            <a:pt x="900" y="1032"/>
                          </a:lnTo>
                          <a:lnTo>
                            <a:pt x="1032" y="1091"/>
                          </a:lnTo>
                          <a:lnTo>
                            <a:pt x="1169" y="1147"/>
                          </a:lnTo>
                          <a:lnTo>
                            <a:pt x="1315" y="1197"/>
                          </a:lnTo>
                          <a:lnTo>
                            <a:pt x="1466" y="1244"/>
                          </a:lnTo>
                          <a:lnTo>
                            <a:pt x="1624" y="1286"/>
                          </a:lnTo>
                          <a:lnTo>
                            <a:pt x="1787" y="1322"/>
                          </a:lnTo>
                          <a:lnTo>
                            <a:pt x="1955" y="1355"/>
                          </a:lnTo>
                          <a:lnTo>
                            <a:pt x="2127" y="1382"/>
                          </a:lnTo>
                          <a:lnTo>
                            <a:pt x="2304" y="1402"/>
                          </a:lnTo>
                          <a:lnTo>
                            <a:pt x="2484" y="1418"/>
                          </a:lnTo>
                          <a:lnTo>
                            <a:pt x="2670" y="1427"/>
                          </a:lnTo>
                          <a:lnTo>
                            <a:pt x="2857" y="1430"/>
                          </a:lnTo>
                          <a:lnTo>
                            <a:pt x="3046" y="1427"/>
                          </a:lnTo>
                          <a:lnTo>
                            <a:pt x="3230" y="1418"/>
                          </a:lnTo>
                          <a:lnTo>
                            <a:pt x="3411" y="1402"/>
                          </a:lnTo>
                          <a:lnTo>
                            <a:pt x="3588" y="1382"/>
                          </a:lnTo>
                          <a:lnTo>
                            <a:pt x="3761" y="1355"/>
                          </a:lnTo>
                          <a:lnTo>
                            <a:pt x="3929" y="1322"/>
                          </a:lnTo>
                          <a:lnTo>
                            <a:pt x="4091" y="1286"/>
                          </a:lnTo>
                          <a:lnTo>
                            <a:pt x="4248" y="1244"/>
                          </a:lnTo>
                          <a:lnTo>
                            <a:pt x="4399" y="1197"/>
                          </a:lnTo>
                          <a:lnTo>
                            <a:pt x="4545" y="1147"/>
                          </a:lnTo>
                          <a:lnTo>
                            <a:pt x="4684" y="1091"/>
                          </a:lnTo>
                          <a:lnTo>
                            <a:pt x="4816" y="1032"/>
                          </a:lnTo>
                          <a:lnTo>
                            <a:pt x="4939" y="970"/>
                          </a:lnTo>
                          <a:lnTo>
                            <a:pt x="5055" y="902"/>
                          </a:lnTo>
                          <a:lnTo>
                            <a:pt x="5164" y="833"/>
                          </a:lnTo>
                          <a:lnTo>
                            <a:pt x="5263" y="760"/>
                          </a:lnTo>
                          <a:lnTo>
                            <a:pt x="5353" y="685"/>
                          </a:lnTo>
                          <a:lnTo>
                            <a:pt x="5435" y="605"/>
                          </a:lnTo>
                          <a:lnTo>
                            <a:pt x="5508" y="525"/>
                          </a:lnTo>
                          <a:lnTo>
                            <a:pt x="5569" y="442"/>
                          </a:lnTo>
                          <a:lnTo>
                            <a:pt x="5621" y="357"/>
                          </a:lnTo>
                          <a:lnTo>
                            <a:pt x="5662" y="270"/>
                          </a:lnTo>
                          <a:lnTo>
                            <a:pt x="5692" y="181"/>
                          </a:lnTo>
                          <a:lnTo>
                            <a:pt x="5709" y="91"/>
                          </a:lnTo>
                          <a:lnTo>
                            <a:pt x="5714" y="0"/>
                          </a:lnTo>
                          <a:lnTo>
                            <a:pt x="5714" y="930"/>
                          </a:lnTo>
                          <a:lnTo>
                            <a:pt x="5709" y="1020"/>
                          </a:lnTo>
                          <a:lnTo>
                            <a:pt x="5692" y="1109"/>
                          </a:lnTo>
                          <a:lnTo>
                            <a:pt x="5662" y="1197"/>
                          </a:lnTo>
                          <a:lnTo>
                            <a:pt x="5621" y="1283"/>
                          </a:lnTo>
                          <a:lnTo>
                            <a:pt x="5569" y="1366"/>
                          </a:lnTo>
                          <a:lnTo>
                            <a:pt x="5508" y="1448"/>
                          </a:lnTo>
                          <a:lnTo>
                            <a:pt x="5435" y="1526"/>
                          </a:lnTo>
                          <a:lnTo>
                            <a:pt x="5353" y="1602"/>
                          </a:lnTo>
                          <a:lnTo>
                            <a:pt x="5263" y="1675"/>
                          </a:lnTo>
                          <a:lnTo>
                            <a:pt x="5164" y="1745"/>
                          </a:lnTo>
                          <a:lnTo>
                            <a:pt x="5055" y="1812"/>
                          </a:lnTo>
                          <a:lnTo>
                            <a:pt x="4939" y="1877"/>
                          </a:lnTo>
                          <a:lnTo>
                            <a:pt x="4816" y="1936"/>
                          </a:lnTo>
                          <a:lnTo>
                            <a:pt x="4684" y="1991"/>
                          </a:lnTo>
                          <a:lnTo>
                            <a:pt x="4545" y="2045"/>
                          </a:lnTo>
                          <a:lnTo>
                            <a:pt x="4399" y="2092"/>
                          </a:lnTo>
                          <a:lnTo>
                            <a:pt x="4248" y="2137"/>
                          </a:lnTo>
                          <a:lnTo>
                            <a:pt x="4091" y="2175"/>
                          </a:lnTo>
                          <a:lnTo>
                            <a:pt x="3929" y="2210"/>
                          </a:lnTo>
                          <a:lnTo>
                            <a:pt x="3761" y="2240"/>
                          </a:lnTo>
                          <a:lnTo>
                            <a:pt x="3588" y="2266"/>
                          </a:lnTo>
                          <a:lnTo>
                            <a:pt x="3411" y="2285"/>
                          </a:lnTo>
                          <a:lnTo>
                            <a:pt x="3230" y="2299"/>
                          </a:lnTo>
                          <a:lnTo>
                            <a:pt x="3046" y="2308"/>
                          </a:lnTo>
                          <a:lnTo>
                            <a:pt x="2857" y="2311"/>
                          </a:lnTo>
                          <a:lnTo>
                            <a:pt x="2670" y="2308"/>
                          </a:lnTo>
                          <a:lnTo>
                            <a:pt x="2484" y="2299"/>
                          </a:lnTo>
                          <a:lnTo>
                            <a:pt x="2304" y="2285"/>
                          </a:lnTo>
                          <a:lnTo>
                            <a:pt x="2127" y="2266"/>
                          </a:lnTo>
                          <a:lnTo>
                            <a:pt x="1955" y="2240"/>
                          </a:lnTo>
                          <a:lnTo>
                            <a:pt x="1787" y="2210"/>
                          </a:lnTo>
                          <a:lnTo>
                            <a:pt x="1624" y="2175"/>
                          </a:lnTo>
                          <a:lnTo>
                            <a:pt x="1466" y="2137"/>
                          </a:lnTo>
                          <a:lnTo>
                            <a:pt x="1315" y="2092"/>
                          </a:lnTo>
                          <a:lnTo>
                            <a:pt x="1169" y="2045"/>
                          </a:lnTo>
                          <a:lnTo>
                            <a:pt x="1032" y="1991"/>
                          </a:lnTo>
                          <a:lnTo>
                            <a:pt x="900" y="1936"/>
                          </a:lnTo>
                          <a:lnTo>
                            <a:pt x="775" y="1877"/>
                          </a:lnTo>
                          <a:lnTo>
                            <a:pt x="659" y="1812"/>
                          </a:lnTo>
                          <a:lnTo>
                            <a:pt x="552" y="1745"/>
                          </a:lnTo>
                          <a:lnTo>
                            <a:pt x="451" y="1675"/>
                          </a:lnTo>
                          <a:lnTo>
                            <a:pt x="361" y="1602"/>
                          </a:lnTo>
                          <a:lnTo>
                            <a:pt x="279" y="1526"/>
                          </a:lnTo>
                          <a:lnTo>
                            <a:pt x="208" y="1448"/>
                          </a:lnTo>
                          <a:lnTo>
                            <a:pt x="146" y="1366"/>
                          </a:lnTo>
                          <a:lnTo>
                            <a:pt x="94" y="1283"/>
                          </a:lnTo>
                          <a:lnTo>
                            <a:pt x="54" y="1197"/>
                          </a:lnTo>
                          <a:lnTo>
                            <a:pt x="24" y="1109"/>
                          </a:lnTo>
                          <a:lnTo>
                            <a:pt x="7" y="1020"/>
                          </a:lnTo>
                          <a:lnTo>
                            <a:pt x="0" y="93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0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74" name="Freeform 16"/>
                    <p:cNvSpPr>
                      <a:spLocks/>
                    </p:cNvSpPr>
                    <p:nvPr/>
                  </p:nvSpPr>
                  <p:spPr bwMode="auto">
                    <a:xfrm>
                      <a:off x="3759200" y="5773738"/>
                      <a:ext cx="349250" cy="1725613"/>
                    </a:xfrm>
                    <a:custGeom>
                      <a:avLst/>
                      <a:gdLst>
                        <a:gd name="T0" fmla="*/ 0 w 220"/>
                        <a:gd name="T1" fmla="*/ 0 h 1087"/>
                        <a:gd name="T2" fmla="*/ 67 w 220"/>
                        <a:gd name="T3" fmla="*/ 60 h 1087"/>
                        <a:gd name="T4" fmla="*/ 140 w 220"/>
                        <a:gd name="T5" fmla="*/ 118 h 1087"/>
                        <a:gd name="T6" fmla="*/ 220 w 220"/>
                        <a:gd name="T7" fmla="*/ 175 h 1087"/>
                        <a:gd name="T8" fmla="*/ 220 w 220"/>
                        <a:gd name="T9" fmla="*/ 1087 h 1087"/>
                        <a:gd name="T10" fmla="*/ 140 w 220"/>
                        <a:gd name="T11" fmla="*/ 1033 h 1087"/>
                        <a:gd name="T12" fmla="*/ 67 w 220"/>
                        <a:gd name="T13" fmla="*/ 976 h 1087"/>
                        <a:gd name="T14" fmla="*/ 0 w 220"/>
                        <a:gd name="T15" fmla="*/ 919 h 1087"/>
                        <a:gd name="T16" fmla="*/ 0 w 220"/>
                        <a:gd name="T17" fmla="*/ 0 h 10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20" h="1087">
                          <a:moveTo>
                            <a:pt x="0" y="0"/>
                          </a:moveTo>
                          <a:lnTo>
                            <a:pt x="67" y="60"/>
                          </a:lnTo>
                          <a:lnTo>
                            <a:pt x="140" y="118"/>
                          </a:lnTo>
                          <a:lnTo>
                            <a:pt x="220" y="175"/>
                          </a:lnTo>
                          <a:lnTo>
                            <a:pt x="220" y="1087"/>
                          </a:lnTo>
                          <a:lnTo>
                            <a:pt x="140" y="1033"/>
                          </a:lnTo>
                          <a:lnTo>
                            <a:pt x="67" y="976"/>
                          </a:lnTo>
                          <a:lnTo>
                            <a:pt x="0" y="919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75" name="Freeform 17"/>
                    <p:cNvSpPr>
                      <a:spLocks/>
                    </p:cNvSpPr>
                    <p:nvPr/>
                  </p:nvSpPr>
                  <p:spPr bwMode="auto">
                    <a:xfrm>
                      <a:off x="11436350" y="5773738"/>
                      <a:ext cx="347663" cy="1725613"/>
                    </a:xfrm>
                    <a:custGeom>
                      <a:avLst/>
                      <a:gdLst>
                        <a:gd name="T0" fmla="*/ 219 w 219"/>
                        <a:gd name="T1" fmla="*/ 0 h 1087"/>
                        <a:gd name="T2" fmla="*/ 219 w 219"/>
                        <a:gd name="T3" fmla="*/ 919 h 1087"/>
                        <a:gd name="T4" fmla="*/ 151 w 219"/>
                        <a:gd name="T5" fmla="*/ 976 h 1087"/>
                        <a:gd name="T6" fmla="*/ 78 w 219"/>
                        <a:gd name="T7" fmla="*/ 1033 h 1087"/>
                        <a:gd name="T8" fmla="*/ 0 w 219"/>
                        <a:gd name="T9" fmla="*/ 1087 h 1087"/>
                        <a:gd name="T10" fmla="*/ 0 w 219"/>
                        <a:gd name="T11" fmla="*/ 175 h 1087"/>
                        <a:gd name="T12" fmla="*/ 78 w 219"/>
                        <a:gd name="T13" fmla="*/ 118 h 1087"/>
                        <a:gd name="T14" fmla="*/ 151 w 219"/>
                        <a:gd name="T15" fmla="*/ 60 h 1087"/>
                        <a:gd name="T16" fmla="*/ 219 w 219"/>
                        <a:gd name="T17" fmla="*/ 0 h 10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19" h="1087">
                          <a:moveTo>
                            <a:pt x="219" y="0"/>
                          </a:moveTo>
                          <a:lnTo>
                            <a:pt x="219" y="919"/>
                          </a:lnTo>
                          <a:lnTo>
                            <a:pt x="151" y="976"/>
                          </a:lnTo>
                          <a:lnTo>
                            <a:pt x="78" y="1033"/>
                          </a:lnTo>
                          <a:lnTo>
                            <a:pt x="0" y="1087"/>
                          </a:lnTo>
                          <a:lnTo>
                            <a:pt x="0" y="175"/>
                          </a:lnTo>
                          <a:lnTo>
                            <a:pt x="78" y="118"/>
                          </a:lnTo>
                          <a:lnTo>
                            <a:pt x="151" y="60"/>
                          </a:lnTo>
                          <a:lnTo>
                            <a:pt x="219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76" name="Freeform 18"/>
                    <p:cNvSpPr>
                      <a:spLocks/>
                    </p:cNvSpPr>
                    <p:nvPr/>
                  </p:nvSpPr>
                  <p:spPr bwMode="auto">
                    <a:xfrm>
                      <a:off x="4457700" y="6267450"/>
                      <a:ext cx="347663" cy="1598613"/>
                    </a:xfrm>
                    <a:custGeom>
                      <a:avLst/>
                      <a:gdLst>
                        <a:gd name="T0" fmla="*/ 0 w 219"/>
                        <a:gd name="T1" fmla="*/ 0 h 1007"/>
                        <a:gd name="T2" fmla="*/ 106 w 219"/>
                        <a:gd name="T3" fmla="*/ 53 h 1007"/>
                        <a:gd name="T4" fmla="*/ 219 w 219"/>
                        <a:gd name="T5" fmla="*/ 106 h 1007"/>
                        <a:gd name="T6" fmla="*/ 219 w 219"/>
                        <a:gd name="T7" fmla="*/ 1007 h 1007"/>
                        <a:gd name="T8" fmla="*/ 106 w 219"/>
                        <a:gd name="T9" fmla="*/ 959 h 1007"/>
                        <a:gd name="T10" fmla="*/ 0 w 219"/>
                        <a:gd name="T11" fmla="*/ 905 h 1007"/>
                        <a:gd name="T12" fmla="*/ 0 w 219"/>
                        <a:gd name="T13" fmla="*/ 0 h 10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19" h="1007">
                          <a:moveTo>
                            <a:pt x="0" y="0"/>
                          </a:moveTo>
                          <a:lnTo>
                            <a:pt x="106" y="53"/>
                          </a:lnTo>
                          <a:lnTo>
                            <a:pt x="219" y="106"/>
                          </a:lnTo>
                          <a:lnTo>
                            <a:pt x="219" y="1007"/>
                          </a:lnTo>
                          <a:lnTo>
                            <a:pt x="106" y="959"/>
                          </a:lnTo>
                          <a:lnTo>
                            <a:pt x="0" y="905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77" name="Freeform 19"/>
                    <p:cNvSpPr>
                      <a:spLocks/>
                    </p:cNvSpPr>
                    <p:nvPr/>
                  </p:nvSpPr>
                  <p:spPr bwMode="auto">
                    <a:xfrm>
                      <a:off x="10737850" y="6267450"/>
                      <a:ext cx="349250" cy="1598613"/>
                    </a:xfrm>
                    <a:custGeom>
                      <a:avLst/>
                      <a:gdLst>
                        <a:gd name="T0" fmla="*/ 220 w 220"/>
                        <a:gd name="T1" fmla="*/ 0 h 1007"/>
                        <a:gd name="T2" fmla="*/ 220 w 220"/>
                        <a:gd name="T3" fmla="*/ 905 h 1007"/>
                        <a:gd name="T4" fmla="*/ 112 w 220"/>
                        <a:gd name="T5" fmla="*/ 959 h 1007"/>
                        <a:gd name="T6" fmla="*/ 0 w 220"/>
                        <a:gd name="T7" fmla="*/ 1007 h 1007"/>
                        <a:gd name="T8" fmla="*/ 0 w 220"/>
                        <a:gd name="T9" fmla="*/ 106 h 1007"/>
                        <a:gd name="T10" fmla="*/ 112 w 220"/>
                        <a:gd name="T11" fmla="*/ 53 h 1007"/>
                        <a:gd name="T12" fmla="*/ 220 w 220"/>
                        <a:gd name="T13" fmla="*/ 0 h 10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20" h="1007">
                          <a:moveTo>
                            <a:pt x="220" y="0"/>
                          </a:moveTo>
                          <a:lnTo>
                            <a:pt x="220" y="905"/>
                          </a:lnTo>
                          <a:lnTo>
                            <a:pt x="112" y="959"/>
                          </a:lnTo>
                          <a:lnTo>
                            <a:pt x="0" y="1007"/>
                          </a:lnTo>
                          <a:lnTo>
                            <a:pt x="0" y="106"/>
                          </a:lnTo>
                          <a:lnTo>
                            <a:pt x="112" y="53"/>
                          </a:lnTo>
                          <a:lnTo>
                            <a:pt x="22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78" name="Freeform 20"/>
                    <p:cNvSpPr>
                      <a:spLocks/>
                    </p:cNvSpPr>
                    <p:nvPr/>
                  </p:nvSpPr>
                  <p:spPr bwMode="auto">
                    <a:xfrm>
                      <a:off x="5154613" y="6575425"/>
                      <a:ext cx="347663" cy="1530350"/>
                    </a:xfrm>
                    <a:custGeom>
                      <a:avLst/>
                      <a:gdLst>
                        <a:gd name="T0" fmla="*/ 0 w 219"/>
                        <a:gd name="T1" fmla="*/ 0 h 964"/>
                        <a:gd name="T2" fmla="*/ 108 w 219"/>
                        <a:gd name="T3" fmla="*/ 37 h 964"/>
                        <a:gd name="T4" fmla="*/ 219 w 219"/>
                        <a:gd name="T5" fmla="*/ 71 h 964"/>
                        <a:gd name="T6" fmla="*/ 219 w 219"/>
                        <a:gd name="T7" fmla="*/ 964 h 964"/>
                        <a:gd name="T8" fmla="*/ 108 w 219"/>
                        <a:gd name="T9" fmla="*/ 931 h 964"/>
                        <a:gd name="T10" fmla="*/ 0 w 219"/>
                        <a:gd name="T11" fmla="*/ 897 h 964"/>
                        <a:gd name="T12" fmla="*/ 0 w 219"/>
                        <a:gd name="T13" fmla="*/ 0 h 9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19" h="964">
                          <a:moveTo>
                            <a:pt x="0" y="0"/>
                          </a:moveTo>
                          <a:lnTo>
                            <a:pt x="108" y="37"/>
                          </a:lnTo>
                          <a:lnTo>
                            <a:pt x="219" y="71"/>
                          </a:lnTo>
                          <a:lnTo>
                            <a:pt x="219" y="964"/>
                          </a:lnTo>
                          <a:lnTo>
                            <a:pt x="108" y="931"/>
                          </a:lnTo>
                          <a:lnTo>
                            <a:pt x="0" y="897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79" name="Freeform 21"/>
                    <p:cNvSpPr>
                      <a:spLocks/>
                    </p:cNvSpPr>
                    <p:nvPr/>
                  </p:nvSpPr>
                  <p:spPr bwMode="auto">
                    <a:xfrm>
                      <a:off x="10040938" y="6575425"/>
                      <a:ext cx="346075" cy="1530350"/>
                    </a:xfrm>
                    <a:custGeom>
                      <a:avLst/>
                      <a:gdLst>
                        <a:gd name="T0" fmla="*/ 218 w 218"/>
                        <a:gd name="T1" fmla="*/ 0 h 964"/>
                        <a:gd name="T2" fmla="*/ 218 w 218"/>
                        <a:gd name="T3" fmla="*/ 897 h 964"/>
                        <a:gd name="T4" fmla="*/ 111 w 218"/>
                        <a:gd name="T5" fmla="*/ 931 h 964"/>
                        <a:gd name="T6" fmla="*/ 0 w 218"/>
                        <a:gd name="T7" fmla="*/ 964 h 964"/>
                        <a:gd name="T8" fmla="*/ 0 w 218"/>
                        <a:gd name="T9" fmla="*/ 71 h 964"/>
                        <a:gd name="T10" fmla="*/ 111 w 218"/>
                        <a:gd name="T11" fmla="*/ 37 h 964"/>
                        <a:gd name="T12" fmla="*/ 218 w 218"/>
                        <a:gd name="T13" fmla="*/ 0 h 9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18" h="964">
                          <a:moveTo>
                            <a:pt x="218" y="0"/>
                          </a:moveTo>
                          <a:lnTo>
                            <a:pt x="218" y="897"/>
                          </a:lnTo>
                          <a:lnTo>
                            <a:pt x="111" y="931"/>
                          </a:lnTo>
                          <a:lnTo>
                            <a:pt x="0" y="964"/>
                          </a:lnTo>
                          <a:lnTo>
                            <a:pt x="0" y="71"/>
                          </a:lnTo>
                          <a:lnTo>
                            <a:pt x="111" y="37"/>
                          </a:lnTo>
                          <a:lnTo>
                            <a:pt x="218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80" name="Freeform 22"/>
                    <p:cNvSpPr>
                      <a:spLocks/>
                    </p:cNvSpPr>
                    <p:nvPr/>
                  </p:nvSpPr>
                  <p:spPr bwMode="auto">
                    <a:xfrm>
                      <a:off x="6027738" y="6823075"/>
                      <a:ext cx="347663" cy="1470025"/>
                    </a:xfrm>
                    <a:custGeom>
                      <a:avLst/>
                      <a:gdLst>
                        <a:gd name="T0" fmla="*/ 0 w 219"/>
                        <a:gd name="T1" fmla="*/ 0 h 926"/>
                        <a:gd name="T2" fmla="*/ 108 w 219"/>
                        <a:gd name="T3" fmla="*/ 23 h 926"/>
                        <a:gd name="T4" fmla="*/ 219 w 219"/>
                        <a:gd name="T5" fmla="*/ 42 h 926"/>
                        <a:gd name="T6" fmla="*/ 219 w 219"/>
                        <a:gd name="T7" fmla="*/ 926 h 926"/>
                        <a:gd name="T8" fmla="*/ 108 w 219"/>
                        <a:gd name="T9" fmla="*/ 909 h 926"/>
                        <a:gd name="T10" fmla="*/ 0 w 219"/>
                        <a:gd name="T11" fmla="*/ 888 h 926"/>
                        <a:gd name="T12" fmla="*/ 0 w 219"/>
                        <a:gd name="T13" fmla="*/ 0 h 92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19" h="926">
                          <a:moveTo>
                            <a:pt x="0" y="0"/>
                          </a:moveTo>
                          <a:lnTo>
                            <a:pt x="108" y="23"/>
                          </a:lnTo>
                          <a:lnTo>
                            <a:pt x="219" y="42"/>
                          </a:lnTo>
                          <a:lnTo>
                            <a:pt x="219" y="926"/>
                          </a:lnTo>
                          <a:lnTo>
                            <a:pt x="108" y="909"/>
                          </a:lnTo>
                          <a:lnTo>
                            <a:pt x="0" y="888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81" name="Freeform 23"/>
                    <p:cNvSpPr>
                      <a:spLocks/>
                    </p:cNvSpPr>
                    <p:nvPr/>
                  </p:nvSpPr>
                  <p:spPr bwMode="auto">
                    <a:xfrm>
                      <a:off x="9167813" y="6823075"/>
                      <a:ext cx="349250" cy="1470025"/>
                    </a:xfrm>
                    <a:custGeom>
                      <a:avLst/>
                      <a:gdLst>
                        <a:gd name="T0" fmla="*/ 220 w 220"/>
                        <a:gd name="T1" fmla="*/ 0 h 926"/>
                        <a:gd name="T2" fmla="*/ 220 w 220"/>
                        <a:gd name="T3" fmla="*/ 888 h 926"/>
                        <a:gd name="T4" fmla="*/ 111 w 220"/>
                        <a:gd name="T5" fmla="*/ 909 h 926"/>
                        <a:gd name="T6" fmla="*/ 0 w 220"/>
                        <a:gd name="T7" fmla="*/ 926 h 926"/>
                        <a:gd name="T8" fmla="*/ 0 w 220"/>
                        <a:gd name="T9" fmla="*/ 42 h 926"/>
                        <a:gd name="T10" fmla="*/ 111 w 220"/>
                        <a:gd name="T11" fmla="*/ 23 h 926"/>
                        <a:gd name="T12" fmla="*/ 220 w 220"/>
                        <a:gd name="T13" fmla="*/ 0 h 92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20" h="926">
                          <a:moveTo>
                            <a:pt x="220" y="0"/>
                          </a:moveTo>
                          <a:lnTo>
                            <a:pt x="220" y="888"/>
                          </a:lnTo>
                          <a:lnTo>
                            <a:pt x="111" y="909"/>
                          </a:lnTo>
                          <a:lnTo>
                            <a:pt x="0" y="926"/>
                          </a:lnTo>
                          <a:lnTo>
                            <a:pt x="0" y="42"/>
                          </a:lnTo>
                          <a:lnTo>
                            <a:pt x="111" y="23"/>
                          </a:lnTo>
                          <a:lnTo>
                            <a:pt x="22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82" name="Freeform 24"/>
                    <p:cNvSpPr>
                      <a:spLocks/>
                    </p:cNvSpPr>
                    <p:nvPr/>
                  </p:nvSpPr>
                  <p:spPr bwMode="auto">
                    <a:xfrm>
                      <a:off x="7073900" y="6975475"/>
                      <a:ext cx="347663" cy="1417638"/>
                    </a:xfrm>
                    <a:custGeom>
                      <a:avLst/>
                      <a:gdLst>
                        <a:gd name="T0" fmla="*/ 0 w 219"/>
                        <a:gd name="T1" fmla="*/ 0 h 893"/>
                        <a:gd name="T2" fmla="*/ 110 w 219"/>
                        <a:gd name="T3" fmla="*/ 7 h 893"/>
                        <a:gd name="T4" fmla="*/ 219 w 219"/>
                        <a:gd name="T5" fmla="*/ 12 h 893"/>
                        <a:gd name="T6" fmla="*/ 219 w 219"/>
                        <a:gd name="T7" fmla="*/ 893 h 893"/>
                        <a:gd name="T8" fmla="*/ 110 w 219"/>
                        <a:gd name="T9" fmla="*/ 890 h 893"/>
                        <a:gd name="T10" fmla="*/ 0 w 219"/>
                        <a:gd name="T11" fmla="*/ 881 h 893"/>
                        <a:gd name="T12" fmla="*/ 0 w 219"/>
                        <a:gd name="T13" fmla="*/ 0 h 89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19" h="893">
                          <a:moveTo>
                            <a:pt x="0" y="0"/>
                          </a:moveTo>
                          <a:lnTo>
                            <a:pt x="110" y="7"/>
                          </a:lnTo>
                          <a:lnTo>
                            <a:pt x="219" y="12"/>
                          </a:lnTo>
                          <a:lnTo>
                            <a:pt x="219" y="893"/>
                          </a:lnTo>
                          <a:lnTo>
                            <a:pt x="110" y="890"/>
                          </a:lnTo>
                          <a:lnTo>
                            <a:pt x="0" y="881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83" name="Freeform 25"/>
                    <p:cNvSpPr>
                      <a:spLocks/>
                    </p:cNvSpPr>
                    <p:nvPr/>
                  </p:nvSpPr>
                  <p:spPr bwMode="auto">
                    <a:xfrm>
                      <a:off x="8120063" y="6975475"/>
                      <a:ext cx="350838" cy="1417638"/>
                    </a:xfrm>
                    <a:custGeom>
                      <a:avLst/>
                      <a:gdLst>
                        <a:gd name="T0" fmla="*/ 221 w 221"/>
                        <a:gd name="T1" fmla="*/ 0 h 893"/>
                        <a:gd name="T2" fmla="*/ 221 w 221"/>
                        <a:gd name="T3" fmla="*/ 881 h 893"/>
                        <a:gd name="T4" fmla="*/ 110 w 221"/>
                        <a:gd name="T5" fmla="*/ 890 h 893"/>
                        <a:gd name="T6" fmla="*/ 0 w 221"/>
                        <a:gd name="T7" fmla="*/ 893 h 893"/>
                        <a:gd name="T8" fmla="*/ 0 w 221"/>
                        <a:gd name="T9" fmla="*/ 12 h 893"/>
                        <a:gd name="T10" fmla="*/ 110 w 221"/>
                        <a:gd name="T11" fmla="*/ 7 h 893"/>
                        <a:gd name="T12" fmla="*/ 221 w 221"/>
                        <a:gd name="T13" fmla="*/ 0 h 89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21" h="893">
                          <a:moveTo>
                            <a:pt x="221" y="0"/>
                          </a:moveTo>
                          <a:lnTo>
                            <a:pt x="221" y="881"/>
                          </a:lnTo>
                          <a:lnTo>
                            <a:pt x="110" y="890"/>
                          </a:lnTo>
                          <a:lnTo>
                            <a:pt x="0" y="893"/>
                          </a:lnTo>
                          <a:lnTo>
                            <a:pt x="0" y="12"/>
                          </a:lnTo>
                          <a:lnTo>
                            <a:pt x="110" y="7"/>
                          </a:lnTo>
                          <a:lnTo>
                            <a:pt x="221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269" name="Group 268"/>
                  <p:cNvGrpSpPr/>
                  <p:nvPr/>
                </p:nvGrpSpPr>
                <p:grpSpPr>
                  <a:xfrm>
                    <a:off x="6338645" y="2741246"/>
                    <a:ext cx="9070975" cy="4368800"/>
                    <a:chOff x="3235325" y="2628900"/>
                    <a:chExt cx="9070975" cy="4368800"/>
                  </a:xfrm>
                </p:grpSpPr>
                <p:sp>
                  <p:nvSpPr>
                    <p:cNvPr id="270" name="Freeform 26"/>
                    <p:cNvSpPr>
                      <a:spLocks/>
                    </p:cNvSpPr>
                    <p:nvPr/>
                  </p:nvSpPr>
                  <p:spPr bwMode="auto">
                    <a:xfrm>
                      <a:off x="3235325" y="2628900"/>
                      <a:ext cx="9070975" cy="4368800"/>
                    </a:xfrm>
                    <a:custGeom>
                      <a:avLst/>
                      <a:gdLst>
                        <a:gd name="T0" fmla="*/ 3038 w 5714"/>
                        <a:gd name="T1" fmla="*/ 2 h 2752"/>
                        <a:gd name="T2" fmla="*/ 3390 w 5714"/>
                        <a:gd name="T3" fmla="*/ 21 h 2752"/>
                        <a:gd name="T4" fmla="*/ 3728 w 5714"/>
                        <a:gd name="T5" fmla="*/ 59 h 2752"/>
                        <a:gd name="T6" fmla="*/ 4047 w 5714"/>
                        <a:gd name="T7" fmla="*/ 115 h 2752"/>
                        <a:gd name="T8" fmla="*/ 4349 w 5714"/>
                        <a:gd name="T9" fmla="*/ 186 h 2752"/>
                        <a:gd name="T10" fmla="*/ 4627 w 5714"/>
                        <a:gd name="T11" fmla="*/ 273 h 2752"/>
                        <a:gd name="T12" fmla="*/ 4878 w 5714"/>
                        <a:gd name="T13" fmla="*/ 374 h 2752"/>
                        <a:gd name="T14" fmla="*/ 5102 w 5714"/>
                        <a:gd name="T15" fmla="*/ 488 h 2752"/>
                        <a:gd name="T16" fmla="*/ 5296 w 5714"/>
                        <a:gd name="T17" fmla="*/ 617 h 2752"/>
                        <a:gd name="T18" fmla="*/ 5456 w 5714"/>
                        <a:gd name="T19" fmla="*/ 756 h 2752"/>
                        <a:gd name="T20" fmla="*/ 5581 w 5714"/>
                        <a:gd name="T21" fmla="*/ 905 h 2752"/>
                        <a:gd name="T22" fmla="*/ 5666 w 5714"/>
                        <a:gd name="T23" fmla="*/ 1065 h 2752"/>
                        <a:gd name="T24" fmla="*/ 5709 w 5714"/>
                        <a:gd name="T25" fmla="*/ 1233 h 2752"/>
                        <a:gd name="T26" fmla="*/ 5709 w 5714"/>
                        <a:gd name="T27" fmla="*/ 1412 h 2752"/>
                        <a:gd name="T28" fmla="*/ 5662 w 5714"/>
                        <a:gd name="T29" fmla="*/ 1590 h 2752"/>
                        <a:gd name="T30" fmla="*/ 5569 w 5714"/>
                        <a:gd name="T31" fmla="*/ 1762 h 2752"/>
                        <a:gd name="T32" fmla="*/ 5435 w 5714"/>
                        <a:gd name="T33" fmla="*/ 1927 h 2752"/>
                        <a:gd name="T34" fmla="*/ 5263 w 5714"/>
                        <a:gd name="T35" fmla="*/ 2081 h 2752"/>
                        <a:gd name="T36" fmla="*/ 5055 w 5714"/>
                        <a:gd name="T37" fmla="*/ 2224 h 2752"/>
                        <a:gd name="T38" fmla="*/ 4816 w 5714"/>
                        <a:gd name="T39" fmla="*/ 2352 h 2752"/>
                        <a:gd name="T40" fmla="*/ 4545 w 5714"/>
                        <a:gd name="T41" fmla="*/ 2467 h 2752"/>
                        <a:gd name="T42" fmla="*/ 4248 w 5714"/>
                        <a:gd name="T43" fmla="*/ 2564 h 2752"/>
                        <a:gd name="T44" fmla="*/ 3929 w 5714"/>
                        <a:gd name="T45" fmla="*/ 2644 h 2752"/>
                        <a:gd name="T46" fmla="*/ 3588 w 5714"/>
                        <a:gd name="T47" fmla="*/ 2702 h 2752"/>
                        <a:gd name="T48" fmla="*/ 3230 w 5714"/>
                        <a:gd name="T49" fmla="*/ 2738 h 2752"/>
                        <a:gd name="T50" fmla="*/ 2857 w 5714"/>
                        <a:gd name="T51" fmla="*/ 2752 h 2752"/>
                        <a:gd name="T52" fmla="*/ 2484 w 5714"/>
                        <a:gd name="T53" fmla="*/ 2738 h 2752"/>
                        <a:gd name="T54" fmla="*/ 2127 w 5714"/>
                        <a:gd name="T55" fmla="*/ 2702 h 2752"/>
                        <a:gd name="T56" fmla="*/ 1787 w 5714"/>
                        <a:gd name="T57" fmla="*/ 2644 h 2752"/>
                        <a:gd name="T58" fmla="*/ 1466 w 5714"/>
                        <a:gd name="T59" fmla="*/ 2564 h 2752"/>
                        <a:gd name="T60" fmla="*/ 1169 w 5714"/>
                        <a:gd name="T61" fmla="*/ 2467 h 2752"/>
                        <a:gd name="T62" fmla="*/ 900 w 5714"/>
                        <a:gd name="T63" fmla="*/ 2352 h 2752"/>
                        <a:gd name="T64" fmla="*/ 659 w 5714"/>
                        <a:gd name="T65" fmla="*/ 2224 h 2752"/>
                        <a:gd name="T66" fmla="*/ 451 w 5714"/>
                        <a:gd name="T67" fmla="*/ 2081 h 2752"/>
                        <a:gd name="T68" fmla="*/ 279 w 5714"/>
                        <a:gd name="T69" fmla="*/ 1927 h 2752"/>
                        <a:gd name="T70" fmla="*/ 146 w 5714"/>
                        <a:gd name="T71" fmla="*/ 1762 h 2752"/>
                        <a:gd name="T72" fmla="*/ 54 w 5714"/>
                        <a:gd name="T73" fmla="*/ 1590 h 2752"/>
                        <a:gd name="T74" fmla="*/ 7 w 5714"/>
                        <a:gd name="T75" fmla="*/ 1412 h 2752"/>
                        <a:gd name="T76" fmla="*/ 5 w 5714"/>
                        <a:gd name="T77" fmla="*/ 1233 h 2752"/>
                        <a:gd name="T78" fmla="*/ 50 w 5714"/>
                        <a:gd name="T79" fmla="*/ 1065 h 2752"/>
                        <a:gd name="T80" fmla="*/ 135 w 5714"/>
                        <a:gd name="T81" fmla="*/ 905 h 2752"/>
                        <a:gd name="T82" fmla="*/ 258 w 5714"/>
                        <a:gd name="T83" fmla="*/ 756 h 2752"/>
                        <a:gd name="T84" fmla="*/ 420 w 5714"/>
                        <a:gd name="T85" fmla="*/ 617 h 2752"/>
                        <a:gd name="T86" fmla="*/ 612 w 5714"/>
                        <a:gd name="T87" fmla="*/ 488 h 2752"/>
                        <a:gd name="T88" fmla="*/ 836 w 5714"/>
                        <a:gd name="T89" fmla="*/ 374 h 2752"/>
                        <a:gd name="T90" fmla="*/ 1089 w 5714"/>
                        <a:gd name="T91" fmla="*/ 273 h 2752"/>
                        <a:gd name="T92" fmla="*/ 1367 w 5714"/>
                        <a:gd name="T93" fmla="*/ 186 h 2752"/>
                        <a:gd name="T94" fmla="*/ 1667 w 5714"/>
                        <a:gd name="T95" fmla="*/ 115 h 2752"/>
                        <a:gd name="T96" fmla="*/ 1986 w 5714"/>
                        <a:gd name="T97" fmla="*/ 59 h 2752"/>
                        <a:gd name="T98" fmla="*/ 2325 w 5714"/>
                        <a:gd name="T99" fmla="*/ 21 h 2752"/>
                        <a:gd name="T100" fmla="*/ 2677 w 5714"/>
                        <a:gd name="T101" fmla="*/ 2 h 275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5714" h="2752">
                          <a:moveTo>
                            <a:pt x="2857" y="0"/>
                          </a:moveTo>
                          <a:lnTo>
                            <a:pt x="3038" y="2"/>
                          </a:lnTo>
                          <a:lnTo>
                            <a:pt x="3216" y="9"/>
                          </a:lnTo>
                          <a:lnTo>
                            <a:pt x="3390" y="21"/>
                          </a:lnTo>
                          <a:lnTo>
                            <a:pt x="3561" y="38"/>
                          </a:lnTo>
                          <a:lnTo>
                            <a:pt x="3728" y="59"/>
                          </a:lnTo>
                          <a:lnTo>
                            <a:pt x="3891" y="85"/>
                          </a:lnTo>
                          <a:lnTo>
                            <a:pt x="4047" y="115"/>
                          </a:lnTo>
                          <a:lnTo>
                            <a:pt x="4202" y="148"/>
                          </a:lnTo>
                          <a:lnTo>
                            <a:pt x="4349" y="186"/>
                          </a:lnTo>
                          <a:lnTo>
                            <a:pt x="4490" y="228"/>
                          </a:lnTo>
                          <a:lnTo>
                            <a:pt x="4627" y="273"/>
                          </a:lnTo>
                          <a:lnTo>
                            <a:pt x="4755" y="321"/>
                          </a:lnTo>
                          <a:lnTo>
                            <a:pt x="4878" y="374"/>
                          </a:lnTo>
                          <a:lnTo>
                            <a:pt x="4994" y="429"/>
                          </a:lnTo>
                          <a:lnTo>
                            <a:pt x="5102" y="488"/>
                          </a:lnTo>
                          <a:lnTo>
                            <a:pt x="5203" y="551"/>
                          </a:lnTo>
                          <a:lnTo>
                            <a:pt x="5296" y="617"/>
                          </a:lnTo>
                          <a:lnTo>
                            <a:pt x="5380" y="685"/>
                          </a:lnTo>
                          <a:lnTo>
                            <a:pt x="5456" y="756"/>
                          </a:lnTo>
                          <a:lnTo>
                            <a:pt x="5524" y="829"/>
                          </a:lnTo>
                          <a:lnTo>
                            <a:pt x="5581" y="905"/>
                          </a:lnTo>
                          <a:lnTo>
                            <a:pt x="5628" y="985"/>
                          </a:lnTo>
                          <a:lnTo>
                            <a:pt x="5666" y="1065"/>
                          </a:lnTo>
                          <a:lnTo>
                            <a:pt x="5694" y="1148"/>
                          </a:lnTo>
                          <a:lnTo>
                            <a:pt x="5709" y="1233"/>
                          </a:lnTo>
                          <a:lnTo>
                            <a:pt x="5714" y="1320"/>
                          </a:lnTo>
                          <a:lnTo>
                            <a:pt x="5709" y="1412"/>
                          </a:lnTo>
                          <a:lnTo>
                            <a:pt x="5692" y="1501"/>
                          </a:lnTo>
                          <a:lnTo>
                            <a:pt x="5662" y="1590"/>
                          </a:lnTo>
                          <a:lnTo>
                            <a:pt x="5621" y="1677"/>
                          </a:lnTo>
                          <a:lnTo>
                            <a:pt x="5569" y="1762"/>
                          </a:lnTo>
                          <a:lnTo>
                            <a:pt x="5508" y="1845"/>
                          </a:lnTo>
                          <a:lnTo>
                            <a:pt x="5435" y="1927"/>
                          </a:lnTo>
                          <a:lnTo>
                            <a:pt x="5353" y="2005"/>
                          </a:lnTo>
                          <a:lnTo>
                            <a:pt x="5263" y="2081"/>
                          </a:lnTo>
                          <a:lnTo>
                            <a:pt x="5164" y="2154"/>
                          </a:lnTo>
                          <a:lnTo>
                            <a:pt x="5055" y="2224"/>
                          </a:lnTo>
                          <a:lnTo>
                            <a:pt x="4939" y="2290"/>
                          </a:lnTo>
                          <a:lnTo>
                            <a:pt x="4816" y="2352"/>
                          </a:lnTo>
                          <a:lnTo>
                            <a:pt x="4684" y="2411"/>
                          </a:lnTo>
                          <a:lnTo>
                            <a:pt x="4545" y="2467"/>
                          </a:lnTo>
                          <a:lnTo>
                            <a:pt x="4399" y="2517"/>
                          </a:lnTo>
                          <a:lnTo>
                            <a:pt x="4248" y="2564"/>
                          </a:lnTo>
                          <a:lnTo>
                            <a:pt x="4091" y="2606"/>
                          </a:lnTo>
                          <a:lnTo>
                            <a:pt x="3929" y="2644"/>
                          </a:lnTo>
                          <a:lnTo>
                            <a:pt x="3761" y="2675"/>
                          </a:lnTo>
                          <a:lnTo>
                            <a:pt x="3588" y="2702"/>
                          </a:lnTo>
                          <a:lnTo>
                            <a:pt x="3411" y="2724"/>
                          </a:lnTo>
                          <a:lnTo>
                            <a:pt x="3230" y="2738"/>
                          </a:lnTo>
                          <a:lnTo>
                            <a:pt x="3046" y="2748"/>
                          </a:lnTo>
                          <a:lnTo>
                            <a:pt x="2857" y="2752"/>
                          </a:lnTo>
                          <a:lnTo>
                            <a:pt x="2670" y="2748"/>
                          </a:lnTo>
                          <a:lnTo>
                            <a:pt x="2484" y="2738"/>
                          </a:lnTo>
                          <a:lnTo>
                            <a:pt x="2304" y="2724"/>
                          </a:lnTo>
                          <a:lnTo>
                            <a:pt x="2127" y="2702"/>
                          </a:lnTo>
                          <a:lnTo>
                            <a:pt x="1955" y="2675"/>
                          </a:lnTo>
                          <a:lnTo>
                            <a:pt x="1787" y="2644"/>
                          </a:lnTo>
                          <a:lnTo>
                            <a:pt x="1624" y="2606"/>
                          </a:lnTo>
                          <a:lnTo>
                            <a:pt x="1466" y="2564"/>
                          </a:lnTo>
                          <a:lnTo>
                            <a:pt x="1315" y="2517"/>
                          </a:lnTo>
                          <a:lnTo>
                            <a:pt x="1169" y="2467"/>
                          </a:lnTo>
                          <a:lnTo>
                            <a:pt x="1032" y="2411"/>
                          </a:lnTo>
                          <a:lnTo>
                            <a:pt x="900" y="2352"/>
                          </a:lnTo>
                          <a:lnTo>
                            <a:pt x="775" y="2290"/>
                          </a:lnTo>
                          <a:lnTo>
                            <a:pt x="659" y="2224"/>
                          </a:lnTo>
                          <a:lnTo>
                            <a:pt x="552" y="2154"/>
                          </a:lnTo>
                          <a:lnTo>
                            <a:pt x="451" y="2081"/>
                          </a:lnTo>
                          <a:lnTo>
                            <a:pt x="361" y="2005"/>
                          </a:lnTo>
                          <a:lnTo>
                            <a:pt x="279" y="1927"/>
                          </a:lnTo>
                          <a:lnTo>
                            <a:pt x="208" y="1845"/>
                          </a:lnTo>
                          <a:lnTo>
                            <a:pt x="146" y="1762"/>
                          </a:lnTo>
                          <a:lnTo>
                            <a:pt x="94" y="1677"/>
                          </a:lnTo>
                          <a:lnTo>
                            <a:pt x="54" y="1590"/>
                          </a:lnTo>
                          <a:lnTo>
                            <a:pt x="24" y="1501"/>
                          </a:lnTo>
                          <a:lnTo>
                            <a:pt x="7" y="1412"/>
                          </a:lnTo>
                          <a:lnTo>
                            <a:pt x="0" y="1320"/>
                          </a:lnTo>
                          <a:lnTo>
                            <a:pt x="5" y="1233"/>
                          </a:lnTo>
                          <a:lnTo>
                            <a:pt x="23" y="1148"/>
                          </a:lnTo>
                          <a:lnTo>
                            <a:pt x="50" y="1065"/>
                          </a:lnTo>
                          <a:lnTo>
                            <a:pt x="87" y="985"/>
                          </a:lnTo>
                          <a:lnTo>
                            <a:pt x="135" y="905"/>
                          </a:lnTo>
                          <a:lnTo>
                            <a:pt x="193" y="829"/>
                          </a:lnTo>
                          <a:lnTo>
                            <a:pt x="258" y="756"/>
                          </a:lnTo>
                          <a:lnTo>
                            <a:pt x="335" y="685"/>
                          </a:lnTo>
                          <a:lnTo>
                            <a:pt x="420" y="617"/>
                          </a:lnTo>
                          <a:lnTo>
                            <a:pt x="512" y="551"/>
                          </a:lnTo>
                          <a:lnTo>
                            <a:pt x="612" y="488"/>
                          </a:lnTo>
                          <a:lnTo>
                            <a:pt x="722" y="429"/>
                          </a:lnTo>
                          <a:lnTo>
                            <a:pt x="836" y="374"/>
                          </a:lnTo>
                          <a:lnTo>
                            <a:pt x="959" y="321"/>
                          </a:lnTo>
                          <a:lnTo>
                            <a:pt x="1089" y="273"/>
                          </a:lnTo>
                          <a:lnTo>
                            <a:pt x="1225" y="228"/>
                          </a:lnTo>
                          <a:lnTo>
                            <a:pt x="1367" y="186"/>
                          </a:lnTo>
                          <a:lnTo>
                            <a:pt x="1514" y="148"/>
                          </a:lnTo>
                          <a:lnTo>
                            <a:pt x="1667" y="115"/>
                          </a:lnTo>
                          <a:lnTo>
                            <a:pt x="1825" y="85"/>
                          </a:lnTo>
                          <a:lnTo>
                            <a:pt x="1986" y="59"/>
                          </a:lnTo>
                          <a:lnTo>
                            <a:pt x="2155" y="38"/>
                          </a:lnTo>
                          <a:lnTo>
                            <a:pt x="2325" y="21"/>
                          </a:lnTo>
                          <a:lnTo>
                            <a:pt x="2500" y="9"/>
                          </a:lnTo>
                          <a:lnTo>
                            <a:pt x="2677" y="2"/>
                          </a:lnTo>
                          <a:lnTo>
                            <a:pt x="2857" y="0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71" name="Freeform 27"/>
                    <p:cNvSpPr>
                      <a:spLocks/>
                    </p:cNvSpPr>
                    <p:nvPr/>
                  </p:nvSpPr>
                  <p:spPr bwMode="auto">
                    <a:xfrm>
                      <a:off x="3932238" y="3152775"/>
                      <a:ext cx="7677150" cy="3138488"/>
                    </a:xfrm>
                    <a:custGeom>
                      <a:avLst/>
                      <a:gdLst>
                        <a:gd name="T0" fmla="*/ 2611 w 4836"/>
                        <a:gd name="T1" fmla="*/ 4 h 1977"/>
                        <a:gd name="T2" fmla="*/ 2977 w 4836"/>
                        <a:gd name="T3" fmla="*/ 28 h 1977"/>
                        <a:gd name="T4" fmla="*/ 3312 w 4836"/>
                        <a:gd name="T5" fmla="*/ 75 h 1977"/>
                        <a:gd name="T6" fmla="*/ 3619 w 4836"/>
                        <a:gd name="T7" fmla="*/ 141 h 1977"/>
                        <a:gd name="T8" fmla="*/ 3893 w 4836"/>
                        <a:gd name="T9" fmla="*/ 224 h 1977"/>
                        <a:gd name="T10" fmla="*/ 4136 w 4836"/>
                        <a:gd name="T11" fmla="*/ 318 h 1977"/>
                        <a:gd name="T12" fmla="*/ 4344 w 4836"/>
                        <a:gd name="T13" fmla="*/ 424 h 1977"/>
                        <a:gd name="T14" fmla="*/ 4517 w 4836"/>
                        <a:gd name="T15" fmla="*/ 535 h 1977"/>
                        <a:gd name="T16" fmla="*/ 4654 w 4836"/>
                        <a:gd name="T17" fmla="*/ 652 h 1977"/>
                        <a:gd name="T18" fmla="*/ 4755 w 4836"/>
                        <a:gd name="T19" fmla="*/ 768 h 1977"/>
                        <a:gd name="T20" fmla="*/ 4816 w 4836"/>
                        <a:gd name="T21" fmla="*/ 883 h 1977"/>
                        <a:gd name="T22" fmla="*/ 4836 w 4836"/>
                        <a:gd name="T23" fmla="*/ 990 h 1977"/>
                        <a:gd name="T24" fmla="*/ 4816 w 4836"/>
                        <a:gd name="T25" fmla="*/ 1100 h 1977"/>
                        <a:gd name="T26" fmla="*/ 4755 w 4836"/>
                        <a:gd name="T27" fmla="*/ 1213 h 1977"/>
                        <a:gd name="T28" fmla="*/ 4654 w 4836"/>
                        <a:gd name="T29" fmla="*/ 1329 h 1977"/>
                        <a:gd name="T30" fmla="*/ 4517 w 4836"/>
                        <a:gd name="T31" fmla="*/ 1444 h 1977"/>
                        <a:gd name="T32" fmla="*/ 4344 w 4836"/>
                        <a:gd name="T33" fmla="*/ 1555 h 1977"/>
                        <a:gd name="T34" fmla="*/ 4136 w 4836"/>
                        <a:gd name="T35" fmla="*/ 1659 h 1977"/>
                        <a:gd name="T36" fmla="*/ 3893 w 4836"/>
                        <a:gd name="T37" fmla="*/ 1755 h 1977"/>
                        <a:gd name="T38" fmla="*/ 3619 w 4836"/>
                        <a:gd name="T39" fmla="*/ 1836 h 1977"/>
                        <a:gd name="T40" fmla="*/ 3312 w 4836"/>
                        <a:gd name="T41" fmla="*/ 1902 h 1977"/>
                        <a:gd name="T42" fmla="*/ 2977 w 4836"/>
                        <a:gd name="T43" fmla="*/ 1949 h 1977"/>
                        <a:gd name="T44" fmla="*/ 2611 w 4836"/>
                        <a:gd name="T45" fmla="*/ 1974 h 1977"/>
                        <a:gd name="T46" fmla="*/ 2226 w 4836"/>
                        <a:gd name="T47" fmla="*/ 1974 h 1977"/>
                        <a:gd name="T48" fmla="*/ 1861 w 4836"/>
                        <a:gd name="T49" fmla="*/ 1949 h 1977"/>
                        <a:gd name="T50" fmla="*/ 1525 w 4836"/>
                        <a:gd name="T51" fmla="*/ 1902 h 1977"/>
                        <a:gd name="T52" fmla="*/ 1218 w 4836"/>
                        <a:gd name="T53" fmla="*/ 1836 h 1977"/>
                        <a:gd name="T54" fmla="*/ 944 w 4836"/>
                        <a:gd name="T55" fmla="*/ 1755 h 1977"/>
                        <a:gd name="T56" fmla="*/ 701 w 4836"/>
                        <a:gd name="T57" fmla="*/ 1659 h 1977"/>
                        <a:gd name="T58" fmla="*/ 493 w 4836"/>
                        <a:gd name="T59" fmla="*/ 1555 h 1977"/>
                        <a:gd name="T60" fmla="*/ 319 w 4836"/>
                        <a:gd name="T61" fmla="*/ 1444 h 1977"/>
                        <a:gd name="T62" fmla="*/ 182 w 4836"/>
                        <a:gd name="T63" fmla="*/ 1329 h 1977"/>
                        <a:gd name="T64" fmla="*/ 81 w 4836"/>
                        <a:gd name="T65" fmla="*/ 1213 h 1977"/>
                        <a:gd name="T66" fmla="*/ 21 w 4836"/>
                        <a:gd name="T67" fmla="*/ 1100 h 1977"/>
                        <a:gd name="T68" fmla="*/ 0 w 4836"/>
                        <a:gd name="T69" fmla="*/ 990 h 1977"/>
                        <a:gd name="T70" fmla="*/ 21 w 4836"/>
                        <a:gd name="T71" fmla="*/ 883 h 1977"/>
                        <a:gd name="T72" fmla="*/ 81 w 4836"/>
                        <a:gd name="T73" fmla="*/ 768 h 1977"/>
                        <a:gd name="T74" fmla="*/ 182 w 4836"/>
                        <a:gd name="T75" fmla="*/ 652 h 1977"/>
                        <a:gd name="T76" fmla="*/ 319 w 4836"/>
                        <a:gd name="T77" fmla="*/ 535 h 1977"/>
                        <a:gd name="T78" fmla="*/ 493 w 4836"/>
                        <a:gd name="T79" fmla="*/ 424 h 1977"/>
                        <a:gd name="T80" fmla="*/ 701 w 4836"/>
                        <a:gd name="T81" fmla="*/ 318 h 1977"/>
                        <a:gd name="T82" fmla="*/ 944 w 4836"/>
                        <a:gd name="T83" fmla="*/ 224 h 1977"/>
                        <a:gd name="T84" fmla="*/ 1218 w 4836"/>
                        <a:gd name="T85" fmla="*/ 141 h 1977"/>
                        <a:gd name="T86" fmla="*/ 1525 w 4836"/>
                        <a:gd name="T87" fmla="*/ 75 h 1977"/>
                        <a:gd name="T88" fmla="*/ 1861 w 4836"/>
                        <a:gd name="T89" fmla="*/ 28 h 1977"/>
                        <a:gd name="T90" fmla="*/ 2226 w 4836"/>
                        <a:gd name="T91" fmla="*/ 4 h 197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</a:cxnLst>
                      <a:rect l="0" t="0" r="r" b="b"/>
                      <a:pathLst>
                        <a:path w="4836" h="1977">
                          <a:moveTo>
                            <a:pt x="2418" y="0"/>
                          </a:moveTo>
                          <a:lnTo>
                            <a:pt x="2611" y="4"/>
                          </a:lnTo>
                          <a:lnTo>
                            <a:pt x="2796" y="12"/>
                          </a:lnTo>
                          <a:lnTo>
                            <a:pt x="2977" y="28"/>
                          </a:lnTo>
                          <a:lnTo>
                            <a:pt x="3149" y="49"/>
                          </a:lnTo>
                          <a:lnTo>
                            <a:pt x="3312" y="75"/>
                          </a:lnTo>
                          <a:lnTo>
                            <a:pt x="3469" y="106"/>
                          </a:lnTo>
                          <a:lnTo>
                            <a:pt x="3619" y="141"/>
                          </a:lnTo>
                          <a:lnTo>
                            <a:pt x="3759" y="181"/>
                          </a:lnTo>
                          <a:lnTo>
                            <a:pt x="3893" y="224"/>
                          </a:lnTo>
                          <a:lnTo>
                            <a:pt x="4019" y="269"/>
                          </a:lnTo>
                          <a:lnTo>
                            <a:pt x="4136" y="318"/>
                          </a:lnTo>
                          <a:lnTo>
                            <a:pt x="4245" y="370"/>
                          </a:lnTo>
                          <a:lnTo>
                            <a:pt x="4344" y="424"/>
                          </a:lnTo>
                          <a:lnTo>
                            <a:pt x="4436" y="480"/>
                          </a:lnTo>
                          <a:lnTo>
                            <a:pt x="4517" y="535"/>
                          </a:lnTo>
                          <a:lnTo>
                            <a:pt x="4592" y="593"/>
                          </a:lnTo>
                          <a:lnTo>
                            <a:pt x="4654" y="652"/>
                          </a:lnTo>
                          <a:lnTo>
                            <a:pt x="4710" y="709"/>
                          </a:lnTo>
                          <a:lnTo>
                            <a:pt x="4755" y="768"/>
                          </a:lnTo>
                          <a:lnTo>
                            <a:pt x="4790" y="825"/>
                          </a:lnTo>
                          <a:lnTo>
                            <a:pt x="4816" y="883"/>
                          </a:lnTo>
                          <a:lnTo>
                            <a:pt x="4831" y="937"/>
                          </a:lnTo>
                          <a:lnTo>
                            <a:pt x="4836" y="990"/>
                          </a:lnTo>
                          <a:lnTo>
                            <a:pt x="4831" y="1044"/>
                          </a:lnTo>
                          <a:lnTo>
                            <a:pt x="4816" y="1100"/>
                          </a:lnTo>
                          <a:lnTo>
                            <a:pt x="4790" y="1155"/>
                          </a:lnTo>
                          <a:lnTo>
                            <a:pt x="4755" y="1213"/>
                          </a:lnTo>
                          <a:lnTo>
                            <a:pt x="4710" y="1270"/>
                          </a:lnTo>
                          <a:lnTo>
                            <a:pt x="4654" y="1329"/>
                          </a:lnTo>
                          <a:lnTo>
                            <a:pt x="4592" y="1386"/>
                          </a:lnTo>
                          <a:lnTo>
                            <a:pt x="4517" y="1444"/>
                          </a:lnTo>
                          <a:lnTo>
                            <a:pt x="4436" y="1501"/>
                          </a:lnTo>
                          <a:lnTo>
                            <a:pt x="4344" y="1555"/>
                          </a:lnTo>
                          <a:lnTo>
                            <a:pt x="4245" y="1609"/>
                          </a:lnTo>
                          <a:lnTo>
                            <a:pt x="4136" y="1659"/>
                          </a:lnTo>
                          <a:lnTo>
                            <a:pt x="4019" y="1710"/>
                          </a:lnTo>
                          <a:lnTo>
                            <a:pt x="3893" y="1755"/>
                          </a:lnTo>
                          <a:lnTo>
                            <a:pt x="3759" y="1798"/>
                          </a:lnTo>
                          <a:lnTo>
                            <a:pt x="3619" y="1836"/>
                          </a:lnTo>
                          <a:lnTo>
                            <a:pt x="3469" y="1871"/>
                          </a:lnTo>
                          <a:lnTo>
                            <a:pt x="3312" y="1902"/>
                          </a:lnTo>
                          <a:lnTo>
                            <a:pt x="3149" y="1929"/>
                          </a:lnTo>
                          <a:lnTo>
                            <a:pt x="2977" y="1949"/>
                          </a:lnTo>
                          <a:lnTo>
                            <a:pt x="2796" y="1965"/>
                          </a:lnTo>
                          <a:lnTo>
                            <a:pt x="2611" y="1974"/>
                          </a:lnTo>
                          <a:lnTo>
                            <a:pt x="2418" y="1977"/>
                          </a:lnTo>
                          <a:lnTo>
                            <a:pt x="2226" y="1974"/>
                          </a:lnTo>
                          <a:lnTo>
                            <a:pt x="2040" y="1965"/>
                          </a:lnTo>
                          <a:lnTo>
                            <a:pt x="1861" y="1949"/>
                          </a:lnTo>
                          <a:lnTo>
                            <a:pt x="1690" y="1929"/>
                          </a:lnTo>
                          <a:lnTo>
                            <a:pt x="1525" y="1902"/>
                          </a:lnTo>
                          <a:lnTo>
                            <a:pt x="1369" y="1871"/>
                          </a:lnTo>
                          <a:lnTo>
                            <a:pt x="1218" y="1836"/>
                          </a:lnTo>
                          <a:lnTo>
                            <a:pt x="1077" y="1798"/>
                          </a:lnTo>
                          <a:lnTo>
                            <a:pt x="944" y="1755"/>
                          </a:lnTo>
                          <a:lnTo>
                            <a:pt x="819" y="1710"/>
                          </a:lnTo>
                          <a:lnTo>
                            <a:pt x="701" y="1659"/>
                          </a:lnTo>
                          <a:lnTo>
                            <a:pt x="593" y="1609"/>
                          </a:lnTo>
                          <a:lnTo>
                            <a:pt x="493" y="1555"/>
                          </a:lnTo>
                          <a:lnTo>
                            <a:pt x="401" y="1501"/>
                          </a:lnTo>
                          <a:lnTo>
                            <a:pt x="319" y="1444"/>
                          </a:lnTo>
                          <a:lnTo>
                            <a:pt x="246" y="1386"/>
                          </a:lnTo>
                          <a:lnTo>
                            <a:pt x="182" y="1329"/>
                          </a:lnTo>
                          <a:lnTo>
                            <a:pt x="127" y="1270"/>
                          </a:lnTo>
                          <a:lnTo>
                            <a:pt x="81" y="1213"/>
                          </a:lnTo>
                          <a:lnTo>
                            <a:pt x="47" y="1155"/>
                          </a:lnTo>
                          <a:lnTo>
                            <a:pt x="21" y="1100"/>
                          </a:lnTo>
                          <a:lnTo>
                            <a:pt x="5" y="1044"/>
                          </a:lnTo>
                          <a:lnTo>
                            <a:pt x="0" y="990"/>
                          </a:lnTo>
                          <a:lnTo>
                            <a:pt x="5" y="937"/>
                          </a:lnTo>
                          <a:lnTo>
                            <a:pt x="21" y="883"/>
                          </a:lnTo>
                          <a:lnTo>
                            <a:pt x="47" y="825"/>
                          </a:lnTo>
                          <a:lnTo>
                            <a:pt x="81" y="768"/>
                          </a:lnTo>
                          <a:lnTo>
                            <a:pt x="127" y="709"/>
                          </a:lnTo>
                          <a:lnTo>
                            <a:pt x="182" y="652"/>
                          </a:lnTo>
                          <a:lnTo>
                            <a:pt x="246" y="593"/>
                          </a:lnTo>
                          <a:lnTo>
                            <a:pt x="319" y="535"/>
                          </a:lnTo>
                          <a:lnTo>
                            <a:pt x="401" y="480"/>
                          </a:lnTo>
                          <a:lnTo>
                            <a:pt x="493" y="424"/>
                          </a:lnTo>
                          <a:lnTo>
                            <a:pt x="593" y="370"/>
                          </a:lnTo>
                          <a:lnTo>
                            <a:pt x="701" y="318"/>
                          </a:lnTo>
                          <a:lnTo>
                            <a:pt x="819" y="269"/>
                          </a:lnTo>
                          <a:lnTo>
                            <a:pt x="944" y="224"/>
                          </a:lnTo>
                          <a:lnTo>
                            <a:pt x="1077" y="181"/>
                          </a:lnTo>
                          <a:lnTo>
                            <a:pt x="1218" y="141"/>
                          </a:lnTo>
                          <a:lnTo>
                            <a:pt x="1369" y="106"/>
                          </a:lnTo>
                          <a:lnTo>
                            <a:pt x="1525" y="75"/>
                          </a:lnTo>
                          <a:lnTo>
                            <a:pt x="1690" y="49"/>
                          </a:lnTo>
                          <a:lnTo>
                            <a:pt x="1861" y="28"/>
                          </a:lnTo>
                          <a:lnTo>
                            <a:pt x="2040" y="12"/>
                          </a:lnTo>
                          <a:lnTo>
                            <a:pt x="2226" y="4"/>
                          </a:lnTo>
                          <a:lnTo>
                            <a:pt x="2418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72" name="Freeform 28"/>
                    <p:cNvSpPr>
                      <a:spLocks/>
                    </p:cNvSpPr>
                    <p:nvPr/>
                  </p:nvSpPr>
                  <p:spPr bwMode="auto">
                    <a:xfrm>
                      <a:off x="6200775" y="3851275"/>
                      <a:ext cx="3035300" cy="2446338"/>
                    </a:xfrm>
                    <a:custGeom>
                      <a:avLst/>
                      <a:gdLst>
                        <a:gd name="T0" fmla="*/ 458 w 1912"/>
                        <a:gd name="T1" fmla="*/ 3 h 1541"/>
                        <a:gd name="T2" fmla="*/ 516 w 1912"/>
                        <a:gd name="T3" fmla="*/ 34 h 1541"/>
                        <a:gd name="T4" fmla="*/ 618 w 1912"/>
                        <a:gd name="T5" fmla="*/ 69 h 1541"/>
                        <a:gd name="T6" fmla="*/ 758 w 1912"/>
                        <a:gd name="T7" fmla="*/ 92 h 1541"/>
                        <a:gd name="T8" fmla="*/ 909 w 1912"/>
                        <a:gd name="T9" fmla="*/ 93 h 1541"/>
                        <a:gd name="T10" fmla="*/ 1053 w 1912"/>
                        <a:gd name="T11" fmla="*/ 95 h 1541"/>
                        <a:gd name="T12" fmla="*/ 1220 w 1912"/>
                        <a:gd name="T13" fmla="*/ 107 h 1541"/>
                        <a:gd name="T14" fmla="*/ 1366 w 1912"/>
                        <a:gd name="T15" fmla="*/ 137 h 1541"/>
                        <a:gd name="T16" fmla="*/ 1489 w 1912"/>
                        <a:gd name="T17" fmla="*/ 182 h 1541"/>
                        <a:gd name="T18" fmla="*/ 1588 w 1912"/>
                        <a:gd name="T19" fmla="*/ 246 h 1541"/>
                        <a:gd name="T20" fmla="*/ 1662 w 1912"/>
                        <a:gd name="T21" fmla="*/ 331 h 1541"/>
                        <a:gd name="T22" fmla="*/ 1732 w 1912"/>
                        <a:gd name="T23" fmla="*/ 396 h 1541"/>
                        <a:gd name="T24" fmla="*/ 1799 w 1912"/>
                        <a:gd name="T25" fmla="*/ 439 h 1541"/>
                        <a:gd name="T26" fmla="*/ 1837 w 1912"/>
                        <a:gd name="T27" fmla="*/ 493 h 1541"/>
                        <a:gd name="T28" fmla="*/ 1862 w 1912"/>
                        <a:gd name="T29" fmla="*/ 592 h 1541"/>
                        <a:gd name="T30" fmla="*/ 1837 w 1912"/>
                        <a:gd name="T31" fmla="*/ 648 h 1541"/>
                        <a:gd name="T32" fmla="*/ 1777 w 1912"/>
                        <a:gd name="T33" fmla="*/ 688 h 1541"/>
                        <a:gd name="T34" fmla="*/ 1725 w 1912"/>
                        <a:gd name="T35" fmla="*/ 748 h 1541"/>
                        <a:gd name="T36" fmla="*/ 1688 w 1912"/>
                        <a:gd name="T37" fmla="*/ 840 h 1541"/>
                        <a:gd name="T38" fmla="*/ 1628 w 1912"/>
                        <a:gd name="T39" fmla="*/ 924 h 1541"/>
                        <a:gd name="T40" fmla="*/ 1541 w 1912"/>
                        <a:gd name="T41" fmla="*/ 997 h 1541"/>
                        <a:gd name="T42" fmla="*/ 1426 w 1912"/>
                        <a:gd name="T43" fmla="*/ 1058 h 1541"/>
                        <a:gd name="T44" fmla="*/ 1371 w 1912"/>
                        <a:gd name="T45" fmla="*/ 1198 h 1541"/>
                        <a:gd name="T46" fmla="*/ 1392 w 1912"/>
                        <a:gd name="T47" fmla="*/ 1240 h 1541"/>
                        <a:gd name="T48" fmla="*/ 1438 w 1912"/>
                        <a:gd name="T49" fmla="*/ 1271 h 1541"/>
                        <a:gd name="T50" fmla="*/ 1770 w 1912"/>
                        <a:gd name="T51" fmla="*/ 1475 h 1541"/>
                        <a:gd name="T52" fmla="*/ 1464 w 1912"/>
                        <a:gd name="T53" fmla="*/ 1516 h 1541"/>
                        <a:gd name="T54" fmla="*/ 1135 w 1912"/>
                        <a:gd name="T55" fmla="*/ 1539 h 1541"/>
                        <a:gd name="T56" fmla="*/ 786 w 1912"/>
                        <a:gd name="T57" fmla="*/ 1539 h 1541"/>
                        <a:gd name="T58" fmla="*/ 453 w 1912"/>
                        <a:gd name="T59" fmla="*/ 1516 h 1541"/>
                        <a:gd name="T60" fmla="*/ 146 w 1912"/>
                        <a:gd name="T61" fmla="*/ 1473 h 1541"/>
                        <a:gd name="T62" fmla="*/ 484 w 1912"/>
                        <a:gd name="T63" fmla="*/ 1270 h 1541"/>
                        <a:gd name="T64" fmla="*/ 531 w 1912"/>
                        <a:gd name="T65" fmla="*/ 1240 h 1541"/>
                        <a:gd name="T66" fmla="*/ 554 w 1912"/>
                        <a:gd name="T67" fmla="*/ 1198 h 1541"/>
                        <a:gd name="T68" fmla="*/ 498 w 1912"/>
                        <a:gd name="T69" fmla="*/ 1058 h 1541"/>
                        <a:gd name="T70" fmla="*/ 384 w 1912"/>
                        <a:gd name="T71" fmla="*/ 997 h 1541"/>
                        <a:gd name="T72" fmla="*/ 297 w 1912"/>
                        <a:gd name="T73" fmla="*/ 924 h 1541"/>
                        <a:gd name="T74" fmla="*/ 238 w 1912"/>
                        <a:gd name="T75" fmla="*/ 840 h 1541"/>
                        <a:gd name="T76" fmla="*/ 200 w 1912"/>
                        <a:gd name="T77" fmla="*/ 748 h 1541"/>
                        <a:gd name="T78" fmla="*/ 148 w 1912"/>
                        <a:gd name="T79" fmla="*/ 688 h 1541"/>
                        <a:gd name="T80" fmla="*/ 87 w 1912"/>
                        <a:gd name="T81" fmla="*/ 648 h 1541"/>
                        <a:gd name="T82" fmla="*/ 63 w 1912"/>
                        <a:gd name="T83" fmla="*/ 592 h 1541"/>
                        <a:gd name="T84" fmla="*/ 87 w 1912"/>
                        <a:gd name="T85" fmla="*/ 495 h 1541"/>
                        <a:gd name="T86" fmla="*/ 125 w 1912"/>
                        <a:gd name="T87" fmla="*/ 439 h 1541"/>
                        <a:gd name="T88" fmla="*/ 193 w 1912"/>
                        <a:gd name="T89" fmla="*/ 397 h 1541"/>
                        <a:gd name="T90" fmla="*/ 264 w 1912"/>
                        <a:gd name="T91" fmla="*/ 323 h 1541"/>
                        <a:gd name="T92" fmla="*/ 346 w 1912"/>
                        <a:gd name="T93" fmla="*/ 219 h 1541"/>
                        <a:gd name="T94" fmla="*/ 391 w 1912"/>
                        <a:gd name="T95" fmla="*/ 175 h 1541"/>
                        <a:gd name="T96" fmla="*/ 418 w 1912"/>
                        <a:gd name="T97" fmla="*/ 149 h 1541"/>
                        <a:gd name="T98" fmla="*/ 432 w 1912"/>
                        <a:gd name="T99" fmla="*/ 125 h 1541"/>
                        <a:gd name="T100" fmla="*/ 432 w 1912"/>
                        <a:gd name="T101" fmla="*/ 90 h 1541"/>
                        <a:gd name="T102" fmla="*/ 425 w 1912"/>
                        <a:gd name="T103" fmla="*/ 36 h 1541"/>
                        <a:gd name="T104" fmla="*/ 429 w 1912"/>
                        <a:gd name="T105" fmla="*/ 5 h 1541"/>
                        <a:gd name="T106" fmla="*/ 450 w 1912"/>
                        <a:gd name="T107" fmla="*/ 0 h 154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</a:cxnLst>
                      <a:rect l="0" t="0" r="r" b="b"/>
                      <a:pathLst>
                        <a:path w="1912" h="1541">
                          <a:moveTo>
                            <a:pt x="450" y="0"/>
                          </a:moveTo>
                          <a:lnTo>
                            <a:pt x="458" y="3"/>
                          </a:lnTo>
                          <a:lnTo>
                            <a:pt x="484" y="19"/>
                          </a:lnTo>
                          <a:lnTo>
                            <a:pt x="516" y="34"/>
                          </a:lnTo>
                          <a:lnTo>
                            <a:pt x="554" y="50"/>
                          </a:lnTo>
                          <a:lnTo>
                            <a:pt x="618" y="69"/>
                          </a:lnTo>
                          <a:lnTo>
                            <a:pt x="686" y="83"/>
                          </a:lnTo>
                          <a:lnTo>
                            <a:pt x="758" y="92"/>
                          </a:lnTo>
                          <a:lnTo>
                            <a:pt x="833" y="95"/>
                          </a:lnTo>
                          <a:lnTo>
                            <a:pt x="909" y="93"/>
                          </a:lnTo>
                          <a:lnTo>
                            <a:pt x="961" y="93"/>
                          </a:lnTo>
                          <a:lnTo>
                            <a:pt x="1053" y="95"/>
                          </a:lnTo>
                          <a:lnTo>
                            <a:pt x="1140" y="99"/>
                          </a:lnTo>
                          <a:lnTo>
                            <a:pt x="1220" y="107"/>
                          </a:lnTo>
                          <a:lnTo>
                            <a:pt x="1296" y="121"/>
                          </a:lnTo>
                          <a:lnTo>
                            <a:pt x="1366" y="137"/>
                          </a:lnTo>
                          <a:lnTo>
                            <a:pt x="1430" y="158"/>
                          </a:lnTo>
                          <a:lnTo>
                            <a:pt x="1489" y="182"/>
                          </a:lnTo>
                          <a:lnTo>
                            <a:pt x="1541" y="213"/>
                          </a:lnTo>
                          <a:lnTo>
                            <a:pt x="1588" y="246"/>
                          </a:lnTo>
                          <a:lnTo>
                            <a:pt x="1628" y="286"/>
                          </a:lnTo>
                          <a:lnTo>
                            <a:pt x="1662" y="331"/>
                          </a:lnTo>
                          <a:lnTo>
                            <a:pt x="1690" y="382"/>
                          </a:lnTo>
                          <a:lnTo>
                            <a:pt x="1732" y="396"/>
                          </a:lnTo>
                          <a:lnTo>
                            <a:pt x="1768" y="417"/>
                          </a:lnTo>
                          <a:lnTo>
                            <a:pt x="1799" y="439"/>
                          </a:lnTo>
                          <a:lnTo>
                            <a:pt x="1824" y="465"/>
                          </a:lnTo>
                          <a:lnTo>
                            <a:pt x="1837" y="493"/>
                          </a:lnTo>
                          <a:lnTo>
                            <a:pt x="1858" y="561"/>
                          </a:lnTo>
                          <a:lnTo>
                            <a:pt x="1862" y="592"/>
                          </a:lnTo>
                          <a:lnTo>
                            <a:pt x="1855" y="622"/>
                          </a:lnTo>
                          <a:lnTo>
                            <a:pt x="1837" y="648"/>
                          </a:lnTo>
                          <a:lnTo>
                            <a:pt x="1811" y="670"/>
                          </a:lnTo>
                          <a:lnTo>
                            <a:pt x="1777" y="688"/>
                          </a:lnTo>
                          <a:lnTo>
                            <a:pt x="1735" y="700"/>
                          </a:lnTo>
                          <a:lnTo>
                            <a:pt x="1725" y="748"/>
                          </a:lnTo>
                          <a:lnTo>
                            <a:pt x="1709" y="795"/>
                          </a:lnTo>
                          <a:lnTo>
                            <a:pt x="1688" y="840"/>
                          </a:lnTo>
                          <a:lnTo>
                            <a:pt x="1661" y="882"/>
                          </a:lnTo>
                          <a:lnTo>
                            <a:pt x="1628" y="924"/>
                          </a:lnTo>
                          <a:lnTo>
                            <a:pt x="1588" y="962"/>
                          </a:lnTo>
                          <a:lnTo>
                            <a:pt x="1541" y="997"/>
                          </a:lnTo>
                          <a:lnTo>
                            <a:pt x="1487" y="1030"/>
                          </a:lnTo>
                          <a:lnTo>
                            <a:pt x="1426" y="1058"/>
                          </a:lnTo>
                          <a:lnTo>
                            <a:pt x="1359" y="1084"/>
                          </a:lnTo>
                          <a:lnTo>
                            <a:pt x="1371" y="1198"/>
                          </a:lnTo>
                          <a:lnTo>
                            <a:pt x="1378" y="1221"/>
                          </a:lnTo>
                          <a:lnTo>
                            <a:pt x="1392" y="1240"/>
                          </a:lnTo>
                          <a:lnTo>
                            <a:pt x="1412" y="1257"/>
                          </a:lnTo>
                          <a:lnTo>
                            <a:pt x="1438" y="1271"/>
                          </a:lnTo>
                          <a:lnTo>
                            <a:pt x="1912" y="1449"/>
                          </a:lnTo>
                          <a:lnTo>
                            <a:pt x="1770" y="1475"/>
                          </a:lnTo>
                          <a:lnTo>
                            <a:pt x="1619" y="1497"/>
                          </a:lnTo>
                          <a:lnTo>
                            <a:pt x="1464" y="1516"/>
                          </a:lnTo>
                          <a:lnTo>
                            <a:pt x="1303" y="1530"/>
                          </a:lnTo>
                          <a:lnTo>
                            <a:pt x="1135" y="1539"/>
                          </a:lnTo>
                          <a:lnTo>
                            <a:pt x="961" y="1541"/>
                          </a:lnTo>
                          <a:lnTo>
                            <a:pt x="786" y="1539"/>
                          </a:lnTo>
                          <a:lnTo>
                            <a:pt x="618" y="1530"/>
                          </a:lnTo>
                          <a:lnTo>
                            <a:pt x="453" y="1516"/>
                          </a:lnTo>
                          <a:lnTo>
                            <a:pt x="297" y="1497"/>
                          </a:lnTo>
                          <a:lnTo>
                            <a:pt x="146" y="1473"/>
                          </a:lnTo>
                          <a:lnTo>
                            <a:pt x="0" y="1445"/>
                          </a:lnTo>
                          <a:lnTo>
                            <a:pt x="484" y="1270"/>
                          </a:lnTo>
                          <a:lnTo>
                            <a:pt x="512" y="1257"/>
                          </a:lnTo>
                          <a:lnTo>
                            <a:pt x="531" y="1240"/>
                          </a:lnTo>
                          <a:lnTo>
                            <a:pt x="547" y="1219"/>
                          </a:lnTo>
                          <a:lnTo>
                            <a:pt x="554" y="1198"/>
                          </a:lnTo>
                          <a:lnTo>
                            <a:pt x="566" y="1084"/>
                          </a:lnTo>
                          <a:lnTo>
                            <a:pt x="498" y="1058"/>
                          </a:lnTo>
                          <a:lnTo>
                            <a:pt x="438" y="1030"/>
                          </a:lnTo>
                          <a:lnTo>
                            <a:pt x="384" y="997"/>
                          </a:lnTo>
                          <a:lnTo>
                            <a:pt x="337" y="962"/>
                          </a:lnTo>
                          <a:lnTo>
                            <a:pt x="297" y="924"/>
                          </a:lnTo>
                          <a:lnTo>
                            <a:pt x="264" y="882"/>
                          </a:lnTo>
                          <a:lnTo>
                            <a:pt x="238" y="840"/>
                          </a:lnTo>
                          <a:lnTo>
                            <a:pt x="215" y="795"/>
                          </a:lnTo>
                          <a:lnTo>
                            <a:pt x="200" y="748"/>
                          </a:lnTo>
                          <a:lnTo>
                            <a:pt x="189" y="700"/>
                          </a:lnTo>
                          <a:lnTo>
                            <a:pt x="148" y="688"/>
                          </a:lnTo>
                          <a:lnTo>
                            <a:pt x="113" y="670"/>
                          </a:lnTo>
                          <a:lnTo>
                            <a:pt x="87" y="648"/>
                          </a:lnTo>
                          <a:lnTo>
                            <a:pt x="70" y="622"/>
                          </a:lnTo>
                          <a:lnTo>
                            <a:pt x="63" y="592"/>
                          </a:lnTo>
                          <a:lnTo>
                            <a:pt x="66" y="563"/>
                          </a:lnTo>
                          <a:lnTo>
                            <a:pt x="87" y="495"/>
                          </a:lnTo>
                          <a:lnTo>
                            <a:pt x="101" y="465"/>
                          </a:lnTo>
                          <a:lnTo>
                            <a:pt x="125" y="439"/>
                          </a:lnTo>
                          <a:lnTo>
                            <a:pt x="156" y="417"/>
                          </a:lnTo>
                          <a:lnTo>
                            <a:pt x="193" y="397"/>
                          </a:lnTo>
                          <a:lnTo>
                            <a:pt x="235" y="382"/>
                          </a:lnTo>
                          <a:lnTo>
                            <a:pt x="264" y="323"/>
                          </a:lnTo>
                          <a:lnTo>
                            <a:pt x="302" y="269"/>
                          </a:lnTo>
                          <a:lnTo>
                            <a:pt x="346" y="219"/>
                          </a:lnTo>
                          <a:lnTo>
                            <a:pt x="370" y="194"/>
                          </a:lnTo>
                          <a:lnTo>
                            <a:pt x="391" y="175"/>
                          </a:lnTo>
                          <a:lnTo>
                            <a:pt x="406" y="161"/>
                          </a:lnTo>
                          <a:lnTo>
                            <a:pt x="418" y="149"/>
                          </a:lnTo>
                          <a:lnTo>
                            <a:pt x="427" y="137"/>
                          </a:lnTo>
                          <a:lnTo>
                            <a:pt x="432" y="125"/>
                          </a:lnTo>
                          <a:lnTo>
                            <a:pt x="434" y="109"/>
                          </a:lnTo>
                          <a:lnTo>
                            <a:pt x="432" y="90"/>
                          </a:lnTo>
                          <a:lnTo>
                            <a:pt x="431" y="66"/>
                          </a:lnTo>
                          <a:lnTo>
                            <a:pt x="425" y="36"/>
                          </a:lnTo>
                          <a:lnTo>
                            <a:pt x="425" y="10"/>
                          </a:lnTo>
                          <a:lnTo>
                            <a:pt x="429" y="5"/>
                          </a:lnTo>
                          <a:lnTo>
                            <a:pt x="438" y="1"/>
                          </a:lnTo>
                          <a:lnTo>
                            <a:pt x="45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</p:grpSp>
            <p:grpSp>
              <p:nvGrpSpPr>
                <p:cNvPr id="181" name="Group 180"/>
                <p:cNvGrpSpPr/>
                <p:nvPr/>
              </p:nvGrpSpPr>
              <p:grpSpPr>
                <a:xfrm>
                  <a:off x="4309875" y="2911005"/>
                  <a:ext cx="1313087" cy="831017"/>
                  <a:chOff x="6338645" y="2741246"/>
                  <a:chExt cx="9070975" cy="5740767"/>
                </a:xfrm>
              </p:grpSpPr>
              <p:grpSp>
                <p:nvGrpSpPr>
                  <p:cNvPr id="233" name="Group 232"/>
                  <p:cNvGrpSpPr/>
                  <p:nvPr/>
                </p:nvGrpSpPr>
                <p:grpSpPr>
                  <a:xfrm>
                    <a:off x="6338645" y="4813300"/>
                    <a:ext cx="9070975" cy="3668713"/>
                    <a:chOff x="3235325" y="4724400"/>
                    <a:chExt cx="9070975" cy="3668713"/>
                  </a:xfrm>
                </p:grpSpPr>
                <p:sp>
                  <p:nvSpPr>
                    <p:cNvPr id="238" name="Freeform 15"/>
                    <p:cNvSpPr>
                      <a:spLocks/>
                    </p:cNvSpPr>
                    <p:nvPr/>
                  </p:nvSpPr>
                  <p:spPr bwMode="auto">
                    <a:xfrm>
                      <a:off x="3235325" y="4724400"/>
                      <a:ext cx="9070975" cy="3668713"/>
                    </a:xfrm>
                    <a:custGeom>
                      <a:avLst/>
                      <a:gdLst>
                        <a:gd name="T0" fmla="*/ 7 w 5714"/>
                        <a:gd name="T1" fmla="*/ 91 h 2311"/>
                        <a:gd name="T2" fmla="*/ 54 w 5714"/>
                        <a:gd name="T3" fmla="*/ 270 h 2311"/>
                        <a:gd name="T4" fmla="*/ 146 w 5714"/>
                        <a:gd name="T5" fmla="*/ 442 h 2311"/>
                        <a:gd name="T6" fmla="*/ 279 w 5714"/>
                        <a:gd name="T7" fmla="*/ 605 h 2311"/>
                        <a:gd name="T8" fmla="*/ 451 w 5714"/>
                        <a:gd name="T9" fmla="*/ 760 h 2311"/>
                        <a:gd name="T10" fmla="*/ 659 w 5714"/>
                        <a:gd name="T11" fmla="*/ 902 h 2311"/>
                        <a:gd name="T12" fmla="*/ 900 w 5714"/>
                        <a:gd name="T13" fmla="*/ 1032 h 2311"/>
                        <a:gd name="T14" fmla="*/ 1169 w 5714"/>
                        <a:gd name="T15" fmla="*/ 1147 h 2311"/>
                        <a:gd name="T16" fmla="*/ 1466 w 5714"/>
                        <a:gd name="T17" fmla="*/ 1244 h 2311"/>
                        <a:gd name="T18" fmla="*/ 1787 w 5714"/>
                        <a:gd name="T19" fmla="*/ 1322 h 2311"/>
                        <a:gd name="T20" fmla="*/ 2127 w 5714"/>
                        <a:gd name="T21" fmla="*/ 1382 h 2311"/>
                        <a:gd name="T22" fmla="*/ 2484 w 5714"/>
                        <a:gd name="T23" fmla="*/ 1418 h 2311"/>
                        <a:gd name="T24" fmla="*/ 2857 w 5714"/>
                        <a:gd name="T25" fmla="*/ 1430 h 2311"/>
                        <a:gd name="T26" fmla="*/ 3230 w 5714"/>
                        <a:gd name="T27" fmla="*/ 1418 h 2311"/>
                        <a:gd name="T28" fmla="*/ 3588 w 5714"/>
                        <a:gd name="T29" fmla="*/ 1382 h 2311"/>
                        <a:gd name="T30" fmla="*/ 3929 w 5714"/>
                        <a:gd name="T31" fmla="*/ 1322 h 2311"/>
                        <a:gd name="T32" fmla="*/ 4248 w 5714"/>
                        <a:gd name="T33" fmla="*/ 1244 h 2311"/>
                        <a:gd name="T34" fmla="*/ 4545 w 5714"/>
                        <a:gd name="T35" fmla="*/ 1147 h 2311"/>
                        <a:gd name="T36" fmla="*/ 4816 w 5714"/>
                        <a:gd name="T37" fmla="*/ 1032 h 2311"/>
                        <a:gd name="T38" fmla="*/ 5055 w 5714"/>
                        <a:gd name="T39" fmla="*/ 902 h 2311"/>
                        <a:gd name="T40" fmla="*/ 5263 w 5714"/>
                        <a:gd name="T41" fmla="*/ 760 h 2311"/>
                        <a:gd name="T42" fmla="*/ 5435 w 5714"/>
                        <a:gd name="T43" fmla="*/ 605 h 2311"/>
                        <a:gd name="T44" fmla="*/ 5569 w 5714"/>
                        <a:gd name="T45" fmla="*/ 442 h 2311"/>
                        <a:gd name="T46" fmla="*/ 5662 w 5714"/>
                        <a:gd name="T47" fmla="*/ 270 h 2311"/>
                        <a:gd name="T48" fmla="*/ 5709 w 5714"/>
                        <a:gd name="T49" fmla="*/ 91 h 2311"/>
                        <a:gd name="T50" fmla="*/ 5714 w 5714"/>
                        <a:gd name="T51" fmla="*/ 930 h 2311"/>
                        <a:gd name="T52" fmla="*/ 5692 w 5714"/>
                        <a:gd name="T53" fmla="*/ 1109 h 2311"/>
                        <a:gd name="T54" fmla="*/ 5621 w 5714"/>
                        <a:gd name="T55" fmla="*/ 1283 h 2311"/>
                        <a:gd name="T56" fmla="*/ 5508 w 5714"/>
                        <a:gd name="T57" fmla="*/ 1448 h 2311"/>
                        <a:gd name="T58" fmla="*/ 5353 w 5714"/>
                        <a:gd name="T59" fmla="*/ 1602 h 2311"/>
                        <a:gd name="T60" fmla="*/ 5164 w 5714"/>
                        <a:gd name="T61" fmla="*/ 1745 h 2311"/>
                        <a:gd name="T62" fmla="*/ 4939 w 5714"/>
                        <a:gd name="T63" fmla="*/ 1877 h 2311"/>
                        <a:gd name="T64" fmla="*/ 4684 w 5714"/>
                        <a:gd name="T65" fmla="*/ 1991 h 2311"/>
                        <a:gd name="T66" fmla="*/ 4399 w 5714"/>
                        <a:gd name="T67" fmla="*/ 2092 h 2311"/>
                        <a:gd name="T68" fmla="*/ 4091 w 5714"/>
                        <a:gd name="T69" fmla="*/ 2175 h 2311"/>
                        <a:gd name="T70" fmla="*/ 3761 w 5714"/>
                        <a:gd name="T71" fmla="*/ 2240 h 2311"/>
                        <a:gd name="T72" fmla="*/ 3411 w 5714"/>
                        <a:gd name="T73" fmla="*/ 2285 h 2311"/>
                        <a:gd name="T74" fmla="*/ 3046 w 5714"/>
                        <a:gd name="T75" fmla="*/ 2308 h 2311"/>
                        <a:gd name="T76" fmla="*/ 2670 w 5714"/>
                        <a:gd name="T77" fmla="*/ 2308 h 2311"/>
                        <a:gd name="T78" fmla="*/ 2304 w 5714"/>
                        <a:gd name="T79" fmla="*/ 2285 h 2311"/>
                        <a:gd name="T80" fmla="*/ 1955 w 5714"/>
                        <a:gd name="T81" fmla="*/ 2240 h 2311"/>
                        <a:gd name="T82" fmla="*/ 1624 w 5714"/>
                        <a:gd name="T83" fmla="*/ 2175 h 2311"/>
                        <a:gd name="T84" fmla="*/ 1315 w 5714"/>
                        <a:gd name="T85" fmla="*/ 2092 h 2311"/>
                        <a:gd name="T86" fmla="*/ 1032 w 5714"/>
                        <a:gd name="T87" fmla="*/ 1991 h 2311"/>
                        <a:gd name="T88" fmla="*/ 775 w 5714"/>
                        <a:gd name="T89" fmla="*/ 1877 h 2311"/>
                        <a:gd name="T90" fmla="*/ 552 w 5714"/>
                        <a:gd name="T91" fmla="*/ 1745 h 2311"/>
                        <a:gd name="T92" fmla="*/ 361 w 5714"/>
                        <a:gd name="T93" fmla="*/ 1602 h 2311"/>
                        <a:gd name="T94" fmla="*/ 208 w 5714"/>
                        <a:gd name="T95" fmla="*/ 1448 h 2311"/>
                        <a:gd name="T96" fmla="*/ 94 w 5714"/>
                        <a:gd name="T97" fmla="*/ 1283 h 2311"/>
                        <a:gd name="T98" fmla="*/ 24 w 5714"/>
                        <a:gd name="T99" fmla="*/ 1109 h 2311"/>
                        <a:gd name="T100" fmla="*/ 0 w 5714"/>
                        <a:gd name="T101" fmla="*/ 930 h 23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5714" h="2311">
                          <a:moveTo>
                            <a:pt x="0" y="0"/>
                          </a:moveTo>
                          <a:lnTo>
                            <a:pt x="7" y="91"/>
                          </a:lnTo>
                          <a:lnTo>
                            <a:pt x="24" y="181"/>
                          </a:lnTo>
                          <a:lnTo>
                            <a:pt x="54" y="270"/>
                          </a:lnTo>
                          <a:lnTo>
                            <a:pt x="94" y="357"/>
                          </a:lnTo>
                          <a:lnTo>
                            <a:pt x="146" y="442"/>
                          </a:lnTo>
                          <a:lnTo>
                            <a:pt x="208" y="525"/>
                          </a:lnTo>
                          <a:lnTo>
                            <a:pt x="279" y="605"/>
                          </a:lnTo>
                          <a:lnTo>
                            <a:pt x="361" y="685"/>
                          </a:lnTo>
                          <a:lnTo>
                            <a:pt x="451" y="760"/>
                          </a:lnTo>
                          <a:lnTo>
                            <a:pt x="552" y="833"/>
                          </a:lnTo>
                          <a:lnTo>
                            <a:pt x="659" y="902"/>
                          </a:lnTo>
                          <a:lnTo>
                            <a:pt x="775" y="970"/>
                          </a:lnTo>
                          <a:lnTo>
                            <a:pt x="900" y="1032"/>
                          </a:lnTo>
                          <a:lnTo>
                            <a:pt x="1032" y="1091"/>
                          </a:lnTo>
                          <a:lnTo>
                            <a:pt x="1169" y="1147"/>
                          </a:lnTo>
                          <a:lnTo>
                            <a:pt x="1315" y="1197"/>
                          </a:lnTo>
                          <a:lnTo>
                            <a:pt x="1466" y="1244"/>
                          </a:lnTo>
                          <a:lnTo>
                            <a:pt x="1624" y="1286"/>
                          </a:lnTo>
                          <a:lnTo>
                            <a:pt x="1787" y="1322"/>
                          </a:lnTo>
                          <a:lnTo>
                            <a:pt x="1955" y="1355"/>
                          </a:lnTo>
                          <a:lnTo>
                            <a:pt x="2127" y="1382"/>
                          </a:lnTo>
                          <a:lnTo>
                            <a:pt x="2304" y="1402"/>
                          </a:lnTo>
                          <a:lnTo>
                            <a:pt x="2484" y="1418"/>
                          </a:lnTo>
                          <a:lnTo>
                            <a:pt x="2670" y="1427"/>
                          </a:lnTo>
                          <a:lnTo>
                            <a:pt x="2857" y="1430"/>
                          </a:lnTo>
                          <a:lnTo>
                            <a:pt x="3046" y="1427"/>
                          </a:lnTo>
                          <a:lnTo>
                            <a:pt x="3230" y="1418"/>
                          </a:lnTo>
                          <a:lnTo>
                            <a:pt x="3411" y="1402"/>
                          </a:lnTo>
                          <a:lnTo>
                            <a:pt x="3588" y="1382"/>
                          </a:lnTo>
                          <a:lnTo>
                            <a:pt x="3761" y="1355"/>
                          </a:lnTo>
                          <a:lnTo>
                            <a:pt x="3929" y="1322"/>
                          </a:lnTo>
                          <a:lnTo>
                            <a:pt x="4091" y="1286"/>
                          </a:lnTo>
                          <a:lnTo>
                            <a:pt x="4248" y="1244"/>
                          </a:lnTo>
                          <a:lnTo>
                            <a:pt x="4399" y="1197"/>
                          </a:lnTo>
                          <a:lnTo>
                            <a:pt x="4545" y="1147"/>
                          </a:lnTo>
                          <a:lnTo>
                            <a:pt x="4684" y="1091"/>
                          </a:lnTo>
                          <a:lnTo>
                            <a:pt x="4816" y="1032"/>
                          </a:lnTo>
                          <a:lnTo>
                            <a:pt x="4939" y="970"/>
                          </a:lnTo>
                          <a:lnTo>
                            <a:pt x="5055" y="902"/>
                          </a:lnTo>
                          <a:lnTo>
                            <a:pt x="5164" y="833"/>
                          </a:lnTo>
                          <a:lnTo>
                            <a:pt x="5263" y="760"/>
                          </a:lnTo>
                          <a:lnTo>
                            <a:pt x="5353" y="685"/>
                          </a:lnTo>
                          <a:lnTo>
                            <a:pt x="5435" y="605"/>
                          </a:lnTo>
                          <a:lnTo>
                            <a:pt x="5508" y="525"/>
                          </a:lnTo>
                          <a:lnTo>
                            <a:pt x="5569" y="442"/>
                          </a:lnTo>
                          <a:lnTo>
                            <a:pt x="5621" y="357"/>
                          </a:lnTo>
                          <a:lnTo>
                            <a:pt x="5662" y="270"/>
                          </a:lnTo>
                          <a:lnTo>
                            <a:pt x="5692" y="181"/>
                          </a:lnTo>
                          <a:lnTo>
                            <a:pt x="5709" y="91"/>
                          </a:lnTo>
                          <a:lnTo>
                            <a:pt x="5714" y="0"/>
                          </a:lnTo>
                          <a:lnTo>
                            <a:pt x="5714" y="930"/>
                          </a:lnTo>
                          <a:lnTo>
                            <a:pt x="5709" y="1020"/>
                          </a:lnTo>
                          <a:lnTo>
                            <a:pt x="5692" y="1109"/>
                          </a:lnTo>
                          <a:lnTo>
                            <a:pt x="5662" y="1197"/>
                          </a:lnTo>
                          <a:lnTo>
                            <a:pt x="5621" y="1283"/>
                          </a:lnTo>
                          <a:lnTo>
                            <a:pt x="5569" y="1366"/>
                          </a:lnTo>
                          <a:lnTo>
                            <a:pt x="5508" y="1448"/>
                          </a:lnTo>
                          <a:lnTo>
                            <a:pt x="5435" y="1526"/>
                          </a:lnTo>
                          <a:lnTo>
                            <a:pt x="5353" y="1602"/>
                          </a:lnTo>
                          <a:lnTo>
                            <a:pt x="5263" y="1675"/>
                          </a:lnTo>
                          <a:lnTo>
                            <a:pt x="5164" y="1745"/>
                          </a:lnTo>
                          <a:lnTo>
                            <a:pt x="5055" y="1812"/>
                          </a:lnTo>
                          <a:lnTo>
                            <a:pt x="4939" y="1877"/>
                          </a:lnTo>
                          <a:lnTo>
                            <a:pt x="4816" y="1936"/>
                          </a:lnTo>
                          <a:lnTo>
                            <a:pt x="4684" y="1991"/>
                          </a:lnTo>
                          <a:lnTo>
                            <a:pt x="4545" y="2045"/>
                          </a:lnTo>
                          <a:lnTo>
                            <a:pt x="4399" y="2092"/>
                          </a:lnTo>
                          <a:lnTo>
                            <a:pt x="4248" y="2137"/>
                          </a:lnTo>
                          <a:lnTo>
                            <a:pt x="4091" y="2175"/>
                          </a:lnTo>
                          <a:lnTo>
                            <a:pt x="3929" y="2210"/>
                          </a:lnTo>
                          <a:lnTo>
                            <a:pt x="3761" y="2240"/>
                          </a:lnTo>
                          <a:lnTo>
                            <a:pt x="3588" y="2266"/>
                          </a:lnTo>
                          <a:lnTo>
                            <a:pt x="3411" y="2285"/>
                          </a:lnTo>
                          <a:lnTo>
                            <a:pt x="3230" y="2299"/>
                          </a:lnTo>
                          <a:lnTo>
                            <a:pt x="3046" y="2308"/>
                          </a:lnTo>
                          <a:lnTo>
                            <a:pt x="2857" y="2311"/>
                          </a:lnTo>
                          <a:lnTo>
                            <a:pt x="2670" y="2308"/>
                          </a:lnTo>
                          <a:lnTo>
                            <a:pt x="2484" y="2299"/>
                          </a:lnTo>
                          <a:lnTo>
                            <a:pt x="2304" y="2285"/>
                          </a:lnTo>
                          <a:lnTo>
                            <a:pt x="2127" y="2266"/>
                          </a:lnTo>
                          <a:lnTo>
                            <a:pt x="1955" y="2240"/>
                          </a:lnTo>
                          <a:lnTo>
                            <a:pt x="1787" y="2210"/>
                          </a:lnTo>
                          <a:lnTo>
                            <a:pt x="1624" y="2175"/>
                          </a:lnTo>
                          <a:lnTo>
                            <a:pt x="1466" y="2137"/>
                          </a:lnTo>
                          <a:lnTo>
                            <a:pt x="1315" y="2092"/>
                          </a:lnTo>
                          <a:lnTo>
                            <a:pt x="1169" y="2045"/>
                          </a:lnTo>
                          <a:lnTo>
                            <a:pt x="1032" y="1991"/>
                          </a:lnTo>
                          <a:lnTo>
                            <a:pt x="900" y="1936"/>
                          </a:lnTo>
                          <a:lnTo>
                            <a:pt x="775" y="1877"/>
                          </a:lnTo>
                          <a:lnTo>
                            <a:pt x="659" y="1812"/>
                          </a:lnTo>
                          <a:lnTo>
                            <a:pt x="552" y="1745"/>
                          </a:lnTo>
                          <a:lnTo>
                            <a:pt x="451" y="1675"/>
                          </a:lnTo>
                          <a:lnTo>
                            <a:pt x="361" y="1602"/>
                          </a:lnTo>
                          <a:lnTo>
                            <a:pt x="279" y="1526"/>
                          </a:lnTo>
                          <a:lnTo>
                            <a:pt x="208" y="1448"/>
                          </a:lnTo>
                          <a:lnTo>
                            <a:pt x="146" y="1366"/>
                          </a:lnTo>
                          <a:lnTo>
                            <a:pt x="94" y="1283"/>
                          </a:lnTo>
                          <a:lnTo>
                            <a:pt x="54" y="1197"/>
                          </a:lnTo>
                          <a:lnTo>
                            <a:pt x="24" y="1109"/>
                          </a:lnTo>
                          <a:lnTo>
                            <a:pt x="7" y="1020"/>
                          </a:lnTo>
                          <a:lnTo>
                            <a:pt x="0" y="93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0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9" name="Freeform 16"/>
                    <p:cNvSpPr>
                      <a:spLocks/>
                    </p:cNvSpPr>
                    <p:nvPr/>
                  </p:nvSpPr>
                  <p:spPr bwMode="auto">
                    <a:xfrm>
                      <a:off x="3759200" y="5773738"/>
                      <a:ext cx="349250" cy="1725613"/>
                    </a:xfrm>
                    <a:custGeom>
                      <a:avLst/>
                      <a:gdLst>
                        <a:gd name="T0" fmla="*/ 0 w 220"/>
                        <a:gd name="T1" fmla="*/ 0 h 1087"/>
                        <a:gd name="T2" fmla="*/ 67 w 220"/>
                        <a:gd name="T3" fmla="*/ 60 h 1087"/>
                        <a:gd name="T4" fmla="*/ 140 w 220"/>
                        <a:gd name="T5" fmla="*/ 118 h 1087"/>
                        <a:gd name="T6" fmla="*/ 220 w 220"/>
                        <a:gd name="T7" fmla="*/ 175 h 1087"/>
                        <a:gd name="T8" fmla="*/ 220 w 220"/>
                        <a:gd name="T9" fmla="*/ 1087 h 1087"/>
                        <a:gd name="T10" fmla="*/ 140 w 220"/>
                        <a:gd name="T11" fmla="*/ 1033 h 1087"/>
                        <a:gd name="T12" fmla="*/ 67 w 220"/>
                        <a:gd name="T13" fmla="*/ 976 h 1087"/>
                        <a:gd name="T14" fmla="*/ 0 w 220"/>
                        <a:gd name="T15" fmla="*/ 919 h 1087"/>
                        <a:gd name="T16" fmla="*/ 0 w 220"/>
                        <a:gd name="T17" fmla="*/ 0 h 10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20" h="1087">
                          <a:moveTo>
                            <a:pt x="0" y="0"/>
                          </a:moveTo>
                          <a:lnTo>
                            <a:pt x="67" y="60"/>
                          </a:lnTo>
                          <a:lnTo>
                            <a:pt x="140" y="118"/>
                          </a:lnTo>
                          <a:lnTo>
                            <a:pt x="220" y="175"/>
                          </a:lnTo>
                          <a:lnTo>
                            <a:pt x="220" y="1087"/>
                          </a:lnTo>
                          <a:lnTo>
                            <a:pt x="140" y="1033"/>
                          </a:lnTo>
                          <a:lnTo>
                            <a:pt x="67" y="976"/>
                          </a:lnTo>
                          <a:lnTo>
                            <a:pt x="0" y="919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40" name="Freeform 17"/>
                    <p:cNvSpPr>
                      <a:spLocks/>
                    </p:cNvSpPr>
                    <p:nvPr/>
                  </p:nvSpPr>
                  <p:spPr bwMode="auto">
                    <a:xfrm>
                      <a:off x="11436350" y="5773738"/>
                      <a:ext cx="347663" cy="1725613"/>
                    </a:xfrm>
                    <a:custGeom>
                      <a:avLst/>
                      <a:gdLst>
                        <a:gd name="T0" fmla="*/ 219 w 219"/>
                        <a:gd name="T1" fmla="*/ 0 h 1087"/>
                        <a:gd name="T2" fmla="*/ 219 w 219"/>
                        <a:gd name="T3" fmla="*/ 919 h 1087"/>
                        <a:gd name="T4" fmla="*/ 151 w 219"/>
                        <a:gd name="T5" fmla="*/ 976 h 1087"/>
                        <a:gd name="T6" fmla="*/ 78 w 219"/>
                        <a:gd name="T7" fmla="*/ 1033 h 1087"/>
                        <a:gd name="T8" fmla="*/ 0 w 219"/>
                        <a:gd name="T9" fmla="*/ 1087 h 1087"/>
                        <a:gd name="T10" fmla="*/ 0 w 219"/>
                        <a:gd name="T11" fmla="*/ 175 h 1087"/>
                        <a:gd name="T12" fmla="*/ 78 w 219"/>
                        <a:gd name="T13" fmla="*/ 118 h 1087"/>
                        <a:gd name="T14" fmla="*/ 151 w 219"/>
                        <a:gd name="T15" fmla="*/ 60 h 1087"/>
                        <a:gd name="T16" fmla="*/ 219 w 219"/>
                        <a:gd name="T17" fmla="*/ 0 h 10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19" h="1087">
                          <a:moveTo>
                            <a:pt x="219" y="0"/>
                          </a:moveTo>
                          <a:lnTo>
                            <a:pt x="219" y="919"/>
                          </a:lnTo>
                          <a:lnTo>
                            <a:pt x="151" y="976"/>
                          </a:lnTo>
                          <a:lnTo>
                            <a:pt x="78" y="1033"/>
                          </a:lnTo>
                          <a:lnTo>
                            <a:pt x="0" y="1087"/>
                          </a:lnTo>
                          <a:lnTo>
                            <a:pt x="0" y="175"/>
                          </a:lnTo>
                          <a:lnTo>
                            <a:pt x="78" y="118"/>
                          </a:lnTo>
                          <a:lnTo>
                            <a:pt x="151" y="60"/>
                          </a:lnTo>
                          <a:lnTo>
                            <a:pt x="219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41" name="Freeform 18"/>
                    <p:cNvSpPr>
                      <a:spLocks/>
                    </p:cNvSpPr>
                    <p:nvPr/>
                  </p:nvSpPr>
                  <p:spPr bwMode="auto">
                    <a:xfrm>
                      <a:off x="4457700" y="6267450"/>
                      <a:ext cx="347663" cy="1598613"/>
                    </a:xfrm>
                    <a:custGeom>
                      <a:avLst/>
                      <a:gdLst>
                        <a:gd name="T0" fmla="*/ 0 w 219"/>
                        <a:gd name="T1" fmla="*/ 0 h 1007"/>
                        <a:gd name="T2" fmla="*/ 106 w 219"/>
                        <a:gd name="T3" fmla="*/ 53 h 1007"/>
                        <a:gd name="T4" fmla="*/ 219 w 219"/>
                        <a:gd name="T5" fmla="*/ 106 h 1007"/>
                        <a:gd name="T6" fmla="*/ 219 w 219"/>
                        <a:gd name="T7" fmla="*/ 1007 h 1007"/>
                        <a:gd name="T8" fmla="*/ 106 w 219"/>
                        <a:gd name="T9" fmla="*/ 959 h 1007"/>
                        <a:gd name="T10" fmla="*/ 0 w 219"/>
                        <a:gd name="T11" fmla="*/ 905 h 1007"/>
                        <a:gd name="T12" fmla="*/ 0 w 219"/>
                        <a:gd name="T13" fmla="*/ 0 h 10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19" h="1007">
                          <a:moveTo>
                            <a:pt x="0" y="0"/>
                          </a:moveTo>
                          <a:lnTo>
                            <a:pt x="106" y="53"/>
                          </a:lnTo>
                          <a:lnTo>
                            <a:pt x="219" y="106"/>
                          </a:lnTo>
                          <a:lnTo>
                            <a:pt x="219" y="1007"/>
                          </a:lnTo>
                          <a:lnTo>
                            <a:pt x="106" y="959"/>
                          </a:lnTo>
                          <a:lnTo>
                            <a:pt x="0" y="905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42" name="Freeform 19"/>
                    <p:cNvSpPr>
                      <a:spLocks/>
                    </p:cNvSpPr>
                    <p:nvPr/>
                  </p:nvSpPr>
                  <p:spPr bwMode="auto">
                    <a:xfrm>
                      <a:off x="10737850" y="6267450"/>
                      <a:ext cx="349250" cy="1598613"/>
                    </a:xfrm>
                    <a:custGeom>
                      <a:avLst/>
                      <a:gdLst>
                        <a:gd name="T0" fmla="*/ 220 w 220"/>
                        <a:gd name="T1" fmla="*/ 0 h 1007"/>
                        <a:gd name="T2" fmla="*/ 220 w 220"/>
                        <a:gd name="T3" fmla="*/ 905 h 1007"/>
                        <a:gd name="T4" fmla="*/ 112 w 220"/>
                        <a:gd name="T5" fmla="*/ 959 h 1007"/>
                        <a:gd name="T6" fmla="*/ 0 w 220"/>
                        <a:gd name="T7" fmla="*/ 1007 h 1007"/>
                        <a:gd name="T8" fmla="*/ 0 w 220"/>
                        <a:gd name="T9" fmla="*/ 106 h 1007"/>
                        <a:gd name="T10" fmla="*/ 112 w 220"/>
                        <a:gd name="T11" fmla="*/ 53 h 1007"/>
                        <a:gd name="T12" fmla="*/ 220 w 220"/>
                        <a:gd name="T13" fmla="*/ 0 h 10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20" h="1007">
                          <a:moveTo>
                            <a:pt x="220" y="0"/>
                          </a:moveTo>
                          <a:lnTo>
                            <a:pt x="220" y="905"/>
                          </a:lnTo>
                          <a:lnTo>
                            <a:pt x="112" y="959"/>
                          </a:lnTo>
                          <a:lnTo>
                            <a:pt x="0" y="1007"/>
                          </a:lnTo>
                          <a:lnTo>
                            <a:pt x="0" y="106"/>
                          </a:lnTo>
                          <a:lnTo>
                            <a:pt x="112" y="53"/>
                          </a:lnTo>
                          <a:lnTo>
                            <a:pt x="22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43" name="Freeform 20"/>
                    <p:cNvSpPr>
                      <a:spLocks/>
                    </p:cNvSpPr>
                    <p:nvPr/>
                  </p:nvSpPr>
                  <p:spPr bwMode="auto">
                    <a:xfrm>
                      <a:off x="5154613" y="6575425"/>
                      <a:ext cx="347663" cy="1530350"/>
                    </a:xfrm>
                    <a:custGeom>
                      <a:avLst/>
                      <a:gdLst>
                        <a:gd name="T0" fmla="*/ 0 w 219"/>
                        <a:gd name="T1" fmla="*/ 0 h 964"/>
                        <a:gd name="T2" fmla="*/ 108 w 219"/>
                        <a:gd name="T3" fmla="*/ 37 h 964"/>
                        <a:gd name="T4" fmla="*/ 219 w 219"/>
                        <a:gd name="T5" fmla="*/ 71 h 964"/>
                        <a:gd name="T6" fmla="*/ 219 w 219"/>
                        <a:gd name="T7" fmla="*/ 964 h 964"/>
                        <a:gd name="T8" fmla="*/ 108 w 219"/>
                        <a:gd name="T9" fmla="*/ 931 h 964"/>
                        <a:gd name="T10" fmla="*/ 0 w 219"/>
                        <a:gd name="T11" fmla="*/ 897 h 964"/>
                        <a:gd name="T12" fmla="*/ 0 w 219"/>
                        <a:gd name="T13" fmla="*/ 0 h 9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19" h="964">
                          <a:moveTo>
                            <a:pt x="0" y="0"/>
                          </a:moveTo>
                          <a:lnTo>
                            <a:pt x="108" y="37"/>
                          </a:lnTo>
                          <a:lnTo>
                            <a:pt x="219" y="71"/>
                          </a:lnTo>
                          <a:lnTo>
                            <a:pt x="219" y="964"/>
                          </a:lnTo>
                          <a:lnTo>
                            <a:pt x="108" y="931"/>
                          </a:lnTo>
                          <a:lnTo>
                            <a:pt x="0" y="897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44" name="Freeform 21"/>
                    <p:cNvSpPr>
                      <a:spLocks/>
                    </p:cNvSpPr>
                    <p:nvPr/>
                  </p:nvSpPr>
                  <p:spPr bwMode="auto">
                    <a:xfrm>
                      <a:off x="10040938" y="6575425"/>
                      <a:ext cx="346075" cy="1530350"/>
                    </a:xfrm>
                    <a:custGeom>
                      <a:avLst/>
                      <a:gdLst>
                        <a:gd name="T0" fmla="*/ 218 w 218"/>
                        <a:gd name="T1" fmla="*/ 0 h 964"/>
                        <a:gd name="T2" fmla="*/ 218 w 218"/>
                        <a:gd name="T3" fmla="*/ 897 h 964"/>
                        <a:gd name="T4" fmla="*/ 111 w 218"/>
                        <a:gd name="T5" fmla="*/ 931 h 964"/>
                        <a:gd name="T6" fmla="*/ 0 w 218"/>
                        <a:gd name="T7" fmla="*/ 964 h 964"/>
                        <a:gd name="T8" fmla="*/ 0 w 218"/>
                        <a:gd name="T9" fmla="*/ 71 h 964"/>
                        <a:gd name="T10" fmla="*/ 111 w 218"/>
                        <a:gd name="T11" fmla="*/ 37 h 964"/>
                        <a:gd name="T12" fmla="*/ 218 w 218"/>
                        <a:gd name="T13" fmla="*/ 0 h 9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18" h="964">
                          <a:moveTo>
                            <a:pt x="218" y="0"/>
                          </a:moveTo>
                          <a:lnTo>
                            <a:pt x="218" y="897"/>
                          </a:lnTo>
                          <a:lnTo>
                            <a:pt x="111" y="931"/>
                          </a:lnTo>
                          <a:lnTo>
                            <a:pt x="0" y="964"/>
                          </a:lnTo>
                          <a:lnTo>
                            <a:pt x="0" y="71"/>
                          </a:lnTo>
                          <a:lnTo>
                            <a:pt x="111" y="37"/>
                          </a:lnTo>
                          <a:lnTo>
                            <a:pt x="218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45" name="Freeform 22"/>
                    <p:cNvSpPr>
                      <a:spLocks/>
                    </p:cNvSpPr>
                    <p:nvPr/>
                  </p:nvSpPr>
                  <p:spPr bwMode="auto">
                    <a:xfrm>
                      <a:off x="6027738" y="6823075"/>
                      <a:ext cx="347663" cy="1470025"/>
                    </a:xfrm>
                    <a:custGeom>
                      <a:avLst/>
                      <a:gdLst>
                        <a:gd name="T0" fmla="*/ 0 w 219"/>
                        <a:gd name="T1" fmla="*/ 0 h 926"/>
                        <a:gd name="T2" fmla="*/ 108 w 219"/>
                        <a:gd name="T3" fmla="*/ 23 h 926"/>
                        <a:gd name="T4" fmla="*/ 219 w 219"/>
                        <a:gd name="T5" fmla="*/ 42 h 926"/>
                        <a:gd name="T6" fmla="*/ 219 w 219"/>
                        <a:gd name="T7" fmla="*/ 926 h 926"/>
                        <a:gd name="T8" fmla="*/ 108 w 219"/>
                        <a:gd name="T9" fmla="*/ 909 h 926"/>
                        <a:gd name="T10" fmla="*/ 0 w 219"/>
                        <a:gd name="T11" fmla="*/ 888 h 926"/>
                        <a:gd name="T12" fmla="*/ 0 w 219"/>
                        <a:gd name="T13" fmla="*/ 0 h 92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19" h="926">
                          <a:moveTo>
                            <a:pt x="0" y="0"/>
                          </a:moveTo>
                          <a:lnTo>
                            <a:pt x="108" y="23"/>
                          </a:lnTo>
                          <a:lnTo>
                            <a:pt x="219" y="42"/>
                          </a:lnTo>
                          <a:lnTo>
                            <a:pt x="219" y="926"/>
                          </a:lnTo>
                          <a:lnTo>
                            <a:pt x="108" y="909"/>
                          </a:lnTo>
                          <a:lnTo>
                            <a:pt x="0" y="888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46" name="Freeform 23"/>
                    <p:cNvSpPr>
                      <a:spLocks/>
                    </p:cNvSpPr>
                    <p:nvPr/>
                  </p:nvSpPr>
                  <p:spPr bwMode="auto">
                    <a:xfrm>
                      <a:off x="9167813" y="6823075"/>
                      <a:ext cx="349250" cy="1470025"/>
                    </a:xfrm>
                    <a:custGeom>
                      <a:avLst/>
                      <a:gdLst>
                        <a:gd name="T0" fmla="*/ 220 w 220"/>
                        <a:gd name="T1" fmla="*/ 0 h 926"/>
                        <a:gd name="T2" fmla="*/ 220 w 220"/>
                        <a:gd name="T3" fmla="*/ 888 h 926"/>
                        <a:gd name="T4" fmla="*/ 111 w 220"/>
                        <a:gd name="T5" fmla="*/ 909 h 926"/>
                        <a:gd name="T6" fmla="*/ 0 w 220"/>
                        <a:gd name="T7" fmla="*/ 926 h 926"/>
                        <a:gd name="T8" fmla="*/ 0 w 220"/>
                        <a:gd name="T9" fmla="*/ 42 h 926"/>
                        <a:gd name="T10" fmla="*/ 111 w 220"/>
                        <a:gd name="T11" fmla="*/ 23 h 926"/>
                        <a:gd name="T12" fmla="*/ 220 w 220"/>
                        <a:gd name="T13" fmla="*/ 0 h 92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20" h="926">
                          <a:moveTo>
                            <a:pt x="220" y="0"/>
                          </a:moveTo>
                          <a:lnTo>
                            <a:pt x="220" y="888"/>
                          </a:lnTo>
                          <a:lnTo>
                            <a:pt x="111" y="909"/>
                          </a:lnTo>
                          <a:lnTo>
                            <a:pt x="0" y="926"/>
                          </a:lnTo>
                          <a:lnTo>
                            <a:pt x="0" y="42"/>
                          </a:lnTo>
                          <a:lnTo>
                            <a:pt x="111" y="23"/>
                          </a:lnTo>
                          <a:lnTo>
                            <a:pt x="22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47" name="Freeform 24"/>
                    <p:cNvSpPr>
                      <a:spLocks/>
                    </p:cNvSpPr>
                    <p:nvPr/>
                  </p:nvSpPr>
                  <p:spPr bwMode="auto">
                    <a:xfrm>
                      <a:off x="7073900" y="6975475"/>
                      <a:ext cx="347663" cy="1417638"/>
                    </a:xfrm>
                    <a:custGeom>
                      <a:avLst/>
                      <a:gdLst>
                        <a:gd name="T0" fmla="*/ 0 w 219"/>
                        <a:gd name="T1" fmla="*/ 0 h 893"/>
                        <a:gd name="T2" fmla="*/ 110 w 219"/>
                        <a:gd name="T3" fmla="*/ 7 h 893"/>
                        <a:gd name="T4" fmla="*/ 219 w 219"/>
                        <a:gd name="T5" fmla="*/ 12 h 893"/>
                        <a:gd name="T6" fmla="*/ 219 w 219"/>
                        <a:gd name="T7" fmla="*/ 893 h 893"/>
                        <a:gd name="T8" fmla="*/ 110 w 219"/>
                        <a:gd name="T9" fmla="*/ 890 h 893"/>
                        <a:gd name="T10" fmla="*/ 0 w 219"/>
                        <a:gd name="T11" fmla="*/ 881 h 893"/>
                        <a:gd name="T12" fmla="*/ 0 w 219"/>
                        <a:gd name="T13" fmla="*/ 0 h 89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19" h="893">
                          <a:moveTo>
                            <a:pt x="0" y="0"/>
                          </a:moveTo>
                          <a:lnTo>
                            <a:pt x="110" y="7"/>
                          </a:lnTo>
                          <a:lnTo>
                            <a:pt x="219" y="12"/>
                          </a:lnTo>
                          <a:lnTo>
                            <a:pt x="219" y="893"/>
                          </a:lnTo>
                          <a:lnTo>
                            <a:pt x="110" y="890"/>
                          </a:lnTo>
                          <a:lnTo>
                            <a:pt x="0" y="881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48" name="Freeform 25"/>
                    <p:cNvSpPr>
                      <a:spLocks/>
                    </p:cNvSpPr>
                    <p:nvPr/>
                  </p:nvSpPr>
                  <p:spPr bwMode="auto">
                    <a:xfrm>
                      <a:off x="8120063" y="6975475"/>
                      <a:ext cx="350838" cy="1417638"/>
                    </a:xfrm>
                    <a:custGeom>
                      <a:avLst/>
                      <a:gdLst>
                        <a:gd name="T0" fmla="*/ 221 w 221"/>
                        <a:gd name="T1" fmla="*/ 0 h 893"/>
                        <a:gd name="T2" fmla="*/ 221 w 221"/>
                        <a:gd name="T3" fmla="*/ 881 h 893"/>
                        <a:gd name="T4" fmla="*/ 110 w 221"/>
                        <a:gd name="T5" fmla="*/ 890 h 893"/>
                        <a:gd name="T6" fmla="*/ 0 w 221"/>
                        <a:gd name="T7" fmla="*/ 893 h 893"/>
                        <a:gd name="T8" fmla="*/ 0 w 221"/>
                        <a:gd name="T9" fmla="*/ 12 h 893"/>
                        <a:gd name="T10" fmla="*/ 110 w 221"/>
                        <a:gd name="T11" fmla="*/ 7 h 893"/>
                        <a:gd name="T12" fmla="*/ 221 w 221"/>
                        <a:gd name="T13" fmla="*/ 0 h 89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21" h="893">
                          <a:moveTo>
                            <a:pt x="221" y="0"/>
                          </a:moveTo>
                          <a:lnTo>
                            <a:pt x="221" y="881"/>
                          </a:lnTo>
                          <a:lnTo>
                            <a:pt x="110" y="890"/>
                          </a:lnTo>
                          <a:lnTo>
                            <a:pt x="0" y="893"/>
                          </a:lnTo>
                          <a:lnTo>
                            <a:pt x="0" y="12"/>
                          </a:lnTo>
                          <a:lnTo>
                            <a:pt x="110" y="7"/>
                          </a:lnTo>
                          <a:lnTo>
                            <a:pt x="221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234" name="Group 233"/>
                  <p:cNvGrpSpPr/>
                  <p:nvPr/>
                </p:nvGrpSpPr>
                <p:grpSpPr>
                  <a:xfrm>
                    <a:off x="6338645" y="2741246"/>
                    <a:ext cx="9070975" cy="4368800"/>
                    <a:chOff x="3235325" y="2628900"/>
                    <a:chExt cx="9070975" cy="4368800"/>
                  </a:xfrm>
                </p:grpSpPr>
                <p:sp>
                  <p:nvSpPr>
                    <p:cNvPr id="235" name="Freeform 26"/>
                    <p:cNvSpPr>
                      <a:spLocks/>
                    </p:cNvSpPr>
                    <p:nvPr/>
                  </p:nvSpPr>
                  <p:spPr bwMode="auto">
                    <a:xfrm>
                      <a:off x="3235325" y="2628900"/>
                      <a:ext cx="9070975" cy="4368800"/>
                    </a:xfrm>
                    <a:custGeom>
                      <a:avLst/>
                      <a:gdLst>
                        <a:gd name="T0" fmla="*/ 3038 w 5714"/>
                        <a:gd name="T1" fmla="*/ 2 h 2752"/>
                        <a:gd name="T2" fmla="*/ 3390 w 5714"/>
                        <a:gd name="T3" fmla="*/ 21 h 2752"/>
                        <a:gd name="T4" fmla="*/ 3728 w 5714"/>
                        <a:gd name="T5" fmla="*/ 59 h 2752"/>
                        <a:gd name="T6" fmla="*/ 4047 w 5714"/>
                        <a:gd name="T7" fmla="*/ 115 h 2752"/>
                        <a:gd name="T8" fmla="*/ 4349 w 5714"/>
                        <a:gd name="T9" fmla="*/ 186 h 2752"/>
                        <a:gd name="T10" fmla="*/ 4627 w 5714"/>
                        <a:gd name="T11" fmla="*/ 273 h 2752"/>
                        <a:gd name="T12" fmla="*/ 4878 w 5714"/>
                        <a:gd name="T13" fmla="*/ 374 h 2752"/>
                        <a:gd name="T14" fmla="*/ 5102 w 5714"/>
                        <a:gd name="T15" fmla="*/ 488 h 2752"/>
                        <a:gd name="T16" fmla="*/ 5296 w 5714"/>
                        <a:gd name="T17" fmla="*/ 617 h 2752"/>
                        <a:gd name="T18" fmla="*/ 5456 w 5714"/>
                        <a:gd name="T19" fmla="*/ 756 h 2752"/>
                        <a:gd name="T20" fmla="*/ 5581 w 5714"/>
                        <a:gd name="T21" fmla="*/ 905 h 2752"/>
                        <a:gd name="T22" fmla="*/ 5666 w 5714"/>
                        <a:gd name="T23" fmla="*/ 1065 h 2752"/>
                        <a:gd name="T24" fmla="*/ 5709 w 5714"/>
                        <a:gd name="T25" fmla="*/ 1233 h 2752"/>
                        <a:gd name="T26" fmla="*/ 5709 w 5714"/>
                        <a:gd name="T27" fmla="*/ 1412 h 2752"/>
                        <a:gd name="T28" fmla="*/ 5662 w 5714"/>
                        <a:gd name="T29" fmla="*/ 1590 h 2752"/>
                        <a:gd name="T30" fmla="*/ 5569 w 5714"/>
                        <a:gd name="T31" fmla="*/ 1762 h 2752"/>
                        <a:gd name="T32" fmla="*/ 5435 w 5714"/>
                        <a:gd name="T33" fmla="*/ 1927 h 2752"/>
                        <a:gd name="T34" fmla="*/ 5263 w 5714"/>
                        <a:gd name="T35" fmla="*/ 2081 h 2752"/>
                        <a:gd name="T36" fmla="*/ 5055 w 5714"/>
                        <a:gd name="T37" fmla="*/ 2224 h 2752"/>
                        <a:gd name="T38" fmla="*/ 4816 w 5714"/>
                        <a:gd name="T39" fmla="*/ 2352 h 2752"/>
                        <a:gd name="T40" fmla="*/ 4545 w 5714"/>
                        <a:gd name="T41" fmla="*/ 2467 h 2752"/>
                        <a:gd name="T42" fmla="*/ 4248 w 5714"/>
                        <a:gd name="T43" fmla="*/ 2564 h 2752"/>
                        <a:gd name="T44" fmla="*/ 3929 w 5714"/>
                        <a:gd name="T45" fmla="*/ 2644 h 2752"/>
                        <a:gd name="T46" fmla="*/ 3588 w 5714"/>
                        <a:gd name="T47" fmla="*/ 2702 h 2752"/>
                        <a:gd name="T48" fmla="*/ 3230 w 5714"/>
                        <a:gd name="T49" fmla="*/ 2738 h 2752"/>
                        <a:gd name="T50" fmla="*/ 2857 w 5714"/>
                        <a:gd name="T51" fmla="*/ 2752 h 2752"/>
                        <a:gd name="T52" fmla="*/ 2484 w 5714"/>
                        <a:gd name="T53" fmla="*/ 2738 h 2752"/>
                        <a:gd name="T54" fmla="*/ 2127 w 5714"/>
                        <a:gd name="T55" fmla="*/ 2702 h 2752"/>
                        <a:gd name="T56" fmla="*/ 1787 w 5714"/>
                        <a:gd name="T57" fmla="*/ 2644 h 2752"/>
                        <a:gd name="T58" fmla="*/ 1466 w 5714"/>
                        <a:gd name="T59" fmla="*/ 2564 h 2752"/>
                        <a:gd name="T60" fmla="*/ 1169 w 5714"/>
                        <a:gd name="T61" fmla="*/ 2467 h 2752"/>
                        <a:gd name="T62" fmla="*/ 900 w 5714"/>
                        <a:gd name="T63" fmla="*/ 2352 h 2752"/>
                        <a:gd name="T64" fmla="*/ 659 w 5714"/>
                        <a:gd name="T65" fmla="*/ 2224 h 2752"/>
                        <a:gd name="T66" fmla="*/ 451 w 5714"/>
                        <a:gd name="T67" fmla="*/ 2081 h 2752"/>
                        <a:gd name="T68" fmla="*/ 279 w 5714"/>
                        <a:gd name="T69" fmla="*/ 1927 h 2752"/>
                        <a:gd name="T70" fmla="*/ 146 w 5714"/>
                        <a:gd name="T71" fmla="*/ 1762 h 2752"/>
                        <a:gd name="T72" fmla="*/ 54 w 5714"/>
                        <a:gd name="T73" fmla="*/ 1590 h 2752"/>
                        <a:gd name="T74" fmla="*/ 7 w 5714"/>
                        <a:gd name="T75" fmla="*/ 1412 h 2752"/>
                        <a:gd name="T76" fmla="*/ 5 w 5714"/>
                        <a:gd name="T77" fmla="*/ 1233 h 2752"/>
                        <a:gd name="T78" fmla="*/ 50 w 5714"/>
                        <a:gd name="T79" fmla="*/ 1065 h 2752"/>
                        <a:gd name="T80" fmla="*/ 135 w 5714"/>
                        <a:gd name="T81" fmla="*/ 905 h 2752"/>
                        <a:gd name="T82" fmla="*/ 258 w 5714"/>
                        <a:gd name="T83" fmla="*/ 756 h 2752"/>
                        <a:gd name="T84" fmla="*/ 420 w 5714"/>
                        <a:gd name="T85" fmla="*/ 617 h 2752"/>
                        <a:gd name="T86" fmla="*/ 612 w 5714"/>
                        <a:gd name="T87" fmla="*/ 488 h 2752"/>
                        <a:gd name="T88" fmla="*/ 836 w 5714"/>
                        <a:gd name="T89" fmla="*/ 374 h 2752"/>
                        <a:gd name="T90" fmla="*/ 1089 w 5714"/>
                        <a:gd name="T91" fmla="*/ 273 h 2752"/>
                        <a:gd name="T92" fmla="*/ 1367 w 5714"/>
                        <a:gd name="T93" fmla="*/ 186 h 2752"/>
                        <a:gd name="T94" fmla="*/ 1667 w 5714"/>
                        <a:gd name="T95" fmla="*/ 115 h 2752"/>
                        <a:gd name="T96" fmla="*/ 1986 w 5714"/>
                        <a:gd name="T97" fmla="*/ 59 h 2752"/>
                        <a:gd name="T98" fmla="*/ 2325 w 5714"/>
                        <a:gd name="T99" fmla="*/ 21 h 2752"/>
                        <a:gd name="T100" fmla="*/ 2677 w 5714"/>
                        <a:gd name="T101" fmla="*/ 2 h 275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5714" h="2752">
                          <a:moveTo>
                            <a:pt x="2857" y="0"/>
                          </a:moveTo>
                          <a:lnTo>
                            <a:pt x="3038" y="2"/>
                          </a:lnTo>
                          <a:lnTo>
                            <a:pt x="3216" y="9"/>
                          </a:lnTo>
                          <a:lnTo>
                            <a:pt x="3390" y="21"/>
                          </a:lnTo>
                          <a:lnTo>
                            <a:pt x="3561" y="38"/>
                          </a:lnTo>
                          <a:lnTo>
                            <a:pt x="3728" y="59"/>
                          </a:lnTo>
                          <a:lnTo>
                            <a:pt x="3891" y="85"/>
                          </a:lnTo>
                          <a:lnTo>
                            <a:pt x="4047" y="115"/>
                          </a:lnTo>
                          <a:lnTo>
                            <a:pt x="4202" y="148"/>
                          </a:lnTo>
                          <a:lnTo>
                            <a:pt x="4349" y="186"/>
                          </a:lnTo>
                          <a:lnTo>
                            <a:pt x="4490" y="228"/>
                          </a:lnTo>
                          <a:lnTo>
                            <a:pt x="4627" y="273"/>
                          </a:lnTo>
                          <a:lnTo>
                            <a:pt x="4755" y="321"/>
                          </a:lnTo>
                          <a:lnTo>
                            <a:pt x="4878" y="374"/>
                          </a:lnTo>
                          <a:lnTo>
                            <a:pt x="4994" y="429"/>
                          </a:lnTo>
                          <a:lnTo>
                            <a:pt x="5102" y="488"/>
                          </a:lnTo>
                          <a:lnTo>
                            <a:pt x="5203" y="551"/>
                          </a:lnTo>
                          <a:lnTo>
                            <a:pt x="5296" y="617"/>
                          </a:lnTo>
                          <a:lnTo>
                            <a:pt x="5380" y="685"/>
                          </a:lnTo>
                          <a:lnTo>
                            <a:pt x="5456" y="756"/>
                          </a:lnTo>
                          <a:lnTo>
                            <a:pt x="5524" y="829"/>
                          </a:lnTo>
                          <a:lnTo>
                            <a:pt x="5581" y="905"/>
                          </a:lnTo>
                          <a:lnTo>
                            <a:pt x="5628" y="985"/>
                          </a:lnTo>
                          <a:lnTo>
                            <a:pt x="5666" y="1065"/>
                          </a:lnTo>
                          <a:lnTo>
                            <a:pt x="5694" y="1148"/>
                          </a:lnTo>
                          <a:lnTo>
                            <a:pt x="5709" y="1233"/>
                          </a:lnTo>
                          <a:lnTo>
                            <a:pt x="5714" y="1320"/>
                          </a:lnTo>
                          <a:lnTo>
                            <a:pt x="5709" y="1412"/>
                          </a:lnTo>
                          <a:lnTo>
                            <a:pt x="5692" y="1501"/>
                          </a:lnTo>
                          <a:lnTo>
                            <a:pt x="5662" y="1590"/>
                          </a:lnTo>
                          <a:lnTo>
                            <a:pt x="5621" y="1677"/>
                          </a:lnTo>
                          <a:lnTo>
                            <a:pt x="5569" y="1762"/>
                          </a:lnTo>
                          <a:lnTo>
                            <a:pt x="5508" y="1845"/>
                          </a:lnTo>
                          <a:lnTo>
                            <a:pt x="5435" y="1927"/>
                          </a:lnTo>
                          <a:lnTo>
                            <a:pt x="5353" y="2005"/>
                          </a:lnTo>
                          <a:lnTo>
                            <a:pt x="5263" y="2081"/>
                          </a:lnTo>
                          <a:lnTo>
                            <a:pt x="5164" y="2154"/>
                          </a:lnTo>
                          <a:lnTo>
                            <a:pt x="5055" y="2224"/>
                          </a:lnTo>
                          <a:lnTo>
                            <a:pt x="4939" y="2290"/>
                          </a:lnTo>
                          <a:lnTo>
                            <a:pt x="4816" y="2352"/>
                          </a:lnTo>
                          <a:lnTo>
                            <a:pt x="4684" y="2411"/>
                          </a:lnTo>
                          <a:lnTo>
                            <a:pt x="4545" y="2467"/>
                          </a:lnTo>
                          <a:lnTo>
                            <a:pt x="4399" y="2517"/>
                          </a:lnTo>
                          <a:lnTo>
                            <a:pt x="4248" y="2564"/>
                          </a:lnTo>
                          <a:lnTo>
                            <a:pt x="4091" y="2606"/>
                          </a:lnTo>
                          <a:lnTo>
                            <a:pt x="3929" y="2644"/>
                          </a:lnTo>
                          <a:lnTo>
                            <a:pt x="3761" y="2675"/>
                          </a:lnTo>
                          <a:lnTo>
                            <a:pt x="3588" y="2702"/>
                          </a:lnTo>
                          <a:lnTo>
                            <a:pt x="3411" y="2724"/>
                          </a:lnTo>
                          <a:lnTo>
                            <a:pt x="3230" y="2738"/>
                          </a:lnTo>
                          <a:lnTo>
                            <a:pt x="3046" y="2748"/>
                          </a:lnTo>
                          <a:lnTo>
                            <a:pt x="2857" y="2752"/>
                          </a:lnTo>
                          <a:lnTo>
                            <a:pt x="2670" y="2748"/>
                          </a:lnTo>
                          <a:lnTo>
                            <a:pt x="2484" y="2738"/>
                          </a:lnTo>
                          <a:lnTo>
                            <a:pt x="2304" y="2724"/>
                          </a:lnTo>
                          <a:lnTo>
                            <a:pt x="2127" y="2702"/>
                          </a:lnTo>
                          <a:lnTo>
                            <a:pt x="1955" y="2675"/>
                          </a:lnTo>
                          <a:lnTo>
                            <a:pt x="1787" y="2644"/>
                          </a:lnTo>
                          <a:lnTo>
                            <a:pt x="1624" y="2606"/>
                          </a:lnTo>
                          <a:lnTo>
                            <a:pt x="1466" y="2564"/>
                          </a:lnTo>
                          <a:lnTo>
                            <a:pt x="1315" y="2517"/>
                          </a:lnTo>
                          <a:lnTo>
                            <a:pt x="1169" y="2467"/>
                          </a:lnTo>
                          <a:lnTo>
                            <a:pt x="1032" y="2411"/>
                          </a:lnTo>
                          <a:lnTo>
                            <a:pt x="900" y="2352"/>
                          </a:lnTo>
                          <a:lnTo>
                            <a:pt x="775" y="2290"/>
                          </a:lnTo>
                          <a:lnTo>
                            <a:pt x="659" y="2224"/>
                          </a:lnTo>
                          <a:lnTo>
                            <a:pt x="552" y="2154"/>
                          </a:lnTo>
                          <a:lnTo>
                            <a:pt x="451" y="2081"/>
                          </a:lnTo>
                          <a:lnTo>
                            <a:pt x="361" y="2005"/>
                          </a:lnTo>
                          <a:lnTo>
                            <a:pt x="279" y="1927"/>
                          </a:lnTo>
                          <a:lnTo>
                            <a:pt x="208" y="1845"/>
                          </a:lnTo>
                          <a:lnTo>
                            <a:pt x="146" y="1762"/>
                          </a:lnTo>
                          <a:lnTo>
                            <a:pt x="94" y="1677"/>
                          </a:lnTo>
                          <a:lnTo>
                            <a:pt x="54" y="1590"/>
                          </a:lnTo>
                          <a:lnTo>
                            <a:pt x="24" y="1501"/>
                          </a:lnTo>
                          <a:lnTo>
                            <a:pt x="7" y="1412"/>
                          </a:lnTo>
                          <a:lnTo>
                            <a:pt x="0" y="1320"/>
                          </a:lnTo>
                          <a:lnTo>
                            <a:pt x="5" y="1233"/>
                          </a:lnTo>
                          <a:lnTo>
                            <a:pt x="23" y="1148"/>
                          </a:lnTo>
                          <a:lnTo>
                            <a:pt x="50" y="1065"/>
                          </a:lnTo>
                          <a:lnTo>
                            <a:pt x="87" y="985"/>
                          </a:lnTo>
                          <a:lnTo>
                            <a:pt x="135" y="905"/>
                          </a:lnTo>
                          <a:lnTo>
                            <a:pt x="193" y="829"/>
                          </a:lnTo>
                          <a:lnTo>
                            <a:pt x="258" y="756"/>
                          </a:lnTo>
                          <a:lnTo>
                            <a:pt x="335" y="685"/>
                          </a:lnTo>
                          <a:lnTo>
                            <a:pt x="420" y="617"/>
                          </a:lnTo>
                          <a:lnTo>
                            <a:pt x="512" y="551"/>
                          </a:lnTo>
                          <a:lnTo>
                            <a:pt x="612" y="488"/>
                          </a:lnTo>
                          <a:lnTo>
                            <a:pt x="722" y="429"/>
                          </a:lnTo>
                          <a:lnTo>
                            <a:pt x="836" y="374"/>
                          </a:lnTo>
                          <a:lnTo>
                            <a:pt x="959" y="321"/>
                          </a:lnTo>
                          <a:lnTo>
                            <a:pt x="1089" y="273"/>
                          </a:lnTo>
                          <a:lnTo>
                            <a:pt x="1225" y="228"/>
                          </a:lnTo>
                          <a:lnTo>
                            <a:pt x="1367" y="186"/>
                          </a:lnTo>
                          <a:lnTo>
                            <a:pt x="1514" y="148"/>
                          </a:lnTo>
                          <a:lnTo>
                            <a:pt x="1667" y="115"/>
                          </a:lnTo>
                          <a:lnTo>
                            <a:pt x="1825" y="85"/>
                          </a:lnTo>
                          <a:lnTo>
                            <a:pt x="1986" y="59"/>
                          </a:lnTo>
                          <a:lnTo>
                            <a:pt x="2155" y="38"/>
                          </a:lnTo>
                          <a:lnTo>
                            <a:pt x="2325" y="21"/>
                          </a:lnTo>
                          <a:lnTo>
                            <a:pt x="2500" y="9"/>
                          </a:lnTo>
                          <a:lnTo>
                            <a:pt x="2677" y="2"/>
                          </a:lnTo>
                          <a:lnTo>
                            <a:pt x="2857" y="0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6" name="Freeform 27"/>
                    <p:cNvSpPr>
                      <a:spLocks/>
                    </p:cNvSpPr>
                    <p:nvPr/>
                  </p:nvSpPr>
                  <p:spPr bwMode="auto">
                    <a:xfrm>
                      <a:off x="3932238" y="3152775"/>
                      <a:ext cx="7677150" cy="3138488"/>
                    </a:xfrm>
                    <a:custGeom>
                      <a:avLst/>
                      <a:gdLst>
                        <a:gd name="T0" fmla="*/ 2611 w 4836"/>
                        <a:gd name="T1" fmla="*/ 4 h 1977"/>
                        <a:gd name="T2" fmla="*/ 2977 w 4836"/>
                        <a:gd name="T3" fmla="*/ 28 h 1977"/>
                        <a:gd name="T4" fmla="*/ 3312 w 4836"/>
                        <a:gd name="T5" fmla="*/ 75 h 1977"/>
                        <a:gd name="T6" fmla="*/ 3619 w 4836"/>
                        <a:gd name="T7" fmla="*/ 141 h 1977"/>
                        <a:gd name="T8" fmla="*/ 3893 w 4836"/>
                        <a:gd name="T9" fmla="*/ 224 h 1977"/>
                        <a:gd name="T10" fmla="*/ 4136 w 4836"/>
                        <a:gd name="T11" fmla="*/ 318 h 1977"/>
                        <a:gd name="T12" fmla="*/ 4344 w 4836"/>
                        <a:gd name="T13" fmla="*/ 424 h 1977"/>
                        <a:gd name="T14" fmla="*/ 4517 w 4836"/>
                        <a:gd name="T15" fmla="*/ 535 h 1977"/>
                        <a:gd name="T16" fmla="*/ 4654 w 4836"/>
                        <a:gd name="T17" fmla="*/ 652 h 1977"/>
                        <a:gd name="T18" fmla="*/ 4755 w 4836"/>
                        <a:gd name="T19" fmla="*/ 768 h 1977"/>
                        <a:gd name="T20" fmla="*/ 4816 w 4836"/>
                        <a:gd name="T21" fmla="*/ 883 h 1977"/>
                        <a:gd name="T22" fmla="*/ 4836 w 4836"/>
                        <a:gd name="T23" fmla="*/ 990 h 1977"/>
                        <a:gd name="T24" fmla="*/ 4816 w 4836"/>
                        <a:gd name="T25" fmla="*/ 1100 h 1977"/>
                        <a:gd name="T26" fmla="*/ 4755 w 4836"/>
                        <a:gd name="T27" fmla="*/ 1213 h 1977"/>
                        <a:gd name="T28" fmla="*/ 4654 w 4836"/>
                        <a:gd name="T29" fmla="*/ 1329 h 1977"/>
                        <a:gd name="T30" fmla="*/ 4517 w 4836"/>
                        <a:gd name="T31" fmla="*/ 1444 h 1977"/>
                        <a:gd name="T32" fmla="*/ 4344 w 4836"/>
                        <a:gd name="T33" fmla="*/ 1555 h 1977"/>
                        <a:gd name="T34" fmla="*/ 4136 w 4836"/>
                        <a:gd name="T35" fmla="*/ 1659 h 1977"/>
                        <a:gd name="T36" fmla="*/ 3893 w 4836"/>
                        <a:gd name="T37" fmla="*/ 1755 h 1977"/>
                        <a:gd name="T38" fmla="*/ 3619 w 4836"/>
                        <a:gd name="T39" fmla="*/ 1836 h 1977"/>
                        <a:gd name="T40" fmla="*/ 3312 w 4836"/>
                        <a:gd name="T41" fmla="*/ 1902 h 1977"/>
                        <a:gd name="T42" fmla="*/ 2977 w 4836"/>
                        <a:gd name="T43" fmla="*/ 1949 h 1977"/>
                        <a:gd name="T44" fmla="*/ 2611 w 4836"/>
                        <a:gd name="T45" fmla="*/ 1974 h 1977"/>
                        <a:gd name="T46" fmla="*/ 2226 w 4836"/>
                        <a:gd name="T47" fmla="*/ 1974 h 1977"/>
                        <a:gd name="T48" fmla="*/ 1861 w 4836"/>
                        <a:gd name="T49" fmla="*/ 1949 h 1977"/>
                        <a:gd name="T50" fmla="*/ 1525 w 4836"/>
                        <a:gd name="T51" fmla="*/ 1902 h 1977"/>
                        <a:gd name="T52" fmla="*/ 1218 w 4836"/>
                        <a:gd name="T53" fmla="*/ 1836 h 1977"/>
                        <a:gd name="T54" fmla="*/ 944 w 4836"/>
                        <a:gd name="T55" fmla="*/ 1755 h 1977"/>
                        <a:gd name="T56" fmla="*/ 701 w 4836"/>
                        <a:gd name="T57" fmla="*/ 1659 h 1977"/>
                        <a:gd name="T58" fmla="*/ 493 w 4836"/>
                        <a:gd name="T59" fmla="*/ 1555 h 1977"/>
                        <a:gd name="T60" fmla="*/ 319 w 4836"/>
                        <a:gd name="T61" fmla="*/ 1444 h 1977"/>
                        <a:gd name="T62" fmla="*/ 182 w 4836"/>
                        <a:gd name="T63" fmla="*/ 1329 h 1977"/>
                        <a:gd name="T64" fmla="*/ 81 w 4836"/>
                        <a:gd name="T65" fmla="*/ 1213 h 1977"/>
                        <a:gd name="T66" fmla="*/ 21 w 4836"/>
                        <a:gd name="T67" fmla="*/ 1100 h 1977"/>
                        <a:gd name="T68" fmla="*/ 0 w 4836"/>
                        <a:gd name="T69" fmla="*/ 990 h 1977"/>
                        <a:gd name="T70" fmla="*/ 21 w 4836"/>
                        <a:gd name="T71" fmla="*/ 883 h 1977"/>
                        <a:gd name="T72" fmla="*/ 81 w 4836"/>
                        <a:gd name="T73" fmla="*/ 768 h 1977"/>
                        <a:gd name="T74" fmla="*/ 182 w 4836"/>
                        <a:gd name="T75" fmla="*/ 652 h 1977"/>
                        <a:gd name="T76" fmla="*/ 319 w 4836"/>
                        <a:gd name="T77" fmla="*/ 535 h 1977"/>
                        <a:gd name="T78" fmla="*/ 493 w 4836"/>
                        <a:gd name="T79" fmla="*/ 424 h 1977"/>
                        <a:gd name="T80" fmla="*/ 701 w 4836"/>
                        <a:gd name="T81" fmla="*/ 318 h 1977"/>
                        <a:gd name="T82" fmla="*/ 944 w 4836"/>
                        <a:gd name="T83" fmla="*/ 224 h 1977"/>
                        <a:gd name="T84" fmla="*/ 1218 w 4836"/>
                        <a:gd name="T85" fmla="*/ 141 h 1977"/>
                        <a:gd name="T86" fmla="*/ 1525 w 4836"/>
                        <a:gd name="T87" fmla="*/ 75 h 1977"/>
                        <a:gd name="T88" fmla="*/ 1861 w 4836"/>
                        <a:gd name="T89" fmla="*/ 28 h 1977"/>
                        <a:gd name="T90" fmla="*/ 2226 w 4836"/>
                        <a:gd name="T91" fmla="*/ 4 h 197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</a:cxnLst>
                      <a:rect l="0" t="0" r="r" b="b"/>
                      <a:pathLst>
                        <a:path w="4836" h="1977">
                          <a:moveTo>
                            <a:pt x="2418" y="0"/>
                          </a:moveTo>
                          <a:lnTo>
                            <a:pt x="2611" y="4"/>
                          </a:lnTo>
                          <a:lnTo>
                            <a:pt x="2796" y="12"/>
                          </a:lnTo>
                          <a:lnTo>
                            <a:pt x="2977" y="28"/>
                          </a:lnTo>
                          <a:lnTo>
                            <a:pt x="3149" y="49"/>
                          </a:lnTo>
                          <a:lnTo>
                            <a:pt x="3312" y="75"/>
                          </a:lnTo>
                          <a:lnTo>
                            <a:pt x="3469" y="106"/>
                          </a:lnTo>
                          <a:lnTo>
                            <a:pt x="3619" y="141"/>
                          </a:lnTo>
                          <a:lnTo>
                            <a:pt x="3759" y="181"/>
                          </a:lnTo>
                          <a:lnTo>
                            <a:pt x="3893" y="224"/>
                          </a:lnTo>
                          <a:lnTo>
                            <a:pt x="4019" y="269"/>
                          </a:lnTo>
                          <a:lnTo>
                            <a:pt x="4136" y="318"/>
                          </a:lnTo>
                          <a:lnTo>
                            <a:pt x="4245" y="370"/>
                          </a:lnTo>
                          <a:lnTo>
                            <a:pt x="4344" y="424"/>
                          </a:lnTo>
                          <a:lnTo>
                            <a:pt x="4436" y="480"/>
                          </a:lnTo>
                          <a:lnTo>
                            <a:pt x="4517" y="535"/>
                          </a:lnTo>
                          <a:lnTo>
                            <a:pt x="4592" y="593"/>
                          </a:lnTo>
                          <a:lnTo>
                            <a:pt x="4654" y="652"/>
                          </a:lnTo>
                          <a:lnTo>
                            <a:pt x="4710" y="709"/>
                          </a:lnTo>
                          <a:lnTo>
                            <a:pt x="4755" y="768"/>
                          </a:lnTo>
                          <a:lnTo>
                            <a:pt x="4790" y="825"/>
                          </a:lnTo>
                          <a:lnTo>
                            <a:pt x="4816" y="883"/>
                          </a:lnTo>
                          <a:lnTo>
                            <a:pt x="4831" y="937"/>
                          </a:lnTo>
                          <a:lnTo>
                            <a:pt x="4836" y="990"/>
                          </a:lnTo>
                          <a:lnTo>
                            <a:pt x="4831" y="1044"/>
                          </a:lnTo>
                          <a:lnTo>
                            <a:pt x="4816" y="1100"/>
                          </a:lnTo>
                          <a:lnTo>
                            <a:pt x="4790" y="1155"/>
                          </a:lnTo>
                          <a:lnTo>
                            <a:pt x="4755" y="1213"/>
                          </a:lnTo>
                          <a:lnTo>
                            <a:pt x="4710" y="1270"/>
                          </a:lnTo>
                          <a:lnTo>
                            <a:pt x="4654" y="1329"/>
                          </a:lnTo>
                          <a:lnTo>
                            <a:pt x="4592" y="1386"/>
                          </a:lnTo>
                          <a:lnTo>
                            <a:pt x="4517" y="1444"/>
                          </a:lnTo>
                          <a:lnTo>
                            <a:pt x="4436" y="1501"/>
                          </a:lnTo>
                          <a:lnTo>
                            <a:pt x="4344" y="1555"/>
                          </a:lnTo>
                          <a:lnTo>
                            <a:pt x="4245" y="1609"/>
                          </a:lnTo>
                          <a:lnTo>
                            <a:pt x="4136" y="1659"/>
                          </a:lnTo>
                          <a:lnTo>
                            <a:pt x="4019" y="1710"/>
                          </a:lnTo>
                          <a:lnTo>
                            <a:pt x="3893" y="1755"/>
                          </a:lnTo>
                          <a:lnTo>
                            <a:pt x="3759" y="1798"/>
                          </a:lnTo>
                          <a:lnTo>
                            <a:pt x="3619" y="1836"/>
                          </a:lnTo>
                          <a:lnTo>
                            <a:pt x="3469" y="1871"/>
                          </a:lnTo>
                          <a:lnTo>
                            <a:pt x="3312" y="1902"/>
                          </a:lnTo>
                          <a:lnTo>
                            <a:pt x="3149" y="1929"/>
                          </a:lnTo>
                          <a:lnTo>
                            <a:pt x="2977" y="1949"/>
                          </a:lnTo>
                          <a:lnTo>
                            <a:pt x="2796" y="1965"/>
                          </a:lnTo>
                          <a:lnTo>
                            <a:pt x="2611" y="1974"/>
                          </a:lnTo>
                          <a:lnTo>
                            <a:pt x="2418" y="1977"/>
                          </a:lnTo>
                          <a:lnTo>
                            <a:pt x="2226" y="1974"/>
                          </a:lnTo>
                          <a:lnTo>
                            <a:pt x="2040" y="1965"/>
                          </a:lnTo>
                          <a:lnTo>
                            <a:pt x="1861" y="1949"/>
                          </a:lnTo>
                          <a:lnTo>
                            <a:pt x="1690" y="1929"/>
                          </a:lnTo>
                          <a:lnTo>
                            <a:pt x="1525" y="1902"/>
                          </a:lnTo>
                          <a:lnTo>
                            <a:pt x="1369" y="1871"/>
                          </a:lnTo>
                          <a:lnTo>
                            <a:pt x="1218" y="1836"/>
                          </a:lnTo>
                          <a:lnTo>
                            <a:pt x="1077" y="1798"/>
                          </a:lnTo>
                          <a:lnTo>
                            <a:pt x="944" y="1755"/>
                          </a:lnTo>
                          <a:lnTo>
                            <a:pt x="819" y="1710"/>
                          </a:lnTo>
                          <a:lnTo>
                            <a:pt x="701" y="1659"/>
                          </a:lnTo>
                          <a:lnTo>
                            <a:pt x="593" y="1609"/>
                          </a:lnTo>
                          <a:lnTo>
                            <a:pt x="493" y="1555"/>
                          </a:lnTo>
                          <a:lnTo>
                            <a:pt x="401" y="1501"/>
                          </a:lnTo>
                          <a:lnTo>
                            <a:pt x="319" y="1444"/>
                          </a:lnTo>
                          <a:lnTo>
                            <a:pt x="246" y="1386"/>
                          </a:lnTo>
                          <a:lnTo>
                            <a:pt x="182" y="1329"/>
                          </a:lnTo>
                          <a:lnTo>
                            <a:pt x="127" y="1270"/>
                          </a:lnTo>
                          <a:lnTo>
                            <a:pt x="81" y="1213"/>
                          </a:lnTo>
                          <a:lnTo>
                            <a:pt x="47" y="1155"/>
                          </a:lnTo>
                          <a:lnTo>
                            <a:pt x="21" y="1100"/>
                          </a:lnTo>
                          <a:lnTo>
                            <a:pt x="5" y="1044"/>
                          </a:lnTo>
                          <a:lnTo>
                            <a:pt x="0" y="990"/>
                          </a:lnTo>
                          <a:lnTo>
                            <a:pt x="5" y="937"/>
                          </a:lnTo>
                          <a:lnTo>
                            <a:pt x="21" y="883"/>
                          </a:lnTo>
                          <a:lnTo>
                            <a:pt x="47" y="825"/>
                          </a:lnTo>
                          <a:lnTo>
                            <a:pt x="81" y="768"/>
                          </a:lnTo>
                          <a:lnTo>
                            <a:pt x="127" y="709"/>
                          </a:lnTo>
                          <a:lnTo>
                            <a:pt x="182" y="652"/>
                          </a:lnTo>
                          <a:lnTo>
                            <a:pt x="246" y="593"/>
                          </a:lnTo>
                          <a:lnTo>
                            <a:pt x="319" y="535"/>
                          </a:lnTo>
                          <a:lnTo>
                            <a:pt x="401" y="480"/>
                          </a:lnTo>
                          <a:lnTo>
                            <a:pt x="493" y="424"/>
                          </a:lnTo>
                          <a:lnTo>
                            <a:pt x="593" y="370"/>
                          </a:lnTo>
                          <a:lnTo>
                            <a:pt x="701" y="318"/>
                          </a:lnTo>
                          <a:lnTo>
                            <a:pt x="819" y="269"/>
                          </a:lnTo>
                          <a:lnTo>
                            <a:pt x="944" y="224"/>
                          </a:lnTo>
                          <a:lnTo>
                            <a:pt x="1077" y="181"/>
                          </a:lnTo>
                          <a:lnTo>
                            <a:pt x="1218" y="141"/>
                          </a:lnTo>
                          <a:lnTo>
                            <a:pt x="1369" y="106"/>
                          </a:lnTo>
                          <a:lnTo>
                            <a:pt x="1525" y="75"/>
                          </a:lnTo>
                          <a:lnTo>
                            <a:pt x="1690" y="49"/>
                          </a:lnTo>
                          <a:lnTo>
                            <a:pt x="1861" y="28"/>
                          </a:lnTo>
                          <a:lnTo>
                            <a:pt x="2040" y="12"/>
                          </a:lnTo>
                          <a:lnTo>
                            <a:pt x="2226" y="4"/>
                          </a:lnTo>
                          <a:lnTo>
                            <a:pt x="2418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7" name="Freeform 28"/>
                    <p:cNvSpPr>
                      <a:spLocks/>
                    </p:cNvSpPr>
                    <p:nvPr/>
                  </p:nvSpPr>
                  <p:spPr bwMode="auto">
                    <a:xfrm>
                      <a:off x="6200775" y="3851275"/>
                      <a:ext cx="3035300" cy="2446338"/>
                    </a:xfrm>
                    <a:custGeom>
                      <a:avLst/>
                      <a:gdLst>
                        <a:gd name="T0" fmla="*/ 458 w 1912"/>
                        <a:gd name="T1" fmla="*/ 3 h 1541"/>
                        <a:gd name="T2" fmla="*/ 516 w 1912"/>
                        <a:gd name="T3" fmla="*/ 34 h 1541"/>
                        <a:gd name="T4" fmla="*/ 618 w 1912"/>
                        <a:gd name="T5" fmla="*/ 69 h 1541"/>
                        <a:gd name="T6" fmla="*/ 758 w 1912"/>
                        <a:gd name="T7" fmla="*/ 92 h 1541"/>
                        <a:gd name="T8" fmla="*/ 909 w 1912"/>
                        <a:gd name="T9" fmla="*/ 93 h 1541"/>
                        <a:gd name="T10" fmla="*/ 1053 w 1912"/>
                        <a:gd name="T11" fmla="*/ 95 h 1541"/>
                        <a:gd name="T12" fmla="*/ 1220 w 1912"/>
                        <a:gd name="T13" fmla="*/ 107 h 1541"/>
                        <a:gd name="T14" fmla="*/ 1366 w 1912"/>
                        <a:gd name="T15" fmla="*/ 137 h 1541"/>
                        <a:gd name="T16" fmla="*/ 1489 w 1912"/>
                        <a:gd name="T17" fmla="*/ 182 h 1541"/>
                        <a:gd name="T18" fmla="*/ 1588 w 1912"/>
                        <a:gd name="T19" fmla="*/ 246 h 1541"/>
                        <a:gd name="T20" fmla="*/ 1662 w 1912"/>
                        <a:gd name="T21" fmla="*/ 331 h 1541"/>
                        <a:gd name="T22" fmla="*/ 1732 w 1912"/>
                        <a:gd name="T23" fmla="*/ 396 h 1541"/>
                        <a:gd name="T24" fmla="*/ 1799 w 1912"/>
                        <a:gd name="T25" fmla="*/ 439 h 1541"/>
                        <a:gd name="T26" fmla="*/ 1837 w 1912"/>
                        <a:gd name="T27" fmla="*/ 493 h 1541"/>
                        <a:gd name="T28" fmla="*/ 1862 w 1912"/>
                        <a:gd name="T29" fmla="*/ 592 h 1541"/>
                        <a:gd name="T30" fmla="*/ 1837 w 1912"/>
                        <a:gd name="T31" fmla="*/ 648 h 1541"/>
                        <a:gd name="T32" fmla="*/ 1777 w 1912"/>
                        <a:gd name="T33" fmla="*/ 688 h 1541"/>
                        <a:gd name="T34" fmla="*/ 1725 w 1912"/>
                        <a:gd name="T35" fmla="*/ 748 h 1541"/>
                        <a:gd name="T36" fmla="*/ 1688 w 1912"/>
                        <a:gd name="T37" fmla="*/ 840 h 1541"/>
                        <a:gd name="T38" fmla="*/ 1628 w 1912"/>
                        <a:gd name="T39" fmla="*/ 924 h 1541"/>
                        <a:gd name="T40" fmla="*/ 1541 w 1912"/>
                        <a:gd name="T41" fmla="*/ 997 h 1541"/>
                        <a:gd name="T42" fmla="*/ 1426 w 1912"/>
                        <a:gd name="T43" fmla="*/ 1058 h 1541"/>
                        <a:gd name="T44" fmla="*/ 1371 w 1912"/>
                        <a:gd name="T45" fmla="*/ 1198 h 1541"/>
                        <a:gd name="T46" fmla="*/ 1392 w 1912"/>
                        <a:gd name="T47" fmla="*/ 1240 h 1541"/>
                        <a:gd name="T48" fmla="*/ 1438 w 1912"/>
                        <a:gd name="T49" fmla="*/ 1271 h 1541"/>
                        <a:gd name="T50" fmla="*/ 1770 w 1912"/>
                        <a:gd name="T51" fmla="*/ 1475 h 1541"/>
                        <a:gd name="T52" fmla="*/ 1464 w 1912"/>
                        <a:gd name="T53" fmla="*/ 1516 h 1541"/>
                        <a:gd name="T54" fmla="*/ 1135 w 1912"/>
                        <a:gd name="T55" fmla="*/ 1539 h 1541"/>
                        <a:gd name="T56" fmla="*/ 786 w 1912"/>
                        <a:gd name="T57" fmla="*/ 1539 h 1541"/>
                        <a:gd name="T58" fmla="*/ 453 w 1912"/>
                        <a:gd name="T59" fmla="*/ 1516 h 1541"/>
                        <a:gd name="T60" fmla="*/ 146 w 1912"/>
                        <a:gd name="T61" fmla="*/ 1473 h 1541"/>
                        <a:gd name="T62" fmla="*/ 484 w 1912"/>
                        <a:gd name="T63" fmla="*/ 1270 h 1541"/>
                        <a:gd name="T64" fmla="*/ 531 w 1912"/>
                        <a:gd name="T65" fmla="*/ 1240 h 1541"/>
                        <a:gd name="T66" fmla="*/ 554 w 1912"/>
                        <a:gd name="T67" fmla="*/ 1198 h 1541"/>
                        <a:gd name="T68" fmla="*/ 498 w 1912"/>
                        <a:gd name="T69" fmla="*/ 1058 h 1541"/>
                        <a:gd name="T70" fmla="*/ 384 w 1912"/>
                        <a:gd name="T71" fmla="*/ 997 h 1541"/>
                        <a:gd name="T72" fmla="*/ 297 w 1912"/>
                        <a:gd name="T73" fmla="*/ 924 h 1541"/>
                        <a:gd name="T74" fmla="*/ 238 w 1912"/>
                        <a:gd name="T75" fmla="*/ 840 h 1541"/>
                        <a:gd name="T76" fmla="*/ 200 w 1912"/>
                        <a:gd name="T77" fmla="*/ 748 h 1541"/>
                        <a:gd name="T78" fmla="*/ 148 w 1912"/>
                        <a:gd name="T79" fmla="*/ 688 h 1541"/>
                        <a:gd name="T80" fmla="*/ 87 w 1912"/>
                        <a:gd name="T81" fmla="*/ 648 h 1541"/>
                        <a:gd name="T82" fmla="*/ 63 w 1912"/>
                        <a:gd name="T83" fmla="*/ 592 h 1541"/>
                        <a:gd name="T84" fmla="*/ 87 w 1912"/>
                        <a:gd name="T85" fmla="*/ 495 h 1541"/>
                        <a:gd name="T86" fmla="*/ 125 w 1912"/>
                        <a:gd name="T87" fmla="*/ 439 h 1541"/>
                        <a:gd name="T88" fmla="*/ 193 w 1912"/>
                        <a:gd name="T89" fmla="*/ 397 h 1541"/>
                        <a:gd name="T90" fmla="*/ 264 w 1912"/>
                        <a:gd name="T91" fmla="*/ 323 h 1541"/>
                        <a:gd name="T92" fmla="*/ 346 w 1912"/>
                        <a:gd name="T93" fmla="*/ 219 h 1541"/>
                        <a:gd name="T94" fmla="*/ 391 w 1912"/>
                        <a:gd name="T95" fmla="*/ 175 h 1541"/>
                        <a:gd name="T96" fmla="*/ 418 w 1912"/>
                        <a:gd name="T97" fmla="*/ 149 h 1541"/>
                        <a:gd name="T98" fmla="*/ 432 w 1912"/>
                        <a:gd name="T99" fmla="*/ 125 h 1541"/>
                        <a:gd name="T100" fmla="*/ 432 w 1912"/>
                        <a:gd name="T101" fmla="*/ 90 h 1541"/>
                        <a:gd name="T102" fmla="*/ 425 w 1912"/>
                        <a:gd name="T103" fmla="*/ 36 h 1541"/>
                        <a:gd name="T104" fmla="*/ 429 w 1912"/>
                        <a:gd name="T105" fmla="*/ 5 h 1541"/>
                        <a:gd name="T106" fmla="*/ 450 w 1912"/>
                        <a:gd name="T107" fmla="*/ 0 h 154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</a:cxnLst>
                      <a:rect l="0" t="0" r="r" b="b"/>
                      <a:pathLst>
                        <a:path w="1912" h="1541">
                          <a:moveTo>
                            <a:pt x="450" y="0"/>
                          </a:moveTo>
                          <a:lnTo>
                            <a:pt x="458" y="3"/>
                          </a:lnTo>
                          <a:lnTo>
                            <a:pt x="484" y="19"/>
                          </a:lnTo>
                          <a:lnTo>
                            <a:pt x="516" y="34"/>
                          </a:lnTo>
                          <a:lnTo>
                            <a:pt x="554" y="50"/>
                          </a:lnTo>
                          <a:lnTo>
                            <a:pt x="618" y="69"/>
                          </a:lnTo>
                          <a:lnTo>
                            <a:pt x="686" y="83"/>
                          </a:lnTo>
                          <a:lnTo>
                            <a:pt x="758" y="92"/>
                          </a:lnTo>
                          <a:lnTo>
                            <a:pt x="833" y="95"/>
                          </a:lnTo>
                          <a:lnTo>
                            <a:pt x="909" y="93"/>
                          </a:lnTo>
                          <a:lnTo>
                            <a:pt x="961" y="93"/>
                          </a:lnTo>
                          <a:lnTo>
                            <a:pt x="1053" y="95"/>
                          </a:lnTo>
                          <a:lnTo>
                            <a:pt x="1140" y="99"/>
                          </a:lnTo>
                          <a:lnTo>
                            <a:pt x="1220" y="107"/>
                          </a:lnTo>
                          <a:lnTo>
                            <a:pt x="1296" y="121"/>
                          </a:lnTo>
                          <a:lnTo>
                            <a:pt x="1366" y="137"/>
                          </a:lnTo>
                          <a:lnTo>
                            <a:pt x="1430" y="158"/>
                          </a:lnTo>
                          <a:lnTo>
                            <a:pt x="1489" y="182"/>
                          </a:lnTo>
                          <a:lnTo>
                            <a:pt x="1541" y="213"/>
                          </a:lnTo>
                          <a:lnTo>
                            <a:pt x="1588" y="246"/>
                          </a:lnTo>
                          <a:lnTo>
                            <a:pt x="1628" y="286"/>
                          </a:lnTo>
                          <a:lnTo>
                            <a:pt x="1662" y="331"/>
                          </a:lnTo>
                          <a:lnTo>
                            <a:pt x="1690" y="382"/>
                          </a:lnTo>
                          <a:lnTo>
                            <a:pt x="1732" y="396"/>
                          </a:lnTo>
                          <a:lnTo>
                            <a:pt x="1768" y="417"/>
                          </a:lnTo>
                          <a:lnTo>
                            <a:pt x="1799" y="439"/>
                          </a:lnTo>
                          <a:lnTo>
                            <a:pt x="1824" y="465"/>
                          </a:lnTo>
                          <a:lnTo>
                            <a:pt x="1837" y="493"/>
                          </a:lnTo>
                          <a:lnTo>
                            <a:pt x="1858" y="561"/>
                          </a:lnTo>
                          <a:lnTo>
                            <a:pt x="1862" y="592"/>
                          </a:lnTo>
                          <a:lnTo>
                            <a:pt x="1855" y="622"/>
                          </a:lnTo>
                          <a:lnTo>
                            <a:pt x="1837" y="648"/>
                          </a:lnTo>
                          <a:lnTo>
                            <a:pt x="1811" y="670"/>
                          </a:lnTo>
                          <a:lnTo>
                            <a:pt x="1777" y="688"/>
                          </a:lnTo>
                          <a:lnTo>
                            <a:pt x="1735" y="700"/>
                          </a:lnTo>
                          <a:lnTo>
                            <a:pt x="1725" y="748"/>
                          </a:lnTo>
                          <a:lnTo>
                            <a:pt x="1709" y="795"/>
                          </a:lnTo>
                          <a:lnTo>
                            <a:pt x="1688" y="840"/>
                          </a:lnTo>
                          <a:lnTo>
                            <a:pt x="1661" y="882"/>
                          </a:lnTo>
                          <a:lnTo>
                            <a:pt x="1628" y="924"/>
                          </a:lnTo>
                          <a:lnTo>
                            <a:pt x="1588" y="962"/>
                          </a:lnTo>
                          <a:lnTo>
                            <a:pt x="1541" y="997"/>
                          </a:lnTo>
                          <a:lnTo>
                            <a:pt x="1487" y="1030"/>
                          </a:lnTo>
                          <a:lnTo>
                            <a:pt x="1426" y="1058"/>
                          </a:lnTo>
                          <a:lnTo>
                            <a:pt x="1359" y="1084"/>
                          </a:lnTo>
                          <a:lnTo>
                            <a:pt x="1371" y="1198"/>
                          </a:lnTo>
                          <a:lnTo>
                            <a:pt x="1378" y="1221"/>
                          </a:lnTo>
                          <a:lnTo>
                            <a:pt x="1392" y="1240"/>
                          </a:lnTo>
                          <a:lnTo>
                            <a:pt x="1412" y="1257"/>
                          </a:lnTo>
                          <a:lnTo>
                            <a:pt x="1438" y="1271"/>
                          </a:lnTo>
                          <a:lnTo>
                            <a:pt x="1912" y="1449"/>
                          </a:lnTo>
                          <a:lnTo>
                            <a:pt x="1770" y="1475"/>
                          </a:lnTo>
                          <a:lnTo>
                            <a:pt x="1619" y="1497"/>
                          </a:lnTo>
                          <a:lnTo>
                            <a:pt x="1464" y="1516"/>
                          </a:lnTo>
                          <a:lnTo>
                            <a:pt x="1303" y="1530"/>
                          </a:lnTo>
                          <a:lnTo>
                            <a:pt x="1135" y="1539"/>
                          </a:lnTo>
                          <a:lnTo>
                            <a:pt x="961" y="1541"/>
                          </a:lnTo>
                          <a:lnTo>
                            <a:pt x="786" y="1539"/>
                          </a:lnTo>
                          <a:lnTo>
                            <a:pt x="618" y="1530"/>
                          </a:lnTo>
                          <a:lnTo>
                            <a:pt x="453" y="1516"/>
                          </a:lnTo>
                          <a:lnTo>
                            <a:pt x="297" y="1497"/>
                          </a:lnTo>
                          <a:lnTo>
                            <a:pt x="146" y="1473"/>
                          </a:lnTo>
                          <a:lnTo>
                            <a:pt x="0" y="1445"/>
                          </a:lnTo>
                          <a:lnTo>
                            <a:pt x="484" y="1270"/>
                          </a:lnTo>
                          <a:lnTo>
                            <a:pt x="512" y="1257"/>
                          </a:lnTo>
                          <a:lnTo>
                            <a:pt x="531" y="1240"/>
                          </a:lnTo>
                          <a:lnTo>
                            <a:pt x="547" y="1219"/>
                          </a:lnTo>
                          <a:lnTo>
                            <a:pt x="554" y="1198"/>
                          </a:lnTo>
                          <a:lnTo>
                            <a:pt x="566" y="1084"/>
                          </a:lnTo>
                          <a:lnTo>
                            <a:pt x="498" y="1058"/>
                          </a:lnTo>
                          <a:lnTo>
                            <a:pt x="438" y="1030"/>
                          </a:lnTo>
                          <a:lnTo>
                            <a:pt x="384" y="997"/>
                          </a:lnTo>
                          <a:lnTo>
                            <a:pt x="337" y="962"/>
                          </a:lnTo>
                          <a:lnTo>
                            <a:pt x="297" y="924"/>
                          </a:lnTo>
                          <a:lnTo>
                            <a:pt x="264" y="882"/>
                          </a:lnTo>
                          <a:lnTo>
                            <a:pt x="238" y="840"/>
                          </a:lnTo>
                          <a:lnTo>
                            <a:pt x="215" y="795"/>
                          </a:lnTo>
                          <a:lnTo>
                            <a:pt x="200" y="748"/>
                          </a:lnTo>
                          <a:lnTo>
                            <a:pt x="189" y="700"/>
                          </a:lnTo>
                          <a:lnTo>
                            <a:pt x="148" y="688"/>
                          </a:lnTo>
                          <a:lnTo>
                            <a:pt x="113" y="670"/>
                          </a:lnTo>
                          <a:lnTo>
                            <a:pt x="87" y="648"/>
                          </a:lnTo>
                          <a:lnTo>
                            <a:pt x="70" y="622"/>
                          </a:lnTo>
                          <a:lnTo>
                            <a:pt x="63" y="592"/>
                          </a:lnTo>
                          <a:lnTo>
                            <a:pt x="66" y="563"/>
                          </a:lnTo>
                          <a:lnTo>
                            <a:pt x="87" y="495"/>
                          </a:lnTo>
                          <a:lnTo>
                            <a:pt x="101" y="465"/>
                          </a:lnTo>
                          <a:lnTo>
                            <a:pt x="125" y="439"/>
                          </a:lnTo>
                          <a:lnTo>
                            <a:pt x="156" y="417"/>
                          </a:lnTo>
                          <a:lnTo>
                            <a:pt x="193" y="397"/>
                          </a:lnTo>
                          <a:lnTo>
                            <a:pt x="235" y="382"/>
                          </a:lnTo>
                          <a:lnTo>
                            <a:pt x="264" y="323"/>
                          </a:lnTo>
                          <a:lnTo>
                            <a:pt x="302" y="269"/>
                          </a:lnTo>
                          <a:lnTo>
                            <a:pt x="346" y="219"/>
                          </a:lnTo>
                          <a:lnTo>
                            <a:pt x="370" y="194"/>
                          </a:lnTo>
                          <a:lnTo>
                            <a:pt x="391" y="175"/>
                          </a:lnTo>
                          <a:lnTo>
                            <a:pt x="406" y="161"/>
                          </a:lnTo>
                          <a:lnTo>
                            <a:pt x="418" y="149"/>
                          </a:lnTo>
                          <a:lnTo>
                            <a:pt x="427" y="137"/>
                          </a:lnTo>
                          <a:lnTo>
                            <a:pt x="432" y="125"/>
                          </a:lnTo>
                          <a:lnTo>
                            <a:pt x="434" y="109"/>
                          </a:lnTo>
                          <a:lnTo>
                            <a:pt x="432" y="90"/>
                          </a:lnTo>
                          <a:lnTo>
                            <a:pt x="431" y="66"/>
                          </a:lnTo>
                          <a:lnTo>
                            <a:pt x="425" y="36"/>
                          </a:lnTo>
                          <a:lnTo>
                            <a:pt x="425" y="10"/>
                          </a:lnTo>
                          <a:lnTo>
                            <a:pt x="429" y="5"/>
                          </a:lnTo>
                          <a:lnTo>
                            <a:pt x="438" y="1"/>
                          </a:lnTo>
                          <a:lnTo>
                            <a:pt x="45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</p:grpSp>
            <p:grpSp>
              <p:nvGrpSpPr>
                <p:cNvPr id="182" name="Group 181"/>
                <p:cNvGrpSpPr/>
                <p:nvPr/>
              </p:nvGrpSpPr>
              <p:grpSpPr>
                <a:xfrm>
                  <a:off x="4183944" y="2624582"/>
                  <a:ext cx="1313087" cy="831017"/>
                  <a:chOff x="6338645" y="2741246"/>
                  <a:chExt cx="9070975" cy="5740767"/>
                </a:xfrm>
              </p:grpSpPr>
              <p:grpSp>
                <p:nvGrpSpPr>
                  <p:cNvPr id="217" name="Group 216"/>
                  <p:cNvGrpSpPr/>
                  <p:nvPr/>
                </p:nvGrpSpPr>
                <p:grpSpPr>
                  <a:xfrm>
                    <a:off x="6338645" y="4813300"/>
                    <a:ext cx="9070975" cy="3668713"/>
                    <a:chOff x="3235325" y="4724400"/>
                    <a:chExt cx="9070975" cy="3668713"/>
                  </a:xfrm>
                </p:grpSpPr>
                <p:sp>
                  <p:nvSpPr>
                    <p:cNvPr id="222" name="Freeform 15"/>
                    <p:cNvSpPr>
                      <a:spLocks/>
                    </p:cNvSpPr>
                    <p:nvPr/>
                  </p:nvSpPr>
                  <p:spPr bwMode="auto">
                    <a:xfrm>
                      <a:off x="3235325" y="4724400"/>
                      <a:ext cx="9070975" cy="3668713"/>
                    </a:xfrm>
                    <a:custGeom>
                      <a:avLst/>
                      <a:gdLst>
                        <a:gd name="T0" fmla="*/ 7 w 5714"/>
                        <a:gd name="T1" fmla="*/ 91 h 2311"/>
                        <a:gd name="T2" fmla="*/ 54 w 5714"/>
                        <a:gd name="T3" fmla="*/ 270 h 2311"/>
                        <a:gd name="T4" fmla="*/ 146 w 5714"/>
                        <a:gd name="T5" fmla="*/ 442 h 2311"/>
                        <a:gd name="T6" fmla="*/ 279 w 5714"/>
                        <a:gd name="T7" fmla="*/ 605 h 2311"/>
                        <a:gd name="T8" fmla="*/ 451 w 5714"/>
                        <a:gd name="T9" fmla="*/ 760 h 2311"/>
                        <a:gd name="T10" fmla="*/ 659 w 5714"/>
                        <a:gd name="T11" fmla="*/ 902 h 2311"/>
                        <a:gd name="T12" fmla="*/ 900 w 5714"/>
                        <a:gd name="T13" fmla="*/ 1032 h 2311"/>
                        <a:gd name="T14" fmla="*/ 1169 w 5714"/>
                        <a:gd name="T15" fmla="*/ 1147 h 2311"/>
                        <a:gd name="T16" fmla="*/ 1466 w 5714"/>
                        <a:gd name="T17" fmla="*/ 1244 h 2311"/>
                        <a:gd name="T18" fmla="*/ 1787 w 5714"/>
                        <a:gd name="T19" fmla="*/ 1322 h 2311"/>
                        <a:gd name="T20" fmla="*/ 2127 w 5714"/>
                        <a:gd name="T21" fmla="*/ 1382 h 2311"/>
                        <a:gd name="T22" fmla="*/ 2484 w 5714"/>
                        <a:gd name="T23" fmla="*/ 1418 h 2311"/>
                        <a:gd name="T24" fmla="*/ 2857 w 5714"/>
                        <a:gd name="T25" fmla="*/ 1430 h 2311"/>
                        <a:gd name="T26" fmla="*/ 3230 w 5714"/>
                        <a:gd name="T27" fmla="*/ 1418 h 2311"/>
                        <a:gd name="T28" fmla="*/ 3588 w 5714"/>
                        <a:gd name="T29" fmla="*/ 1382 h 2311"/>
                        <a:gd name="T30" fmla="*/ 3929 w 5714"/>
                        <a:gd name="T31" fmla="*/ 1322 h 2311"/>
                        <a:gd name="T32" fmla="*/ 4248 w 5714"/>
                        <a:gd name="T33" fmla="*/ 1244 h 2311"/>
                        <a:gd name="T34" fmla="*/ 4545 w 5714"/>
                        <a:gd name="T35" fmla="*/ 1147 h 2311"/>
                        <a:gd name="T36" fmla="*/ 4816 w 5714"/>
                        <a:gd name="T37" fmla="*/ 1032 h 2311"/>
                        <a:gd name="T38" fmla="*/ 5055 w 5714"/>
                        <a:gd name="T39" fmla="*/ 902 h 2311"/>
                        <a:gd name="T40" fmla="*/ 5263 w 5714"/>
                        <a:gd name="T41" fmla="*/ 760 h 2311"/>
                        <a:gd name="T42" fmla="*/ 5435 w 5714"/>
                        <a:gd name="T43" fmla="*/ 605 h 2311"/>
                        <a:gd name="T44" fmla="*/ 5569 w 5714"/>
                        <a:gd name="T45" fmla="*/ 442 h 2311"/>
                        <a:gd name="T46" fmla="*/ 5662 w 5714"/>
                        <a:gd name="T47" fmla="*/ 270 h 2311"/>
                        <a:gd name="T48" fmla="*/ 5709 w 5714"/>
                        <a:gd name="T49" fmla="*/ 91 h 2311"/>
                        <a:gd name="T50" fmla="*/ 5714 w 5714"/>
                        <a:gd name="T51" fmla="*/ 930 h 2311"/>
                        <a:gd name="T52" fmla="*/ 5692 w 5714"/>
                        <a:gd name="T53" fmla="*/ 1109 h 2311"/>
                        <a:gd name="T54" fmla="*/ 5621 w 5714"/>
                        <a:gd name="T55" fmla="*/ 1283 h 2311"/>
                        <a:gd name="T56" fmla="*/ 5508 w 5714"/>
                        <a:gd name="T57" fmla="*/ 1448 h 2311"/>
                        <a:gd name="T58" fmla="*/ 5353 w 5714"/>
                        <a:gd name="T59" fmla="*/ 1602 h 2311"/>
                        <a:gd name="T60" fmla="*/ 5164 w 5714"/>
                        <a:gd name="T61" fmla="*/ 1745 h 2311"/>
                        <a:gd name="T62" fmla="*/ 4939 w 5714"/>
                        <a:gd name="T63" fmla="*/ 1877 h 2311"/>
                        <a:gd name="T64" fmla="*/ 4684 w 5714"/>
                        <a:gd name="T65" fmla="*/ 1991 h 2311"/>
                        <a:gd name="T66" fmla="*/ 4399 w 5714"/>
                        <a:gd name="T67" fmla="*/ 2092 h 2311"/>
                        <a:gd name="T68" fmla="*/ 4091 w 5714"/>
                        <a:gd name="T69" fmla="*/ 2175 h 2311"/>
                        <a:gd name="T70" fmla="*/ 3761 w 5714"/>
                        <a:gd name="T71" fmla="*/ 2240 h 2311"/>
                        <a:gd name="T72" fmla="*/ 3411 w 5714"/>
                        <a:gd name="T73" fmla="*/ 2285 h 2311"/>
                        <a:gd name="T74" fmla="*/ 3046 w 5714"/>
                        <a:gd name="T75" fmla="*/ 2308 h 2311"/>
                        <a:gd name="T76" fmla="*/ 2670 w 5714"/>
                        <a:gd name="T77" fmla="*/ 2308 h 2311"/>
                        <a:gd name="T78" fmla="*/ 2304 w 5714"/>
                        <a:gd name="T79" fmla="*/ 2285 h 2311"/>
                        <a:gd name="T80" fmla="*/ 1955 w 5714"/>
                        <a:gd name="T81" fmla="*/ 2240 h 2311"/>
                        <a:gd name="T82" fmla="*/ 1624 w 5714"/>
                        <a:gd name="T83" fmla="*/ 2175 h 2311"/>
                        <a:gd name="T84" fmla="*/ 1315 w 5714"/>
                        <a:gd name="T85" fmla="*/ 2092 h 2311"/>
                        <a:gd name="T86" fmla="*/ 1032 w 5714"/>
                        <a:gd name="T87" fmla="*/ 1991 h 2311"/>
                        <a:gd name="T88" fmla="*/ 775 w 5714"/>
                        <a:gd name="T89" fmla="*/ 1877 h 2311"/>
                        <a:gd name="T90" fmla="*/ 552 w 5714"/>
                        <a:gd name="T91" fmla="*/ 1745 h 2311"/>
                        <a:gd name="T92" fmla="*/ 361 w 5714"/>
                        <a:gd name="T93" fmla="*/ 1602 h 2311"/>
                        <a:gd name="T94" fmla="*/ 208 w 5714"/>
                        <a:gd name="T95" fmla="*/ 1448 h 2311"/>
                        <a:gd name="T96" fmla="*/ 94 w 5714"/>
                        <a:gd name="T97" fmla="*/ 1283 h 2311"/>
                        <a:gd name="T98" fmla="*/ 24 w 5714"/>
                        <a:gd name="T99" fmla="*/ 1109 h 2311"/>
                        <a:gd name="T100" fmla="*/ 0 w 5714"/>
                        <a:gd name="T101" fmla="*/ 930 h 23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5714" h="2311">
                          <a:moveTo>
                            <a:pt x="0" y="0"/>
                          </a:moveTo>
                          <a:lnTo>
                            <a:pt x="7" y="91"/>
                          </a:lnTo>
                          <a:lnTo>
                            <a:pt x="24" y="181"/>
                          </a:lnTo>
                          <a:lnTo>
                            <a:pt x="54" y="270"/>
                          </a:lnTo>
                          <a:lnTo>
                            <a:pt x="94" y="357"/>
                          </a:lnTo>
                          <a:lnTo>
                            <a:pt x="146" y="442"/>
                          </a:lnTo>
                          <a:lnTo>
                            <a:pt x="208" y="525"/>
                          </a:lnTo>
                          <a:lnTo>
                            <a:pt x="279" y="605"/>
                          </a:lnTo>
                          <a:lnTo>
                            <a:pt x="361" y="685"/>
                          </a:lnTo>
                          <a:lnTo>
                            <a:pt x="451" y="760"/>
                          </a:lnTo>
                          <a:lnTo>
                            <a:pt x="552" y="833"/>
                          </a:lnTo>
                          <a:lnTo>
                            <a:pt x="659" y="902"/>
                          </a:lnTo>
                          <a:lnTo>
                            <a:pt x="775" y="970"/>
                          </a:lnTo>
                          <a:lnTo>
                            <a:pt x="900" y="1032"/>
                          </a:lnTo>
                          <a:lnTo>
                            <a:pt x="1032" y="1091"/>
                          </a:lnTo>
                          <a:lnTo>
                            <a:pt x="1169" y="1147"/>
                          </a:lnTo>
                          <a:lnTo>
                            <a:pt x="1315" y="1197"/>
                          </a:lnTo>
                          <a:lnTo>
                            <a:pt x="1466" y="1244"/>
                          </a:lnTo>
                          <a:lnTo>
                            <a:pt x="1624" y="1286"/>
                          </a:lnTo>
                          <a:lnTo>
                            <a:pt x="1787" y="1322"/>
                          </a:lnTo>
                          <a:lnTo>
                            <a:pt x="1955" y="1355"/>
                          </a:lnTo>
                          <a:lnTo>
                            <a:pt x="2127" y="1382"/>
                          </a:lnTo>
                          <a:lnTo>
                            <a:pt x="2304" y="1402"/>
                          </a:lnTo>
                          <a:lnTo>
                            <a:pt x="2484" y="1418"/>
                          </a:lnTo>
                          <a:lnTo>
                            <a:pt x="2670" y="1427"/>
                          </a:lnTo>
                          <a:lnTo>
                            <a:pt x="2857" y="1430"/>
                          </a:lnTo>
                          <a:lnTo>
                            <a:pt x="3046" y="1427"/>
                          </a:lnTo>
                          <a:lnTo>
                            <a:pt x="3230" y="1418"/>
                          </a:lnTo>
                          <a:lnTo>
                            <a:pt x="3411" y="1402"/>
                          </a:lnTo>
                          <a:lnTo>
                            <a:pt x="3588" y="1382"/>
                          </a:lnTo>
                          <a:lnTo>
                            <a:pt x="3761" y="1355"/>
                          </a:lnTo>
                          <a:lnTo>
                            <a:pt x="3929" y="1322"/>
                          </a:lnTo>
                          <a:lnTo>
                            <a:pt x="4091" y="1286"/>
                          </a:lnTo>
                          <a:lnTo>
                            <a:pt x="4248" y="1244"/>
                          </a:lnTo>
                          <a:lnTo>
                            <a:pt x="4399" y="1197"/>
                          </a:lnTo>
                          <a:lnTo>
                            <a:pt x="4545" y="1147"/>
                          </a:lnTo>
                          <a:lnTo>
                            <a:pt x="4684" y="1091"/>
                          </a:lnTo>
                          <a:lnTo>
                            <a:pt x="4816" y="1032"/>
                          </a:lnTo>
                          <a:lnTo>
                            <a:pt x="4939" y="970"/>
                          </a:lnTo>
                          <a:lnTo>
                            <a:pt x="5055" y="902"/>
                          </a:lnTo>
                          <a:lnTo>
                            <a:pt x="5164" y="833"/>
                          </a:lnTo>
                          <a:lnTo>
                            <a:pt x="5263" y="760"/>
                          </a:lnTo>
                          <a:lnTo>
                            <a:pt x="5353" y="685"/>
                          </a:lnTo>
                          <a:lnTo>
                            <a:pt x="5435" y="605"/>
                          </a:lnTo>
                          <a:lnTo>
                            <a:pt x="5508" y="525"/>
                          </a:lnTo>
                          <a:lnTo>
                            <a:pt x="5569" y="442"/>
                          </a:lnTo>
                          <a:lnTo>
                            <a:pt x="5621" y="357"/>
                          </a:lnTo>
                          <a:lnTo>
                            <a:pt x="5662" y="270"/>
                          </a:lnTo>
                          <a:lnTo>
                            <a:pt x="5692" y="181"/>
                          </a:lnTo>
                          <a:lnTo>
                            <a:pt x="5709" y="91"/>
                          </a:lnTo>
                          <a:lnTo>
                            <a:pt x="5714" y="0"/>
                          </a:lnTo>
                          <a:lnTo>
                            <a:pt x="5714" y="930"/>
                          </a:lnTo>
                          <a:lnTo>
                            <a:pt x="5709" y="1020"/>
                          </a:lnTo>
                          <a:lnTo>
                            <a:pt x="5692" y="1109"/>
                          </a:lnTo>
                          <a:lnTo>
                            <a:pt x="5662" y="1197"/>
                          </a:lnTo>
                          <a:lnTo>
                            <a:pt x="5621" y="1283"/>
                          </a:lnTo>
                          <a:lnTo>
                            <a:pt x="5569" y="1366"/>
                          </a:lnTo>
                          <a:lnTo>
                            <a:pt x="5508" y="1448"/>
                          </a:lnTo>
                          <a:lnTo>
                            <a:pt x="5435" y="1526"/>
                          </a:lnTo>
                          <a:lnTo>
                            <a:pt x="5353" y="1602"/>
                          </a:lnTo>
                          <a:lnTo>
                            <a:pt x="5263" y="1675"/>
                          </a:lnTo>
                          <a:lnTo>
                            <a:pt x="5164" y="1745"/>
                          </a:lnTo>
                          <a:lnTo>
                            <a:pt x="5055" y="1812"/>
                          </a:lnTo>
                          <a:lnTo>
                            <a:pt x="4939" y="1877"/>
                          </a:lnTo>
                          <a:lnTo>
                            <a:pt x="4816" y="1936"/>
                          </a:lnTo>
                          <a:lnTo>
                            <a:pt x="4684" y="1991"/>
                          </a:lnTo>
                          <a:lnTo>
                            <a:pt x="4545" y="2045"/>
                          </a:lnTo>
                          <a:lnTo>
                            <a:pt x="4399" y="2092"/>
                          </a:lnTo>
                          <a:lnTo>
                            <a:pt x="4248" y="2137"/>
                          </a:lnTo>
                          <a:lnTo>
                            <a:pt x="4091" y="2175"/>
                          </a:lnTo>
                          <a:lnTo>
                            <a:pt x="3929" y="2210"/>
                          </a:lnTo>
                          <a:lnTo>
                            <a:pt x="3761" y="2240"/>
                          </a:lnTo>
                          <a:lnTo>
                            <a:pt x="3588" y="2266"/>
                          </a:lnTo>
                          <a:lnTo>
                            <a:pt x="3411" y="2285"/>
                          </a:lnTo>
                          <a:lnTo>
                            <a:pt x="3230" y="2299"/>
                          </a:lnTo>
                          <a:lnTo>
                            <a:pt x="3046" y="2308"/>
                          </a:lnTo>
                          <a:lnTo>
                            <a:pt x="2857" y="2311"/>
                          </a:lnTo>
                          <a:lnTo>
                            <a:pt x="2670" y="2308"/>
                          </a:lnTo>
                          <a:lnTo>
                            <a:pt x="2484" y="2299"/>
                          </a:lnTo>
                          <a:lnTo>
                            <a:pt x="2304" y="2285"/>
                          </a:lnTo>
                          <a:lnTo>
                            <a:pt x="2127" y="2266"/>
                          </a:lnTo>
                          <a:lnTo>
                            <a:pt x="1955" y="2240"/>
                          </a:lnTo>
                          <a:lnTo>
                            <a:pt x="1787" y="2210"/>
                          </a:lnTo>
                          <a:lnTo>
                            <a:pt x="1624" y="2175"/>
                          </a:lnTo>
                          <a:lnTo>
                            <a:pt x="1466" y="2137"/>
                          </a:lnTo>
                          <a:lnTo>
                            <a:pt x="1315" y="2092"/>
                          </a:lnTo>
                          <a:lnTo>
                            <a:pt x="1169" y="2045"/>
                          </a:lnTo>
                          <a:lnTo>
                            <a:pt x="1032" y="1991"/>
                          </a:lnTo>
                          <a:lnTo>
                            <a:pt x="900" y="1936"/>
                          </a:lnTo>
                          <a:lnTo>
                            <a:pt x="775" y="1877"/>
                          </a:lnTo>
                          <a:lnTo>
                            <a:pt x="659" y="1812"/>
                          </a:lnTo>
                          <a:lnTo>
                            <a:pt x="552" y="1745"/>
                          </a:lnTo>
                          <a:lnTo>
                            <a:pt x="451" y="1675"/>
                          </a:lnTo>
                          <a:lnTo>
                            <a:pt x="361" y="1602"/>
                          </a:lnTo>
                          <a:lnTo>
                            <a:pt x="279" y="1526"/>
                          </a:lnTo>
                          <a:lnTo>
                            <a:pt x="208" y="1448"/>
                          </a:lnTo>
                          <a:lnTo>
                            <a:pt x="146" y="1366"/>
                          </a:lnTo>
                          <a:lnTo>
                            <a:pt x="94" y="1283"/>
                          </a:lnTo>
                          <a:lnTo>
                            <a:pt x="54" y="1197"/>
                          </a:lnTo>
                          <a:lnTo>
                            <a:pt x="24" y="1109"/>
                          </a:lnTo>
                          <a:lnTo>
                            <a:pt x="7" y="1020"/>
                          </a:lnTo>
                          <a:lnTo>
                            <a:pt x="0" y="93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0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23" name="Freeform 16"/>
                    <p:cNvSpPr>
                      <a:spLocks/>
                    </p:cNvSpPr>
                    <p:nvPr/>
                  </p:nvSpPr>
                  <p:spPr bwMode="auto">
                    <a:xfrm>
                      <a:off x="3759200" y="5773738"/>
                      <a:ext cx="349250" cy="1725613"/>
                    </a:xfrm>
                    <a:custGeom>
                      <a:avLst/>
                      <a:gdLst>
                        <a:gd name="T0" fmla="*/ 0 w 220"/>
                        <a:gd name="T1" fmla="*/ 0 h 1087"/>
                        <a:gd name="T2" fmla="*/ 67 w 220"/>
                        <a:gd name="T3" fmla="*/ 60 h 1087"/>
                        <a:gd name="T4" fmla="*/ 140 w 220"/>
                        <a:gd name="T5" fmla="*/ 118 h 1087"/>
                        <a:gd name="T6" fmla="*/ 220 w 220"/>
                        <a:gd name="T7" fmla="*/ 175 h 1087"/>
                        <a:gd name="T8" fmla="*/ 220 w 220"/>
                        <a:gd name="T9" fmla="*/ 1087 h 1087"/>
                        <a:gd name="T10" fmla="*/ 140 w 220"/>
                        <a:gd name="T11" fmla="*/ 1033 h 1087"/>
                        <a:gd name="T12" fmla="*/ 67 w 220"/>
                        <a:gd name="T13" fmla="*/ 976 h 1087"/>
                        <a:gd name="T14" fmla="*/ 0 w 220"/>
                        <a:gd name="T15" fmla="*/ 919 h 1087"/>
                        <a:gd name="T16" fmla="*/ 0 w 220"/>
                        <a:gd name="T17" fmla="*/ 0 h 10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20" h="1087">
                          <a:moveTo>
                            <a:pt x="0" y="0"/>
                          </a:moveTo>
                          <a:lnTo>
                            <a:pt x="67" y="60"/>
                          </a:lnTo>
                          <a:lnTo>
                            <a:pt x="140" y="118"/>
                          </a:lnTo>
                          <a:lnTo>
                            <a:pt x="220" y="175"/>
                          </a:lnTo>
                          <a:lnTo>
                            <a:pt x="220" y="1087"/>
                          </a:lnTo>
                          <a:lnTo>
                            <a:pt x="140" y="1033"/>
                          </a:lnTo>
                          <a:lnTo>
                            <a:pt x="67" y="976"/>
                          </a:lnTo>
                          <a:lnTo>
                            <a:pt x="0" y="919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24" name="Freeform 17"/>
                    <p:cNvSpPr>
                      <a:spLocks/>
                    </p:cNvSpPr>
                    <p:nvPr/>
                  </p:nvSpPr>
                  <p:spPr bwMode="auto">
                    <a:xfrm>
                      <a:off x="11436350" y="5773738"/>
                      <a:ext cx="347663" cy="1725613"/>
                    </a:xfrm>
                    <a:custGeom>
                      <a:avLst/>
                      <a:gdLst>
                        <a:gd name="T0" fmla="*/ 219 w 219"/>
                        <a:gd name="T1" fmla="*/ 0 h 1087"/>
                        <a:gd name="T2" fmla="*/ 219 w 219"/>
                        <a:gd name="T3" fmla="*/ 919 h 1087"/>
                        <a:gd name="T4" fmla="*/ 151 w 219"/>
                        <a:gd name="T5" fmla="*/ 976 h 1087"/>
                        <a:gd name="T6" fmla="*/ 78 w 219"/>
                        <a:gd name="T7" fmla="*/ 1033 h 1087"/>
                        <a:gd name="T8" fmla="*/ 0 w 219"/>
                        <a:gd name="T9" fmla="*/ 1087 h 1087"/>
                        <a:gd name="T10" fmla="*/ 0 w 219"/>
                        <a:gd name="T11" fmla="*/ 175 h 1087"/>
                        <a:gd name="T12" fmla="*/ 78 w 219"/>
                        <a:gd name="T13" fmla="*/ 118 h 1087"/>
                        <a:gd name="T14" fmla="*/ 151 w 219"/>
                        <a:gd name="T15" fmla="*/ 60 h 1087"/>
                        <a:gd name="T16" fmla="*/ 219 w 219"/>
                        <a:gd name="T17" fmla="*/ 0 h 10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19" h="1087">
                          <a:moveTo>
                            <a:pt x="219" y="0"/>
                          </a:moveTo>
                          <a:lnTo>
                            <a:pt x="219" y="919"/>
                          </a:lnTo>
                          <a:lnTo>
                            <a:pt x="151" y="976"/>
                          </a:lnTo>
                          <a:lnTo>
                            <a:pt x="78" y="1033"/>
                          </a:lnTo>
                          <a:lnTo>
                            <a:pt x="0" y="1087"/>
                          </a:lnTo>
                          <a:lnTo>
                            <a:pt x="0" y="175"/>
                          </a:lnTo>
                          <a:lnTo>
                            <a:pt x="78" y="118"/>
                          </a:lnTo>
                          <a:lnTo>
                            <a:pt x="151" y="60"/>
                          </a:lnTo>
                          <a:lnTo>
                            <a:pt x="219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25" name="Freeform 18"/>
                    <p:cNvSpPr>
                      <a:spLocks/>
                    </p:cNvSpPr>
                    <p:nvPr/>
                  </p:nvSpPr>
                  <p:spPr bwMode="auto">
                    <a:xfrm>
                      <a:off x="4457700" y="6267450"/>
                      <a:ext cx="347663" cy="1598613"/>
                    </a:xfrm>
                    <a:custGeom>
                      <a:avLst/>
                      <a:gdLst>
                        <a:gd name="T0" fmla="*/ 0 w 219"/>
                        <a:gd name="T1" fmla="*/ 0 h 1007"/>
                        <a:gd name="T2" fmla="*/ 106 w 219"/>
                        <a:gd name="T3" fmla="*/ 53 h 1007"/>
                        <a:gd name="T4" fmla="*/ 219 w 219"/>
                        <a:gd name="T5" fmla="*/ 106 h 1007"/>
                        <a:gd name="T6" fmla="*/ 219 w 219"/>
                        <a:gd name="T7" fmla="*/ 1007 h 1007"/>
                        <a:gd name="T8" fmla="*/ 106 w 219"/>
                        <a:gd name="T9" fmla="*/ 959 h 1007"/>
                        <a:gd name="T10" fmla="*/ 0 w 219"/>
                        <a:gd name="T11" fmla="*/ 905 h 1007"/>
                        <a:gd name="T12" fmla="*/ 0 w 219"/>
                        <a:gd name="T13" fmla="*/ 0 h 10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19" h="1007">
                          <a:moveTo>
                            <a:pt x="0" y="0"/>
                          </a:moveTo>
                          <a:lnTo>
                            <a:pt x="106" y="53"/>
                          </a:lnTo>
                          <a:lnTo>
                            <a:pt x="219" y="106"/>
                          </a:lnTo>
                          <a:lnTo>
                            <a:pt x="219" y="1007"/>
                          </a:lnTo>
                          <a:lnTo>
                            <a:pt x="106" y="959"/>
                          </a:lnTo>
                          <a:lnTo>
                            <a:pt x="0" y="905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26" name="Freeform 19"/>
                    <p:cNvSpPr>
                      <a:spLocks/>
                    </p:cNvSpPr>
                    <p:nvPr/>
                  </p:nvSpPr>
                  <p:spPr bwMode="auto">
                    <a:xfrm>
                      <a:off x="10737850" y="6267450"/>
                      <a:ext cx="349250" cy="1598613"/>
                    </a:xfrm>
                    <a:custGeom>
                      <a:avLst/>
                      <a:gdLst>
                        <a:gd name="T0" fmla="*/ 220 w 220"/>
                        <a:gd name="T1" fmla="*/ 0 h 1007"/>
                        <a:gd name="T2" fmla="*/ 220 w 220"/>
                        <a:gd name="T3" fmla="*/ 905 h 1007"/>
                        <a:gd name="T4" fmla="*/ 112 w 220"/>
                        <a:gd name="T5" fmla="*/ 959 h 1007"/>
                        <a:gd name="T6" fmla="*/ 0 w 220"/>
                        <a:gd name="T7" fmla="*/ 1007 h 1007"/>
                        <a:gd name="T8" fmla="*/ 0 w 220"/>
                        <a:gd name="T9" fmla="*/ 106 h 1007"/>
                        <a:gd name="T10" fmla="*/ 112 w 220"/>
                        <a:gd name="T11" fmla="*/ 53 h 1007"/>
                        <a:gd name="T12" fmla="*/ 220 w 220"/>
                        <a:gd name="T13" fmla="*/ 0 h 10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20" h="1007">
                          <a:moveTo>
                            <a:pt x="220" y="0"/>
                          </a:moveTo>
                          <a:lnTo>
                            <a:pt x="220" y="905"/>
                          </a:lnTo>
                          <a:lnTo>
                            <a:pt x="112" y="959"/>
                          </a:lnTo>
                          <a:lnTo>
                            <a:pt x="0" y="1007"/>
                          </a:lnTo>
                          <a:lnTo>
                            <a:pt x="0" y="106"/>
                          </a:lnTo>
                          <a:lnTo>
                            <a:pt x="112" y="53"/>
                          </a:lnTo>
                          <a:lnTo>
                            <a:pt x="22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27" name="Freeform 20"/>
                    <p:cNvSpPr>
                      <a:spLocks/>
                    </p:cNvSpPr>
                    <p:nvPr/>
                  </p:nvSpPr>
                  <p:spPr bwMode="auto">
                    <a:xfrm>
                      <a:off x="5154613" y="6575425"/>
                      <a:ext cx="347663" cy="1530350"/>
                    </a:xfrm>
                    <a:custGeom>
                      <a:avLst/>
                      <a:gdLst>
                        <a:gd name="T0" fmla="*/ 0 w 219"/>
                        <a:gd name="T1" fmla="*/ 0 h 964"/>
                        <a:gd name="T2" fmla="*/ 108 w 219"/>
                        <a:gd name="T3" fmla="*/ 37 h 964"/>
                        <a:gd name="T4" fmla="*/ 219 w 219"/>
                        <a:gd name="T5" fmla="*/ 71 h 964"/>
                        <a:gd name="T6" fmla="*/ 219 w 219"/>
                        <a:gd name="T7" fmla="*/ 964 h 964"/>
                        <a:gd name="T8" fmla="*/ 108 w 219"/>
                        <a:gd name="T9" fmla="*/ 931 h 964"/>
                        <a:gd name="T10" fmla="*/ 0 w 219"/>
                        <a:gd name="T11" fmla="*/ 897 h 964"/>
                        <a:gd name="T12" fmla="*/ 0 w 219"/>
                        <a:gd name="T13" fmla="*/ 0 h 9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19" h="964">
                          <a:moveTo>
                            <a:pt x="0" y="0"/>
                          </a:moveTo>
                          <a:lnTo>
                            <a:pt x="108" y="37"/>
                          </a:lnTo>
                          <a:lnTo>
                            <a:pt x="219" y="71"/>
                          </a:lnTo>
                          <a:lnTo>
                            <a:pt x="219" y="964"/>
                          </a:lnTo>
                          <a:lnTo>
                            <a:pt x="108" y="931"/>
                          </a:lnTo>
                          <a:lnTo>
                            <a:pt x="0" y="897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28" name="Freeform 21"/>
                    <p:cNvSpPr>
                      <a:spLocks/>
                    </p:cNvSpPr>
                    <p:nvPr/>
                  </p:nvSpPr>
                  <p:spPr bwMode="auto">
                    <a:xfrm>
                      <a:off x="10040938" y="6575425"/>
                      <a:ext cx="346075" cy="1530350"/>
                    </a:xfrm>
                    <a:custGeom>
                      <a:avLst/>
                      <a:gdLst>
                        <a:gd name="T0" fmla="*/ 218 w 218"/>
                        <a:gd name="T1" fmla="*/ 0 h 964"/>
                        <a:gd name="T2" fmla="*/ 218 w 218"/>
                        <a:gd name="T3" fmla="*/ 897 h 964"/>
                        <a:gd name="T4" fmla="*/ 111 w 218"/>
                        <a:gd name="T5" fmla="*/ 931 h 964"/>
                        <a:gd name="T6" fmla="*/ 0 w 218"/>
                        <a:gd name="T7" fmla="*/ 964 h 964"/>
                        <a:gd name="T8" fmla="*/ 0 w 218"/>
                        <a:gd name="T9" fmla="*/ 71 h 964"/>
                        <a:gd name="T10" fmla="*/ 111 w 218"/>
                        <a:gd name="T11" fmla="*/ 37 h 964"/>
                        <a:gd name="T12" fmla="*/ 218 w 218"/>
                        <a:gd name="T13" fmla="*/ 0 h 9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18" h="964">
                          <a:moveTo>
                            <a:pt x="218" y="0"/>
                          </a:moveTo>
                          <a:lnTo>
                            <a:pt x="218" y="897"/>
                          </a:lnTo>
                          <a:lnTo>
                            <a:pt x="111" y="931"/>
                          </a:lnTo>
                          <a:lnTo>
                            <a:pt x="0" y="964"/>
                          </a:lnTo>
                          <a:lnTo>
                            <a:pt x="0" y="71"/>
                          </a:lnTo>
                          <a:lnTo>
                            <a:pt x="111" y="37"/>
                          </a:lnTo>
                          <a:lnTo>
                            <a:pt x="218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29" name="Freeform 22"/>
                    <p:cNvSpPr>
                      <a:spLocks/>
                    </p:cNvSpPr>
                    <p:nvPr/>
                  </p:nvSpPr>
                  <p:spPr bwMode="auto">
                    <a:xfrm>
                      <a:off x="6027738" y="6823075"/>
                      <a:ext cx="347663" cy="1470025"/>
                    </a:xfrm>
                    <a:custGeom>
                      <a:avLst/>
                      <a:gdLst>
                        <a:gd name="T0" fmla="*/ 0 w 219"/>
                        <a:gd name="T1" fmla="*/ 0 h 926"/>
                        <a:gd name="T2" fmla="*/ 108 w 219"/>
                        <a:gd name="T3" fmla="*/ 23 h 926"/>
                        <a:gd name="T4" fmla="*/ 219 w 219"/>
                        <a:gd name="T5" fmla="*/ 42 h 926"/>
                        <a:gd name="T6" fmla="*/ 219 w 219"/>
                        <a:gd name="T7" fmla="*/ 926 h 926"/>
                        <a:gd name="T8" fmla="*/ 108 w 219"/>
                        <a:gd name="T9" fmla="*/ 909 h 926"/>
                        <a:gd name="T10" fmla="*/ 0 w 219"/>
                        <a:gd name="T11" fmla="*/ 888 h 926"/>
                        <a:gd name="T12" fmla="*/ 0 w 219"/>
                        <a:gd name="T13" fmla="*/ 0 h 92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19" h="926">
                          <a:moveTo>
                            <a:pt x="0" y="0"/>
                          </a:moveTo>
                          <a:lnTo>
                            <a:pt x="108" y="23"/>
                          </a:lnTo>
                          <a:lnTo>
                            <a:pt x="219" y="42"/>
                          </a:lnTo>
                          <a:lnTo>
                            <a:pt x="219" y="926"/>
                          </a:lnTo>
                          <a:lnTo>
                            <a:pt x="108" y="909"/>
                          </a:lnTo>
                          <a:lnTo>
                            <a:pt x="0" y="888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0" name="Freeform 23"/>
                    <p:cNvSpPr>
                      <a:spLocks/>
                    </p:cNvSpPr>
                    <p:nvPr/>
                  </p:nvSpPr>
                  <p:spPr bwMode="auto">
                    <a:xfrm>
                      <a:off x="9167813" y="6823075"/>
                      <a:ext cx="349250" cy="1470025"/>
                    </a:xfrm>
                    <a:custGeom>
                      <a:avLst/>
                      <a:gdLst>
                        <a:gd name="T0" fmla="*/ 220 w 220"/>
                        <a:gd name="T1" fmla="*/ 0 h 926"/>
                        <a:gd name="T2" fmla="*/ 220 w 220"/>
                        <a:gd name="T3" fmla="*/ 888 h 926"/>
                        <a:gd name="T4" fmla="*/ 111 w 220"/>
                        <a:gd name="T5" fmla="*/ 909 h 926"/>
                        <a:gd name="T6" fmla="*/ 0 w 220"/>
                        <a:gd name="T7" fmla="*/ 926 h 926"/>
                        <a:gd name="T8" fmla="*/ 0 w 220"/>
                        <a:gd name="T9" fmla="*/ 42 h 926"/>
                        <a:gd name="T10" fmla="*/ 111 w 220"/>
                        <a:gd name="T11" fmla="*/ 23 h 926"/>
                        <a:gd name="T12" fmla="*/ 220 w 220"/>
                        <a:gd name="T13" fmla="*/ 0 h 92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20" h="926">
                          <a:moveTo>
                            <a:pt x="220" y="0"/>
                          </a:moveTo>
                          <a:lnTo>
                            <a:pt x="220" y="888"/>
                          </a:lnTo>
                          <a:lnTo>
                            <a:pt x="111" y="909"/>
                          </a:lnTo>
                          <a:lnTo>
                            <a:pt x="0" y="926"/>
                          </a:lnTo>
                          <a:lnTo>
                            <a:pt x="0" y="42"/>
                          </a:lnTo>
                          <a:lnTo>
                            <a:pt x="111" y="23"/>
                          </a:lnTo>
                          <a:lnTo>
                            <a:pt x="22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1" name="Freeform 24"/>
                    <p:cNvSpPr>
                      <a:spLocks/>
                    </p:cNvSpPr>
                    <p:nvPr/>
                  </p:nvSpPr>
                  <p:spPr bwMode="auto">
                    <a:xfrm>
                      <a:off x="7073900" y="6975475"/>
                      <a:ext cx="347663" cy="1417638"/>
                    </a:xfrm>
                    <a:custGeom>
                      <a:avLst/>
                      <a:gdLst>
                        <a:gd name="T0" fmla="*/ 0 w 219"/>
                        <a:gd name="T1" fmla="*/ 0 h 893"/>
                        <a:gd name="T2" fmla="*/ 110 w 219"/>
                        <a:gd name="T3" fmla="*/ 7 h 893"/>
                        <a:gd name="T4" fmla="*/ 219 w 219"/>
                        <a:gd name="T5" fmla="*/ 12 h 893"/>
                        <a:gd name="T6" fmla="*/ 219 w 219"/>
                        <a:gd name="T7" fmla="*/ 893 h 893"/>
                        <a:gd name="T8" fmla="*/ 110 w 219"/>
                        <a:gd name="T9" fmla="*/ 890 h 893"/>
                        <a:gd name="T10" fmla="*/ 0 w 219"/>
                        <a:gd name="T11" fmla="*/ 881 h 893"/>
                        <a:gd name="T12" fmla="*/ 0 w 219"/>
                        <a:gd name="T13" fmla="*/ 0 h 89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19" h="893">
                          <a:moveTo>
                            <a:pt x="0" y="0"/>
                          </a:moveTo>
                          <a:lnTo>
                            <a:pt x="110" y="7"/>
                          </a:lnTo>
                          <a:lnTo>
                            <a:pt x="219" y="12"/>
                          </a:lnTo>
                          <a:lnTo>
                            <a:pt x="219" y="893"/>
                          </a:lnTo>
                          <a:lnTo>
                            <a:pt x="110" y="890"/>
                          </a:lnTo>
                          <a:lnTo>
                            <a:pt x="0" y="881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2" name="Freeform 25"/>
                    <p:cNvSpPr>
                      <a:spLocks/>
                    </p:cNvSpPr>
                    <p:nvPr/>
                  </p:nvSpPr>
                  <p:spPr bwMode="auto">
                    <a:xfrm>
                      <a:off x="8120063" y="6975475"/>
                      <a:ext cx="350838" cy="1417638"/>
                    </a:xfrm>
                    <a:custGeom>
                      <a:avLst/>
                      <a:gdLst>
                        <a:gd name="T0" fmla="*/ 221 w 221"/>
                        <a:gd name="T1" fmla="*/ 0 h 893"/>
                        <a:gd name="T2" fmla="*/ 221 w 221"/>
                        <a:gd name="T3" fmla="*/ 881 h 893"/>
                        <a:gd name="T4" fmla="*/ 110 w 221"/>
                        <a:gd name="T5" fmla="*/ 890 h 893"/>
                        <a:gd name="T6" fmla="*/ 0 w 221"/>
                        <a:gd name="T7" fmla="*/ 893 h 893"/>
                        <a:gd name="T8" fmla="*/ 0 w 221"/>
                        <a:gd name="T9" fmla="*/ 12 h 893"/>
                        <a:gd name="T10" fmla="*/ 110 w 221"/>
                        <a:gd name="T11" fmla="*/ 7 h 893"/>
                        <a:gd name="T12" fmla="*/ 221 w 221"/>
                        <a:gd name="T13" fmla="*/ 0 h 89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21" h="893">
                          <a:moveTo>
                            <a:pt x="221" y="0"/>
                          </a:moveTo>
                          <a:lnTo>
                            <a:pt x="221" y="881"/>
                          </a:lnTo>
                          <a:lnTo>
                            <a:pt x="110" y="890"/>
                          </a:lnTo>
                          <a:lnTo>
                            <a:pt x="0" y="893"/>
                          </a:lnTo>
                          <a:lnTo>
                            <a:pt x="0" y="12"/>
                          </a:lnTo>
                          <a:lnTo>
                            <a:pt x="110" y="7"/>
                          </a:lnTo>
                          <a:lnTo>
                            <a:pt x="221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  <a:alpha val="3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218" name="Group 217"/>
                  <p:cNvGrpSpPr/>
                  <p:nvPr/>
                </p:nvGrpSpPr>
                <p:grpSpPr>
                  <a:xfrm>
                    <a:off x="6338645" y="2741246"/>
                    <a:ext cx="9070975" cy="4368800"/>
                    <a:chOff x="3235325" y="2628900"/>
                    <a:chExt cx="9070975" cy="4368800"/>
                  </a:xfrm>
                </p:grpSpPr>
                <p:sp>
                  <p:nvSpPr>
                    <p:cNvPr id="219" name="Freeform 26"/>
                    <p:cNvSpPr>
                      <a:spLocks/>
                    </p:cNvSpPr>
                    <p:nvPr/>
                  </p:nvSpPr>
                  <p:spPr bwMode="auto">
                    <a:xfrm>
                      <a:off x="3235325" y="2628900"/>
                      <a:ext cx="9070975" cy="4368800"/>
                    </a:xfrm>
                    <a:custGeom>
                      <a:avLst/>
                      <a:gdLst>
                        <a:gd name="T0" fmla="*/ 3038 w 5714"/>
                        <a:gd name="T1" fmla="*/ 2 h 2752"/>
                        <a:gd name="T2" fmla="*/ 3390 w 5714"/>
                        <a:gd name="T3" fmla="*/ 21 h 2752"/>
                        <a:gd name="T4" fmla="*/ 3728 w 5714"/>
                        <a:gd name="T5" fmla="*/ 59 h 2752"/>
                        <a:gd name="T6" fmla="*/ 4047 w 5714"/>
                        <a:gd name="T7" fmla="*/ 115 h 2752"/>
                        <a:gd name="T8" fmla="*/ 4349 w 5714"/>
                        <a:gd name="T9" fmla="*/ 186 h 2752"/>
                        <a:gd name="T10" fmla="*/ 4627 w 5714"/>
                        <a:gd name="T11" fmla="*/ 273 h 2752"/>
                        <a:gd name="T12" fmla="*/ 4878 w 5714"/>
                        <a:gd name="T13" fmla="*/ 374 h 2752"/>
                        <a:gd name="T14" fmla="*/ 5102 w 5714"/>
                        <a:gd name="T15" fmla="*/ 488 h 2752"/>
                        <a:gd name="T16" fmla="*/ 5296 w 5714"/>
                        <a:gd name="T17" fmla="*/ 617 h 2752"/>
                        <a:gd name="T18" fmla="*/ 5456 w 5714"/>
                        <a:gd name="T19" fmla="*/ 756 h 2752"/>
                        <a:gd name="T20" fmla="*/ 5581 w 5714"/>
                        <a:gd name="T21" fmla="*/ 905 h 2752"/>
                        <a:gd name="T22" fmla="*/ 5666 w 5714"/>
                        <a:gd name="T23" fmla="*/ 1065 h 2752"/>
                        <a:gd name="T24" fmla="*/ 5709 w 5714"/>
                        <a:gd name="T25" fmla="*/ 1233 h 2752"/>
                        <a:gd name="T26" fmla="*/ 5709 w 5714"/>
                        <a:gd name="T27" fmla="*/ 1412 h 2752"/>
                        <a:gd name="T28" fmla="*/ 5662 w 5714"/>
                        <a:gd name="T29" fmla="*/ 1590 h 2752"/>
                        <a:gd name="T30" fmla="*/ 5569 w 5714"/>
                        <a:gd name="T31" fmla="*/ 1762 h 2752"/>
                        <a:gd name="T32" fmla="*/ 5435 w 5714"/>
                        <a:gd name="T33" fmla="*/ 1927 h 2752"/>
                        <a:gd name="T34" fmla="*/ 5263 w 5714"/>
                        <a:gd name="T35" fmla="*/ 2081 h 2752"/>
                        <a:gd name="T36" fmla="*/ 5055 w 5714"/>
                        <a:gd name="T37" fmla="*/ 2224 h 2752"/>
                        <a:gd name="T38" fmla="*/ 4816 w 5714"/>
                        <a:gd name="T39" fmla="*/ 2352 h 2752"/>
                        <a:gd name="T40" fmla="*/ 4545 w 5714"/>
                        <a:gd name="T41" fmla="*/ 2467 h 2752"/>
                        <a:gd name="T42" fmla="*/ 4248 w 5714"/>
                        <a:gd name="T43" fmla="*/ 2564 h 2752"/>
                        <a:gd name="T44" fmla="*/ 3929 w 5714"/>
                        <a:gd name="T45" fmla="*/ 2644 h 2752"/>
                        <a:gd name="T46" fmla="*/ 3588 w 5714"/>
                        <a:gd name="T47" fmla="*/ 2702 h 2752"/>
                        <a:gd name="T48" fmla="*/ 3230 w 5714"/>
                        <a:gd name="T49" fmla="*/ 2738 h 2752"/>
                        <a:gd name="T50" fmla="*/ 2857 w 5714"/>
                        <a:gd name="T51" fmla="*/ 2752 h 2752"/>
                        <a:gd name="T52" fmla="*/ 2484 w 5714"/>
                        <a:gd name="T53" fmla="*/ 2738 h 2752"/>
                        <a:gd name="T54" fmla="*/ 2127 w 5714"/>
                        <a:gd name="T55" fmla="*/ 2702 h 2752"/>
                        <a:gd name="T56" fmla="*/ 1787 w 5714"/>
                        <a:gd name="T57" fmla="*/ 2644 h 2752"/>
                        <a:gd name="T58" fmla="*/ 1466 w 5714"/>
                        <a:gd name="T59" fmla="*/ 2564 h 2752"/>
                        <a:gd name="T60" fmla="*/ 1169 w 5714"/>
                        <a:gd name="T61" fmla="*/ 2467 h 2752"/>
                        <a:gd name="T62" fmla="*/ 900 w 5714"/>
                        <a:gd name="T63" fmla="*/ 2352 h 2752"/>
                        <a:gd name="T64" fmla="*/ 659 w 5714"/>
                        <a:gd name="T65" fmla="*/ 2224 h 2752"/>
                        <a:gd name="T66" fmla="*/ 451 w 5714"/>
                        <a:gd name="T67" fmla="*/ 2081 h 2752"/>
                        <a:gd name="T68" fmla="*/ 279 w 5714"/>
                        <a:gd name="T69" fmla="*/ 1927 h 2752"/>
                        <a:gd name="T70" fmla="*/ 146 w 5714"/>
                        <a:gd name="T71" fmla="*/ 1762 h 2752"/>
                        <a:gd name="T72" fmla="*/ 54 w 5714"/>
                        <a:gd name="T73" fmla="*/ 1590 h 2752"/>
                        <a:gd name="T74" fmla="*/ 7 w 5714"/>
                        <a:gd name="T75" fmla="*/ 1412 h 2752"/>
                        <a:gd name="T76" fmla="*/ 5 w 5714"/>
                        <a:gd name="T77" fmla="*/ 1233 h 2752"/>
                        <a:gd name="T78" fmla="*/ 50 w 5714"/>
                        <a:gd name="T79" fmla="*/ 1065 h 2752"/>
                        <a:gd name="T80" fmla="*/ 135 w 5714"/>
                        <a:gd name="T81" fmla="*/ 905 h 2752"/>
                        <a:gd name="T82" fmla="*/ 258 w 5714"/>
                        <a:gd name="T83" fmla="*/ 756 h 2752"/>
                        <a:gd name="T84" fmla="*/ 420 w 5714"/>
                        <a:gd name="T85" fmla="*/ 617 h 2752"/>
                        <a:gd name="T86" fmla="*/ 612 w 5714"/>
                        <a:gd name="T87" fmla="*/ 488 h 2752"/>
                        <a:gd name="T88" fmla="*/ 836 w 5714"/>
                        <a:gd name="T89" fmla="*/ 374 h 2752"/>
                        <a:gd name="T90" fmla="*/ 1089 w 5714"/>
                        <a:gd name="T91" fmla="*/ 273 h 2752"/>
                        <a:gd name="T92" fmla="*/ 1367 w 5714"/>
                        <a:gd name="T93" fmla="*/ 186 h 2752"/>
                        <a:gd name="T94" fmla="*/ 1667 w 5714"/>
                        <a:gd name="T95" fmla="*/ 115 h 2752"/>
                        <a:gd name="T96" fmla="*/ 1986 w 5714"/>
                        <a:gd name="T97" fmla="*/ 59 h 2752"/>
                        <a:gd name="T98" fmla="*/ 2325 w 5714"/>
                        <a:gd name="T99" fmla="*/ 21 h 2752"/>
                        <a:gd name="T100" fmla="*/ 2677 w 5714"/>
                        <a:gd name="T101" fmla="*/ 2 h 275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5714" h="2752">
                          <a:moveTo>
                            <a:pt x="2857" y="0"/>
                          </a:moveTo>
                          <a:lnTo>
                            <a:pt x="3038" y="2"/>
                          </a:lnTo>
                          <a:lnTo>
                            <a:pt x="3216" y="9"/>
                          </a:lnTo>
                          <a:lnTo>
                            <a:pt x="3390" y="21"/>
                          </a:lnTo>
                          <a:lnTo>
                            <a:pt x="3561" y="38"/>
                          </a:lnTo>
                          <a:lnTo>
                            <a:pt x="3728" y="59"/>
                          </a:lnTo>
                          <a:lnTo>
                            <a:pt x="3891" y="85"/>
                          </a:lnTo>
                          <a:lnTo>
                            <a:pt x="4047" y="115"/>
                          </a:lnTo>
                          <a:lnTo>
                            <a:pt x="4202" y="148"/>
                          </a:lnTo>
                          <a:lnTo>
                            <a:pt x="4349" y="186"/>
                          </a:lnTo>
                          <a:lnTo>
                            <a:pt x="4490" y="228"/>
                          </a:lnTo>
                          <a:lnTo>
                            <a:pt x="4627" y="273"/>
                          </a:lnTo>
                          <a:lnTo>
                            <a:pt x="4755" y="321"/>
                          </a:lnTo>
                          <a:lnTo>
                            <a:pt x="4878" y="374"/>
                          </a:lnTo>
                          <a:lnTo>
                            <a:pt x="4994" y="429"/>
                          </a:lnTo>
                          <a:lnTo>
                            <a:pt x="5102" y="488"/>
                          </a:lnTo>
                          <a:lnTo>
                            <a:pt x="5203" y="551"/>
                          </a:lnTo>
                          <a:lnTo>
                            <a:pt x="5296" y="617"/>
                          </a:lnTo>
                          <a:lnTo>
                            <a:pt x="5380" y="685"/>
                          </a:lnTo>
                          <a:lnTo>
                            <a:pt x="5456" y="756"/>
                          </a:lnTo>
                          <a:lnTo>
                            <a:pt x="5524" y="829"/>
                          </a:lnTo>
                          <a:lnTo>
                            <a:pt x="5581" y="905"/>
                          </a:lnTo>
                          <a:lnTo>
                            <a:pt x="5628" y="985"/>
                          </a:lnTo>
                          <a:lnTo>
                            <a:pt x="5666" y="1065"/>
                          </a:lnTo>
                          <a:lnTo>
                            <a:pt x="5694" y="1148"/>
                          </a:lnTo>
                          <a:lnTo>
                            <a:pt x="5709" y="1233"/>
                          </a:lnTo>
                          <a:lnTo>
                            <a:pt x="5714" y="1320"/>
                          </a:lnTo>
                          <a:lnTo>
                            <a:pt x="5709" y="1412"/>
                          </a:lnTo>
                          <a:lnTo>
                            <a:pt x="5692" y="1501"/>
                          </a:lnTo>
                          <a:lnTo>
                            <a:pt x="5662" y="1590"/>
                          </a:lnTo>
                          <a:lnTo>
                            <a:pt x="5621" y="1677"/>
                          </a:lnTo>
                          <a:lnTo>
                            <a:pt x="5569" y="1762"/>
                          </a:lnTo>
                          <a:lnTo>
                            <a:pt x="5508" y="1845"/>
                          </a:lnTo>
                          <a:lnTo>
                            <a:pt x="5435" y="1927"/>
                          </a:lnTo>
                          <a:lnTo>
                            <a:pt x="5353" y="2005"/>
                          </a:lnTo>
                          <a:lnTo>
                            <a:pt x="5263" y="2081"/>
                          </a:lnTo>
                          <a:lnTo>
                            <a:pt x="5164" y="2154"/>
                          </a:lnTo>
                          <a:lnTo>
                            <a:pt x="5055" y="2224"/>
                          </a:lnTo>
                          <a:lnTo>
                            <a:pt x="4939" y="2290"/>
                          </a:lnTo>
                          <a:lnTo>
                            <a:pt x="4816" y="2352"/>
                          </a:lnTo>
                          <a:lnTo>
                            <a:pt x="4684" y="2411"/>
                          </a:lnTo>
                          <a:lnTo>
                            <a:pt x="4545" y="2467"/>
                          </a:lnTo>
                          <a:lnTo>
                            <a:pt x="4399" y="2517"/>
                          </a:lnTo>
                          <a:lnTo>
                            <a:pt x="4248" y="2564"/>
                          </a:lnTo>
                          <a:lnTo>
                            <a:pt x="4091" y="2606"/>
                          </a:lnTo>
                          <a:lnTo>
                            <a:pt x="3929" y="2644"/>
                          </a:lnTo>
                          <a:lnTo>
                            <a:pt x="3761" y="2675"/>
                          </a:lnTo>
                          <a:lnTo>
                            <a:pt x="3588" y="2702"/>
                          </a:lnTo>
                          <a:lnTo>
                            <a:pt x="3411" y="2724"/>
                          </a:lnTo>
                          <a:lnTo>
                            <a:pt x="3230" y="2738"/>
                          </a:lnTo>
                          <a:lnTo>
                            <a:pt x="3046" y="2748"/>
                          </a:lnTo>
                          <a:lnTo>
                            <a:pt x="2857" y="2752"/>
                          </a:lnTo>
                          <a:lnTo>
                            <a:pt x="2670" y="2748"/>
                          </a:lnTo>
                          <a:lnTo>
                            <a:pt x="2484" y="2738"/>
                          </a:lnTo>
                          <a:lnTo>
                            <a:pt x="2304" y="2724"/>
                          </a:lnTo>
                          <a:lnTo>
                            <a:pt x="2127" y="2702"/>
                          </a:lnTo>
                          <a:lnTo>
                            <a:pt x="1955" y="2675"/>
                          </a:lnTo>
                          <a:lnTo>
                            <a:pt x="1787" y="2644"/>
                          </a:lnTo>
                          <a:lnTo>
                            <a:pt x="1624" y="2606"/>
                          </a:lnTo>
                          <a:lnTo>
                            <a:pt x="1466" y="2564"/>
                          </a:lnTo>
                          <a:lnTo>
                            <a:pt x="1315" y="2517"/>
                          </a:lnTo>
                          <a:lnTo>
                            <a:pt x="1169" y="2467"/>
                          </a:lnTo>
                          <a:lnTo>
                            <a:pt x="1032" y="2411"/>
                          </a:lnTo>
                          <a:lnTo>
                            <a:pt x="900" y="2352"/>
                          </a:lnTo>
                          <a:lnTo>
                            <a:pt x="775" y="2290"/>
                          </a:lnTo>
                          <a:lnTo>
                            <a:pt x="659" y="2224"/>
                          </a:lnTo>
                          <a:lnTo>
                            <a:pt x="552" y="2154"/>
                          </a:lnTo>
                          <a:lnTo>
                            <a:pt x="451" y="2081"/>
                          </a:lnTo>
                          <a:lnTo>
                            <a:pt x="361" y="2005"/>
                          </a:lnTo>
                          <a:lnTo>
                            <a:pt x="279" y="1927"/>
                          </a:lnTo>
                          <a:lnTo>
                            <a:pt x="208" y="1845"/>
                          </a:lnTo>
                          <a:lnTo>
                            <a:pt x="146" y="1762"/>
                          </a:lnTo>
                          <a:lnTo>
                            <a:pt x="94" y="1677"/>
                          </a:lnTo>
                          <a:lnTo>
                            <a:pt x="54" y="1590"/>
                          </a:lnTo>
                          <a:lnTo>
                            <a:pt x="24" y="1501"/>
                          </a:lnTo>
                          <a:lnTo>
                            <a:pt x="7" y="1412"/>
                          </a:lnTo>
                          <a:lnTo>
                            <a:pt x="0" y="1320"/>
                          </a:lnTo>
                          <a:lnTo>
                            <a:pt x="5" y="1233"/>
                          </a:lnTo>
                          <a:lnTo>
                            <a:pt x="23" y="1148"/>
                          </a:lnTo>
                          <a:lnTo>
                            <a:pt x="50" y="1065"/>
                          </a:lnTo>
                          <a:lnTo>
                            <a:pt x="87" y="985"/>
                          </a:lnTo>
                          <a:lnTo>
                            <a:pt x="135" y="905"/>
                          </a:lnTo>
                          <a:lnTo>
                            <a:pt x="193" y="829"/>
                          </a:lnTo>
                          <a:lnTo>
                            <a:pt x="258" y="756"/>
                          </a:lnTo>
                          <a:lnTo>
                            <a:pt x="335" y="685"/>
                          </a:lnTo>
                          <a:lnTo>
                            <a:pt x="420" y="617"/>
                          </a:lnTo>
                          <a:lnTo>
                            <a:pt x="512" y="551"/>
                          </a:lnTo>
                          <a:lnTo>
                            <a:pt x="612" y="488"/>
                          </a:lnTo>
                          <a:lnTo>
                            <a:pt x="722" y="429"/>
                          </a:lnTo>
                          <a:lnTo>
                            <a:pt x="836" y="374"/>
                          </a:lnTo>
                          <a:lnTo>
                            <a:pt x="959" y="321"/>
                          </a:lnTo>
                          <a:lnTo>
                            <a:pt x="1089" y="273"/>
                          </a:lnTo>
                          <a:lnTo>
                            <a:pt x="1225" y="228"/>
                          </a:lnTo>
                          <a:lnTo>
                            <a:pt x="1367" y="186"/>
                          </a:lnTo>
                          <a:lnTo>
                            <a:pt x="1514" y="148"/>
                          </a:lnTo>
                          <a:lnTo>
                            <a:pt x="1667" y="115"/>
                          </a:lnTo>
                          <a:lnTo>
                            <a:pt x="1825" y="85"/>
                          </a:lnTo>
                          <a:lnTo>
                            <a:pt x="1986" y="59"/>
                          </a:lnTo>
                          <a:lnTo>
                            <a:pt x="2155" y="38"/>
                          </a:lnTo>
                          <a:lnTo>
                            <a:pt x="2325" y="21"/>
                          </a:lnTo>
                          <a:lnTo>
                            <a:pt x="2500" y="9"/>
                          </a:lnTo>
                          <a:lnTo>
                            <a:pt x="2677" y="2"/>
                          </a:lnTo>
                          <a:lnTo>
                            <a:pt x="2857" y="0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20" name="Freeform 27"/>
                    <p:cNvSpPr>
                      <a:spLocks/>
                    </p:cNvSpPr>
                    <p:nvPr/>
                  </p:nvSpPr>
                  <p:spPr bwMode="auto">
                    <a:xfrm>
                      <a:off x="3932238" y="3152775"/>
                      <a:ext cx="7677150" cy="3138488"/>
                    </a:xfrm>
                    <a:custGeom>
                      <a:avLst/>
                      <a:gdLst>
                        <a:gd name="T0" fmla="*/ 2611 w 4836"/>
                        <a:gd name="T1" fmla="*/ 4 h 1977"/>
                        <a:gd name="T2" fmla="*/ 2977 w 4836"/>
                        <a:gd name="T3" fmla="*/ 28 h 1977"/>
                        <a:gd name="T4" fmla="*/ 3312 w 4836"/>
                        <a:gd name="T5" fmla="*/ 75 h 1977"/>
                        <a:gd name="T6" fmla="*/ 3619 w 4836"/>
                        <a:gd name="T7" fmla="*/ 141 h 1977"/>
                        <a:gd name="T8" fmla="*/ 3893 w 4836"/>
                        <a:gd name="T9" fmla="*/ 224 h 1977"/>
                        <a:gd name="T10" fmla="*/ 4136 w 4836"/>
                        <a:gd name="T11" fmla="*/ 318 h 1977"/>
                        <a:gd name="T12" fmla="*/ 4344 w 4836"/>
                        <a:gd name="T13" fmla="*/ 424 h 1977"/>
                        <a:gd name="T14" fmla="*/ 4517 w 4836"/>
                        <a:gd name="T15" fmla="*/ 535 h 1977"/>
                        <a:gd name="T16" fmla="*/ 4654 w 4836"/>
                        <a:gd name="T17" fmla="*/ 652 h 1977"/>
                        <a:gd name="T18" fmla="*/ 4755 w 4836"/>
                        <a:gd name="T19" fmla="*/ 768 h 1977"/>
                        <a:gd name="T20" fmla="*/ 4816 w 4836"/>
                        <a:gd name="T21" fmla="*/ 883 h 1977"/>
                        <a:gd name="T22" fmla="*/ 4836 w 4836"/>
                        <a:gd name="T23" fmla="*/ 990 h 1977"/>
                        <a:gd name="T24" fmla="*/ 4816 w 4836"/>
                        <a:gd name="T25" fmla="*/ 1100 h 1977"/>
                        <a:gd name="T26" fmla="*/ 4755 w 4836"/>
                        <a:gd name="T27" fmla="*/ 1213 h 1977"/>
                        <a:gd name="T28" fmla="*/ 4654 w 4836"/>
                        <a:gd name="T29" fmla="*/ 1329 h 1977"/>
                        <a:gd name="T30" fmla="*/ 4517 w 4836"/>
                        <a:gd name="T31" fmla="*/ 1444 h 1977"/>
                        <a:gd name="T32" fmla="*/ 4344 w 4836"/>
                        <a:gd name="T33" fmla="*/ 1555 h 1977"/>
                        <a:gd name="T34" fmla="*/ 4136 w 4836"/>
                        <a:gd name="T35" fmla="*/ 1659 h 1977"/>
                        <a:gd name="T36" fmla="*/ 3893 w 4836"/>
                        <a:gd name="T37" fmla="*/ 1755 h 1977"/>
                        <a:gd name="T38" fmla="*/ 3619 w 4836"/>
                        <a:gd name="T39" fmla="*/ 1836 h 1977"/>
                        <a:gd name="T40" fmla="*/ 3312 w 4836"/>
                        <a:gd name="T41" fmla="*/ 1902 h 1977"/>
                        <a:gd name="T42" fmla="*/ 2977 w 4836"/>
                        <a:gd name="T43" fmla="*/ 1949 h 1977"/>
                        <a:gd name="T44" fmla="*/ 2611 w 4836"/>
                        <a:gd name="T45" fmla="*/ 1974 h 1977"/>
                        <a:gd name="T46" fmla="*/ 2226 w 4836"/>
                        <a:gd name="T47" fmla="*/ 1974 h 1977"/>
                        <a:gd name="T48" fmla="*/ 1861 w 4836"/>
                        <a:gd name="T49" fmla="*/ 1949 h 1977"/>
                        <a:gd name="T50" fmla="*/ 1525 w 4836"/>
                        <a:gd name="T51" fmla="*/ 1902 h 1977"/>
                        <a:gd name="T52" fmla="*/ 1218 w 4836"/>
                        <a:gd name="T53" fmla="*/ 1836 h 1977"/>
                        <a:gd name="T54" fmla="*/ 944 w 4836"/>
                        <a:gd name="T55" fmla="*/ 1755 h 1977"/>
                        <a:gd name="T56" fmla="*/ 701 w 4836"/>
                        <a:gd name="T57" fmla="*/ 1659 h 1977"/>
                        <a:gd name="T58" fmla="*/ 493 w 4836"/>
                        <a:gd name="T59" fmla="*/ 1555 h 1977"/>
                        <a:gd name="T60" fmla="*/ 319 w 4836"/>
                        <a:gd name="T61" fmla="*/ 1444 h 1977"/>
                        <a:gd name="T62" fmla="*/ 182 w 4836"/>
                        <a:gd name="T63" fmla="*/ 1329 h 1977"/>
                        <a:gd name="T64" fmla="*/ 81 w 4836"/>
                        <a:gd name="T65" fmla="*/ 1213 h 1977"/>
                        <a:gd name="T66" fmla="*/ 21 w 4836"/>
                        <a:gd name="T67" fmla="*/ 1100 h 1977"/>
                        <a:gd name="T68" fmla="*/ 0 w 4836"/>
                        <a:gd name="T69" fmla="*/ 990 h 1977"/>
                        <a:gd name="T70" fmla="*/ 21 w 4836"/>
                        <a:gd name="T71" fmla="*/ 883 h 1977"/>
                        <a:gd name="T72" fmla="*/ 81 w 4836"/>
                        <a:gd name="T73" fmla="*/ 768 h 1977"/>
                        <a:gd name="T74" fmla="*/ 182 w 4836"/>
                        <a:gd name="T75" fmla="*/ 652 h 1977"/>
                        <a:gd name="T76" fmla="*/ 319 w 4836"/>
                        <a:gd name="T77" fmla="*/ 535 h 1977"/>
                        <a:gd name="T78" fmla="*/ 493 w 4836"/>
                        <a:gd name="T79" fmla="*/ 424 h 1977"/>
                        <a:gd name="T80" fmla="*/ 701 w 4836"/>
                        <a:gd name="T81" fmla="*/ 318 h 1977"/>
                        <a:gd name="T82" fmla="*/ 944 w 4836"/>
                        <a:gd name="T83" fmla="*/ 224 h 1977"/>
                        <a:gd name="T84" fmla="*/ 1218 w 4836"/>
                        <a:gd name="T85" fmla="*/ 141 h 1977"/>
                        <a:gd name="T86" fmla="*/ 1525 w 4836"/>
                        <a:gd name="T87" fmla="*/ 75 h 1977"/>
                        <a:gd name="T88" fmla="*/ 1861 w 4836"/>
                        <a:gd name="T89" fmla="*/ 28 h 1977"/>
                        <a:gd name="T90" fmla="*/ 2226 w 4836"/>
                        <a:gd name="T91" fmla="*/ 4 h 197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</a:cxnLst>
                      <a:rect l="0" t="0" r="r" b="b"/>
                      <a:pathLst>
                        <a:path w="4836" h="1977">
                          <a:moveTo>
                            <a:pt x="2418" y="0"/>
                          </a:moveTo>
                          <a:lnTo>
                            <a:pt x="2611" y="4"/>
                          </a:lnTo>
                          <a:lnTo>
                            <a:pt x="2796" y="12"/>
                          </a:lnTo>
                          <a:lnTo>
                            <a:pt x="2977" y="28"/>
                          </a:lnTo>
                          <a:lnTo>
                            <a:pt x="3149" y="49"/>
                          </a:lnTo>
                          <a:lnTo>
                            <a:pt x="3312" y="75"/>
                          </a:lnTo>
                          <a:lnTo>
                            <a:pt x="3469" y="106"/>
                          </a:lnTo>
                          <a:lnTo>
                            <a:pt x="3619" y="141"/>
                          </a:lnTo>
                          <a:lnTo>
                            <a:pt x="3759" y="181"/>
                          </a:lnTo>
                          <a:lnTo>
                            <a:pt x="3893" y="224"/>
                          </a:lnTo>
                          <a:lnTo>
                            <a:pt x="4019" y="269"/>
                          </a:lnTo>
                          <a:lnTo>
                            <a:pt x="4136" y="318"/>
                          </a:lnTo>
                          <a:lnTo>
                            <a:pt x="4245" y="370"/>
                          </a:lnTo>
                          <a:lnTo>
                            <a:pt x="4344" y="424"/>
                          </a:lnTo>
                          <a:lnTo>
                            <a:pt x="4436" y="480"/>
                          </a:lnTo>
                          <a:lnTo>
                            <a:pt x="4517" y="535"/>
                          </a:lnTo>
                          <a:lnTo>
                            <a:pt x="4592" y="593"/>
                          </a:lnTo>
                          <a:lnTo>
                            <a:pt x="4654" y="652"/>
                          </a:lnTo>
                          <a:lnTo>
                            <a:pt x="4710" y="709"/>
                          </a:lnTo>
                          <a:lnTo>
                            <a:pt x="4755" y="768"/>
                          </a:lnTo>
                          <a:lnTo>
                            <a:pt x="4790" y="825"/>
                          </a:lnTo>
                          <a:lnTo>
                            <a:pt x="4816" y="883"/>
                          </a:lnTo>
                          <a:lnTo>
                            <a:pt x="4831" y="937"/>
                          </a:lnTo>
                          <a:lnTo>
                            <a:pt x="4836" y="990"/>
                          </a:lnTo>
                          <a:lnTo>
                            <a:pt x="4831" y="1044"/>
                          </a:lnTo>
                          <a:lnTo>
                            <a:pt x="4816" y="1100"/>
                          </a:lnTo>
                          <a:lnTo>
                            <a:pt x="4790" y="1155"/>
                          </a:lnTo>
                          <a:lnTo>
                            <a:pt x="4755" y="1213"/>
                          </a:lnTo>
                          <a:lnTo>
                            <a:pt x="4710" y="1270"/>
                          </a:lnTo>
                          <a:lnTo>
                            <a:pt x="4654" y="1329"/>
                          </a:lnTo>
                          <a:lnTo>
                            <a:pt x="4592" y="1386"/>
                          </a:lnTo>
                          <a:lnTo>
                            <a:pt x="4517" y="1444"/>
                          </a:lnTo>
                          <a:lnTo>
                            <a:pt x="4436" y="1501"/>
                          </a:lnTo>
                          <a:lnTo>
                            <a:pt x="4344" y="1555"/>
                          </a:lnTo>
                          <a:lnTo>
                            <a:pt x="4245" y="1609"/>
                          </a:lnTo>
                          <a:lnTo>
                            <a:pt x="4136" y="1659"/>
                          </a:lnTo>
                          <a:lnTo>
                            <a:pt x="4019" y="1710"/>
                          </a:lnTo>
                          <a:lnTo>
                            <a:pt x="3893" y="1755"/>
                          </a:lnTo>
                          <a:lnTo>
                            <a:pt x="3759" y="1798"/>
                          </a:lnTo>
                          <a:lnTo>
                            <a:pt x="3619" y="1836"/>
                          </a:lnTo>
                          <a:lnTo>
                            <a:pt x="3469" y="1871"/>
                          </a:lnTo>
                          <a:lnTo>
                            <a:pt x="3312" y="1902"/>
                          </a:lnTo>
                          <a:lnTo>
                            <a:pt x="3149" y="1929"/>
                          </a:lnTo>
                          <a:lnTo>
                            <a:pt x="2977" y="1949"/>
                          </a:lnTo>
                          <a:lnTo>
                            <a:pt x="2796" y="1965"/>
                          </a:lnTo>
                          <a:lnTo>
                            <a:pt x="2611" y="1974"/>
                          </a:lnTo>
                          <a:lnTo>
                            <a:pt x="2418" y="1977"/>
                          </a:lnTo>
                          <a:lnTo>
                            <a:pt x="2226" y="1974"/>
                          </a:lnTo>
                          <a:lnTo>
                            <a:pt x="2040" y="1965"/>
                          </a:lnTo>
                          <a:lnTo>
                            <a:pt x="1861" y="1949"/>
                          </a:lnTo>
                          <a:lnTo>
                            <a:pt x="1690" y="1929"/>
                          </a:lnTo>
                          <a:lnTo>
                            <a:pt x="1525" y="1902"/>
                          </a:lnTo>
                          <a:lnTo>
                            <a:pt x="1369" y="1871"/>
                          </a:lnTo>
                          <a:lnTo>
                            <a:pt x="1218" y="1836"/>
                          </a:lnTo>
                          <a:lnTo>
                            <a:pt x="1077" y="1798"/>
                          </a:lnTo>
                          <a:lnTo>
                            <a:pt x="944" y="1755"/>
                          </a:lnTo>
                          <a:lnTo>
                            <a:pt x="819" y="1710"/>
                          </a:lnTo>
                          <a:lnTo>
                            <a:pt x="701" y="1659"/>
                          </a:lnTo>
                          <a:lnTo>
                            <a:pt x="593" y="1609"/>
                          </a:lnTo>
                          <a:lnTo>
                            <a:pt x="493" y="1555"/>
                          </a:lnTo>
                          <a:lnTo>
                            <a:pt x="401" y="1501"/>
                          </a:lnTo>
                          <a:lnTo>
                            <a:pt x="319" y="1444"/>
                          </a:lnTo>
                          <a:lnTo>
                            <a:pt x="246" y="1386"/>
                          </a:lnTo>
                          <a:lnTo>
                            <a:pt x="182" y="1329"/>
                          </a:lnTo>
                          <a:lnTo>
                            <a:pt x="127" y="1270"/>
                          </a:lnTo>
                          <a:lnTo>
                            <a:pt x="81" y="1213"/>
                          </a:lnTo>
                          <a:lnTo>
                            <a:pt x="47" y="1155"/>
                          </a:lnTo>
                          <a:lnTo>
                            <a:pt x="21" y="1100"/>
                          </a:lnTo>
                          <a:lnTo>
                            <a:pt x="5" y="1044"/>
                          </a:lnTo>
                          <a:lnTo>
                            <a:pt x="0" y="990"/>
                          </a:lnTo>
                          <a:lnTo>
                            <a:pt x="5" y="937"/>
                          </a:lnTo>
                          <a:lnTo>
                            <a:pt x="21" y="883"/>
                          </a:lnTo>
                          <a:lnTo>
                            <a:pt x="47" y="825"/>
                          </a:lnTo>
                          <a:lnTo>
                            <a:pt x="81" y="768"/>
                          </a:lnTo>
                          <a:lnTo>
                            <a:pt x="127" y="709"/>
                          </a:lnTo>
                          <a:lnTo>
                            <a:pt x="182" y="652"/>
                          </a:lnTo>
                          <a:lnTo>
                            <a:pt x="246" y="593"/>
                          </a:lnTo>
                          <a:lnTo>
                            <a:pt x="319" y="535"/>
                          </a:lnTo>
                          <a:lnTo>
                            <a:pt x="401" y="480"/>
                          </a:lnTo>
                          <a:lnTo>
                            <a:pt x="493" y="424"/>
                          </a:lnTo>
                          <a:lnTo>
                            <a:pt x="593" y="370"/>
                          </a:lnTo>
                          <a:lnTo>
                            <a:pt x="701" y="318"/>
                          </a:lnTo>
                          <a:lnTo>
                            <a:pt x="819" y="269"/>
                          </a:lnTo>
                          <a:lnTo>
                            <a:pt x="944" y="224"/>
                          </a:lnTo>
                          <a:lnTo>
                            <a:pt x="1077" y="181"/>
                          </a:lnTo>
                          <a:lnTo>
                            <a:pt x="1218" y="141"/>
                          </a:lnTo>
                          <a:lnTo>
                            <a:pt x="1369" y="106"/>
                          </a:lnTo>
                          <a:lnTo>
                            <a:pt x="1525" y="75"/>
                          </a:lnTo>
                          <a:lnTo>
                            <a:pt x="1690" y="49"/>
                          </a:lnTo>
                          <a:lnTo>
                            <a:pt x="1861" y="28"/>
                          </a:lnTo>
                          <a:lnTo>
                            <a:pt x="2040" y="12"/>
                          </a:lnTo>
                          <a:lnTo>
                            <a:pt x="2226" y="4"/>
                          </a:lnTo>
                          <a:lnTo>
                            <a:pt x="2418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21" name="Freeform 28"/>
                    <p:cNvSpPr>
                      <a:spLocks/>
                    </p:cNvSpPr>
                    <p:nvPr/>
                  </p:nvSpPr>
                  <p:spPr bwMode="auto">
                    <a:xfrm>
                      <a:off x="6200775" y="3851275"/>
                      <a:ext cx="3035300" cy="2446338"/>
                    </a:xfrm>
                    <a:custGeom>
                      <a:avLst/>
                      <a:gdLst>
                        <a:gd name="T0" fmla="*/ 458 w 1912"/>
                        <a:gd name="T1" fmla="*/ 3 h 1541"/>
                        <a:gd name="T2" fmla="*/ 516 w 1912"/>
                        <a:gd name="T3" fmla="*/ 34 h 1541"/>
                        <a:gd name="T4" fmla="*/ 618 w 1912"/>
                        <a:gd name="T5" fmla="*/ 69 h 1541"/>
                        <a:gd name="T6" fmla="*/ 758 w 1912"/>
                        <a:gd name="T7" fmla="*/ 92 h 1541"/>
                        <a:gd name="T8" fmla="*/ 909 w 1912"/>
                        <a:gd name="T9" fmla="*/ 93 h 1541"/>
                        <a:gd name="T10" fmla="*/ 1053 w 1912"/>
                        <a:gd name="T11" fmla="*/ 95 h 1541"/>
                        <a:gd name="T12" fmla="*/ 1220 w 1912"/>
                        <a:gd name="T13" fmla="*/ 107 h 1541"/>
                        <a:gd name="T14" fmla="*/ 1366 w 1912"/>
                        <a:gd name="T15" fmla="*/ 137 h 1541"/>
                        <a:gd name="T16" fmla="*/ 1489 w 1912"/>
                        <a:gd name="T17" fmla="*/ 182 h 1541"/>
                        <a:gd name="T18" fmla="*/ 1588 w 1912"/>
                        <a:gd name="T19" fmla="*/ 246 h 1541"/>
                        <a:gd name="T20" fmla="*/ 1662 w 1912"/>
                        <a:gd name="T21" fmla="*/ 331 h 1541"/>
                        <a:gd name="T22" fmla="*/ 1732 w 1912"/>
                        <a:gd name="T23" fmla="*/ 396 h 1541"/>
                        <a:gd name="T24" fmla="*/ 1799 w 1912"/>
                        <a:gd name="T25" fmla="*/ 439 h 1541"/>
                        <a:gd name="T26" fmla="*/ 1837 w 1912"/>
                        <a:gd name="T27" fmla="*/ 493 h 1541"/>
                        <a:gd name="T28" fmla="*/ 1862 w 1912"/>
                        <a:gd name="T29" fmla="*/ 592 h 1541"/>
                        <a:gd name="T30" fmla="*/ 1837 w 1912"/>
                        <a:gd name="T31" fmla="*/ 648 h 1541"/>
                        <a:gd name="T32" fmla="*/ 1777 w 1912"/>
                        <a:gd name="T33" fmla="*/ 688 h 1541"/>
                        <a:gd name="T34" fmla="*/ 1725 w 1912"/>
                        <a:gd name="T35" fmla="*/ 748 h 1541"/>
                        <a:gd name="T36" fmla="*/ 1688 w 1912"/>
                        <a:gd name="T37" fmla="*/ 840 h 1541"/>
                        <a:gd name="T38" fmla="*/ 1628 w 1912"/>
                        <a:gd name="T39" fmla="*/ 924 h 1541"/>
                        <a:gd name="T40" fmla="*/ 1541 w 1912"/>
                        <a:gd name="T41" fmla="*/ 997 h 1541"/>
                        <a:gd name="T42" fmla="*/ 1426 w 1912"/>
                        <a:gd name="T43" fmla="*/ 1058 h 1541"/>
                        <a:gd name="T44" fmla="*/ 1371 w 1912"/>
                        <a:gd name="T45" fmla="*/ 1198 h 1541"/>
                        <a:gd name="T46" fmla="*/ 1392 w 1912"/>
                        <a:gd name="T47" fmla="*/ 1240 h 1541"/>
                        <a:gd name="T48" fmla="*/ 1438 w 1912"/>
                        <a:gd name="T49" fmla="*/ 1271 h 1541"/>
                        <a:gd name="T50" fmla="*/ 1770 w 1912"/>
                        <a:gd name="T51" fmla="*/ 1475 h 1541"/>
                        <a:gd name="T52" fmla="*/ 1464 w 1912"/>
                        <a:gd name="T53" fmla="*/ 1516 h 1541"/>
                        <a:gd name="T54" fmla="*/ 1135 w 1912"/>
                        <a:gd name="T55" fmla="*/ 1539 h 1541"/>
                        <a:gd name="T56" fmla="*/ 786 w 1912"/>
                        <a:gd name="T57" fmla="*/ 1539 h 1541"/>
                        <a:gd name="T58" fmla="*/ 453 w 1912"/>
                        <a:gd name="T59" fmla="*/ 1516 h 1541"/>
                        <a:gd name="T60" fmla="*/ 146 w 1912"/>
                        <a:gd name="T61" fmla="*/ 1473 h 1541"/>
                        <a:gd name="T62" fmla="*/ 484 w 1912"/>
                        <a:gd name="T63" fmla="*/ 1270 h 1541"/>
                        <a:gd name="T64" fmla="*/ 531 w 1912"/>
                        <a:gd name="T65" fmla="*/ 1240 h 1541"/>
                        <a:gd name="T66" fmla="*/ 554 w 1912"/>
                        <a:gd name="T67" fmla="*/ 1198 h 1541"/>
                        <a:gd name="T68" fmla="*/ 498 w 1912"/>
                        <a:gd name="T69" fmla="*/ 1058 h 1541"/>
                        <a:gd name="T70" fmla="*/ 384 w 1912"/>
                        <a:gd name="T71" fmla="*/ 997 h 1541"/>
                        <a:gd name="T72" fmla="*/ 297 w 1912"/>
                        <a:gd name="T73" fmla="*/ 924 h 1541"/>
                        <a:gd name="T74" fmla="*/ 238 w 1912"/>
                        <a:gd name="T75" fmla="*/ 840 h 1541"/>
                        <a:gd name="T76" fmla="*/ 200 w 1912"/>
                        <a:gd name="T77" fmla="*/ 748 h 1541"/>
                        <a:gd name="T78" fmla="*/ 148 w 1912"/>
                        <a:gd name="T79" fmla="*/ 688 h 1541"/>
                        <a:gd name="T80" fmla="*/ 87 w 1912"/>
                        <a:gd name="T81" fmla="*/ 648 h 1541"/>
                        <a:gd name="T82" fmla="*/ 63 w 1912"/>
                        <a:gd name="T83" fmla="*/ 592 h 1541"/>
                        <a:gd name="T84" fmla="*/ 87 w 1912"/>
                        <a:gd name="T85" fmla="*/ 495 h 1541"/>
                        <a:gd name="T86" fmla="*/ 125 w 1912"/>
                        <a:gd name="T87" fmla="*/ 439 h 1541"/>
                        <a:gd name="T88" fmla="*/ 193 w 1912"/>
                        <a:gd name="T89" fmla="*/ 397 h 1541"/>
                        <a:gd name="T90" fmla="*/ 264 w 1912"/>
                        <a:gd name="T91" fmla="*/ 323 h 1541"/>
                        <a:gd name="T92" fmla="*/ 346 w 1912"/>
                        <a:gd name="T93" fmla="*/ 219 h 1541"/>
                        <a:gd name="T94" fmla="*/ 391 w 1912"/>
                        <a:gd name="T95" fmla="*/ 175 h 1541"/>
                        <a:gd name="T96" fmla="*/ 418 w 1912"/>
                        <a:gd name="T97" fmla="*/ 149 h 1541"/>
                        <a:gd name="T98" fmla="*/ 432 w 1912"/>
                        <a:gd name="T99" fmla="*/ 125 h 1541"/>
                        <a:gd name="T100" fmla="*/ 432 w 1912"/>
                        <a:gd name="T101" fmla="*/ 90 h 1541"/>
                        <a:gd name="T102" fmla="*/ 425 w 1912"/>
                        <a:gd name="T103" fmla="*/ 36 h 1541"/>
                        <a:gd name="T104" fmla="*/ 429 w 1912"/>
                        <a:gd name="T105" fmla="*/ 5 h 1541"/>
                        <a:gd name="T106" fmla="*/ 450 w 1912"/>
                        <a:gd name="T107" fmla="*/ 0 h 154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</a:cxnLst>
                      <a:rect l="0" t="0" r="r" b="b"/>
                      <a:pathLst>
                        <a:path w="1912" h="1541">
                          <a:moveTo>
                            <a:pt x="450" y="0"/>
                          </a:moveTo>
                          <a:lnTo>
                            <a:pt x="458" y="3"/>
                          </a:lnTo>
                          <a:lnTo>
                            <a:pt x="484" y="19"/>
                          </a:lnTo>
                          <a:lnTo>
                            <a:pt x="516" y="34"/>
                          </a:lnTo>
                          <a:lnTo>
                            <a:pt x="554" y="50"/>
                          </a:lnTo>
                          <a:lnTo>
                            <a:pt x="618" y="69"/>
                          </a:lnTo>
                          <a:lnTo>
                            <a:pt x="686" y="83"/>
                          </a:lnTo>
                          <a:lnTo>
                            <a:pt x="758" y="92"/>
                          </a:lnTo>
                          <a:lnTo>
                            <a:pt x="833" y="95"/>
                          </a:lnTo>
                          <a:lnTo>
                            <a:pt x="909" y="93"/>
                          </a:lnTo>
                          <a:lnTo>
                            <a:pt x="961" y="93"/>
                          </a:lnTo>
                          <a:lnTo>
                            <a:pt x="1053" y="95"/>
                          </a:lnTo>
                          <a:lnTo>
                            <a:pt x="1140" y="99"/>
                          </a:lnTo>
                          <a:lnTo>
                            <a:pt x="1220" y="107"/>
                          </a:lnTo>
                          <a:lnTo>
                            <a:pt x="1296" y="121"/>
                          </a:lnTo>
                          <a:lnTo>
                            <a:pt x="1366" y="137"/>
                          </a:lnTo>
                          <a:lnTo>
                            <a:pt x="1430" y="158"/>
                          </a:lnTo>
                          <a:lnTo>
                            <a:pt x="1489" y="182"/>
                          </a:lnTo>
                          <a:lnTo>
                            <a:pt x="1541" y="213"/>
                          </a:lnTo>
                          <a:lnTo>
                            <a:pt x="1588" y="246"/>
                          </a:lnTo>
                          <a:lnTo>
                            <a:pt x="1628" y="286"/>
                          </a:lnTo>
                          <a:lnTo>
                            <a:pt x="1662" y="331"/>
                          </a:lnTo>
                          <a:lnTo>
                            <a:pt x="1690" y="382"/>
                          </a:lnTo>
                          <a:lnTo>
                            <a:pt x="1732" y="396"/>
                          </a:lnTo>
                          <a:lnTo>
                            <a:pt x="1768" y="417"/>
                          </a:lnTo>
                          <a:lnTo>
                            <a:pt x="1799" y="439"/>
                          </a:lnTo>
                          <a:lnTo>
                            <a:pt x="1824" y="465"/>
                          </a:lnTo>
                          <a:lnTo>
                            <a:pt x="1837" y="493"/>
                          </a:lnTo>
                          <a:lnTo>
                            <a:pt x="1858" y="561"/>
                          </a:lnTo>
                          <a:lnTo>
                            <a:pt x="1862" y="592"/>
                          </a:lnTo>
                          <a:lnTo>
                            <a:pt x="1855" y="622"/>
                          </a:lnTo>
                          <a:lnTo>
                            <a:pt x="1837" y="648"/>
                          </a:lnTo>
                          <a:lnTo>
                            <a:pt x="1811" y="670"/>
                          </a:lnTo>
                          <a:lnTo>
                            <a:pt x="1777" y="688"/>
                          </a:lnTo>
                          <a:lnTo>
                            <a:pt x="1735" y="700"/>
                          </a:lnTo>
                          <a:lnTo>
                            <a:pt x="1725" y="748"/>
                          </a:lnTo>
                          <a:lnTo>
                            <a:pt x="1709" y="795"/>
                          </a:lnTo>
                          <a:lnTo>
                            <a:pt x="1688" y="840"/>
                          </a:lnTo>
                          <a:lnTo>
                            <a:pt x="1661" y="882"/>
                          </a:lnTo>
                          <a:lnTo>
                            <a:pt x="1628" y="924"/>
                          </a:lnTo>
                          <a:lnTo>
                            <a:pt x="1588" y="962"/>
                          </a:lnTo>
                          <a:lnTo>
                            <a:pt x="1541" y="997"/>
                          </a:lnTo>
                          <a:lnTo>
                            <a:pt x="1487" y="1030"/>
                          </a:lnTo>
                          <a:lnTo>
                            <a:pt x="1426" y="1058"/>
                          </a:lnTo>
                          <a:lnTo>
                            <a:pt x="1359" y="1084"/>
                          </a:lnTo>
                          <a:lnTo>
                            <a:pt x="1371" y="1198"/>
                          </a:lnTo>
                          <a:lnTo>
                            <a:pt x="1378" y="1221"/>
                          </a:lnTo>
                          <a:lnTo>
                            <a:pt x="1392" y="1240"/>
                          </a:lnTo>
                          <a:lnTo>
                            <a:pt x="1412" y="1257"/>
                          </a:lnTo>
                          <a:lnTo>
                            <a:pt x="1438" y="1271"/>
                          </a:lnTo>
                          <a:lnTo>
                            <a:pt x="1912" y="1449"/>
                          </a:lnTo>
                          <a:lnTo>
                            <a:pt x="1770" y="1475"/>
                          </a:lnTo>
                          <a:lnTo>
                            <a:pt x="1619" y="1497"/>
                          </a:lnTo>
                          <a:lnTo>
                            <a:pt x="1464" y="1516"/>
                          </a:lnTo>
                          <a:lnTo>
                            <a:pt x="1303" y="1530"/>
                          </a:lnTo>
                          <a:lnTo>
                            <a:pt x="1135" y="1539"/>
                          </a:lnTo>
                          <a:lnTo>
                            <a:pt x="961" y="1541"/>
                          </a:lnTo>
                          <a:lnTo>
                            <a:pt x="786" y="1539"/>
                          </a:lnTo>
                          <a:lnTo>
                            <a:pt x="618" y="1530"/>
                          </a:lnTo>
                          <a:lnTo>
                            <a:pt x="453" y="1516"/>
                          </a:lnTo>
                          <a:lnTo>
                            <a:pt x="297" y="1497"/>
                          </a:lnTo>
                          <a:lnTo>
                            <a:pt x="146" y="1473"/>
                          </a:lnTo>
                          <a:lnTo>
                            <a:pt x="0" y="1445"/>
                          </a:lnTo>
                          <a:lnTo>
                            <a:pt x="484" y="1270"/>
                          </a:lnTo>
                          <a:lnTo>
                            <a:pt x="512" y="1257"/>
                          </a:lnTo>
                          <a:lnTo>
                            <a:pt x="531" y="1240"/>
                          </a:lnTo>
                          <a:lnTo>
                            <a:pt x="547" y="1219"/>
                          </a:lnTo>
                          <a:lnTo>
                            <a:pt x="554" y="1198"/>
                          </a:lnTo>
                          <a:lnTo>
                            <a:pt x="566" y="1084"/>
                          </a:lnTo>
                          <a:lnTo>
                            <a:pt x="498" y="1058"/>
                          </a:lnTo>
                          <a:lnTo>
                            <a:pt x="438" y="1030"/>
                          </a:lnTo>
                          <a:lnTo>
                            <a:pt x="384" y="997"/>
                          </a:lnTo>
                          <a:lnTo>
                            <a:pt x="337" y="962"/>
                          </a:lnTo>
                          <a:lnTo>
                            <a:pt x="297" y="924"/>
                          </a:lnTo>
                          <a:lnTo>
                            <a:pt x="264" y="882"/>
                          </a:lnTo>
                          <a:lnTo>
                            <a:pt x="238" y="840"/>
                          </a:lnTo>
                          <a:lnTo>
                            <a:pt x="215" y="795"/>
                          </a:lnTo>
                          <a:lnTo>
                            <a:pt x="200" y="748"/>
                          </a:lnTo>
                          <a:lnTo>
                            <a:pt x="189" y="700"/>
                          </a:lnTo>
                          <a:lnTo>
                            <a:pt x="148" y="688"/>
                          </a:lnTo>
                          <a:lnTo>
                            <a:pt x="113" y="670"/>
                          </a:lnTo>
                          <a:lnTo>
                            <a:pt x="87" y="648"/>
                          </a:lnTo>
                          <a:lnTo>
                            <a:pt x="70" y="622"/>
                          </a:lnTo>
                          <a:lnTo>
                            <a:pt x="63" y="592"/>
                          </a:lnTo>
                          <a:lnTo>
                            <a:pt x="66" y="563"/>
                          </a:lnTo>
                          <a:lnTo>
                            <a:pt x="87" y="495"/>
                          </a:lnTo>
                          <a:lnTo>
                            <a:pt x="101" y="465"/>
                          </a:lnTo>
                          <a:lnTo>
                            <a:pt x="125" y="439"/>
                          </a:lnTo>
                          <a:lnTo>
                            <a:pt x="156" y="417"/>
                          </a:lnTo>
                          <a:lnTo>
                            <a:pt x="193" y="397"/>
                          </a:lnTo>
                          <a:lnTo>
                            <a:pt x="235" y="382"/>
                          </a:lnTo>
                          <a:lnTo>
                            <a:pt x="264" y="323"/>
                          </a:lnTo>
                          <a:lnTo>
                            <a:pt x="302" y="269"/>
                          </a:lnTo>
                          <a:lnTo>
                            <a:pt x="346" y="219"/>
                          </a:lnTo>
                          <a:lnTo>
                            <a:pt x="370" y="194"/>
                          </a:lnTo>
                          <a:lnTo>
                            <a:pt x="391" y="175"/>
                          </a:lnTo>
                          <a:lnTo>
                            <a:pt x="406" y="161"/>
                          </a:lnTo>
                          <a:lnTo>
                            <a:pt x="418" y="149"/>
                          </a:lnTo>
                          <a:lnTo>
                            <a:pt x="427" y="137"/>
                          </a:lnTo>
                          <a:lnTo>
                            <a:pt x="432" y="125"/>
                          </a:lnTo>
                          <a:lnTo>
                            <a:pt x="434" y="109"/>
                          </a:lnTo>
                          <a:lnTo>
                            <a:pt x="432" y="90"/>
                          </a:lnTo>
                          <a:lnTo>
                            <a:pt x="431" y="66"/>
                          </a:lnTo>
                          <a:lnTo>
                            <a:pt x="425" y="36"/>
                          </a:lnTo>
                          <a:lnTo>
                            <a:pt x="425" y="10"/>
                          </a:lnTo>
                          <a:lnTo>
                            <a:pt x="429" y="5"/>
                          </a:lnTo>
                          <a:lnTo>
                            <a:pt x="438" y="1"/>
                          </a:lnTo>
                          <a:lnTo>
                            <a:pt x="45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</p:grpSp>
          </p:grpSp>
          <p:grpSp>
            <p:nvGrpSpPr>
              <p:cNvPr id="173" name="Group 172"/>
              <p:cNvGrpSpPr/>
              <p:nvPr/>
            </p:nvGrpSpPr>
            <p:grpSpPr>
              <a:xfrm>
                <a:off x="4131201" y="1609164"/>
                <a:ext cx="1360368" cy="1377676"/>
                <a:chOff x="4930120" y="2249623"/>
                <a:chExt cx="1396691" cy="1414462"/>
              </a:xfrm>
            </p:grpSpPr>
            <p:grpSp>
              <p:nvGrpSpPr>
                <p:cNvPr id="174" name="Group 173"/>
                <p:cNvGrpSpPr/>
                <p:nvPr/>
              </p:nvGrpSpPr>
              <p:grpSpPr>
                <a:xfrm>
                  <a:off x="4930120" y="2249623"/>
                  <a:ext cx="1396691" cy="1353272"/>
                  <a:chOff x="6019801" y="195870"/>
                  <a:chExt cx="8751887" cy="8479818"/>
                </a:xfrm>
              </p:grpSpPr>
              <p:sp>
                <p:nvSpPr>
                  <p:cNvPr id="176" name="Freeform 175"/>
                  <p:cNvSpPr>
                    <a:spLocks/>
                  </p:cNvSpPr>
                  <p:nvPr/>
                </p:nvSpPr>
                <p:spPr bwMode="auto">
                  <a:xfrm>
                    <a:off x="8639724" y="373943"/>
                    <a:ext cx="1756813" cy="1367547"/>
                  </a:xfrm>
                  <a:custGeom>
                    <a:avLst/>
                    <a:gdLst>
                      <a:gd name="T0" fmla="*/ 0 w 2067"/>
                      <a:gd name="T1" fmla="*/ 0 h 1609"/>
                      <a:gd name="T2" fmla="*/ 460 w 2067"/>
                      <a:gd name="T3" fmla="*/ 0 h 1609"/>
                      <a:gd name="T4" fmla="*/ 590 w 2067"/>
                      <a:gd name="T5" fmla="*/ 5 h 1609"/>
                      <a:gd name="T6" fmla="*/ 720 w 2067"/>
                      <a:gd name="T7" fmla="*/ 21 h 1609"/>
                      <a:gd name="T8" fmla="*/ 845 w 2067"/>
                      <a:gd name="T9" fmla="*/ 47 h 1609"/>
                      <a:gd name="T10" fmla="*/ 967 w 2067"/>
                      <a:gd name="T11" fmla="*/ 81 h 1609"/>
                      <a:gd name="T12" fmla="*/ 1084 w 2067"/>
                      <a:gd name="T13" fmla="*/ 126 h 1609"/>
                      <a:gd name="T14" fmla="*/ 1198 w 2067"/>
                      <a:gd name="T15" fmla="*/ 179 h 1609"/>
                      <a:gd name="T16" fmla="*/ 1305 w 2067"/>
                      <a:gd name="T17" fmla="*/ 241 h 1609"/>
                      <a:gd name="T18" fmla="*/ 1408 w 2067"/>
                      <a:gd name="T19" fmla="*/ 310 h 1609"/>
                      <a:gd name="T20" fmla="*/ 1504 w 2067"/>
                      <a:gd name="T21" fmla="*/ 387 h 1609"/>
                      <a:gd name="T22" fmla="*/ 1595 w 2067"/>
                      <a:gd name="T23" fmla="*/ 471 h 1609"/>
                      <a:gd name="T24" fmla="*/ 1680 w 2067"/>
                      <a:gd name="T25" fmla="*/ 561 h 1609"/>
                      <a:gd name="T26" fmla="*/ 1756 w 2067"/>
                      <a:gd name="T27" fmla="*/ 659 h 1609"/>
                      <a:gd name="T28" fmla="*/ 1825 w 2067"/>
                      <a:gd name="T29" fmla="*/ 761 h 1609"/>
                      <a:gd name="T30" fmla="*/ 1886 w 2067"/>
                      <a:gd name="T31" fmla="*/ 870 h 1609"/>
                      <a:gd name="T32" fmla="*/ 1941 w 2067"/>
                      <a:gd name="T33" fmla="*/ 982 h 1609"/>
                      <a:gd name="T34" fmla="*/ 1984 w 2067"/>
                      <a:gd name="T35" fmla="*/ 1100 h 1609"/>
                      <a:gd name="T36" fmla="*/ 2020 w 2067"/>
                      <a:gd name="T37" fmla="*/ 1223 h 1609"/>
                      <a:gd name="T38" fmla="*/ 2046 w 2067"/>
                      <a:gd name="T39" fmla="*/ 1348 h 1609"/>
                      <a:gd name="T40" fmla="*/ 2062 w 2067"/>
                      <a:gd name="T41" fmla="*/ 1477 h 1609"/>
                      <a:gd name="T42" fmla="*/ 2067 w 2067"/>
                      <a:gd name="T43" fmla="*/ 1609 h 1609"/>
                      <a:gd name="T44" fmla="*/ 1607 w 2067"/>
                      <a:gd name="T45" fmla="*/ 1609 h 1609"/>
                      <a:gd name="T46" fmla="*/ 1475 w 2067"/>
                      <a:gd name="T47" fmla="*/ 1604 h 1609"/>
                      <a:gd name="T48" fmla="*/ 1347 w 2067"/>
                      <a:gd name="T49" fmla="*/ 1587 h 1609"/>
                      <a:gd name="T50" fmla="*/ 1220 w 2067"/>
                      <a:gd name="T51" fmla="*/ 1562 h 1609"/>
                      <a:gd name="T52" fmla="*/ 1099 w 2067"/>
                      <a:gd name="T53" fmla="*/ 1527 h 1609"/>
                      <a:gd name="T54" fmla="*/ 981 w 2067"/>
                      <a:gd name="T55" fmla="*/ 1482 h 1609"/>
                      <a:gd name="T56" fmla="*/ 869 w 2067"/>
                      <a:gd name="T57" fmla="*/ 1430 h 1609"/>
                      <a:gd name="T58" fmla="*/ 760 w 2067"/>
                      <a:gd name="T59" fmla="*/ 1368 h 1609"/>
                      <a:gd name="T60" fmla="*/ 657 w 2067"/>
                      <a:gd name="T61" fmla="*/ 1299 h 1609"/>
                      <a:gd name="T62" fmla="*/ 561 w 2067"/>
                      <a:gd name="T63" fmla="*/ 1221 h 1609"/>
                      <a:gd name="T64" fmla="*/ 471 w 2067"/>
                      <a:gd name="T65" fmla="*/ 1138 h 1609"/>
                      <a:gd name="T66" fmla="*/ 387 w 2067"/>
                      <a:gd name="T67" fmla="*/ 1047 h 1609"/>
                      <a:gd name="T68" fmla="*/ 309 w 2067"/>
                      <a:gd name="T69" fmla="*/ 949 h 1609"/>
                      <a:gd name="T70" fmla="*/ 241 w 2067"/>
                      <a:gd name="T71" fmla="*/ 848 h 1609"/>
                      <a:gd name="T72" fmla="*/ 179 w 2067"/>
                      <a:gd name="T73" fmla="*/ 739 h 1609"/>
                      <a:gd name="T74" fmla="*/ 127 w 2067"/>
                      <a:gd name="T75" fmla="*/ 627 h 1609"/>
                      <a:gd name="T76" fmla="*/ 81 w 2067"/>
                      <a:gd name="T77" fmla="*/ 509 h 1609"/>
                      <a:gd name="T78" fmla="*/ 47 w 2067"/>
                      <a:gd name="T79" fmla="*/ 386 h 1609"/>
                      <a:gd name="T80" fmla="*/ 22 w 2067"/>
                      <a:gd name="T81" fmla="*/ 261 h 1609"/>
                      <a:gd name="T82" fmla="*/ 5 w 2067"/>
                      <a:gd name="T83" fmla="*/ 132 h 1609"/>
                      <a:gd name="T84" fmla="*/ 0 w 2067"/>
                      <a:gd name="T85" fmla="*/ 0 h 160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067" h="1609">
                        <a:moveTo>
                          <a:pt x="0" y="0"/>
                        </a:moveTo>
                        <a:lnTo>
                          <a:pt x="460" y="0"/>
                        </a:lnTo>
                        <a:lnTo>
                          <a:pt x="590" y="5"/>
                        </a:lnTo>
                        <a:lnTo>
                          <a:pt x="720" y="21"/>
                        </a:lnTo>
                        <a:lnTo>
                          <a:pt x="845" y="47"/>
                        </a:lnTo>
                        <a:lnTo>
                          <a:pt x="967" y="81"/>
                        </a:lnTo>
                        <a:lnTo>
                          <a:pt x="1084" y="126"/>
                        </a:lnTo>
                        <a:lnTo>
                          <a:pt x="1198" y="179"/>
                        </a:lnTo>
                        <a:lnTo>
                          <a:pt x="1305" y="241"/>
                        </a:lnTo>
                        <a:lnTo>
                          <a:pt x="1408" y="310"/>
                        </a:lnTo>
                        <a:lnTo>
                          <a:pt x="1504" y="387"/>
                        </a:lnTo>
                        <a:lnTo>
                          <a:pt x="1595" y="471"/>
                        </a:lnTo>
                        <a:lnTo>
                          <a:pt x="1680" y="561"/>
                        </a:lnTo>
                        <a:lnTo>
                          <a:pt x="1756" y="659"/>
                        </a:lnTo>
                        <a:lnTo>
                          <a:pt x="1825" y="761"/>
                        </a:lnTo>
                        <a:lnTo>
                          <a:pt x="1886" y="870"/>
                        </a:lnTo>
                        <a:lnTo>
                          <a:pt x="1941" y="982"/>
                        </a:lnTo>
                        <a:lnTo>
                          <a:pt x="1984" y="1100"/>
                        </a:lnTo>
                        <a:lnTo>
                          <a:pt x="2020" y="1223"/>
                        </a:lnTo>
                        <a:lnTo>
                          <a:pt x="2046" y="1348"/>
                        </a:lnTo>
                        <a:lnTo>
                          <a:pt x="2062" y="1477"/>
                        </a:lnTo>
                        <a:lnTo>
                          <a:pt x="2067" y="1609"/>
                        </a:lnTo>
                        <a:lnTo>
                          <a:pt x="1607" y="1609"/>
                        </a:lnTo>
                        <a:lnTo>
                          <a:pt x="1475" y="1604"/>
                        </a:lnTo>
                        <a:lnTo>
                          <a:pt x="1347" y="1587"/>
                        </a:lnTo>
                        <a:lnTo>
                          <a:pt x="1220" y="1562"/>
                        </a:lnTo>
                        <a:lnTo>
                          <a:pt x="1099" y="1527"/>
                        </a:lnTo>
                        <a:lnTo>
                          <a:pt x="981" y="1482"/>
                        </a:lnTo>
                        <a:lnTo>
                          <a:pt x="869" y="1430"/>
                        </a:lnTo>
                        <a:lnTo>
                          <a:pt x="760" y="1368"/>
                        </a:lnTo>
                        <a:lnTo>
                          <a:pt x="657" y="1299"/>
                        </a:lnTo>
                        <a:lnTo>
                          <a:pt x="561" y="1221"/>
                        </a:lnTo>
                        <a:lnTo>
                          <a:pt x="471" y="1138"/>
                        </a:lnTo>
                        <a:lnTo>
                          <a:pt x="387" y="1047"/>
                        </a:lnTo>
                        <a:lnTo>
                          <a:pt x="309" y="949"/>
                        </a:lnTo>
                        <a:lnTo>
                          <a:pt x="241" y="848"/>
                        </a:lnTo>
                        <a:lnTo>
                          <a:pt x="179" y="739"/>
                        </a:lnTo>
                        <a:lnTo>
                          <a:pt x="127" y="627"/>
                        </a:lnTo>
                        <a:lnTo>
                          <a:pt x="81" y="509"/>
                        </a:lnTo>
                        <a:lnTo>
                          <a:pt x="47" y="386"/>
                        </a:lnTo>
                        <a:lnTo>
                          <a:pt x="22" y="261"/>
                        </a:lnTo>
                        <a:lnTo>
                          <a:pt x="5" y="13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7E3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77" name="Freeform 176"/>
                  <p:cNvSpPr>
                    <a:spLocks/>
                  </p:cNvSpPr>
                  <p:nvPr/>
                </p:nvSpPr>
                <p:spPr bwMode="auto">
                  <a:xfrm>
                    <a:off x="6019801" y="2835275"/>
                    <a:ext cx="4376735" cy="3651250"/>
                  </a:xfrm>
                  <a:custGeom>
                    <a:avLst/>
                    <a:gdLst>
                      <a:gd name="T0" fmla="*/ 0 w 2757"/>
                      <a:gd name="T1" fmla="*/ 0 h 2300"/>
                      <a:gd name="T2" fmla="*/ 460 w 2757"/>
                      <a:gd name="T3" fmla="*/ 0 h 2300"/>
                      <a:gd name="T4" fmla="*/ 625 w 2757"/>
                      <a:gd name="T5" fmla="*/ 7 h 2300"/>
                      <a:gd name="T6" fmla="*/ 786 w 2757"/>
                      <a:gd name="T7" fmla="*/ 23 h 2300"/>
                      <a:gd name="T8" fmla="*/ 942 w 2757"/>
                      <a:gd name="T9" fmla="*/ 51 h 2300"/>
                      <a:gd name="T10" fmla="*/ 1095 w 2757"/>
                      <a:gd name="T11" fmla="*/ 90 h 2300"/>
                      <a:gd name="T12" fmla="*/ 1246 w 2757"/>
                      <a:gd name="T13" fmla="*/ 138 h 2300"/>
                      <a:gd name="T14" fmla="*/ 1391 w 2757"/>
                      <a:gd name="T15" fmla="*/ 197 h 2300"/>
                      <a:gd name="T16" fmla="*/ 1530 w 2757"/>
                      <a:gd name="T17" fmla="*/ 264 h 2300"/>
                      <a:gd name="T18" fmla="*/ 1664 w 2757"/>
                      <a:gd name="T19" fmla="*/ 341 h 2300"/>
                      <a:gd name="T20" fmla="*/ 1791 w 2757"/>
                      <a:gd name="T21" fmla="*/ 426 h 2300"/>
                      <a:gd name="T22" fmla="*/ 1914 w 2757"/>
                      <a:gd name="T23" fmla="*/ 520 h 2300"/>
                      <a:gd name="T24" fmla="*/ 2030 w 2757"/>
                      <a:gd name="T25" fmla="*/ 621 h 2300"/>
                      <a:gd name="T26" fmla="*/ 2136 w 2757"/>
                      <a:gd name="T27" fmla="*/ 728 h 2300"/>
                      <a:gd name="T28" fmla="*/ 2238 w 2757"/>
                      <a:gd name="T29" fmla="*/ 844 h 2300"/>
                      <a:gd name="T30" fmla="*/ 2332 w 2757"/>
                      <a:gd name="T31" fmla="*/ 968 h 2300"/>
                      <a:gd name="T32" fmla="*/ 2417 w 2757"/>
                      <a:gd name="T33" fmla="*/ 1094 h 2300"/>
                      <a:gd name="T34" fmla="*/ 2493 w 2757"/>
                      <a:gd name="T35" fmla="*/ 1229 h 2300"/>
                      <a:gd name="T36" fmla="*/ 2560 w 2757"/>
                      <a:gd name="T37" fmla="*/ 1368 h 2300"/>
                      <a:gd name="T38" fmla="*/ 2618 w 2757"/>
                      <a:gd name="T39" fmla="*/ 1513 h 2300"/>
                      <a:gd name="T40" fmla="*/ 2667 w 2757"/>
                      <a:gd name="T41" fmla="*/ 1664 h 2300"/>
                      <a:gd name="T42" fmla="*/ 2705 w 2757"/>
                      <a:gd name="T43" fmla="*/ 1818 h 2300"/>
                      <a:gd name="T44" fmla="*/ 2734 w 2757"/>
                      <a:gd name="T45" fmla="*/ 1974 h 2300"/>
                      <a:gd name="T46" fmla="*/ 2750 w 2757"/>
                      <a:gd name="T47" fmla="*/ 2135 h 2300"/>
                      <a:gd name="T48" fmla="*/ 2757 w 2757"/>
                      <a:gd name="T49" fmla="*/ 2300 h 2300"/>
                      <a:gd name="T50" fmla="*/ 2297 w 2757"/>
                      <a:gd name="T51" fmla="*/ 2300 h 2300"/>
                      <a:gd name="T52" fmla="*/ 2133 w 2757"/>
                      <a:gd name="T53" fmla="*/ 2294 h 2300"/>
                      <a:gd name="T54" fmla="*/ 1972 w 2757"/>
                      <a:gd name="T55" fmla="*/ 2276 h 2300"/>
                      <a:gd name="T56" fmla="*/ 1814 w 2757"/>
                      <a:gd name="T57" fmla="*/ 2249 h 2300"/>
                      <a:gd name="T58" fmla="*/ 1662 w 2757"/>
                      <a:gd name="T59" fmla="*/ 2211 h 2300"/>
                      <a:gd name="T60" fmla="*/ 1512 w 2757"/>
                      <a:gd name="T61" fmla="*/ 2162 h 2300"/>
                      <a:gd name="T62" fmla="*/ 1367 w 2757"/>
                      <a:gd name="T63" fmla="*/ 2104 h 2300"/>
                      <a:gd name="T64" fmla="*/ 1228 w 2757"/>
                      <a:gd name="T65" fmla="*/ 2035 h 2300"/>
                      <a:gd name="T66" fmla="*/ 1094 w 2757"/>
                      <a:gd name="T67" fmla="*/ 1959 h 2300"/>
                      <a:gd name="T68" fmla="*/ 965 w 2757"/>
                      <a:gd name="T69" fmla="*/ 1874 h 2300"/>
                      <a:gd name="T70" fmla="*/ 844 w 2757"/>
                      <a:gd name="T71" fmla="*/ 1781 h 2300"/>
                      <a:gd name="T72" fmla="*/ 728 w 2757"/>
                      <a:gd name="T73" fmla="*/ 1680 h 2300"/>
                      <a:gd name="T74" fmla="*/ 619 w 2757"/>
                      <a:gd name="T75" fmla="*/ 1571 h 2300"/>
                      <a:gd name="T76" fmla="*/ 520 w 2757"/>
                      <a:gd name="T77" fmla="*/ 1455 h 2300"/>
                      <a:gd name="T78" fmla="*/ 426 w 2757"/>
                      <a:gd name="T79" fmla="*/ 1334 h 2300"/>
                      <a:gd name="T80" fmla="*/ 341 w 2757"/>
                      <a:gd name="T81" fmla="*/ 1205 h 2300"/>
                      <a:gd name="T82" fmla="*/ 264 w 2757"/>
                      <a:gd name="T83" fmla="*/ 1071 h 2300"/>
                      <a:gd name="T84" fmla="*/ 198 w 2757"/>
                      <a:gd name="T85" fmla="*/ 931 h 2300"/>
                      <a:gd name="T86" fmla="*/ 138 w 2757"/>
                      <a:gd name="T87" fmla="*/ 786 h 2300"/>
                      <a:gd name="T88" fmla="*/ 91 w 2757"/>
                      <a:gd name="T89" fmla="*/ 638 h 2300"/>
                      <a:gd name="T90" fmla="*/ 51 w 2757"/>
                      <a:gd name="T91" fmla="*/ 484 h 2300"/>
                      <a:gd name="T92" fmla="*/ 24 w 2757"/>
                      <a:gd name="T93" fmla="*/ 326 h 2300"/>
                      <a:gd name="T94" fmla="*/ 7 w 2757"/>
                      <a:gd name="T95" fmla="*/ 165 h 2300"/>
                      <a:gd name="T96" fmla="*/ 0 w 2757"/>
                      <a:gd name="T97" fmla="*/ 0 h 23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2757" h="2300">
                        <a:moveTo>
                          <a:pt x="0" y="0"/>
                        </a:moveTo>
                        <a:lnTo>
                          <a:pt x="460" y="0"/>
                        </a:lnTo>
                        <a:lnTo>
                          <a:pt x="625" y="7"/>
                        </a:lnTo>
                        <a:lnTo>
                          <a:pt x="786" y="23"/>
                        </a:lnTo>
                        <a:lnTo>
                          <a:pt x="942" y="51"/>
                        </a:lnTo>
                        <a:lnTo>
                          <a:pt x="1095" y="90"/>
                        </a:lnTo>
                        <a:lnTo>
                          <a:pt x="1246" y="138"/>
                        </a:lnTo>
                        <a:lnTo>
                          <a:pt x="1391" y="197"/>
                        </a:lnTo>
                        <a:lnTo>
                          <a:pt x="1530" y="264"/>
                        </a:lnTo>
                        <a:lnTo>
                          <a:pt x="1664" y="341"/>
                        </a:lnTo>
                        <a:lnTo>
                          <a:pt x="1791" y="426"/>
                        </a:lnTo>
                        <a:lnTo>
                          <a:pt x="1914" y="520"/>
                        </a:lnTo>
                        <a:lnTo>
                          <a:pt x="2030" y="621"/>
                        </a:lnTo>
                        <a:lnTo>
                          <a:pt x="2136" y="728"/>
                        </a:lnTo>
                        <a:lnTo>
                          <a:pt x="2238" y="844"/>
                        </a:lnTo>
                        <a:lnTo>
                          <a:pt x="2332" y="968"/>
                        </a:lnTo>
                        <a:lnTo>
                          <a:pt x="2417" y="1094"/>
                        </a:lnTo>
                        <a:lnTo>
                          <a:pt x="2493" y="1229"/>
                        </a:lnTo>
                        <a:lnTo>
                          <a:pt x="2560" y="1368"/>
                        </a:lnTo>
                        <a:lnTo>
                          <a:pt x="2618" y="1513"/>
                        </a:lnTo>
                        <a:lnTo>
                          <a:pt x="2667" y="1664"/>
                        </a:lnTo>
                        <a:lnTo>
                          <a:pt x="2705" y="1818"/>
                        </a:lnTo>
                        <a:lnTo>
                          <a:pt x="2734" y="1974"/>
                        </a:lnTo>
                        <a:lnTo>
                          <a:pt x="2750" y="2135"/>
                        </a:lnTo>
                        <a:lnTo>
                          <a:pt x="2757" y="2300"/>
                        </a:lnTo>
                        <a:lnTo>
                          <a:pt x="2297" y="2300"/>
                        </a:lnTo>
                        <a:lnTo>
                          <a:pt x="2133" y="2294"/>
                        </a:lnTo>
                        <a:lnTo>
                          <a:pt x="1972" y="2276"/>
                        </a:lnTo>
                        <a:lnTo>
                          <a:pt x="1814" y="2249"/>
                        </a:lnTo>
                        <a:lnTo>
                          <a:pt x="1662" y="2211"/>
                        </a:lnTo>
                        <a:lnTo>
                          <a:pt x="1512" y="2162"/>
                        </a:lnTo>
                        <a:lnTo>
                          <a:pt x="1367" y="2104"/>
                        </a:lnTo>
                        <a:lnTo>
                          <a:pt x="1228" y="2035"/>
                        </a:lnTo>
                        <a:lnTo>
                          <a:pt x="1094" y="1959"/>
                        </a:lnTo>
                        <a:lnTo>
                          <a:pt x="965" y="1874"/>
                        </a:lnTo>
                        <a:lnTo>
                          <a:pt x="844" y="1781"/>
                        </a:lnTo>
                        <a:lnTo>
                          <a:pt x="728" y="1680"/>
                        </a:lnTo>
                        <a:lnTo>
                          <a:pt x="619" y="1571"/>
                        </a:lnTo>
                        <a:lnTo>
                          <a:pt x="520" y="1455"/>
                        </a:lnTo>
                        <a:lnTo>
                          <a:pt x="426" y="1334"/>
                        </a:lnTo>
                        <a:lnTo>
                          <a:pt x="341" y="1205"/>
                        </a:lnTo>
                        <a:lnTo>
                          <a:pt x="264" y="1071"/>
                        </a:lnTo>
                        <a:lnTo>
                          <a:pt x="198" y="931"/>
                        </a:lnTo>
                        <a:lnTo>
                          <a:pt x="138" y="786"/>
                        </a:lnTo>
                        <a:lnTo>
                          <a:pt x="91" y="638"/>
                        </a:lnTo>
                        <a:lnTo>
                          <a:pt x="51" y="484"/>
                        </a:lnTo>
                        <a:lnTo>
                          <a:pt x="24" y="326"/>
                        </a:lnTo>
                        <a:lnTo>
                          <a:pt x="7" y="16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7E3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78" name="Rectangle 177"/>
                  <p:cNvSpPr>
                    <a:spLocks noChangeArrowheads="1"/>
                  </p:cNvSpPr>
                  <p:nvPr/>
                </p:nvSpPr>
                <p:spPr bwMode="auto">
                  <a:xfrm>
                    <a:off x="10031415" y="1528761"/>
                    <a:ext cx="727077" cy="7146927"/>
                  </a:xfrm>
                  <a:prstGeom prst="rect">
                    <a:avLst/>
                  </a:prstGeom>
                  <a:solidFill>
                    <a:srgbClr val="50BA00"/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79" name="Freeform 178"/>
                  <p:cNvSpPr>
                    <a:spLocks/>
                  </p:cNvSpPr>
                  <p:nvPr/>
                </p:nvSpPr>
                <p:spPr bwMode="auto">
                  <a:xfrm>
                    <a:off x="10396537" y="195870"/>
                    <a:ext cx="1984616" cy="1545621"/>
                  </a:xfrm>
                  <a:custGeom>
                    <a:avLst/>
                    <a:gdLst>
                      <a:gd name="T0" fmla="*/ 1606 w 2066"/>
                      <a:gd name="T1" fmla="*/ 0 h 1609"/>
                      <a:gd name="T2" fmla="*/ 2066 w 2066"/>
                      <a:gd name="T3" fmla="*/ 0 h 1609"/>
                      <a:gd name="T4" fmla="*/ 2060 w 2066"/>
                      <a:gd name="T5" fmla="*/ 132 h 1609"/>
                      <a:gd name="T6" fmla="*/ 2046 w 2066"/>
                      <a:gd name="T7" fmla="*/ 261 h 1609"/>
                      <a:gd name="T8" fmla="*/ 2019 w 2066"/>
                      <a:gd name="T9" fmla="*/ 386 h 1609"/>
                      <a:gd name="T10" fmla="*/ 1984 w 2066"/>
                      <a:gd name="T11" fmla="*/ 509 h 1609"/>
                      <a:gd name="T12" fmla="*/ 1939 w 2066"/>
                      <a:gd name="T13" fmla="*/ 627 h 1609"/>
                      <a:gd name="T14" fmla="*/ 1887 w 2066"/>
                      <a:gd name="T15" fmla="*/ 739 h 1609"/>
                      <a:gd name="T16" fmla="*/ 1825 w 2066"/>
                      <a:gd name="T17" fmla="*/ 848 h 1609"/>
                      <a:gd name="T18" fmla="*/ 1756 w 2066"/>
                      <a:gd name="T19" fmla="*/ 949 h 1609"/>
                      <a:gd name="T20" fmla="*/ 1678 w 2066"/>
                      <a:gd name="T21" fmla="*/ 1047 h 1609"/>
                      <a:gd name="T22" fmla="*/ 1595 w 2066"/>
                      <a:gd name="T23" fmla="*/ 1138 h 1609"/>
                      <a:gd name="T24" fmla="*/ 1505 w 2066"/>
                      <a:gd name="T25" fmla="*/ 1221 h 1609"/>
                      <a:gd name="T26" fmla="*/ 1409 w 2066"/>
                      <a:gd name="T27" fmla="*/ 1299 h 1609"/>
                      <a:gd name="T28" fmla="*/ 1306 w 2066"/>
                      <a:gd name="T29" fmla="*/ 1368 h 1609"/>
                      <a:gd name="T30" fmla="*/ 1197 w 2066"/>
                      <a:gd name="T31" fmla="*/ 1430 h 1609"/>
                      <a:gd name="T32" fmla="*/ 1085 w 2066"/>
                      <a:gd name="T33" fmla="*/ 1482 h 1609"/>
                      <a:gd name="T34" fmla="*/ 967 w 2066"/>
                      <a:gd name="T35" fmla="*/ 1527 h 1609"/>
                      <a:gd name="T36" fmla="*/ 846 w 2066"/>
                      <a:gd name="T37" fmla="*/ 1562 h 1609"/>
                      <a:gd name="T38" fmla="*/ 719 w 2066"/>
                      <a:gd name="T39" fmla="*/ 1587 h 1609"/>
                      <a:gd name="T40" fmla="*/ 590 w 2066"/>
                      <a:gd name="T41" fmla="*/ 1604 h 1609"/>
                      <a:gd name="T42" fmla="*/ 458 w 2066"/>
                      <a:gd name="T43" fmla="*/ 1609 h 1609"/>
                      <a:gd name="T44" fmla="*/ 0 w 2066"/>
                      <a:gd name="T45" fmla="*/ 1609 h 1609"/>
                      <a:gd name="T46" fmla="*/ 4 w 2066"/>
                      <a:gd name="T47" fmla="*/ 1477 h 1609"/>
                      <a:gd name="T48" fmla="*/ 20 w 2066"/>
                      <a:gd name="T49" fmla="*/ 1348 h 1609"/>
                      <a:gd name="T50" fmla="*/ 46 w 2066"/>
                      <a:gd name="T51" fmla="*/ 1223 h 1609"/>
                      <a:gd name="T52" fmla="*/ 82 w 2066"/>
                      <a:gd name="T53" fmla="*/ 1100 h 1609"/>
                      <a:gd name="T54" fmla="*/ 125 w 2066"/>
                      <a:gd name="T55" fmla="*/ 982 h 1609"/>
                      <a:gd name="T56" fmla="*/ 180 w 2066"/>
                      <a:gd name="T57" fmla="*/ 870 h 1609"/>
                      <a:gd name="T58" fmla="*/ 241 w 2066"/>
                      <a:gd name="T59" fmla="*/ 761 h 1609"/>
                      <a:gd name="T60" fmla="*/ 310 w 2066"/>
                      <a:gd name="T61" fmla="*/ 659 h 1609"/>
                      <a:gd name="T62" fmla="*/ 386 w 2066"/>
                      <a:gd name="T63" fmla="*/ 561 h 1609"/>
                      <a:gd name="T64" fmla="*/ 471 w 2066"/>
                      <a:gd name="T65" fmla="*/ 471 h 1609"/>
                      <a:gd name="T66" fmla="*/ 561 w 2066"/>
                      <a:gd name="T67" fmla="*/ 387 h 1609"/>
                      <a:gd name="T68" fmla="*/ 657 w 2066"/>
                      <a:gd name="T69" fmla="*/ 310 h 1609"/>
                      <a:gd name="T70" fmla="*/ 761 w 2066"/>
                      <a:gd name="T71" fmla="*/ 241 h 1609"/>
                      <a:gd name="T72" fmla="*/ 867 w 2066"/>
                      <a:gd name="T73" fmla="*/ 179 h 1609"/>
                      <a:gd name="T74" fmla="*/ 981 w 2066"/>
                      <a:gd name="T75" fmla="*/ 126 h 1609"/>
                      <a:gd name="T76" fmla="*/ 1099 w 2066"/>
                      <a:gd name="T77" fmla="*/ 81 h 1609"/>
                      <a:gd name="T78" fmla="*/ 1220 w 2066"/>
                      <a:gd name="T79" fmla="*/ 47 h 1609"/>
                      <a:gd name="T80" fmla="*/ 1345 w 2066"/>
                      <a:gd name="T81" fmla="*/ 21 h 1609"/>
                      <a:gd name="T82" fmla="*/ 1476 w 2066"/>
                      <a:gd name="T83" fmla="*/ 5 h 1609"/>
                      <a:gd name="T84" fmla="*/ 1606 w 2066"/>
                      <a:gd name="T85" fmla="*/ 0 h 160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066" h="1609">
                        <a:moveTo>
                          <a:pt x="1606" y="0"/>
                        </a:moveTo>
                        <a:lnTo>
                          <a:pt x="2066" y="0"/>
                        </a:lnTo>
                        <a:lnTo>
                          <a:pt x="2060" y="132"/>
                        </a:lnTo>
                        <a:lnTo>
                          <a:pt x="2046" y="261"/>
                        </a:lnTo>
                        <a:lnTo>
                          <a:pt x="2019" y="386"/>
                        </a:lnTo>
                        <a:lnTo>
                          <a:pt x="1984" y="509"/>
                        </a:lnTo>
                        <a:lnTo>
                          <a:pt x="1939" y="627"/>
                        </a:lnTo>
                        <a:lnTo>
                          <a:pt x="1887" y="739"/>
                        </a:lnTo>
                        <a:lnTo>
                          <a:pt x="1825" y="848"/>
                        </a:lnTo>
                        <a:lnTo>
                          <a:pt x="1756" y="949"/>
                        </a:lnTo>
                        <a:lnTo>
                          <a:pt x="1678" y="1047"/>
                        </a:lnTo>
                        <a:lnTo>
                          <a:pt x="1595" y="1138"/>
                        </a:lnTo>
                        <a:lnTo>
                          <a:pt x="1505" y="1221"/>
                        </a:lnTo>
                        <a:lnTo>
                          <a:pt x="1409" y="1299"/>
                        </a:lnTo>
                        <a:lnTo>
                          <a:pt x="1306" y="1368"/>
                        </a:lnTo>
                        <a:lnTo>
                          <a:pt x="1197" y="1430"/>
                        </a:lnTo>
                        <a:lnTo>
                          <a:pt x="1085" y="1482"/>
                        </a:lnTo>
                        <a:lnTo>
                          <a:pt x="967" y="1527"/>
                        </a:lnTo>
                        <a:lnTo>
                          <a:pt x="846" y="1562"/>
                        </a:lnTo>
                        <a:lnTo>
                          <a:pt x="719" y="1587"/>
                        </a:lnTo>
                        <a:lnTo>
                          <a:pt x="590" y="1604"/>
                        </a:lnTo>
                        <a:lnTo>
                          <a:pt x="458" y="1609"/>
                        </a:lnTo>
                        <a:lnTo>
                          <a:pt x="0" y="1609"/>
                        </a:lnTo>
                        <a:lnTo>
                          <a:pt x="4" y="1477"/>
                        </a:lnTo>
                        <a:lnTo>
                          <a:pt x="20" y="1348"/>
                        </a:lnTo>
                        <a:lnTo>
                          <a:pt x="46" y="1223"/>
                        </a:lnTo>
                        <a:lnTo>
                          <a:pt x="82" y="1100"/>
                        </a:lnTo>
                        <a:lnTo>
                          <a:pt x="125" y="982"/>
                        </a:lnTo>
                        <a:lnTo>
                          <a:pt x="180" y="870"/>
                        </a:lnTo>
                        <a:lnTo>
                          <a:pt x="241" y="761"/>
                        </a:lnTo>
                        <a:lnTo>
                          <a:pt x="310" y="659"/>
                        </a:lnTo>
                        <a:lnTo>
                          <a:pt x="386" y="561"/>
                        </a:lnTo>
                        <a:lnTo>
                          <a:pt x="471" y="471"/>
                        </a:lnTo>
                        <a:lnTo>
                          <a:pt x="561" y="387"/>
                        </a:lnTo>
                        <a:lnTo>
                          <a:pt x="657" y="310"/>
                        </a:lnTo>
                        <a:lnTo>
                          <a:pt x="761" y="241"/>
                        </a:lnTo>
                        <a:lnTo>
                          <a:pt x="867" y="179"/>
                        </a:lnTo>
                        <a:lnTo>
                          <a:pt x="981" y="126"/>
                        </a:lnTo>
                        <a:lnTo>
                          <a:pt x="1099" y="81"/>
                        </a:lnTo>
                        <a:lnTo>
                          <a:pt x="1220" y="47"/>
                        </a:lnTo>
                        <a:lnTo>
                          <a:pt x="1345" y="21"/>
                        </a:lnTo>
                        <a:lnTo>
                          <a:pt x="1476" y="5"/>
                        </a:lnTo>
                        <a:lnTo>
                          <a:pt x="1606" y="0"/>
                        </a:lnTo>
                        <a:close/>
                      </a:path>
                    </a:pathLst>
                  </a:custGeom>
                  <a:solidFill>
                    <a:srgbClr val="50BA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80" name="Freeform 179"/>
                  <p:cNvSpPr>
                    <a:spLocks/>
                  </p:cNvSpPr>
                  <p:nvPr/>
                </p:nvSpPr>
                <p:spPr bwMode="auto">
                  <a:xfrm>
                    <a:off x="10396538" y="2835275"/>
                    <a:ext cx="4375150" cy="3651250"/>
                  </a:xfrm>
                  <a:custGeom>
                    <a:avLst/>
                    <a:gdLst>
                      <a:gd name="T0" fmla="*/ 2296 w 2756"/>
                      <a:gd name="T1" fmla="*/ 0 h 2300"/>
                      <a:gd name="T2" fmla="*/ 2756 w 2756"/>
                      <a:gd name="T3" fmla="*/ 0 h 2300"/>
                      <a:gd name="T4" fmla="*/ 2748 w 2756"/>
                      <a:gd name="T5" fmla="*/ 165 h 2300"/>
                      <a:gd name="T6" fmla="*/ 2732 w 2756"/>
                      <a:gd name="T7" fmla="*/ 326 h 2300"/>
                      <a:gd name="T8" fmla="*/ 2705 w 2756"/>
                      <a:gd name="T9" fmla="*/ 484 h 2300"/>
                      <a:gd name="T10" fmla="*/ 2665 w 2756"/>
                      <a:gd name="T11" fmla="*/ 638 h 2300"/>
                      <a:gd name="T12" fmla="*/ 2618 w 2756"/>
                      <a:gd name="T13" fmla="*/ 786 h 2300"/>
                      <a:gd name="T14" fmla="*/ 2558 w 2756"/>
                      <a:gd name="T15" fmla="*/ 931 h 2300"/>
                      <a:gd name="T16" fmla="*/ 2491 w 2756"/>
                      <a:gd name="T17" fmla="*/ 1071 h 2300"/>
                      <a:gd name="T18" fmla="*/ 2415 w 2756"/>
                      <a:gd name="T19" fmla="*/ 1205 h 2300"/>
                      <a:gd name="T20" fmla="*/ 2330 w 2756"/>
                      <a:gd name="T21" fmla="*/ 1334 h 2300"/>
                      <a:gd name="T22" fmla="*/ 2236 w 2756"/>
                      <a:gd name="T23" fmla="*/ 1455 h 2300"/>
                      <a:gd name="T24" fmla="*/ 2136 w 2756"/>
                      <a:gd name="T25" fmla="*/ 1571 h 2300"/>
                      <a:gd name="T26" fmla="*/ 2028 w 2756"/>
                      <a:gd name="T27" fmla="*/ 1680 h 2300"/>
                      <a:gd name="T28" fmla="*/ 1912 w 2756"/>
                      <a:gd name="T29" fmla="*/ 1781 h 2300"/>
                      <a:gd name="T30" fmla="*/ 1791 w 2756"/>
                      <a:gd name="T31" fmla="*/ 1874 h 2300"/>
                      <a:gd name="T32" fmla="*/ 1662 w 2756"/>
                      <a:gd name="T33" fmla="*/ 1959 h 2300"/>
                      <a:gd name="T34" fmla="*/ 1528 w 2756"/>
                      <a:gd name="T35" fmla="*/ 2035 h 2300"/>
                      <a:gd name="T36" fmla="*/ 1389 w 2756"/>
                      <a:gd name="T37" fmla="*/ 2104 h 2300"/>
                      <a:gd name="T38" fmla="*/ 1244 w 2756"/>
                      <a:gd name="T39" fmla="*/ 2162 h 2300"/>
                      <a:gd name="T40" fmla="*/ 1094 w 2756"/>
                      <a:gd name="T41" fmla="*/ 2211 h 2300"/>
                      <a:gd name="T42" fmla="*/ 942 w 2756"/>
                      <a:gd name="T43" fmla="*/ 2249 h 2300"/>
                      <a:gd name="T44" fmla="*/ 784 w 2756"/>
                      <a:gd name="T45" fmla="*/ 2276 h 2300"/>
                      <a:gd name="T46" fmla="*/ 623 w 2756"/>
                      <a:gd name="T47" fmla="*/ 2294 h 2300"/>
                      <a:gd name="T48" fmla="*/ 458 w 2756"/>
                      <a:gd name="T49" fmla="*/ 2300 h 2300"/>
                      <a:gd name="T50" fmla="*/ 0 w 2756"/>
                      <a:gd name="T51" fmla="*/ 2300 h 2300"/>
                      <a:gd name="T52" fmla="*/ 6 w 2756"/>
                      <a:gd name="T53" fmla="*/ 2135 h 2300"/>
                      <a:gd name="T54" fmla="*/ 22 w 2756"/>
                      <a:gd name="T55" fmla="*/ 1974 h 2300"/>
                      <a:gd name="T56" fmla="*/ 51 w 2756"/>
                      <a:gd name="T57" fmla="*/ 1818 h 2300"/>
                      <a:gd name="T58" fmla="*/ 89 w 2756"/>
                      <a:gd name="T59" fmla="*/ 1664 h 2300"/>
                      <a:gd name="T60" fmla="*/ 138 w 2756"/>
                      <a:gd name="T61" fmla="*/ 1513 h 2300"/>
                      <a:gd name="T62" fmla="*/ 196 w 2756"/>
                      <a:gd name="T63" fmla="*/ 1368 h 2300"/>
                      <a:gd name="T64" fmla="*/ 263 w 2756"/>
                      <a:gd name="T65" fmla="*/ 1229 h 2300"/>
                      <a:gd name="T66" fmla="*/ 339 w 2756"/>
                      <a:gd name="T67" fmla="*/ 1094 h 2300"/>
                      <a:gd name="T68" fmla="*/ 424 w 2756"/>
                      <a:gd name="T69" fmla="*/ 968 h 2300"/>
                      <a:gd name="T70" fmla="*/ 518 w 2756"/>
                      <a:gd name="T71" fmla="*/ 844 h 2300"/>
                      <a:gd name="T72" fmla="*/ 619 w 2756"/>
                      <a:gd name="T73" fmla="*/ 728 h 2300"/>
                      <a:gd name="T74" fmla="*/ 726 w 2756"/>
                      <a:gd name="T75" fmla="*/ 621 h 2300"/>
                      <a:gd name="T76" fmla="*/ 842 w 2756"/>
                      <a:gd name="T77" fmla="*/ 520 h 2300"/>
                      <a:gd name="T78" fmla="*/ 965 w 2756"/>
                      <a:gd name="T79" fmla="*/ 426 h 2300"/>
                      <a:gd name="T80" fmla="*/ 1092 w 2756"/>
                      <a:gd name="T81" fmla="*/ 341 h 2300"/>
                      <a:gd name="T82" fmla="*/ 1226 w 2756"/>
                      <a:gd name="T83" fmla="*/ 264 h 2300"/>
                      <a:gd name="T84" fmla="*/ 1367 w 2756"/>
                      <a:gd name="T85" fmla="*/ 197 h 2300"/>
                      <a:gd name="T86" fmla="*/ 1510 w 2756"/>
                      <a:gd name="T87" fmla="*/ 138 h 2300"/>
                      <a:gd name="T88" fmla="*/ 1660 w 2756"/>
                      <a:gd name="T89" fmla="*/ 90 h 2300"/>
                      <a:gd name="T90" fmla="*/ 1814 w 2756"/>
                      <a:gd name="T91" fmla="*/ 51 h 2300"/>
                      <a:gd name="T92" fmla="*/ 1972 w 2756"/>
                      <a:gd name="T93" fmla="*/ 23 h 2300"/>
                      <a:gd name="T94" fmla="*/ 2131 w 2756"/>
                      <a:gd name="T95" fmla="*/ 7 h 2300"/>
                      <a:gd name="T96" fmla="*/ 2296 w 2756"/>
                      <a:gd name="T97" fmla="*/ 0 h 23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2756" h="2300">
                        <a:moveTo>
                          <a:pt x="2296" y="0"/>
                        </a:moveTo>
                        <a:lnTo>
                          <a:pt x="2756" y="0"/>
                        </a:lnTo>
                        <a:lnTo>
                          <a:pt x="2748" y="165"/>
                        </a:lnTo>
                        <a:lnTo>
                          <a:pt x="2732" y="326"/>
                        </a:lnTo>
                        <a:lnTo>
                          <a:pt x="2705" y="484"/>
                        </a:lnTo>
                        <a:lnTo>
                          <a:pt x="2665" y="638"/>
                        </a:lnTo>
                        <a:lnTo>
                          <a:pt x="2618" y="786"/>
                        </a:lnTo>
                        <a:lnTo>
                          <a:pt x="2558" y="931"/>
                        </a:lnTo>
                        <a:lnTo>
                          <a:pt x="2491" y="1071"/>
                        </a:lnTo>
                        <a:lnTo>
                          <a:pt x="2415" y="1205"/>
                        </a:lnTo>
                        <a:lnTo>
                          <a:pt x="2330" y="1334"/>
                        </a:lnTo>
                        <a:lnTo>
                          <a:pt x="2236" y="1455"/>
                        </a:lnTo>
                        <a:lnTo>
                          <a:pt x="2136" y="1571"/>
                        </a:lnTo>
                        <a:lnTo>
                          <a:pt x="2028" y="1680"/>
                        </a:lnTo>
                        <a:lnTo>
                          <a:pt x="1912" y="1781"/>
                        </a:lnTo>
                        <a:lnTo>
                          <a:pt x="1791" y="1874"/>
                        </a:lnTo>
                        <a:lnTo>
                          <a:pt x="1662" y="1959"/>
                        </a:lnTo>
                        <a:lnTo>
                          <a:pt x="1528" y="2035"/>
                        </a:lnTo>
                        <a:lnTo>
                          <a:pt x="1389" y="2104"/>
                        </a:lnTo>
                        <a:lnTo>
                          <a:pt x="1244" y="2162"/>
                        </a:lnTo>
                        <a:lnTo>
                          <a:pt x="1094" y="2211"/>
                        </a:lnTo>
                        <a:lnTo>
                          <a:pt x="942" y="2249"/>
                        </a:lnTo>
                        <a:lnTo>
                          <a:pt x="784" y="2276"/>
                        </a:lnTo>
                        <a:lnTo>
                          <a:pt x="623" y="2294"/>
                        </a:lnTo>
                        <a:lnTo>
                          <a:pt x="458" y="2300"/>
                        </a:lnTo>
                        <a:lnTo>
                          <a:pt x="0" y="2300"/>
                        </a:lnTo>
                        <a:lnTo>
                          <a:pt x="6" y="2135"/>
                        </a:lnTo>
                        <a:lnTo>
                          <a:pt x="22" y="1974"/>
                        </a:lnTo>
                        <a:lnTo>
                          <a:pt x="51" y="1818"/>
                        </a:lnTo>
                        <a:lnTo>
                          <a:pt x="89" y="1664"/>
                        </a:lnTo>
                        <a:lnTo>
                          <a:pt x="138" y="1513"/>
                        </a:lnTo>
                        <a:lnTo>
                          <a:pt x="196" y="1368"/>
                        </a:lnTo>
                        <a:lnTo>
                          <a:pt x="263" y="1229"/>
                        </a:lnTo>
                        <a:lnTo>
                          <a:pt x="339" y="1094"/>
                        </a:lnTo>
                        <a:lnTo>
                          <a:pt x="424" y="968"/>
                        </a:lnTo>
                        <a:lnTo>
                          <a:pt x="518" y="844"/>
                        </a:lnTo>
                        <a:lnTo>
                          <a:pt x="619" y="728"/>
                        </a:lnTo>
                        <a:lnTo>
                          <a:pt x="726" y="621"/>
                        </a:lnTo>
                        <a:lnTo>
                          <a:pt x="842" y="520"/>
                        </a:lnTo>
                        <a:lnTo>
                          <a:pt x="965" y="426"/>
                        </a:lnTo>
                        <a:lnTo>
                          <a:pt x="1092" y="341"/>
                        </a:lnTo>
                        <a:lnTo>
                          <a:pt x="1226" y="264"/>
                        </a:lnTo>
                        <a:lnTo>
                          <a:pt x="1367" y="197"/>
                        </a:lnTo>
                        <a:lnTo>
                          <a:pt x="1510" y="138"/>
                        </a:lnTo>
                        <a:lnTo>
                          <a:pt x="1660" y="90"/>
                        </a:lnTo>
                        <a:lnTo>
                          <a:pt x="1814" y="51"/>
                        </a:lnTo>
                        <a:lnTo>
                          <a:pt x="1972" y="23"/>
                        </a:lnTo>
                        <a:lnTo>
                          <a:pt x="2131" y="7"/>
                        </a:lnTo>
                        <a:lnTo>
                          <a:pt x="2296" y="0"/>
                        </a:lnTo>
                        <a:close/>
                      </a:path>
                    </a:pathLst>
                  </a:custGeom>
                  <a:solidFill>
                    <a:srgbClr val="50BA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sp>
              <p:nvSpPr>
                <p:cNvPr id="175" name="Freeform 174"/>
                <p:cNvSpPr/>
                <p:nvPr/>
              </p:nvSpPr>
              <p:spPr>
                <a:xfrm>
                  <a:off x="5423648" y="3380651"/>
                  <a:ext cx="422501" cy="283434"/>
                </a:xfrm>
                <a:custGeom>
                  <a:avLst/>
                  <a:gdLst>
                    <a:gd name="connsiteX0" fmla="*/ 0 w 447591"/>
                    <a:gd name="connsiteY0" fmla="*/ 120269 h 259872"/>
                    <a:gd name="connsiteX1" fmla="*/ 48861 w 447591"/>
                    <a:gd name="connsiteY1" fmla="*/ 64428 h 259872"/>
                    <a:gd name="connsiteX2" fmla="*/ 160544 w 447591"/>
                    <a:gd name="connsiteY2" fmla="*/ 1606 h 259872"/>
                    <a:gd name="connsiteX3" fmla="*/ 202425 w 447591"/>
                    <a:gd name="connsiteY3" fmla="*/ 134229 h 259872"/>
                    <a:gd name="connsiteX4" fmla="*/ 279206 w 447591"/>
                    <a:gd name="connsiteY4" fmla="*/ 113289 h 259872"/>
                    <a:gd name="connsiteX5" fmla="*/ 355988 w 447591"/>
                    <a:gd name="connsiteY5" fmla="*/ 50467 h 259872"/>
                    <a:gd name="connsiteX6" fmla="*/ 404849 w 447591"/>
                    <a:gd name="connsiteY6" fmla="*/ 197051 h 259872"/>
                    <a:gd name="connsiteX7" fmla="*/ 425789 w 447591"/>
                    <a:gd name="connsiteY7" fmla="*/ 245912 h 259872"/>
                    <a:gd name="connsiteX8" fmla="*/ 76782 w 447591"/>
                    <a:gd name="connsiteY8" fmla="*/ 259872 h 259872"/>
                    <a:gd name="connsiteX0" fmla="*/ 0 w 438447"/>
                    <a:gd name="connsiteY0" fmla="*/ 253633 h 260648"/>
                    <a:gd name="connsiteX1" fmla="*/ 39717 w 438447"/>
                    <a:gd name="connsiteY1" fmla="*/ 65204 h 260648"/>
                    <a:gd name="connsiteX2" fmla="*/ 151400 w 438447"/>
                    <a:gd name="connsiteY2" fmla="*/ 2382 h 260648"/>
                    <a:gd name="connsiteX3" fmla="*/ 193281 w 438447"/>
                    <a:gd name="connsiteY3" fmla="*/ 135005 h 260648"/>
                    <a:gd name="connsiteX4" fmla="*/ 270062 w 438447"/>
                    <a:gd name="connsiteY4" fmla="*/ 114065 h 260648"/>
                    <a:gd name="connsiteX5" fmla="*/ 346844 w 438447"/>
                    <a:gd name="connsiteY5" fmla="*/ 51243 h 260648"/>
                    <a:gd name="connsiteX6" fmla="*/ 395705 w 438447"/>
                    <a:gd name="connsiteY6" fmla="*/ 197827 h 260648"/>
                    <a:gd name="connsiteX7" fmla="*/ 416645 w 438447"/>
                    <a:gd name="connsiteY7" fmla="*/ 246688 h 260648"/>
                    <a:gd name="connsiteX8" fmla="*/ 67638 w 438447"/>
                    <a:gd name="connsiteY8" fmla="*/ 260648 h 260648"/>
                    <a:gd name="connsiteX0" fmla="*/ 0 w 438447"/>
                    <a:gd name="connsiteY0" fmla="*/ 253633 h 260648"/>
                    <a:gd name="connsiteX1" fmla="*/ 39717 w 438447"/>
                    <a:gd name="connsiteY1" fmla="*/ 65204 h 260648"/>
                    <a:gd name="connsiteX2" fmla="*/ 151400 w 438447"/>
                    <a:gd name="connsiteY2" fmla="*/ 2382 h 260648"/>
                    <a:gd name="connsiteX3" fmla="*/ 193281 w 438447"/>
                    <a:gd name="connsiteY3" fmla="*/ 135005 h 260648"/>
                    <a:gd name="connsiteX4" fmla="*/ 270062 w 438447"/>
                    <a:gd name="connsiteY4" fmla="*/ 114065 h 260648"/>
                    <a:gd name="connsiteX5" fmla="*/ 346844 w 438447"/>
                    <a:gd name="connsiteY5" fmla="*/ 51243 h 260648"/>
                    <a:gd name="connsiteX6" fmla="*/ 395705 w 438447"/>
                    <a:gd name="connsiteY6" fmla="*/ 197827 h 260648"/>
                    <a:gd name="connsiteX7" fmla="*/ 416645 w 438447"/>
                    <a:gd name="connsiteY7" fmla="*/ 246688 h 260648"/>
                    <a:gd name="connsiteX8" fmla="*/ 67638 w 438447"/>
                    <a:gd name="connsiteY8" fmla="*/ 260648 h 260648"/>
                    <a:gd name="connsiteX9" fmla="*/ 0 w 438447"/>
                    <a:gd name="connsiteY9" fmla="*/ 253633 h 260648"/>
                    <a:gd name="connsiteX0" fmla="*/ 0 w 490816"/>
                    <a:gd name="connsiteY0" fmla="*/ 253633 h 261575"/>
                    <a:gd name="connsiteX1" fmla="*/ 39717 w 490816"/>
                    <a:gd name="connsiteY1" fmla="*/ 65204 h 261575"/>
                    <a:gd name="connsiteX2" fmla="*/ 151400 w 490816"/>
                    <a:gd name="connsiteY2" fmla="*/ 2382 h 261575"/>
                    <a:gd name="connsiteX3" fmla="*/ 193281 w 490816"/>
                    <a:gd name="connsiteY3" fmla="*/ 135005 h 261575"/>
                    <a:gd name="connsiteX4" fmla="*/ 270062 w 490816"/>
                    <a:gd name="connsiteY4" fmla="*/ 114065 h 261575"/>
                    <a:gd name="connsiteX5" fmla="*/ 346844 w 490816"/>
                    <a:gd name="connsiteY5" fmla="*/ 51243 h 261575"/>
                    <a:gd name="connsiteX6" fmla="*/ 395705 w 490816"/>
                    <a:gd name="connsiteY6" fmla="*/ 197827 h 261575"/>
                    <a:gd name="connsiteX7" fmla="*/ 476081 w 490816"/>
                    <a:gd name="connsiteY7" fmla="*/ 255832 h 261575"/>
                    <a:gd name="connsiteX8" fmla="*/ 67638 w 490816"/>
                    <a:gd name="connsiteY8" fmla="*/ 260648 h 261575"/>
                    <a:gd name="connsiteX9" fmla="*/ 0 w 490816"/>
                    <a:gd name="connsiteY9" fmla="*/ 253633 h 261575"/>
                    <a:gd name="connsiteX0" fmla="*/ 0 w 490816"/>
                    <a:gd name="connsiteY0" fmla="*/ 251543 h 259485"/>
                    <a:gd name="connsiteX1" fmla="*/ 39717 w 490816"/>
                    <a:gd name="connsiteY1" fmla="*/ 63114 h 259485"/>
                    <a:gd name="connsiteX2" fmla="*/ 151400 w 490816"/>
                    <a:gd name="connsiteY2" fmla="*/ 292 h 259485"/>
                    <a:gd name="connsiteX3" fmla="*/ 216141 w 490816"/>
                    <a:gd name="connsiteY3" fmla="*/ 82623 h 259485"/>
                    <a:gd name="connsiteX4" fmla="*/ 270062 w 490816"/>
                    <a:gd name="connsiteY4" fmla="*/ 111975 h 259485"/>
                    <a:gd name="connsiteX5" fmla="*/ 346844 w 490816"/>
                    <a:gd name="connsiteY5" fmla="*/ 49153 h 259485"/>
                    <a:gd name="connsiteX6" fmla="*/ 395705 w 490816"/>
                    <a:gd name="connsiteY6" fmla="*/ 195737 h 259485"/>
                    <a:gd name="connsiteX7" fmla="*/ 476081 w 490816"/>
                    <a:gd name="connsiteY7" fmla="*/ 253742 h 259485"/>
                    <a:gd name="connsiteX8" fmla="*/ 67638 w 490816"/>
                    <a:gd name="connsiteY8" fmla="*/ 258558 h 259485"/>
                    <a:gd name="connsiteX9" fmla="*/ 0 w 490816"/>
                    <a:gd name="connsiteY9" fmla="*/ 251543 h 259485"/>
                    <a:gd name="connsiteX0" fmla="*/ 0 w 494912"/>
                    <a:gd name="connsiteY0" fmla="*/ 251543 h 261103"/>
                    <a:gd name="connsiteX1" fmla="*/ 39717 w 494912"/>
                    <a:gd name="connsiteY1" fmla="*/ 63114 h 261103"/>
                    <a:gd name="connsiteX2" fmla="*/ 151400 w 494912"/>
                    <a:gd name="connsiteY2" fmla="*/ 292 h 261103"/>
                    <a:gd name="connsiteX3" fmla="*/ 216141 w 494912"/>
                    <a:gd name="connsiteY3" fmla="*/ 82623 h 261103"/>
                    <a:gd name="connsiteX4" fmla="*/ 270062 w 494912"/>
                    <a:gd name="connsiteY4" fmla="*/ 111975 h 261103"/>
                    <a:gd name="connsiteX5" fmla="*/ 346844 w 494912"/>
                    <a:gd name="connsiteY5" fmla="*/ 49153 h 261103"/>
                    <a:gd name="connsiteX6" fmla="*/ 418565 w 494912"/>
                    <a:gd name="connsiteY6" fmla="*/ 172877 h 261103"/>
                    <a:gd name="connsiteX7" fmla="*/ 476081 w 494912"/>
                    <a:gd name="connsiteY7" fmla="*/ 253742 h 261103"/>
                    <a:gd name="connsiteX8" fmla="*/ 67638 w 494912"/>
                    <a:gd name="connsiteY8" fmla="*/ 258558 h 261103"/>
                    <a:gd name="connsiteX9" fmla="*/ 0 w 494912"/>
                    <a:gd name="connsiteY9" fmla="*/ 251543 h 261103"/>
                    <a:gd name="connsiteX0" fmla="*/ 0 w 494912"/>
                    <a:gd name="connsiteY0" fmla="*/ 251603 h 261163"/>
                    <a:gd name="connsiteX1" fmla="*/ 76293 w 494912"/>
                    <a:gd name="connsiteY1" fmla="*/ 118038 h 261163"/>
                    <a:gd name="connsiteX2" fmla="*/ 151400 w 494912"/>
                    <a:gd name="connsiteY2" fmla="*/ 352 h 261163"/>
                    <a:gd name="connsiteX3" fmla="*/ 216141 w 494912"/>
                    <a:gd name="connsiteY3" fmla="*/ 82683 h 261163"/>
                    <a:gd name="connsiteX4" fmla="*/ 270062 w 494912"/>
                    <a:gd name="connsiteY4" fmla="*/ 112035 h 261163"/>
                    <a:gd name="connsiteX5" fmla="*/ 346844 w 494912"/>
                    <a:gd name="connsiteY5" fmla="*/ 49213 h 261163"/>
                    <a:gd name="connsiteX6" fmla="*/ 418565 w 494912"/>
                    <a:gd name="connsiteY6" fmla="*/ 172937 h 261163"/>
                    <a:gd name="connsiteX7" fmla="*/ 476081 w 494912"/>
                    <a:gd name="connsiteY7" fmla="*/ 253802 h 261163"/>
                    <a:gd name="connsiteX8" fmla="*/ 67638 w 494912"/>
                    <a:gd name="connsiteY8" fmla="*/ 258618 h 261163"/>
                    <a:gd name="connsiteX9" fmla="*/ 0 w 494912"/>
                    <a:gd name="connsiteY9" fmla="*/ 251603 h 261163"/>
                    <a:gd name="connsiteX0" fmla="*/ 0 w 465884"/>
                    <a:gd name="connsiteY0" fmla="*/ 219672 h 261163"/>
                    <a:gd name="connsiteX1" fmla="*/ 47265 w 465884"/>
                    <a:gd name="connsiteY1" fmla="*/ 118038 h 261163"/>
                    <a:gd name="connsiteX2" fmla="*/ 122372 w 465884"/>
                    <a:gd name="connsiteY2" fmla="*/ 352 h 261163"/>
                    <a:gd name="connsiteX3" fmla="*/ 187113 w 465884"/>
                    <a:gd name="connsiteY3" fmla="*/ 82683 h 261163"/>
                    <a:gd name="connsiteX4" fmla="*/ 241034 w 465884"/>
                    <a:gd name="connsiteY4" fmla="*/ 112035 h 261163"/>
                    <a:gd name="connsiteX5" fmla="*/ 317816 w 465884"/>
                    <a:gd name="connsiteY5" fmla="*/ 49213 h 261163"/>
                    <a:gd name="connsiteX6" fmla="*/ 389537 w 465884"/>
                    <a:gd name="connsiteY6" fmla="*/ 172937 h 261163"/>
                    <a:gd name="connsiteX7" fmla="*/ 447053 w 465884"/>
                    <a:gd name="connsiteY7" fmla="*/ 253802 h 261163"/>
                    <a:gd name="connsiteX8" fmla="*/ 38610 w 465884"/>
                    <a:gd name="connsiteY8" fmla="*/ 258618 h 261163"/>
                    <a:gd name="connsiteX9" fmla="*/ 0 w 465884"/>
                    <a:gd name="connsiteY9" fmla="*/ 219672 h 261163"/>
                    <a:gd name="connsiteX0" fmla="*/ 70 w 465954"/>
                    <a:gd name="connsiteY0" fmla="*/ 219672 h 261163"/>
                    <a:gd name="connsiteX1" fmla="*/ 47335 w 465954"/>
                    <a:gd name="connsiteY1" fmla="*/ 118038 h 261163"/>
                    <a:gd name="connsiteX2" fmla="*/ 122442 w 465954"/>
                    <a:gd name="connsiteY2" fmla="*/ 352 h 261163"/>
                    <a:gd name="connsiteX3" fmla="*/ 187183 w 465954"/>
                    <a:gd name="connsiteY3" fmla="*/ 82683 h 261163"/>
                    <a:gd name="connsiteX4" fmla="*/ 241104 w 465954"/>
                    <a:gd name="connsiteY4" fmla="*/ 112035 h 261163"/>
                    <a:gd name="connsiteX5" fmla="*/ 317886 w 465954"/>
                    <a:gd name="connsiteY5" fmla="*/ 49213 h 261163"/>
                    <a:gd name="connsiteX6" fmla="*/ 389607 w 465954"/>
                    <a:gd name="connsiteY6" fmla="*/ 172937 h 261163"/>
                    <a:gd name="connsiteX7" fmla="*/ 447123 w 465954"/>
                    <a:gd name="connsiteY7" fmla="*/ 253802 h 261163"/>
                    <a:gd name="connsiteX8" fmla="*/ 38680 w 465954"/>
                    <a:gd name="connsiteY8" fmla="*/ 258618 h 261163"/>
                    <a:gd name="connsiteX9" fmla="*/ 70 w 465954"/>
                    <a:gd name="connsiteY9" fmla="*/ 219672 h 261163"/>
                    <a:gd name="connsiteX0" fmla="*/ 171 w 466055"/>
                    <a:gd name="connsiteY0" fmla="*/ 219672 h 261163"/>
                    <a:gd name="connsiteX1" fmla="*/ 47436 w 466055"/>
                    <a:gd name="connsiteY1" fmla="*/ 118038 h 261163"/>
                    <a:gd name="connsiteX2" fmla="*/ 122543 w 466055"/>
                    <a:gd name="connsiteY2" fmla="*/ 352 h 261163"/>
                    <a:gd name="connsiteX3" fmla="*/ 187284 w 466055"/>
                    <a:gd name="connsiteY3" fmla="*/ 82683 h 261163"/>
                    <a:gd name="connsiteX4" fmla="*/ 241205 w 466055"/>
                    <a:gd name="connsiteY4" fmla="*/ 112035 h 261163"/>
                    <a:gd name="connsiteX5" fmla="*/ 317987 w 466055"/>
                    <a:gd name="connsiteY5" fmla="*/ 49213 h 261163"/>
                    <a:gd name="connsiteX6" fmla="*/ 389708 w 466055"/>
                    <a:gd name="connsiteY6" fmla="*/ 172937 h 261163"/>
                    <a:gd name="connsiteX7" fmla="*/ 447224 w 466055"/>
                    <a:gd name="connsiteY7" fmla="*/ 253802 h 261163"/>
                    <a:gd name="connsiteX8" fmla="*/ 38781 w 466055"/>
                    <a:gd name="connsiteY8" fmla="*/ 258618 h 261163"/>
                    <a:gd name="connsiteX9" fmla="*/ 171 w 466055"/>
                    <a:gd name="connsiteY9" fmla="*/ 219672 h 261163"/>
                    <a:gd name="connsiteX0" fmla="*/ 171 w 422501"/>
                    <a:gd name="connsiteY0" fmla="*/ 219672 h 267698"/>
                    <a:gd name="connsiteX1" fmla="*/ 47436 w 422501"/>
                    <a:gd name="connsiteY1" fmla="*/ 118038 h 267698"/>
                    <a:gd name="connsiteX2" fmla="*/ 122543 w 422501"/>
                    <a:gd name="connsiteY2" fmla="*/ 352 h 267698"/>
                    <a:gd name="connsiteX3" fmla="*/ 187284 w 422501"/>
                    <a:gd name="connsiteY3" fmla="*/ 82683 h 267698"/>
                    <a:gd name="connsiteX4" fmla="*/ 241205 w 422501"/>
                    <a:gd name="connsiteY4" fmla="*/ 112035 h 267698"/>
                    <a:gd name="connsiteX5" fmla="*/ 317987 w 422501"/>
                    <a:gd name="connsiteY5" fmla="*/ 49213 h 267698"/>
                    <a:gd name="connsiteX6" fmla="*/ 389708 w 422501"/>
                    <a:gd name="connsiteY6" fmla="*/ 172937 h 267698"/>
                    <a:gd name="connsiteX7" fmla="*/ 394973 w 422501"/>
                    <a:gd name="connsiteY7" fmla="*/ 262511 h 267698"/>
                    <a:gd name="connsiteX8" fmla="*/ 38781 w 422501"/>
                    <a:gd name="connsiteY8" fmla="*/ 258618 h 267698"/>
                    <a:gd name="connsiteX9" fmla="*/ 171 w 422501"/>
                    <a:gd name="connsiteY9" fmla="*/ 219672 h 267698"/>
                    <a:gd name="connsiteX0" fmla="*/ 171 w 422501"/>
                    <a:gd name="connsiteY0" fmla="*/ 219672 h 283434"/>
                    <a:gd name="connsiteX1" fmla="*/ 47436 w 422501"/>
                    <a:gd name="connsiteY1" fmla="*/ 118038 h 283434"/>
                    <a:gd name="connsiteX2" fmla="*/ 122543 w 422501"/>
                    <a:gd name="connsiteY2" fmla="*/ 352 h 283434"/>
                    <a:gd name="connsiteX3" fmla="*/ 187284 w 422501"/>
                    <a:gd name="connsiteY3" fmla="*/ 82683 h 283434"/>
                    <a:gd name="connsiteX4" fmla="*/ 241205 w 422501"/>
                    <a:gd name="connsiteY4" fmla="*/ 112035 h 283434"/>
                    <a:gd name="connsiteX5" fmla="*/ 317987 w 422501"/>
                    <a:gd name="connsiteY5" fmla="*/ 49213 h 283434"/>
                    <a:gd name="connsiteX6" fmla="*/ 389708 w 422501"/>
                    <a:gd name="connsiteY6" fmla="*/ 172937 h 283434"/>
                    <a:gd name="connsiteX7" fmla="*/ 394973 w 422501"/>
                    <a:gd name="connsiteY7" fmla="*/ 262511 h 283434"/>
                    <a:gd name="connsiteX8" fmla="*/ 38781 w 422501"/>
                    <a:gd name="connsiteY8" fmla="*/ 258618 h 283434"/>
                    <a:gd name="connsiteX9" fmla="*/ 171 w 422501"/>
                    <a:gd name="connsiteY9" fmla="*/ 219672 h 283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22501" h="283434">
                      <a:moveTo>
                        <a:pt x="171" y="219672"/>
                      </a:moveTo>
                      <a:cubicBezTo>
                        <a:pt x="11223" y="201640"/>
                        <a:pt x="27041" y="154591"/>
                        <a:pt x="47436" y="118038"/>
                      </a:cubicBezTo>
                      <a:cubicBezTo>
                        <a:pt x="67831" y="81485"/>
                        <a:pt x="99235" y="6244"/>
                        <a:pt x="122543" y="352"/>
                      </a:cubicBezTo>
                      <a:cubicBezTo>
                        <a:pt x="145851" y="-5540"/>
                        <a:pt x="167507" y="64069"/>
                        <a:pt x="187284" y="82683"/>
                      </a:cubicBezTo>
                      <a:cubicBezTo>
                        <a:pt x="207061" y="101297"/>
                        <a:pt x="219421" y="117613"/>
                        <a:pt x="241205" y="112035"/>
                      </a:cubicBezTo>
                      <a:cubicBezTo>
                        <a:pt x="262989" y="106457"/>
                        <a:pt x="293237" y="39063"/>
                        <a:pt x="317987" y="49213"/>
                      </a:cubicBezTo>
                      <a:cubicBezTo>
                        <a:pt x="342737" y="59363"/>
                        <a:pt x="376877" y="137387"/>
                        <a:pt x="389708" y="172937"/>
                      </a:cubicBezTo>
                      <a:cubicBezTo>
                        <a:pt x="402539" y="208487"/>
                        <a:pt x="453461" y="248231"/>
                        <a:pt x="394973" y="262511"/>
                      </a:cubicBezTo>
                      <a:cubicBezTo>
                        <a:pt x="336485" y="276791"/>
                        <a:pt x="203362" y="303319"/>
                        <a:pt x="38781" y="258618"/>
                      </a:cubicBezTo>
                      <a:cubicBezTo>
                        <a:pt x="8494" y="254345"/>
                        <a:pt x="-1473" y="255877"/>
                        <a:pt x="171" y="219672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</p:grpSp>
      <p:sp>
        <p:nvSpPr>
          <p:cNvPr id="408" name="TextBox 407"/>
          <p:cNvSpPr txBox="1"/>
          <p:nvPr/>
        </p:nvSpPr>
        <p:spPr>
          <a:xfrm>
            <a:off x="6315537" y="5385141"/>
            <a:ext cx="225845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</a:p>
        </p:txBody>
      </p:sp>
      <p:sp>
        <p:nvSpPr>
          <p:cNvPr id="409" name="TextBox 408"/>
          <p:cNvSpPr txBox="1"/>
          <p:nvPr/>
        </p:nvSpPr>
        <p:spPr>
          <a:xfrm>
            <a:off x="6315537" y="4941169"/>
            <a:ext cx="2258459" cy="3666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18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9322609" y="968188"/>
            <a:ext cx="1645727" cy="3811111"/>
            <a:chOff x="6734493" y="572315"/>
            <a:chExt cx="1700422" cy="3937773"/>
          </a:xfrm>
        </p:grpSpPr>
        <p:sp>
          <p:nvSpPr>
            <p:cNvPr id="344" name="Oval 343"/>
            <p:cNvSpPr/>
            <p:nvPr/>
          </p:nvSpPr>
          <p:spPr>
            <a:xfrm>
              <a:off x="6747947" y="3661156"/>
              <a:ext cx="1686968" cy="84893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531" name="Group 530"/>
            <p:cNvGrpSpPr/>
            <p:nvPr/>
          </p:nvGrpSpPr>
          <p:grpSpPr>
            <a:xfrm>
              <a:off x="6787202" y="2410213"/>
              <a:ext cx="1448855" cy="1902623"/>
              <a:chOff x="6601654" y="3730357"/>
              <a:chExt cx="1740718" cy="2285895"/>
            </a:xfrm>
          </p:grpSpPr>
          <p:grpSp>
            <p:nvGrpSpPr>
              <p:cNvPr id="446" name="Group 445"/>
              <p:cNvGrpSpPr/>
              <p:nvPr/>
            </p:nvGrpSpPr>
            <p:grpSpPr>
              <a:xfrm>
                <a:off x="6752953" y="5017832"/>
                <a:ext cx="1577601" cy="998420"/>
                <a:chOff x="6338645" y="2741246"/>
                <a:chExt cx="9070975" cy="5740767"/>
              </a:xfrm>
            </p:grpSpPr>
            <p:grpSp>
              <p:nvGrpSpPr>
                <p:cNvPr id="447" name="Group 446"/>
                <p:cNvGrpSpPr/>
                <p:nvPr/>
              </p:nvGrpSpPr>
              <p:grpSpPr>
                <a:xfrm>
                  <a:off x="6338645" y="4813300"/>
                  <a:ext cx="9070975" cy="3668713"/>
                  <a:chOff x="3235325" y="4724400"/>
                  <a:chExt cx="9070975" cy="3668713"/>
                </a:xfrm>
              </p:grpSpPr>
              <p:sp>
                <p:nvSpPr>
                  <p:cNvPr id="452" name="Freeform 15"/>
                  <p:cNvSpPr>
                    <a:spLocks/>
                  </p:cNvSpPr>
                  <p:nvPr/>
                </p:nvSpPr>
                <p:spPr bwMode="auto">
                  <a:xfrm>
                    <a:off x="3235325" y="4724400"/>
                    <a:ext cx="9070975" cy="3668713"/>
                  </a:xfrm>
                  <a:custGeom>
                    <a:avLst/>
                    <a:gdLst>
                      <a:gd name="T0" fmla="*/ 7 w 5714"/>
                      <a:gd name="T1" fmla="*/ 91 h 2311"/>
                      <a:gd name="T2" fmla="*/ 54 w 5714"/>
                      <a:gd name="T3" fmla="*/ 270 h 2311"/>
                      <a:gd name="T4" fmla="*/ 146 w 5714"/>
                      <a:gd name="T5" fmla="*/ 442 h 2311"/>
                      <a:gd name="T6" fmla="*/ 279 w 5714"/>
                      <a:gd name="T7" fmla="*/ 605 h 2311"/>
                      <a:gd name="T8" fmla="*/ 451 w 5714"/>
                      <a:gd name="T9" fmla="*/ 760 h 2311"/>
                      <a:gd name="T10" fmla="*/ 659 w 5714"/>
                      <a:gd name="T11" fmla="*/ 902 h 2311"/>
                      <a:gd name="T12" fmla="*/ 900 w 5714"/>
                      <a:gd name="T13" fmla="*/ 1032 h 2311"/>
                      <a:gd name="T14" fmla="*/ 1169 w 5714"/>
                      <a:gd name="T15" fmla="*/ 1147 h 2311"/>
                      <a:gd name="T16" fmla="*/ 1466 w 5714"/>
                      <a:gd name="T17" fmla="*/ 1244 h 2311"/>
                      <a:gd name="T18" fmla="*/ 1787 w 5714"/>
                      <a:gd name="T19" fmla="*/ 1322 h 2311"/>
                      <a:gd name="T20" fmla="*/ 2127 w 5714"/>
                      <a:gd name="T21" fmla="*/ 1382 h 2311"/>
                      <a:gd name="T22" fmla="*/ 2484 w 5714"/>
                      <a:gd name="T23" fmla="*/ 1418 h 2311"/>
                      <a:gd name="T24" fmla="*/ 2857 w 5714"/>
                      <a:gd name="T25" fmla="*/ 1430 h 2311"/>
                      <a:gd name="T26" fmla="*/ 3230 w 5714"/>
                      <a:gd name="T27" fmla="*/ 1418 h 2311"/>
                      <a:gd name="T28" fmla="*/ 3588 w 5714"/>
                      <a:gd name="T29" fmla="*/ 1382 h 2311"/>
                      <a:gd name="T30" fmla="*/ 3929 w 5714"/>
                      <a:gd name="T31" fmla="*/ 1322 h 2311"/>
                      <a:gd name="T32" fmla="*/ 4248 w 5714"/>
                      <a:gd name="T33" fmla="*/ 1244 h 2311"/>
                      <a:gd name="T34" fmla="*/ 4545 w 5714"/>
                      <a:gd name="T35" fmla="*/ 1147 h 2311"/>
                      <a:gd name="T36" fmla="*/ 4816 w 5714"/>
                      <a:gd name="T37" fmla="*/ 1032 h 2311"/>
                      <a:gd name="T38" fmla="*/ 5055 w 5714"/>
                      <a:gd name="T39" fmla="*/ 902 h 2311"/>
                      <a:gd name="T40" fmla="*/ 5263 w 5714"/>
                      <a:gd name="T41" fmla="*/ 760 h 2311"/>
                      <a:gd name="T42" fmla="*/ 5435 w 5714"/>
                      <a:gd name="T43" fmla="*/ 605 h 2311"/>
                      <a:gd name="T44" fmla="*/ 5569 w 5714"/>
                      <a:gd name="T45" fmla="*/ 442 h 2311"/>
                      <a:gd name="T46" fmla="*/ 5662 w 5714"/>
                      <a:gd name="T47" fmla="*/ 270 h 2311"/>
                      <a:gd name="T48" fmla="*/ 5709 w 5714"/>
                      <a:gd name="T49" fmla="*/ 91 h 2311"/>
                      <a:gd name="T50" fmla="*/ 5714 w 5714"/>
                      <a:gd name="T51" fmla="*/ 930 h 2311"/>
                      <a:gd name="T52" fmla="*/ 5692 w 5714"/>
                      <a:gd name="T53" fmla="*/ 1109 h 2311"/>
                      <a:gd name="T54" fmla="*/ 5621 w 5714"/>
                      <a:gd name="T55" fmla="*/ 1283 h 2311"/>
                      <a:gd name="T56" fmla="*/ 5508 w 5714"/>
                      <a:gd name="T57" fmla="*/ 1448 h 2311"/>
                      <a:gd name="T58" fmla="*/ 5353 w 5714"/>
                      <a:gd name="T59" fmla="*/ 1602 h 2311"/>
                      <a:gd name="T60" fmla="*/ 5164 w 5714"/>
                      <a:gd name="T61" fmla="*/ 1745 h 2311"/>
                      <a:gd name="T62" fmla="*/ 4939 w 5714"/>
                      <a:gd name="T63" fmla="*/ 1877 h 2311"/>
                      <a:gd name="T64" fmla="*/ 4684 w 5714"/>
                      <a:gd name="T65" fmla="*/ 1991 h 2311"/>
                      <a:gd name="T66" fmla="*/ 4399 w 5714"/>
                      <a:gd name="T67" fmla="*/ 2092 h 2311"/>
                      <a:gd name="T68" fmla="*/ 4091 w 5714"/>
                      <a:gd name="T69" fmla="*/ 2175 h 2311"/>
                      <a:gd name="T70" fmla="*/ 3761 w 5714"/>
                      <a:gd name="T71" fmla="*/ 2240 h 2311"/>
                      <a:gd name="T72" fmla="*/ 3411 w 5714"/>
                      <a:gd name="T73" fmla="*/ 2285 h 2311"/>
                      <a:gd name="T74" fmla="*/ 3046 w 5714"/>
                      <a:gd name="T75" fmla="*/ 2308 h 2311"/>
                      <a:gd name="T76" fmla="*/ 2670 w 5714"/>
                      <a:gd name="T77" fmla="*/ 2308 h 2311"/>
                      <a:gd name="T78" fmla="*/ 2304 w 5714"/>
                      <a:gd name="T79" fmla="*/ 2285 h 2311"/>
                      <a:gd name="T80" fmla="*/ 1955 w 5714"/>
                      <a:gd name="T81" fmla="*/ 2240 h 2311"/>
                      <a:gd name="T82" fmla="*/ 1624 w 5714"/>
                      <a:gd name="T83" fmla="*/ 2175 h 2311"/>
                      <a:gd name="T84" fmla="*/ 1315 w 5714"/>
                      <a:gd name="T85" fmla="*/ 2092 h 2311"/>
                      <a:gd name="T86" fmla="*/ 1032 w 5714"/>
                      <a:gd name="T87" fmla="*/ 1991 h 2311"/>
                      <a:gd name="T88" fmla="*/ 775 w 5714"/>
                      <a:gd name="T89" fmla="*/ 1877 h 2311"/>
                      <a:gd name="T90" fmla="*/ 552 w 5714"/>
                      <a:gd name="T91" fmla="*/ 1745 h 2311"/>
                      <a:gd name="T92" fmla="*/ 361 w 5714"/>
                      <a:gd name="T93" fmla="*/ 1602 h 2311"/>
                      <a:gd name="T94" fmla="*/ 208 w 5714"/>
                      <a:gd name="T95" fmla="*/ 1448 h 2311"/>
                      <a:gd name="T96" fmla="*/ 94 w 5714"/>
                      <a:gd name="T97" fmla="*/ 1283 h 2311"/>
                      <a:gd name="T98" fmla="*/ 24 w 5714"/>
                      <a:gd name="T99" fmla="*/ 1109 h 2311"/>
                      <a:gd name="T100" fmla="*/ 0 w 5714"/>
                      <a:gd name="T101" fmla="*/ 930 h 23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311">
                        <a:moveTo>
                          <a:pt x="0" y="0"/>
                        </a:moveTo>
                        <a:lnTo>
                          <a:pt x="7" y="91"/>
                        </a:lnTo>
                        <a:lnTo>
                          <a:pt x="24" y="181"/>
                        </a:lnTo>
                        <a:lnTo>
                          <a:pt x="54" y="270"/>
                        </a:lnTo>
                        <a:lnTo>
                          <a:pt x="94" y="357"/>
                        </a:lnTo>
                        <a:lnTo>
                          <a:pt x="146" y="442"/>
                        </a:lnTo>
                        <a:lnTo>
                          <a:pt x="208" y="525"/>
                        </a:lnTo>
                        <a:lnTo>
                          <a:pt x="279" y="605"/>
                        </a:lnTo>
                        <a:lnTo>
                          <a:pt x="361" y="685"/>
                        </a:lnTo>
                        <a:lnTo>
                          <a:pt x="451" y="760"/>
                        </a:lnTo>
                        <a:lnTo>
                          <a:pt x="552" y="833"/>
                        </a:lnTo>
                        <a:lnTo>
                          <a:pt x="659" y="902"/>
                        </a:lnTo>
                        <a:lnTo>
                          <a:pt x="775" y="970"/>
                        </a:lnTo>
                        <a:lnTo>
                          <a:pt x="900" y="1032"/>
                        </a:lnTo>
                        <a:lnTo>
                          <a:pt x="1032" y="1091"/>
                        </a:lnTo>
                        <a:lnTo>
                          <a:pt x="1169" y="1147"/>
                        </a:lnTo>
                        <a:lnTo>
                          <a:pt x="1315" y="1197"/>
                        </a:lnTo>
                        <a:lnTo>
                          <a:pt x="1466" y="1244"/>
                        </a:lnTo>
                        <a:lnTo>
                          <a:pt x="1624" y="1286"/>
                        </a:lnTo>
                        <a:lnTo>
                          <a:pt x="1787" y="1322"/>
                        </a:lnTo>
                        <a:lnTo>
                          <a:pt x="1955" y="1355"/>
                        </a:lnTo>
                        <a:lnTo>
                          <a:pt x="2127" y="1382"/>
                        </a:lnTo>
                        <a:lnTo>
                          <a:pt x="2304" y="1402"/>
                        </a:lnTo>
                        <a:lnTo>
                          <a:pt x="2484" y="1418"/>
                        </a:lnTo>
                        <a:lnTo>
                          <a:pt x="2670" y="1427"/>
                        </a:lnTo>
                        <a:lnTo>
                          <a:pt x="2857" y="1430"/>
                        </a:lnTo>
                        <a:lnTo>
                          <a:pt x="3046" y="1427"/>
                        </a:lnTo>
                        <a:lnTo>
                          <a:pt x="3230" y="1418"/>
                        </a:lnTo>
                        <a:lnTo>
                          <a:pt x="3411" y="1402"/>
                        </a:lnTo>
                        <a:lnTo>
                          <a:pt x="3588" y="1382"/>
                        </a:lnTo>
                        <a:lnTo>
                          <a:pt x="3761" y="1355"/>
                        </a:lnTo>
                        <a:lnTo>
                          <a:pt x="3929" y="1322"/>
                        </a:lnTo>
                        <a:lnTo>
                          <a:pt x="4091" y="1286"/>
                        </a:lnTo>
                        <a:lnTo>
                          <a:pt x="4248" y="1244"/>
                        </a:lnTo>
                        <a:lnTo>
                          <a:pt x="4399" y="1197"/>
                        </a:lnTo>
                        <a:lnTo>
                          <a:pt x="4545" y="1147"/>
                        </a:lnTo>
                        <a:lnTo>
                          <a:pt x="4684" y="1091"/>
                        </a:lnTo>
                        <a:lnTo>
                          <a:pt x="4816" y="1032"/>
                        </a:lnTo>
                        <a:lnTo>
                          <a:pt x="4939" y="970"/>
                        </a:lnTo>
                        <a:lnTo>
                          <a:pt x="5055" y="902"/>
                        </a:lnTo>
                        <a:lnTo>
                          <a:pt x="5164" y="833"/>
                        </a:lnTo>
                        <a:lnTo>
                          <a:pt x="5263" y="760"/>
                        </a:lnTo>
                        <a:lnTo>
                          <a:pt x="5353" y="685"/>
                        </a:lnTo>
                        <a:lnTo>
                          <a:pt x="5435" y="605"/>
                        </a:lnTo>
                        <a:lnTo>
                          <a:pt x="5508" y="525"/>
                        </a:lnTo>
                        <a:lnTo>
                          <a:pt x="5569" y="442"/>
                        </a:lnTo>
                        <a:lnTo>
                          <a:pt x="5621" y="357"/>
                        </a:lnTo>
                        <a:lnTo>
                          <a:pt x="5662" y="270"/>
                        </a:lnTo>
                        <a:lnTo>
                          <a:pt x="5692" y="181"/>
                        </a:lnTo>
                        <a:lnTo>
                          <a:pt x="5709" y="91"/>
                        </a:lnTo>
                        <a:lnTo>
                          <a:pt x="5714" y="0"/>
                        </a:lnTo>
                        <a:lnTo>
                          <a:pt x="5714" y="930"/>
                        </a:lnTo>
                        <a:lnTo>
                          <a:pt x="5709" y="1020"/>
                        </a:lnTo>
                        <a:lnTo>
                          <a:pt x="5692" y="1109"/>
                        </a:lnTo>
                        <a:lnTo>
                          <a:pt x="5662" y="1197"/>
                        </a:lnTo>
                        <a:lnTo>
                          <a:pt x="5621" y="1283"/>
                        </a:lnTo>
                        <a:lnTo>
                          <a:pt x="5569" y="1366"/>
                        </a:lnTo>
                        <a:lnTo>
                          <a:pt x="5508" y="1448"/>
                        </a:lnTo>
                        <a:lnTo>
                          <a:pt x="5435" y="1526"/>
                        </a:lnTo>
                        <a:lnTo>
                          <a:pt x="5353" y="1602"/>
                        </a:lnTo>
                        <a:lnTo>
                          <a:pt x="5263" y="1675"/>
                        </a:lnTo>
                        <a:lnTo>
                          <a:pt x="5164" y="1745"/>
                        </a:lnTo>
                        <a:lnTo>
                          <a:pt x="5055" y="1812"/>
                        </a:lnTo>
                        <a:lnTo>
                          <a:pt x="4939" y="1877"/>
                        </a:lnTo>
                        <a:lnTo>
                          <a:pt x="4816" y="1936"/>
                        </a:lnTo>
                        <a:lnTo>
                          <a:pt x="4684" y="1991"/>
                        </a:lnTo>
                        <a:lnTo>
                          <a:pt x="4545" y="2045"/>
                        </a:lnTo>
                        <a:lnTo>
                          <a:pt x="4399" y="2092"/>
                        </a:lnTo>
                        <a:lnTo>
                          <a:pt x="4248" y="2137"/>
                        </a:lnTo>
                        <a:lnTo>
                          <a:pt x="4091" y="2175"/>
                        </a:lnTo>
                        <a:lnTo>
                          <a:pt x="3929" y="2210"/>
                        </a:lnTo>
                        <a:lnTo>
                          <a:pt x="3761" y="2240"/>
                        </a:lnTo>
                        <a:lnTo>
                          <a:pt x="3588" y="2266"/>
                        </a:lnTo>
                        <a:lnTo>
                          <a:pt x="3411" y="2285"/>
                        </a:lnTo>
                        <a:lnTo>
                          <a:pt x="3230" y="2299"/>
                        </a:lnTo>
                        <a:lnTo>
                          <a:pt x="3046" y="2308"/>
                        </a:lnTo>
                        <a:lnTo>
                          <a:pt x="2857" y="2311"/>
                        </a:lnTo>
                        <a:lnTo>
                          <a:pt x="2670" y="2308"/>
                        </a:lnTo>
                        <a:lnTo>
                          <a:pt x="2484" y="2299"/>
                        </a:lnTo>
                        <a:lnTo>
                          <a:pt x="2304" y="2285"/>
                        </a:lnTo>
                        <a:lnTo>
                          <a:pt x="2127" y="2266"/>
                        </a:lnTo>
                        <a:lnTo>
                          <a:pt x="1955" y="2240"/>
                        </a:lnTo>
                        <a:lnTo>
                          <a:pt x="1787" y="2210"/>
                        </a:lnTo>
                        <a:lnTo>
                          <a:pt x="1624" y="2175"/>
                        </a:lnTo>
                        <a:lnTo>
                          <a:pt x="1466" y="2137"/>
                        </a:lnTo>
                        <a:lnTo>
                          <a:pt x="1315" y="2092"/>
                        </a:lnTo>
                        <a:lnTo>
                          <a:pt x="1169" y="2045"/>
                        </a:lnTo>
                        <a:lnTo>
                          <a:pt x="1032" y="1991"/>
                        </a:lnTo>
                        <a:lnTo>
                          <a:pt x="900" y="1936"/>
                        </a:lnTo>
                        <a:lnTo>
                          <a:pt x="775" y="1877"/>
                        </a:lnTo>
                        <a:lnTo>
                          <a:pt x="659" y="1812"/>
                        </a:lnTo>
                        <a:lnTo>
                          <a:pt x="552" y="1745"/>
                        </a:lnTo>
                        <a:lnTo>
                          <a:pt x="451" y="1675"/>
                        </a:lnTo>
                        <a:lnTo>
                          <a:pt x="361" y="1602"/>
                        </a:lnTo>
                        <a:lnTo>
                          <a:pt x="279" y="1526"/>
                        </a:lnTo>
                        <a:lnTo>
                          <a:pt x="208" y="1448"/>
                        </a:lnTo>
                        <a:lnTo>
                          <a:pt x="146" y="1366"/>
                        </a:lnTo>
                        <a:lnTo>
                          <a:pt x="94" y="1283"/>
                        </a:lnTo>
                        <a:lnTo>
                          <a:pt x="54" y="1197"/>
                        </a:lnTo>
                        <a:lnTo>
                          <a:pt x="24" y="1109"/>
                        </a:lnTo>
                        <a:lnTo>
                          <a:pt x="7" y="1020"/>
                        </a:lnTo>
                        <a:lnTo>
                          <a:pt x="0" y="9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solidFill>
                      <a:schemeClr val="accent1">
                        <a:lumMod val="75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53" name="Freeform 16"/>
                  <p:cNvSpPr>
                    <a:spLocks/>
                  </p:cNvSpPr>
                  <p:nvPr/>
                </p:nvSpPr>
                <p:spPr bwMode="auto">
                  <a:xfrm>
                    <a:off x="3759200" y="5773738"/>
                    <a:ext cx="349250" cy="1725613"/>
                  </a:xfrm>
                  <a:custGeom>
                    <a:avLst/>
                    <a:gdLst>
                      <a:gd name="T0" fmla="*/ 0 w 220"/>
                      <a:gd name="T1" fmla="*/ 0 h 1087"/>
                      <a:gd name="T2" fmla="*/ 67 w 220"/>
                      <a:gd name="T3" fmla="*/ 60 h 1087"/>
                      <a:gd name="T4" fmla="*/ 140 w 220"/>
                      <a:gd name="T5" fmla="*/ 118 h 1087"/>
                      <a:gd name="T6" fmla="*/ 220 w 220"/>
                      <a:gd name="T7" fmla="*/ 175 h 1087"/>
                      <a:gd name="T8" fmla="*/ 220 w 220"/>
                      <a:gd name="T9" fmla="*/ 1087 h 1087"/>
                      <a:gd name="T10" fmla="*/ 140 w 220"/>
                      <a:gd name="T11" fmla="*/ 1033 h 1087"/>
                      <a:gd name="T12" fmla="*/ 67 w 220"/>
                      <a:gd name="T13" fmla="*/ 976 h 1087"/>
                      <a:gd name="T14" fmla="*/ 0 w 220"/>
                      <a:gd name="T15" fmla="*/ 919 h 1087"/>
                      <a:gd name="T16" fmla="*/ 0 w 220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20" h="1087">
                        <a:moveTo>
                          <a:pt x="0" y="0"/>
                        </a:moveTo>
                        <a:lnTo>
                          <a:pt x="67" y="60"/>
                        </a:lnTo>
                        <a:lnTo>
                          <a:pt x="140" y="118"/>
                        </a:lnTo>
                        <a:lnTo>
                          <a:pt x="220" y="175"/>
                        </a:lnTo>
                        <a:lnTo>
                          <a:pt x="220" y="1087"/>
                        </a:lnTo>
                        <a:lnTo>
                          <a:pt x="140" y="1033"/>
                        </a:lnTo>
                        <a:lnTo>
                          <a:pt x="67" y="976"/>
                        </a:lnTo>
                        <a:lnTo>
                          <a:pt x="0" y="9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54" name="Freeform 17"/>
                  <p:cNvSpPr>
                    <a:spLocks/>
                  </p:cNvSpPr>
                  <p:nvPr/>
                </p:nvSpPr>
                <p:spPr bwMode="auto">
                  <a:xfrm>
                    <a:off x="11436350" y="5773738"/>
                    <a:ext cx="347663" cy="1725613"/>
                  </a:xfrm>
                  <a:custGeom>
                    <a:avLst/>
                    <a:gdLst>
                      <a:gd name="T0" fmla="*/ 219 w 219"/>
                      <a:gd name="T1" fmla="*/ 0 h 1087"/>
                      <a:gd name="T2" fmla="*/ 219 w 219"/>
                      <a:gd name="T3" fmla="*/ 919 h 1087"/>
                      <a:gd name="T4" fmla="*/ 151 w 219"/>
                      <a:gd name="T5" fmla="*/ 976 h 1087"/>
                      <a:gd name="T6" fmla="*/ 78 w 219"/>
                      <a:gd name="T7" fmla="*/ 1033 h 1087"/>
                      <a:gd name="T8" fmla="*/ 0 w 219"/>
                      <a:gd name="T9" fmla="*/ 1087 h 1087"/>
                      <a:gd name="T10" fmla="*/ 0 w 219"/>
                      <a:gd name="T11" fmla="*/ 175 h 1087"/>
                      <a:gd name="T12" fmla="*/ 78 w 219"/>
                      <a:gd name="T13" fmla="*/ 118 h 1087"/>
                      <a:gd name="T14" fmla="*/ 151 w 219"/>
                      <a:gd name="T15" fmla="*/ 60 h 1087"/>
                      <a:gd name="T16" fmla="*/ 219 w 219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19" h="1087">
                        <a:moveTo>
                          <a:pt x="219" y="0"/>
                        </a:moveTo>
                        <a:lnTo>
                          <a:pt x="219" y="919"/>
                        </a:lnTo>
                        <a:lnTo>
                          <a:pt x="151" y="976"/>
                        </a:lnTo>
                        <a:lnTo>
                          <a:pt x="78" y="1033"/>
                        </a:lnTo>
                        <a:lnTo>
                          <a:pt x="0" y="1087"/>
                        </a:lnTo>
                        <a:lnTo>
                          <a:pt x="0" y="175"/>
                        </a:lnTo>
                        <a:lnTo>
                          <a:pt x="78" y="118"/>
                        </a:lnTo>
                        <a:lnTo>
                          <a:pt x="151" y="60"/>
                        </a:lnTo>
                        <a:lnTo>
                          <a:pt x="21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55" name="Freeform 18"/>
                  <p:cNvSpPr>
                    <a:spLocks/>
                  </p:cNvSpPr>
                  <p:nvPr/>
                </p:nvSpPr>
                <p:spPr bwMode="auto">
                  <a:xfrm>
                    <a:off x="4457700" y="6267450"/>
                    <a:ext cx="347663" cy="1598613"/>
                  </a:xfrm>
                  <a:custGeom>
                    <a:avLst/>
                    <a:gdLst>
                      <a:gd name="T0" fmla="*/ 0 w 219"/>
                      <a:gd name="T1" fmla="*/ 0 h 1007"/>
                      <a:gd name="T2" fmla="*/ 106 w 219"/>
                      <a:gd name="T3" fmla="*/ 53 h 1007"/>
                      <a:gd name="T4" fmla="*/ 219 w 219"/>
                      <a:gd name="T5" fmla="*/ 106 h 1007"/>
                      <a:gd name="T6" fmla="*/ 219 w 219"/>
                      <a:gd name="T7" fmla="*/ 1007 h 1007"/>
                      <a:gd name="T8" fmla="*/ 106 w 219"/>
                      <a:gd name="T9" fmla="*/ 959 h 1007"/>
                      <a:gd name="T10" fmla="*/ 0 w 219"/>
                      <a:gd name="T11" fmla="*/ 905 h 1007"/>
                      <a:gd name="T12" fmla="*/ 0 w 219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1007">
                        <a:moveTo>
                          <a:pt x="0" y="0"/>
                        </a:moveTo>
                        <a:lnTo>
                          <a:pt x="106" y="53"/>
                        </a:lnTo>
                        <a:lnTo>
                          <a:pt x="219" y="106"/>
                        </a:lnTo>
                        <a:lnTo>
                          <a:pt x="219" y="1007"/>
                        </a:lnTo>
                        <a:lnTo>
                          <a:pt x="106" y="959"/>
                        </a:lnTo>
                        <a:lnTo>
                          <a:pt x="0" y="90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56" name="Freeform 19"/>
                  <p:cNvSpPr>
                    <a:spLocks/>
                  </p:cNvSpPr>
                  <p:nvPr/>
                </p:nvSpPr>
                <p:spPr bwMode="auto">
                  <a:xfrm>
                    <a:off x="10737850" y="6267450"/>
                    <a:ext cx="349250" cy="1598613"/>
                  </a:xfrm>
                  <a:custGeom>
                    <a:avLst/>
                    <a:gdLst>
                      <a:gd name="T0" fmla="*/ 220 w 220"/>
                      <a:gd name="T1" fmla="*/ 0 h 1007"/>
                      <a:gd name="T2" fmla="*/ 220 w 220"/>
                      <a:gd name="T3" fmla="*/ 905 h 1007"/>
                      <a:gd name="T4" fmla="*/ 112 w 220"/>
                      <a:gd name="T5" fmla="*/ 959 h 1007"/>
                      <a:gd name="T6" fmla="*/ 0 w 220"/>
                      <a:gd name="T7" fmla="*/ 1007 h 1007"/>
                      <a:gd name="T8" fmla="*/ 0 w 220"/>
                      <a:gd name="T9" fmla="*/ 106 h 1007"/>
                      <a:gd name="T10" fmla="*/ 112 w 220"/>
                      <a:gd name="T11" fmla="*/ 53 h 1007"/>
                      <a:gd name="T12" fmla="*/ 220 w 220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1007">
                        <a:moveTo>
                          <a:pt x="220" y="0"/>
                        </a:moveTo>
                        <a:lnTo>
                          <a:pt x="220" y="905"/>
                        </a:lnTo>
                        <a:lnTo>
                          <a:pt x="112" y="959"/>
                        </a:lnTo>
                        <a:lnTo>
                          <a:pt x="0" y="1007"/>
                        </a:lnTo>
                        <a:lnTo>
                          <a:pt x="0" y="106"/>
                        </a:lnTo>
                        <a:lnTo>
                          <a:pt x="112" y="5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57" name="Freeform 20"/>
                  <p:cNvSpPr>
                    <a:spLocks/>
                  </p:cNvSpPr>
                  <p:nvPr/>
                </p:nvSpPr>
                <p:spPr bwMode="auto">
                  <a:xfrm>
                    <a:off x="5154613" y="6575425"/>
                    <a:ext cx="347663" cy="1530350"/>
                  </a:xfrm>
                  <a:custGeom>
                    <a:avLst/>
                    <a:gdLst>
                      <a:gd name="T0" fmla="*/ 0 w 219"/>
                      <a:gd name="T1" fmla="*/ 0 h 964"/>
                      <a:gd name="T2" fmla="*/ 108 w 219"/>
                      <a:gd name="T3" fmla="*/ 37 h 964"/>
                      <a:gd name="T4" fmla="*/ 219 w 219"/>
                      <a:gd name="T5" fmla="*/ 71 h 964"/>
                      <a:gd name="T6" fmla="*/ 219 w 219"/>
                      <a:gd name="T7" fmla="*/ 964 h 964"/>
                      <a:gd name="T8" fmla="*/ 108 w 219"/>
                      <a:gd name="T9" fmla="*/ 931 h 964"/>
                      <a:gd name="T10" fmla="*/ 0 w 219"/>
                      <a:gd name="T11" fmla="*/ 897 h 964"/>
                      <a:gd name="T12" fmla="*/ 0 w 219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64">
                        <a:moveTo>
                          <a:pt x="0" y="0"/>
                        </a:moveTo>
                        <a:lnTo>
                          <a:pt x="108" y="37"/>
                        </a:lnTo>
                        <a:lnTo>
                          <a:pt x="219" y="71"/>
                        </a:lnTo>
                        <a:lnTo>
                          <a:pt x="219" y="964"/>
                        </a:lnTo>
                        <a:lnTo>
                          <a:pt x="108" y="931"/>
                        </a:lnTo>
                        <a:lnTo>
                          <a:pt x="0" y="89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58" name="Freeform 21"/>
                  <p:cNvSpPr>
                    <a:spLocks/>
                  </p:cNvSpPr>
                  <p:nvPr/>
                </p:nvSpPr>
                <p:spPr bwMode="auto">
                  <a:xfrm>
                    <a:off x="10040938" y="6575425"/>
                    <a:ext cx="346075" cy="1530350"/>
                  </a:xfrm>
                  <a:custGeom>
                    <a:avLst/>
                    <a:gdLst>
                      <a:gd name="T0" fmla="*/ 218 w 218"/>
                      <a:gd name="T1" fmla="*/ 0 h 964"/>
                      <a:gd name="T2" fmla="*/ 218 w 218"/>
                      <a:gd name="T3" fmla="*/ 897 h 964"/>
                      <a:gd name="T4" fmla="*/ 111 w 218"/>
                      <a:gd name="T5" fmla="*/ 931 h 964"/>
                      <a:gd name="T6" fmla="*/ 0 w 218"/>
                      <a:gd name="T7" fmla="*/ 964 h 964"/>
                      <a:gd name="T8" fmla="*/ 0 w 218"/>
                      <a:gd name="T9" fmla="*/ 71 h 964"/>
                      <a:gd name="T10" fmla="*/ 111 w 218"/>
                      <a:gd name="T11" fmla="*/ 37 h 964"/>
                      <a:gd name="T12" fmla="*/ 218 w 218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8" h="964">
                        <a:moveTo>
                          <a:pt x="218" y="0"/>
                        </a:moveTo>
                        <a:lnTo>
                          <a:pt x="218" y="897"/>
                        </a:lnTo>
                        <a:lnTo>
                          <a:pt x="111" y="931"/>
                        </a:lnTo>
                        <a:lnTo>
                          <a:pt x="0" y="964"/>
                        </a:lnTo>
                        <a:lnTo>
                          <a:pt x="0" y="71"/>
                        </a:lnTo>
                        <a:lnTo>
                          <a:pt x="111" y="37"/>
                        </a:lnTo>
                        <a:lnTo>
                          <a:pt x="2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59" name="Freeform 22"/>
                  <p:cNvSpPr>
                    <a:spLocks/>
                  </p:cNvSpPr>
                  <p:nvPr/>
                </p:nvSpPr>
                <p:spPr bwMode="auto">
                  <a:xfrm>
                    <a:off x="6027738" y="6823075"/>
                    <a:ext cx="347663" cy="1470025"/>
                  </a:xfrm>
                  <a:custGeom>
                    <a:avLst/>
                    <a:gdLst>
                      <a:gd name="T0" fmla="*/ 0 w 219"/>
                      <a:gd name="T1" fmla="*/ 0 h 926"/>
                      <a:gd name="T2" fmla="*/ 108 w 219"/>
                      <a:gd name="T3" fmla="*/ 23 h 926"/>
                      <a:gd name="T4" fmla="*/ 219 w 219"/>
                      <a:gd name="T5" fmla="*/ 42 h 926"/>
                      <a:gd name="T6" fmla="*/ 219 w 219"/>
                      <a:gd name="T7" fmla="*/ 926 h 926"/>
                      <a:gd name="T8" fmla="*/ 108 w 219"/>
                      <a:gd name="T9" fmla="*/ 909 h 926"/>
                      <a:gd name="T10" fmla="*/ 0 w 219"/>
                      <a:gd name="T11" fmla="*/ 888 h 926"/>
                      <a:gd name="T12" fmla="*/ 0 w 219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26">
                        <a:moveTo>
                          <a:pt x="0" y="0"/>
                        </a:moveTo>
                        <a:lnTo>
                          <a:pt x="108" y="23"/>
                        </a:lnTo>
                        <a:lnTo>
                          <a:pt x="219" y="42"/>
                        </a:lnTo>
                        <a:lnTo>
                          <a:pt x="219" y="926"/>
                        </a:lnTo>
                        <a:lnTo>
                          <a:pt x="108" y="909"/>
                        </a:lnTo>
                        <a:lnTo>
                          <a:pt x="0" y="88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60" name="Freeform 23"/>
                  <p:cNvSpPr>
                    <a:spLocks/>
                  </p:cNvSpPr>
                  <p:nvPr/>
                </p:nvSpPr>
                <p:spPr bwMode="auto">
                  <a:xfrm>
                    <a:off x="9167813" y="6823075"/>
                    <a:ext cx="349250" cy="1470025"/>
                  </a:xfrm>
                  <a:custGeom>
                    <a:avLst/>
                    <a:gdLst>
                      <a:gd name="T0" fmla="*/ 220 w 220"/>
                      <a:gd name="T1" fmla="*/ 0 h 926"/>
                      <a:gd name="T2" fmla="*/ 220 w 220"/>
                      <a:gd name="T3" fmla="*/ 888 h 926"/>
                      <a:gd name="T4" fmla="*/ 111 w 220"/>
                      <a:gd name="T5" fmla="*/ 909 h 926"/>
                      <a:gd name="T6" fmla="*/ 0 w 220"/>
                      <a:gd name="T7" fmla="*/ 926 h 926"/>
                      <a:gd name="T8" fmla="*/ 0 w 220"/>
                      <a:gd name="T9" fmla="*/ 42 h 926"/>
                      <a:gd name="T10" fmla="*/ 111 w 220"/>
                      <a:gd name="T11" fmla="*/ 23 h 926"/>
                      <a:gd name="T12" fmla="*/ 220 w 220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926">
                        <a:moveTo>
                          <a:pt x="220" y="0"/>
                        </a:moveTo>
                        <a:lnTo>
                          <a:pt x="220" y="888"/>
                        </a:lnTo>
                        <a:lnTo>
                          <a:pt x="111" y="909"/>
                        </a:lnTo>
                        <a:lnTo>
                          <a:pt x="0" y="926"/>
                        </a:lnTo>
                        <a:lnTo>
                          <a:pt x="0" y="42"/>
                        </a:lnTo>
                        <a:lnTo>
                          <a:pt x="111" y="2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61" name="Freeform 24"/>
                  <p:cNvSpPr>
                    <a:spLocks/>
                  </p:cNvSpPr>
                  <p:nvPr/>
                </p:nvSpPr>
                <p:spPr bwMode="auto">
                  <a:xfrm>
                    <a:off x="7073900" y="6975475"/>
                    <a:ext cx="347663" cy="1417638"/>
                  </a:xfrm>
                  <a:custGeom>
                    <a:avLst/>
                    <a:gdLst>
                      <a:gd name="T0" fmla="*/ 0 w 219"/>
                      <a:gd name="T1" fmla="*/ 0 h 893"/>
                      <a:gd name="T2" fmla="*/ 110 w 219"/>
                      <a:gd name="T3" fmla="*/ 7 h 893"/>
                      <a:gd name="T4" fmla="*/ 219 w 219"/>
                      <a:gd name="T5" fmla="*/ 12 h 893"/>
                      <a:gd name="T6" fmla="*/ 219 w 219"/>
                      <a:gd name="T7" fmla="*/ 893 h 893"/>
                      <a:gd name="T8" fmla="*/ 110 w 219"/>
                      <a:gd name="T9" fmla="*/ 890 h 893"/>
                      <a:gd name="T10" fmla="*/ 0 w 219"/>
                      <a:gd name="T11" fmla="*/ 881 h 893"/>
                      <a:gd name="T12" fmla="*/ 0 w 219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893">
                        <a:moveTo>
                          <a:pt x="0" y="0"/>
                        </a:moveTo>
                        <a:lnTo>
                          <a:pt x="110" y="7"/>
                        </a:lnTo>
                        <a:lnTo>
                          <a:pt x="219" y="12"/>
                        </a:lnTo>
                        <a:lnTo>
                          <a:pt x="219" y="893"/>
                        </a:lnTo>
                        <a:lnTo>
                          <a:pt x="110" y="890"/>
                        </a:lnTo>
                        <a:lnTo>
                          <a:pt x="0" y="88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62" name="Freeform 25"/>
                  <p:cNvSpPr>
                    <a:spLocks/>
                  </p:cNvSpPr>
                  <p:nvPr/>
                </p:nvSpPr>
                <p:spPr bwMode="auto">
                  <a:xfrm>
                    <a:off x="8120063" y="6975475"/>
                    <a:ext cx="350838" cy="1417638"/>
                  </a:xfrm>
                  <a:custGeom>
                    <a:avLst/>
                    <a:gdLst>
                      <a:gd name="T0" fmla="*/ 221 w 221"/>
                      <a:gd name="T1" fmla="*/ 0 h 893"/>
                      <a:gd name="T2" fmla="*/ 221 w 221"/>
                      <a:gd name="T3" fmla="*/ 881 h 893"/>
                      <a:gd name="T4" fmla="*/ 110 w 221"/>
                      <a:gd name="T5" fmla="*/ 890 h 893"/>
                      <a:gd name="T6" fmla="*/ 0 w 221"/>
                      <a:gd name="T7" fmla="*/ 893 h 893"/>
                      <a:gd name="T8" fmla="*/ 0 w 221"/>
                      <a:gd name="T9" fmla="*/ 12 h 893"/>
                      <a:gd name="T10" fmla="*/ 110 w 221"/>
                      <a:gd name="T11" fmla="*/ 7 h 893"/>
                      <a:gd name="T12" fmla="*/ 221 w 221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1" h="893">
                        <a:moveTo>
                          <a:pt x="221" y="0"/>
                        </a:moveTo>
                        <a:lnTo>
                          <a:pt x="221" y="881"/>
                        </a:lnTo>
                        <a:lnTo>
                          <a:pt x="110" y="890"/>
                        </a:lnTo>
                        <a:lnTo>
                          <a:pt x="0" y="893"/>
                        </a:lnTo>
                        <a:lnTo>
                          <a:pt x="0" y="12"/>
                        </a:lnTo>
                        <a:lnTo>
                          <a:pt x="110" y="7"/>
                        </a:lnTo>
                        <a:lnTo>
                          <a:pt x="221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448" name="Group 447"/>
                <p:cNvGrpSpPr/>
                <p:nvPr/>
              </p:nvGrpSpPr>
              <p:grpSpPr>
                <a:xfrm>
                  <a:off x="6338645" y="2741246"/>
                  <a:ext cx="9070975" cy="4368800"/>
                  <a:chOff x="3235325" y="2628900"/>
                  <a:chExt cx="9070975" cy="4368800"/>
                </a:xfrm>
              </p:grpSpPr>
              <p:sp>
                <p:nvSpPr>
                  <p:cNvPr id="449" name="Freeform 26"/>
                  <p:cNvSpPr>
                    <a:spLocks/>
                  </p:cNvSpPr>
                  <p:nvPr/>
                </p:nvSpPr>
                <p:spPr bwMode="auto">
                  <a:xfrm>
                    <a:off x="3235325" y="2628900"/>
                    <a:ext cx="9070975" cy="4368800"/>
                  </a:xfrm>
                  <a:custGeom>
                    <a:avLst/>
                    <a:gdLst>
                      <a:gd name="T0" fmla="*/ 3038 w 5714"/>
                      <a:gd name="T1" fmla="*/ 2 h 2752"/>
                      <a:gd name="T2" fmla="*/ 3390 w 5714"/>
                      <a:gd name="T3" fmla="*/ 21 h 2752"/>
                      <a:gd name="T4" fmla="*/ 3728 w 5714"/>
                      <a:gd name="T5" fmla="*/ 59 h 2752"/>
                      <a:gd name="T6" fmla="*/ 4047 w 5714"/>
                      <a:gd name="T7" fmla="*/ 115 h 2752"/>
                      <a:gd name="T8" fmla="*/ 4349 w 5714"/>
                      <a:gd name="T9" fmla="*/ 186 h 2752"/>
                      <a:gd name="T10" fmla="*/ 4627 w 5714"/>
                      <a:gd name="T11" fmla="*/ 273 h 2752"/>
                      <a:gd name="T12" fmla="*/ 4878 w 5714"/>
                      <a:gd name="T13" fmla="*/ 374 h 2752"/>
                      <a:gd name="T14" fmla="*/ 5102 w 5714"/>
                      <a:gd name="T15" fmla="*/ 488 h 2752"/>
                      <a:gd name="T16" fmla="*/ 5296 w 5714"/>
                      <a:gd name="T17" fmla="*/ 617 h 2752"/>
                      <a:gd name="T18" fmla="*/ 5456 w 5714"/>
                      <a:gd name="T19" fmla="*/ 756 h 2752"/>
                      <a:gd name="T20" fmla="*/ 5581 w 5714"/>
                      <a:gd name="T21" fmla="*/ 905 h 2752"/>
                      <a:gd name="T22" fmla="*/ 5666 w 5714"/>
                      <a:gd name="T23" fmla="*/ 1065 h 2752"/>
                      <a:gd name="T24" fmla="*/ 5709 w 5714"/>
                      <a:gd name="T25" fmla="*/ 1233 h 2752"/>
                      <a:gd name="T26" fmla="*/ 5709 w 5714"/>
                      <a:gd name="T27" fmla="*/ 1412 h 2752"/>
                      <a:gd name="T28" fmla="*/ 5662 w 5714"/>
                      <a:gd name="T29" fmla="*/ 1590 h 2752"/>
                      <a:gd name="T30" fmla="*/ 5569 w 5714"/>
                      <a:gd name="T31" fmla="*/ 1762 h 2752"/>
                      <a:gd name="T32" fmla="*/ 5435 w 5714"/>
                      <a:gd name="T33" fmla="*/ 1927 h 2752"/>
                      <a:gd name="T34" fmla="*/ 5263 w 5714"/>
                      <a:gd name="T35" fmla="*/ 2081 h 2752"/>
                      <a:gd name="T36" fmla="*/ 5055 w 5714"/>
                      <a:gd name="T37" fmla="*/ 2224 h 2752"/>
                      <a:gd name="T38" fmla="*/ 4816 w 5714"/>
                      <a:gd name="T39" fmla="*/ 2352 h 2752"/>
                      <a:gd name="T40" fmla="*/ 4545 w 5714"/>
                      <a:gd name="T41" fmla="*/ 2467 h 2752"/>
                      <a:gd name="T42" fmla="*/ 4248 w 5714"/>
                      <a:gd name="T43" fmla="*/ 2564 h 2752"/>
                      <a:gd name="T44" fmla="*/ 3929 w 5714"/>
                      <a:gd name="T45" fmla="*/ 2644 h 2752"/>
                      <a:gd name="T46" fmla="*/ 3588 w 5714"/>
                      <a:gd name="T47" fmla="*/ 2702 h 2752"/>
                      <a:gd name="T48" fmla="*/ 3230 w 5714"/>
                      <a:gd name="T49" fmla="*/ 2738 h 2752"/>
                      <a:gd name="T50" fmla="*/ 2857 w 5714"/>
                      <a:gd name="T51" fmla="*/ 2752 h 2752"/>
                      <a:gd name="T52" fmla="*/ 2484 w 5714"/>
                      <a:gd name="T53" fmla="*/ 2738 h 2752"/>
                      <a:gd name="T54" fmla="*/ 2127 w 5714"/>
                      <a:gd name="T55" fmla="*/ 2702 h 2752"/>
                      <a:gd name="T56" fmla="*/ 1787 w 5714"/>
                      <a:gd name="T57" fmla="*/ 2644 h 2752"/>
                      <a:gd name="T58" fmla="*/ 1466 w 5714"/>
                      <a:gd name="T59" fmla="*/ 2564 h 2752"/>
                      <a:gd name="T60" fmla="*/ 1169 w 5714"/>
                      <a:gd name="T61" fmla="*/ 2467 h 2752"/>
                      <a:gd name="T62" fmla="*/ 900 w 5714"/>
                      <a:gd name="T63" fmla="*/ 2352 h 2752"/>
                      <a:gd name="T64" fmla="*/ 659 w 5714"/>
                      <a:gd name="T65" fmla="*/ 2224 h 2752"/>
                      <a:gd name="T66" fmla="*/ 451 w 5714"/>
                      <a:gd name="T67" fmla="*/ 2081 h 2752"/>
                      <a:gd name="T68" fmla="*/ 279 w 5714"/>
                      <a:gd name="T69" fmla="*/ 1927 h 2752"/>
                      <a:gd name="T70" fmla="*/ 146 w 5714"/>
                      <a:gd name="T71" fmla="*/ 1762 h 2752"/>
                      <a:gd name="T72" fmla="*/ 54 w 5714"/>
                      <a:gd name="T73" fmla="*/ 1590 h 2752"/>
                      <a:gd name="T74" fmla="*/ 7 w 5714"/>
                      <a:gd name="T75" fmla="*/ 1412 h 2752"/>
                      <a:gd name="T76" fmla="*/ 5 w 5714"/>
                      <a:gd name="T77" fmla="*/ 1233 h 2752"/>
                      <a:gd name="T78" fmla="*/ 50 w 5714"/>
                      <a:gd name="T79" fmla="*/ 1065 h 2752"/>
                      <a:gd name="T80" fmla="*/ 135 w 5714"/>
                      <a:gd name="T81" fmla="*/ 905 h 2752"/>
                      <a:gd name="T82" fmla="*/ 258 w 5714"/>
                      <a:gd name="T83" fmla="*/ 756 h 2752"/>
                      <a:gd name="T84" fmla="*/ 420 w 5714"/>
                      <a:gd name="T85" fmla="*/ 617 h 2752"/>
                      <a:gd name="T86" fmla="*/ 612 w 5714"/>
                      <a:gd name="T87" fmla="*/ 488 h 2752"/>
                      <a:gd name="T88" fmla="*/ 836 w 5714"/>
                      <a:gd name="T89" fmla="*/ 374 h 2752"/>
                      <a:gd name="T90" fmla="*/ 1089 w 5714"/>
                      <a:gd name="T91" fmla="*/ 273 h 2752"/>
                      <a:gd name="T92" fmla="*/ 1367 w 5714"/>
                      <a:gd name="T93" fmla="*/ 186 h 2752"/>
                      <a:gd name="T94" fmla="*/ 1667 w 5714"/>
                      <a:gd name="T95" fmla="*/ 115 h 2752"/>
                      <a:gd name="T96" fmla="*/ 1986 w 5714"/>
                      <a:gd name="T97" fmla="*/ 59 h 2752"/>
                      <a:gd name="T98" fmla="*/ 2325 w 5714"/>
                      <a:gd name="T99" fmla="*/ 21 h 2752"/>
                      <a:gd name="T100" fmla="*/ 2677 w 5714"/>
                      <a:gd name="T101" fmla="*/ 2 h 2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752">
                        <a:moveTo>
                          <a:pt x="2857" y="0"/>
                        </a:moveTo>
                        <a:lnTo>
                          <a:pt x="3038" y="2"/>
                        </a:lnTo>
                        <a:lnTo>
                          <a:pt x="3216" y="9"/>
                        </a:lnTo>
                        <a:lnTo>
                          <a:pt x="3390" y="21"/>
                        </a:lnTo>
                        <a:lnTo>
                          <a:pt x="3561" y="38"/>
                        </a:lnTo>
                        <a:lnTo>
                          <a:pt x="3728" y="59"/>
                        </a:lnTo>
                        <a:lnTo>
                          <a:pt x="3891" y="85"/>
                        </a:lnTo>
                        <a:lnTo>
                          <a:pt x="4047" y="115"/>
                        </a:lnTo>
                        <a:lnTo>
                          <a:pt x="4202" y="148"/>
                        </a:lnTo>
                        <a:lnTo>
                          <a:pt x="4349" y="186"/>
                        </a:lnTo>
                        <a:lnTo>
                          <a:pt x="4490" y="228"/>
                        </a:lnTo>
                        <a:lnTo>
                          <a:pt x="4627" y="273"/>
                        </a:lnTo>
                        <a:lnTo>
                          <a:pt x="4755" y="321"/>
                        </a:lnTo>
                        <a:lnTo>
                          <a:pt x="4878" y="374"/>
                        </a:lnTo>
                        <a:lnTo>
                          <a:pt x="4994" y="429"/>
                        </a:lnTo>
                        <a:lnTo>
                          <a:pt x="5102" y="488"/>
                        </a:lnTo>
                        <a:lnTo>
                          <a:pt x="5203" y="551"/>
                        </a:lnTo>
                        <a:lnTo>
                          <a:pt x="5296" y="617"/>
                        </a:lnTo>
                        <a:lnTo>
                          <a:pt x="5380" y="685"/>
                        </a:lnTo>
                        <a:lnTo>
                          <a:pt x="5456" y="756"/>
                        </a:lnTo>
                        <a:lnTo>
                          <a:pt x="5524" y="829"/>
                        </a:lnTo>
                        <a:lnTo>
                          <a:pt x="5581" y="905"/>
                        </a:lnTo>
                        <a:lnTo>
                          <a:pt x="5628" y="985"/>
                        </a:lnTo>
                        <a:lnTo>
                          <a:pt x="5666" y="1065"/>
                        </a:lnTo>
                        <a:lnTo>
                          <a:pt x="5694" y="1148"/>
                        </a:lnTo>
                        <a:lnTo>
                          <a:pt x="5709" y="1233"/>
                        </a:lnTo>
                        <a:lnTo>
                          <a:pt x="5714" y="1320"/>
                        </a:lnTo>
                        <a:lnTo>
                          <a:pt x="5709" y="1412"/>
                        </a:lnTo>
                        <a:lnTo>
                          <a:pt x="5692" y="1501"/>
                        </a:lnTo>
                        <a:lnTo>
                          <a:pt x="5662" y="1590"/>
                        </a:lnTo>
                        <a:lnTo>
                          <a:pt x="5621" y="1677"/>
                        </a:lnTo>
                        <a:lnTo>
                          <a:pt x="5569" y="1762"/>
                        </a:lnTo>
                        <a:lnTo>
                          <a:pt x="5508" y="1845"/>
                        </a:lnTo>
                        <a:lnTo>
                          <a:pt x="5435" y="1927"/>
                        </a:lnTo>
                        <a:lnTo>
                          <a:pt x="5353" y="2005"/>
                        </a:lnTo>
                        <a:lnTo>
                          <a:pt x="5263" y="2081"/>
                        </a:lnTo>
                        <a:lnTo>
                          <a:pt x="5164" y="2154"/>
                        </a:lnTo>
                        <a:lnTo>
                          <a:pt x="5055" y="2224"/>
                        </a:lnTo>
                        <a:lnTo>
                          <a:pt x="4939" y="2290"/>
                        </a:lnTo>
                        <a:lnTo>
                          <a:pt x="4816" y="2352"/>
                        </a:lnTo>
                        <a:lnTo>
                          <a:pt x="4684" y="2411"/>
                        </a:lnTo>
                        <a:lnTo>
                          <a:pt x="4545" y="2467"/>
                        </a:lnTo>
                        <a:lnTo>
                          <a:pt x="4399" y="2517"/>
                        </a:lnTo>
                        <a:lnTo>
                          <a:pt x="4248" y="2564"/>
                        </a:lnTo>
                        <a:lnTo>
                          <a:pt x="4091" y="2606"/>
                        </a:lnTo>
                        <a:lnTo>
                          <a:pt x="3929" y="2644"/>
                        </a:lnTo>
                        <a:lnTo>
                          <a:pt x="3761" y="2675"/>
                        </a:lnTo>
                        <a:lnTo>
                          <a:pt x="3588" y="2702"/>
                        </a:lnTo>
                        <a:lnTo>
                          <a:pt x="3411" y="2724"/>
                        </a:lnTo>
                        <a:lnTo>
                          <a:pt x="3230" y="2738"/>
                        </a:lnTo>
                        <a:lnTo>
                          <a:pt x="3046" y="2748"/>
                        </a:lnTo>
                        <a:lnTo>
                          <a:pt x="2857" y="2752"/>
                        </a:lnTo>
                        <a:lnTo>
                          <a:pt x="2670" y="2748"/>
                        </a:lnTo>
                        <a:lnTo>
                          <a:pt x="2484" y="2738"/>
                        </a:lnTo>
                        <a:lnTo>
                          <a:pt x="2304" y="2724"/>
                        </a:lnTo>
                        <a:lnTo>
                          <a:pt x="2127" y="2702"/>
                        </a:lnTo>
                        <a:lnTo>
                          <a:pt x="1955" y="2675"/>
                        </a:lnTo>
                        <a:lnTo>
                          <a:pt x="1787" y="2644"/>
                        </a:lnTo>
                        <a:lnTo>
                          <a:pt x="1624" y="2606"/>
                        </a:lnTo>
                        <a:lnTo>
                          <a:pt x="1466" y="2564"/>
                        </a:lnTo>
                        <a:lnTo>
                          <a:pt x="1315" y="2517"/>
                        </a:lnTo>
                        <a:lnTo>
                          <a:pt x="1169" y="2467"/>
                        </a:lnTo>
                        <a:lnTo>
                          <a:pt x="1032" y="2411"/>
                        </a:lnTo>
                        <a:lnTo>
                          <a:pt x="900" y="2352"/>
                        </a:lnTo>
                        <a:lnTo>
                          <a:pt x="775" y="2290"/>
                        </a:lnTo>
                        <a:lnTo>
                          <a:pt x="659" y="2224"/>
                        </a:lnTo>
                        <a:lnTo>
                          <a:pt x="552" y="2154"/>
                        </a:lnTo>
                        <a:lnTo>
                          <a:pt x="451" y="2081"/>
                        </a:lnTo>
                        <a:lnTo>
                          <a:pt x="361" y="2005"/>
                        </a:lnTo>
                        <a:lnTo>
                          <a:pt x="279" y="1927"/>
                        </a:lnTo>
                        <a:lnTo>
                          <a:pt x="208" y="1845"/>
                        </a:lnTo>
                        <a:lnTo>
                          <a:pt x="146" y="1762"/>
                        </a:lnTo>
                        <a:lnTo>
                          <a:pt x="94" y="1677"/>
                        </a:lnTo>
                        <a:lnTo>
                          <a:pt x="54" y="1590"/>
                        </a:lnTo>
                        <a:lnTo>
                          <a:pt x="24" y="1501"/>
                        </a:lnTo>
                        <a:lnTo>
                          <a:pt x="7" y="1412"/>
                        </a:lnTo>
                        <a:lnTo>
                          <a:pt x="0" y="1320"/>
                        </a:lnTo>
                        <a:lnTo>
                          <a:pt x="5" y="1233"/>
                        </a:lnTo>
                        <a:lnTo>
                          <a:pt x="23" y="1148"/>
                        </a:lnTo>
                        <a:lnTo>
                          <a:pt x="50" y="1065"/>
                        </a:lnTo>
                        <a:lnTo>
                          <a:pt x="87" y="985"/>
                        </a:lnTo>
                        <a:lnTo>
                          <a:pt x="135" y="905"/>
                        </a:lnTo>
                        <a:lnTo>
                          <a:pt x="193" y="829"/>
                        </a:lnTo>
                        <a:lnTo>
                          <a:pt x="258" y="756"/>
                        </a:lnTo>
                        <a:lnTo>
                          <a:pt x="335" y="685"/>
                        </a:lnTo>
                        <a:lnTo>
                          <a:pt x="420" y="617"/>
                        </a:lnTo>
                        <a:lnTo>
                          <a:pt x="512" y="551"/>
                        </a:lnTo>
                        <a:lnTo>
                          <a:pt x="612" y="488"/>
                        </a:lnTo>
                        <a:lnTo>
                          <a:pt x="722" y="429"/>
                        </a:lnTo>
                        <a:lnTo>
                          <a:pt x="836" y="374"/>
                        </a:lnTo>
                        <a:lnTo>
                          <a:pt x="959" y="321"/>
                        </a:lnTo>
                        <a:lnTo>
                          <a:pt x="1089" y="273"/>
                        </a:lnTo>
                        <a:lnTo>
                          <a:pt x="1225" y="228"/>
                        </a:lnTo>
                        <a:lnTo>
                          <a:pt x="1367" y="186"/>
                        </a:lnTo>
                        <a:lnTo>
                          <a:pt x="1514" y="148"/>
                        </a:lnTo>
                        <a:lnTo>
                          <a:pt x="1667" y="115"/>
                        </a:lnTo>
                        <a:lnTo>
                          <a:pt x="1825" y="85"/>
                        </a:lnTo>
                        <a:lnTo>
                          <a:pt x="1986" y="59"/>
                        </a:lnTo>
                        <a:lnTo>
                          <a:pt x="2155" y="38"/>
                        </a:lnTo>
                        <a:lnTo>
                          <a:pt x="2325" y="21"/>
                        </a:lnTo>
                        <a:lnTo>
                          <a:pt x="2500" y="9"/>
                        </a:lnTo>
                        <a:lnTo>
                          <a:pt x="2677" y="2"/>
                        </a:lnTo>
                        <a:lnTo>
                          <a:pt x="2857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50" name="Freeform 27"/>
                  <p:cNvSpPr>
                    <a:spLocks/>
                  </p:cNvSpPr>
                  <p:nvPr/>
                </p:nvSpPr>
                <p:spPr bwMode="auto">
                  <a:xfrm>
                    <a:off x="3932238" y="3152775"/>
                    <a:ext cx="7677150" cy="3138488"/>
                  </a:xfrm>
                  <a:custGeom>
                    <a:avLst/>
                    <a:gdLst>
                      <a:gd name="T0" fmla="*/ 2611 w 4836"/>
                      <a:gd name="T1" fmla="*/ 4 h 1977"/>
                      <a:gd name="T2" fmla="*/ 2977 w 4836"/>
                      <a:gd name="T3" fmla="*/ 28 h 1977"/>
                      <a:gd name="T4" fmla="*/ 3312 w 4836"/>
                      <a:gd name="T5" fmla="*/ 75 h 1977"/>
                      <a:gd name="T6" fmla="*/ 3619 w 4836"/>
                      <a:gd name="T7" fmla="*/ 141 h 1977"/>
                      <a:gd name="T8" fmla="*/ 3893 w 4836"/>
                      <a:gd name="T9" fmla="*/ 224 h 1977"/>
                      <a:gd name="T10" fmla="*/ 4136 w 4836"/>
                      <a:gd name="T11" fmla="*/ 318 h 1977"/>
                      <a:gd name="T12" fmla="*/ 4344 w 4836"/>
                      <a:gd name="T13" fmla="*/ 424 h 1977"/>
                      <a:gd name="T14" fmla="*/ 4517 w 4836"/>
                      <a:gd name="T15" fmla="*/ 535 h 1977"/>
                      <a:gd name="T16" fmla="*/ 4654 w 4836"/>
                      <a:gd name="T17" fmla="*/ 652 h 1977"/>
                      <a:gd name="T18" fmla="*/ 4755 w 4836"/>
                      <a:gd name="T19" fmla="*/ 768 h 1977"/>
                      <a:gd name="T20" fmla="*/ 4816 w 4836"/>
                      <a:gd name="T21" fmla="*/ 883 h 1977"/>
                      <a:gd name="T22" fmla="*/ 4836 w 4836"/>
                      <a:gd name="T23" fmla="*/ 990 h 1977"/>
                      <a:gd name="T24" fmla="*/ 4816 w 4836"/>
                      <a:gd name="T25" fmla="*/ 1100 h 1977"/>
                      <a:gd name="T26" fmla="*/ 4755 w 4836"/>
                      <a:gd name="T27" fmla="*/ 1213 h 1977"/>
                      <a:gd name="T28" fmla="*/ 4654 w 4836"/>
                      <a:gd name="T29" fmla="*/ 1329 h 1977"/>
                      <a:gd name="T30" fmla="*/ 4517 w 4836"/>
                      <a:gd name="T31" fmla="*/ 1444 h 1977"/>
                      <a:gd name="T32" fmla="*/ 4344 w 4836"/>
                      <a:gd name="T33" fmla="*/ 1555 h 1977"/>
                      <a:gd name="T34" fmla="*/ 4136 w 4836"/>
                      <a:gd name="T35" fmla="*/ 1659 h 1977"/>
                      <a:gd name="T36" fmla="*/ 3893 w 4836"/>
                      <a:gd name="T37" fmla="*/ 1755 h 1977"/>
                      <a:gd name="T38" fmla="*/ 3619 w 4836"/>
                      <a:gd name="T39" fmla="*/ 1836 h 1977"/>
                      <a:gd name="T40" fmla="*/ 3312 w 4836"/>
                      <a:gd name="T41" fmla="*/ 1902 h 1977"/>
                      <a:gd name="T42" fmla="*/ 2977 w 4836"/>
                      <a:gd name="T43" fmla="*/ 1949 h 1977"/>
                      <a:gd name="T44" fmla="*/ 2611 w 4836"/>
                      <a:gd name="T45" fmla="*/ 1974 h 1977"/>
                      <a:gd name="T46" fmla="*/ 2226 w 4836"/>
                      <a:gd name="T47" fmla="*/ 1974 h 1977"/>
                      <a:gd name="T48" fmla="*/ 1861 w 4836"/>
                      <a:gd name="T49" fmla="*/ 1949 h 1977"/>
                      <a:gd name="T50" fmla="*/ 1525 w 4836"/>
                      <a:gd name="T51" fmla="*/ 1902 h 1977"/>
                      <a:gd name="T52" fmla="*/ 1218 w 4836"/>
                      <a:gd name="T53" fmla="*/ 1836 h 1977"/>
                      <a:gd name="T54" fmla="*/ 944 w 4836"/>
                      <a:gd name="T55" fmla="*/ 1755 h 1977"/>
                      <a:gd name="T56" fmla="*/ 701 w 4836"/>
                      <a:gd name="T57" fmla="*/ 1659 h 1977"/>
                      <a:gd name="T58" fmla="*/ 493 w 4836"/>
                      <a:gd name="T59" fmla="*/ 1555 h 1977"/>
                      <a:gd name="T60" fmla="*/ 319 w 4836"/>
                      <a:gd name="T61" fmla="*/ 1444 h 1977"/>
                      <a:gd name="T62" fmla="*/ 182 w 4836"/>
                      <a:gd name="T63" fmla="*/ 1329 h 1977"/>
                      <a:gd name="T64" fmla="*/ 81 w 4836"/>
                      <a:gd name="T65" fmla="*/ 1213 h 1977"/>
                      <a:gd name="T66" fmla="*/ 21 w 4836"/>
                      <a:gd name="T67" fmla="*/ 1100 h 1977"/>
                      <a:gd name="T68" fmla="*/ 0 w 4836"/>
                      <a:gd name="T69" fmla="*/ 990 h 1977"/>
                      <a:gd name="T70" fmla="*/ 21 w 4836"/>
                      <a:gd name="T71" fmla="*/ 883 h 1977"/>
                      <a:gd name="T72" fmla="*/ 81 w 4836"/>
                      <a:gd name="T73" fmla="*/ 768 h 1977"/>
                      <a:gd name="T74" fmla="*/ 182 w 4836"/>
                      <a:gd name="T75" fmla="*/ 652 h 1977"/>
                      <a:gd name="T76" fmla="*/ 319 w 4836"/>
                      <a:gd name="T77" fmla="*/ 535 h 1977"/>
                      <a:gd name="T78" fmla="*/ 493 w 4836"/>
                      <a:gd name="T79" fmla="*/ 424 h 1977"/>
                      <a:gd name="T80" fmla="*/ 701 w 4836"/>
                      <a:gd name="T81" fmla="*/ 318 h 1977"/>
                      <a:gd name="T82" fmla="*/ 944 w 4836"/>
                      <a:gd name="T83" fmla="*/ 224 h 1977"/>
                      <a:gd name="T84" fmla="*/ 1218 w 4836"/>
                      <a:gd name="T85" fmla="*/ 141 h 1977"/>
                      <a:gd name="T86" fmla="*/ 1525 w 4836"/>
                      <a:gd name="T87" fmla="*/ 75 h 1977"/>
                      <a:gd name="T88" fmla="*/ 1861 w 4836"/>
                      <a:gd name="T89" fmla="*/ 28 h 1977"/>
                      <a:gd name="T90" fmla="*/ 2226 w 4836"/>
                      <a:gd name="T91" fmla="*/ 4 h 19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4836" h="1977">
                        <a:moveTo>
                          <a:pt x="2418" y="0"/>
                        </a:moveTo>
                        <a:lnTo>
                          <a:pt x="2611" y="4"/>
                        </a:lnTo>
                        <a:lnTo>
                          <a:pt x="2796" y="12"/>
                        </a:lnTo>
                        <a:lnTo>
                          <a:pt x="2977" y="28"/>
                        </a:lnTo>
                        <a:lnTo>
                          <a:pt x="3149" y="49"/>
                        </a:lnTo>
                        <a:lnTo>
                          <a:pt x="3312" y="75"/>
                        </a:lnTo>
                        <a:lnTo>
                          <a:pt x="3469" y="106"/>
                        </a:lnTo>
                        <a:lnTo>
                          <a:pt x="3619" y="141"/>
                        </a:lnTo>
                        <a:lnTo>
                          <a:pt x="3759" y="181"/>
                        </a:lnTo>
                        <a:lnTo>
                          <a:pt x="3893" y="224"/>
                        </a:lnTo>
                        <a:lnTo>
                          <a:pt x="4019" y="269"/>
                        </a:lnTo>
                        <a:lnTo>
                          <a:pt x="4136" y="318"/>
                        </a:lnTo>
                        <a:lnTo>
                          <a:pt x="4245" y="370"/>
                        </a:lnTo>
                        <a:lnTo>
                          <a:pt x="4344" y="424"/>
                        </a:lnTo>
                        <a:lnTo>
                          <a:pt x="4436" y="480"/>
                        </a:lnTo>
                        <a:lnTo>
                          <a:pt x="4517" y="535"/>
                        </a:lnTo>
                        <a:lnTo>
                          <a:pt x="4592" y="593"/>
                        </a:lnTo>
                        <a:lnTo>
                          <a:pt x="4654" y="652"/>
                        </a:lnTo>
                        <a:lnTo>
                          <a:pt x="4710" y="709"/>
                        </a:lnTo>
                        <a:lnTo>
                          <a:pt x="4755" y="768"/>
                        </a:lnTo>
                        <a:lnTo>
                          <a:pt x="4790" y="825"/>
                        </a:lnTo>
                        <a:lnTo>
                          <a:pt x="4816" y="883"/>
                        </a:lnTo>
                        <a:lnTo>
                          <a:pt x="4831" y="937"/>
                        </a:lnTo>
                        <a:lnTo>
                          <a:pt x="4836" y="990"/>
                        </a:lnTo>
                        <a:lnTo>
                          <a:pt x="4831" y="1044"/>
                        </a:lnTo>
                        <a:lnTo>
                          <a:pt x="4816" y="1100"/>
                        </a:lnTo>
                        <a:lnTo>
                          <a:pt x="4790" y="1155"/>
                        </a:lnTo>
                        <a:lnTo>
                          <a:pt x="4755" y="1213"/>
                        </a:lnTo>
                        <a:lnTo>
                          <a:pt x="4710" y="1270"/>
                        </a:lnTo>
                        <a:lnTo>
                          <a:pt x="4654" y="1329"/>
                        </a:lnTo>
                        <a:lnTo>
                          <a:pt x="4592" y="1386"/>
                        </a:lnTo>
                        <a:lnTo>
                          <a:pt x="4517" y="1444"/>
                        </a:lnTo>
                        <a:lnTo>
                          <a:pt x="4436" y="1501"/>
                        </a:lnTo>
                        <a:lnTo>
                          <a:pt x="4344" y="1555"/>
                        </a:lnTo>
                        <a:lnTo>
                          <a:pt x="4245" y="1609"/>
                        </a:lnTo>
                        <a:lnTo>
                          <a:pt x="4136" y="1659"/>
                        </a:lnTo>
                        <a:lnTo>
                          <a:pt x="4019" y="1710"/>
                        </a:lnTo>
                        <a:lnTo>
                          <a:pt x="3893" y="1755"/>
                        </a:lnTo>
                        <a:lnTo>
                          <a:pt x="3759" y="1798"/>
                        </a:lnTo>
                        <a:lnTo>
                          <a:pt x="3619" y="1836"/>
                        </a:lnTo>
                        <a:lnTo>
                          <a:pt x="3469" y="1871"/>
                        </a:lnTo>
                        <a:lnTo>
                          <a:pt x="3312" y="1902"/>
                        </a:lnTo>
                        <a:lnTo>
                          <a:pt x="3149" y="1929"/>
                        </a:lnTo>
                        <a:lnTo>
                          <a:pt x="2977" y="1949"/>
                        </a:lnTo>
                        <a:lnTo>
                          <a:pt x="2796" y="1965"/>
                        </a:lnTo>
                        <a:lnTo>
                          <a:pt x="2611" y="1974"/>
                        </a:lnTo>
                        <a:lnTo>
                          <a:pt x="2418" y="1977"/>
                        </a:lnTo>
                        <a:lnTo>
                          <a:pt x="2226" y="1974"/>
                        </a:lnTo>
                        <a:lnTo>
                          <a:pt x="2040" y="1965"/>
                        </a:lnTo>
                        <a:lnTo>
                          <a:pt x="1861" y="1949"/>
                        </a:lnTo>
                        <a:lnTo>
                          <a:pt x="1690" y="1929"/>
                        </a:lnTo>
                        <a:lnTo>
                          <a:pt x="1525" y="1902"/>
                        </a:lnTo>
                        <a:lnTo>
                          <a:pt x="1369" y="1871"/>
                        </a:lnTo>
                        <a:lnTo>
                          <a:pt x="1218" y="1836"/>
                        </a:lnTo>
                        <a:lnTo>
                          <a:pt x="1077" y="1798"/>
                        </a:lnTo>
                        <a:lnTo>
                          <a:pt x="944" y="1755"/>
                        </a:lnTo>
                        <a:lnTo>
                          <a:pt x="819" y="1710"/>
                        </a:lnTo>
                        <a:lnTo>
                          <a:pt x="701" y="1659"/>
                        </a:lnTo>
                        <a:lnTo>
                          <a:pt x="593" y="1609"/>
                        </a:lnTo>
                        <a:lnTo>
                          <a:pt x="493" y="1555"/>
                        </a:lnTo>
                        <a:lnTo>
                          <a:pt x="401" y="1501"/>
                        </a:lnTo>
                        <a:lnTo>
                          <a:pt x="319" y="1444"/>
                        </a:lnTo>
                        <a:lnTo>
                          <a:pt x="246" y="1386"/>
                        </a:lnTo>
                        <a:lnTo>
                          <a:pt x="182" y="1329"/>
                        </a:lnTo>
                        <a:lnTo>
                          <a:pt x="127" y="1270"/>
                        </a:lnTo>
                        <a:lnTo>
                          <a:pt x="81" y="1213"/>
                        </a:lnTo>
                        <a:lnTo>
                          <a:pt x="47" y="1155"/>
                        </a:lnTo>
                        <a:lnTo>
                          <a:pt x="21" y="1100"/>
                        </a:lnTo>
                        <a:lnTo>
                          <a:pt x="5" y="1044"/>
                        </a:lnTo>
                        <a:lnTo>
                          <a:pt x="0" y="990"/>
                        </a:lnTo>
                        <a:lnTo>
                          <a:pt x="5" y="937"/>
                        </a:lnTo>
                        <a:lnTo>
                          <a:pt x="21" y="883"/>
                        </a:lnTo>
                        <a:lnTo>
                          <a:pt x="47" y="825"/>
                        </a:lnTo>
                        <a:lnTo>
                          <a:pt x="81" y="768"/>
                        </a:lnTo>
                        <a:lnTo>
                          <a:pt x="127" y="709"/>
                        </a:lnTo>
                        <a:lnTo>
                          <a:pt x="182" y="652"/>
                        </a:lnTo>
                        <a:lnTo>
                          <a:pt x="246" y="593"/>
                        </a:lnTo>
                        <a:lnTo>
                          <a:pt x="319" y="535"/>
                        </a:lnTo>
                        <a:lnTo>
                          <a:pt x="401" y="480"/>
                        </a:lnTo>
                        <a:lnTo>
                          <a:pt x="493" y="424"/>
                        </a:lnTo>
                        <a:lnTo>
                          <a:pt x="593" y="370"/>
                        </a:lnTo>
                        <a:lnTo>
                          <a:pt x="701" y="318"/>
                        </a:lnTo>
                        <a:lnTo>
                          <a:pt x="819" y="269"/>
                        </a:lnTo>
                        <a:lnTo>
                          <a:pt x="944" y="224"/>
                        </a:lnTo>
                        <a:lnTo>
                          <a:pt x="1077" y="181"/>
                        </a:lnTo>
                        <a:lnTo>
                          <a:pt x="1218" y="141"/>
                        </a:lnTo>
                        <a:lnTo>
                          <a:pt x="1369" y="106"/>
                        </a:lnTo>
                        <a:lnTo>
                          <a:pt x="1525" y="75"/>
                        </a:lnTo>
                        <a:lnTo>
                          <a:pt x="1690" y="49"/>
                        </a:lnTo>
                        <a:lnTo>
                          <a:pt x="1861" y="28"/>
                        </a:lnTo>
                        <a:lnTo>
                          <a:pt x="2040" y="12"/>
                        </a:lnTo>
                        <a:lnTo>
                          <a:pt x="2226" y="4"/>
                        </a:lnTo>
                        <a:lnTo>
                          <a:pt x="24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51" name="Freeform 28"/>
                  <p:cNvSpPr>
                    <a:spLocks/>
                  </p:cNvSpPr>
                  <p:nvPr/>
                </p:nvSpPr>
                <p:spPr bwMode="auto">
                  <a:xfrm>
                    <a:off x="6200775" y="3851275"/>
                    <a:ext cx="3035300" cy="2446338"/>
                  </a:xfrm>
                  <a:custGeom>
                    <a:avLst/>
                    <a:gdLst>
                      <a:gd name="T0" fmla="*/ 458 w 1912"/>
                      <a:gd name="T1" fmla="*/ 3 h 1541"/>
                      <a:gd name="T2" fmla="*/ 516 w 1912"/>
                      <a:gd name="T3" fmla="*/ 34 h 1541"/>
                      <a:gd name="T4" fmla="*/ 618 w 1912"/>
                      <a:gd name="T5" fmla="*/ 69 h 1541"/>
                      <a:gd name="T6" fmla="*/ 758 w 1912"/>
                      <a:gd name="T7" fmla="*/ 92 h 1541"/>
                      <a:gd name="T8" fmla="*/ 909 w 1912"/>
                      <a:gd name="T9" fmla="*/ 93 h 1541"/>
                      <a:gd name="T10" fmla="*/ 1053 w 1912"/>
                      <a:gd name="T11" fmla="*/ 95 h 1541"/>
                      <a:gd name="T12" fmla="*/ 1220 w 1912"/>
                      <a:gd name="T13" fmla="*/ 107 h 1541"/>
                      <a:gd name="T14" fmla="*/ 1366 w 1912"/>
                      <a:gd name="T15" fmla="*/ 137 h 1541"/>
                      <a:gd name="T16" fmla="*/ 1489 w 1912"/>
                      <a:gd name="T17" fmla="*/ 182 h 1541"/>
                      <a:gd name="T18" fmla="*/ 1588 w 1912"/>
                      <a:gd name="T19" fmla="*/ 246 h 1541"/>
                      <a:gd name="T20" fmla="*/ 1662 w 1912"/>
                      <a:gd name="T21" fmla="*/ 331 h 1541"/>
                      <a:gd name="T22" fmla="*/ 1732 w 1912"/>
                      <a:gd name="T23" fmla="*/ 396 h 1541"/>
                      <a:gd name="T24" fmla="*/ 1799 w 1912"/>
                      <a:gd name="T25" fmla="*/ 439 h 1541"/>
                      <a:gd name="T26" fmla="*/ 1837 w 1912"/>
                      <a:gd name="T27" fmla="*/ 493 h 1541"/>
                      <a:gd name="T28" fmla="*/ 1862 w 1912"/>
                      <a:gd name="T29" fmla="*/ 592 h 1541"/>
                      <a:gd name="T30" fmla="*/ 1837 w 1912"/>
                      <a:gd name="T31" fmla="*/ 648 h 1541"/>
                      <a:gd name="T32" fmla="*/ 1777 w 1912"/>
                      <a:gd name="T33" fmla="*/ 688 h 1541"/>
                      <a:gd name="T34" fmla="*/ 1725 w 1912"/>
                      <a:gd name="T35" fmla="*/ 748 h 1541"/>
                      <a:gd name="T36" fmla="*/ 1688 w 1912"/>
                      <a:gd name="T37" fmla="*/ 840 h 1541"/>
                      <a:gd name="T38" fmla="*/ 1628 w 1912"/>
                      <a:gd name="T39" fmla="*/ 924 h 1541"/>
                      <a:gd name="T40" fmla="*/ 1541 w 1912"/>
                      <a:gd name="T41" fmla="*/ 997 h 1541"/>
                      <a:gd name="T42" fmla="*/ 1426 w 1912"/>
                      <a:gd name="T43" fmla="*/ 1058 h 1541"/>
                      <a:gd name="T44" fmla="*/ 1371 w 1912"/>
                      <a:gd name="T45" fmla="*/ 1198 h 1541"/>
                      <a:gd name="T46" fmla="*/ 1392 w 1912"/>
                      <a:gd name="T47" fmla="*/ 1240 h 1541"/>
                      <a:gd name="T48" fmla="*/ 1438 w 1912"/>
                      <a:gd name="T49" fmla="*/ 1271 h 1541"/>
                      <a:gd name="T50" fmla="*/ 1770 w 1912"/>
                      <a:gd name="T51" fmla="*/ 1475 h 1541"/>
                      <a:gd name="T52" fmla="*/ 1464 w 1912"/>
                      <a:gd name="T53" fmla="*/ 1516 h 1541"/>
                      <a:gd name="T54" fmla="*/ 1135 w 1912"/>
                      <a:gd name="T55" fmla="*/ 1539 h 1541"/>
                      <a:gd name="T56" fmla="*/ 786 w 1912"/>
                      <a:gd name="T57" fmla="*/ 1539 h 1541"/>
                      <a:gd name="T58" fmla="*/ 453 w 1912"/>
                      <a:gd name="T59" fmla="*/ 1516 h 1541"/>
                      <a:gd name="T60" fmla="*/ 146 w 1912"/>
                      <a:gd name="T61" fmla="*/ 1473 h 1541"/>
                      <a:gd name="T62" fmla="*/ 484 w 1912"/>
                      <a:gd name="T63" fmla="*/ 1270 h 1541"/>
                      <a:gd name="T64" fmla="*/ 531 w 1912"/>
                      <a:gd name="T65" fmla="*/ 1240 h 1541"/>
                      <a:gd name="T66" fmla="*/ 554 w 1912"/>
                      <a:gd name="T67" fmla="*/ 1198 h 1541"/>
                      <a:gd name="T68" fmla="*/ 498 w 1912"/>
                      <a:gd name="T69" fmla="*/ 1058 h 1541"/>
                      <a:gd name="T70" fmla="*/ 384 w 1912"/>
                      <a:gd name="T71" fmla="*/ 997 h 1541"/>
                      <a:gd name="T72" fmla="*/ 297 w 1912"/>
                      <a:gd name="T73" fmla="*/ 924 h 1541"/>
                      <a:gd name="T74" fmla="*/ 238 w 1912"/>
                      <a:gd name="T75" fmla="*/ 840 h 1541"/>
                      <a:gd name="T76" fmla="*/ 200 w 1912"/>
                      <a:gd name="T77" fmla="*/ 748 h 1541"/>
                      <a:gd name="T78" fmla="*/ 148 w 1912"/>
                      <a:gd name="T79" fmla="*/ 688 h 1541"/>
                      <a:gd name="T80" fmla="*/ 87 w 1912"/>
                      <a:gd name="T81" fmla="*/ 648 h 1541"/>
                      <a:gd name="T82" fmla="*/ 63 w 1912"/>
                      <a:gd name="T83" fmla="*/ 592 h 1541"/>
                      <a:gd name="T84" fmla="*/ 87 w 1912"/>
                      <a:gd name="T85" fmla="*/ 495 h 1541"/>
                      <a:gd name="T86" fmla="*/ 125 w 1912"/>
                      <a:gd name="T87" fmla="*/ 439 h 1541"/>
                      <a:gd name="T88" fmla="*/ 193 w 1912"/>
                      <a:gd name="T89" fmla="*/ 397 h 1541"/>
                      <a:gd name="T90" fmla="*/ 264 w 1912"/>
                      <a:gd name="T91" fmla="*/ 323 h 1541"/>
                      <a:gd name="T92" fmla="*/ 346 w 1912"/>
                      <a:gd name="T93" fmla="*/ 219 h 1541"/>
                      <a:gd name="T94" fmla="*/ 391 w 1912"/>
                      <a:gd name="T95" fmla="*/ 175 h 1541"/>
                      <a:gd name="T96" fmla="*/ 418 w 1912"/>
                      <a:gd name="T97" fmla="*/ 149 h 1541"/>
                      <a:gd name="T98" fmla="*/ 432 w 1912"/>
                      <a:gd name="T99" fmla="*/ 125 h 1541"/>
                      <a:gd name="T100" fmla="*/ 432 w 1912"/>
                      <a:gd name="T101" fmla="*/ 90 h 1541"/>
                      <a:gd name="T102" fmla="*/ 425 w 1912"/>
                      <a:gd name="T103" fmla="*/ 36 h 1541"/>
                      <a:gd name="T104" fmla="*/ 429 w 1912"/>
                      <a:gd name="T105" fmla="*/ 5 h 1541"/>
                      <a:gd name="T106" fmla="*/ 450 w 1912"/>
                      <a:gd name="T107" fmla="*/ 0 h 15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1912" h="1541">
                        <a:moveTo>
                          <a:pt x="450" y="0"/>
                        </a:moveTo>
                        <a:lnTo>
                          <a:pt x="458" y="3"/>
                        </a:lnTo>
                        <a:lnTo>
                          <a:pt x="484" y="19"/>
                        </a:lnTo>
                        <a:lnTo>
                          <a:pt x="516" y="34"/>
                        </a:lnTo>
                        <a:lnTo>
                          <a:pt x="554" y="50"/>
                        </a:lnTo>
                        <a:lnTo>
                          <a:pt x="618" y="69"/>
                        </a:lnTo>
                        <a:lnTo>
                          <a:pt x="686" y="83"/>
                        </a:lnTo>
                        <a:lnTo>
                          <a:pt x="758" y="92"/>
                        </a:lnTo>
                        <a:lnTo>
                          <a:pt x="833" y="95"/>
                        </a:lnTo>
                        <a:lnTo>
                          <a:pt x="909" y="93"/>
                        </a:lnTo>
                        <a:lnTo>
                          <a:pt x="961" y="93"/>
                        </a:lnTo>
                        <a:lnTo>
                          <a:pt x="1053" y="95"/>
                        </a:lnTo>
                        <a:lnTo>
                          <a:pt x="1140" y="99"/>
                        </a:lnTo>
                        <a:lnTo>
                          <a:pt x="1220" y="107"/>
                        </a:lnTo>
                        <a:lnTo>
                          <a:pt x="1296" y="121"/>
                        </a:lnTo>
                        <a:lnTo>
                          <a:pt x="1366" y="137"/>
                        </a:lnTo>
                        <a:lnTo>
                          <a:pt x="1430" y="158"/>
                        </a:lnTo>
                        <a:lnTo>
                          <a:pt x="1489" y="182"/>
                        </a:lnTo>
                        <a:lnTo>
                          <a:pt x="1541" y="213"/>
                        </a:lnTo>
                        <a:lnTo>
                          <a:pt x="1588" y="246"/>
                        </a:lnTo>
                        <a:lnTo>
                          <a:pt x="1628" y="286"/>
                        </a:lnTo>
                        <a:lnTo>
                          <a:pt x="1662" y="331"/>
                        </a:lnTo>
                        <a:lnTo>
                          <a:pt x="1690" y="382"/>
                        </a:lnTo>
                        <a:lnTo>
                          <a:pt x="1732" y="396"/>
                        </a:lnTo>
                        <a:lnTo>
                          <a:pt x="1768" y="417"/>
                        </a:lnTo>
                        <a:lnTo>
                          <a:pt x="1799" y="439"/>
                        </a:lnTo>
                        <a:lnTo>
                          <a:pt x="1824" y="465"/>
                        </a:lnTo>
                        <a:lnTo>
                          <a:pt x="1837" y="493"/>
                        </a:lnTo>
                        <a:lnTo>
                          <a:pt x="1858" y="561"/>
                        </a:lnTo>
                        <a:lnTo>
                          <a:pt x="1862" y="592"/>
                        </a:lnTo>
                        <a:lnTo>
                          <a:pt x="1855" y="622"/>
                        </a:lnTo>
                        <a:lnTo>
                          <a:pt x="1837" y="648"/>
                        </a:lnTo>
                        <a:lnTo>
                          <a:pt x="1811" y="670"/>
                        </a:lnTo>
                        <a:lnTo>
                          <a:pt x="1777" y="688"/>
                        </a:lnTo>
                        <a:lnTo>
                          <a:pt x="1735" y="700"/>
                        </a:lnTo>
                        <a:lnTo>
                          <a:pt x="1725" y="748"/>
                        </a:lnTo>
                        <a:lnTo>
                          <a:pt x="1709" y="795"/>
                        </a:lnTo>
                        <a:lnTo>
                          <a:pt x="1688" y="840"/>
                        </a:lnTo>
                        <a:lnTo>
                          <a:pt x="1661" y="882"/>
                        </a:lnTo>
                        <a:lnTo>
                          <a:pt x="1628" y="924"/>
                        </a:lnTo>
                        <a:lnTo>
                          <a:pt x="1588" y="962"/>
                        </a:lnTo>
                        <a:lnTo>
                          <a:pt x="1541" y="997"/>
                        </a:lnTo>
                        <a:lnTo>
                          <a:pt x="1487" y="1030"/>
                        </a:lnTo>
                        <a:lnTo>
                          <a:pt x="1426" y="1058"/>
                        </a:lnTo>
                        <a:lnTo>
                          <a:pt x="1359" y="1084"/>
                        </a:lnTo>
                        <a:lnTo>
                          <a:pt x="1371" y="1198"/>
                        </a:lnTo>
                        <a:lnTo>
                          <a:pt x="1378" y="1221"/>
                        </a:lnTo>
                        <a:lnTo>
                          <a:pt x="1392" y="1240"/>
                        </a:lnTo>
                        <a:lnTo>
                          <a:pt x="1412" y="1257"/>
                        </a:lnTo>
                        <a:lnTo>
                          <a:pt x="1438" y="1271"/>
                        </a:lnTo>
                        <a:lnTo>
                          <a:pt x="1912" y="1449"/>
                        </a:lnTo>
                        <a:lnTo>
                          <a:pt x="1770" y="1475"/>
                        </a:lnTo>
                        <a:lnTo>
                          <a:pt x="1619" y="1497"/>
                        </a:lnTo>
                        <a:lnTo>
                          <a:pt x="1464" y="1516"/>
                        </a:lnTo>
                        <a:lnTo>
                          <a:pt x="1303" y="1530"/>
                        </a:lnTo>
                        <a:lnTo>
                          <a:pt x="1135" y="1539"/>
                        </a:lnTo>
                        <a:lnTo>
                          <a:pt x="961" y="1541"/>
                        </a:lnTo>
                        <a:lnTo>
                          <a:pt x="786" y="1539"/>
                        </a:lnTo>
                        <a:lnTo>
                          <a:pt x="618" y="1530"/>
                        </a:lnTo>
                        <a:lnTo>
                          <a:pt x="453" y="1516"/>
                        </a:lnTo>
                        <a:lnTo>
                          <a:pt x="297" y="1497"/>
                        </a:lnTo>
                        <a:lnTo>
                          <a:pt x="146" y="1473"/>
                        </a:lnTo>
                        <a:lnTo>
                          <a:pt x="0" y="1445"/>
                        </a:lnTo>
                        <a:lnTo>
                          <a:pt x="484" y="1270"/>
                        </a:lnTo>
                        <a:lnTo>
                          <a:pt x="512" y="1257"/>
                        </a:lnTo>
                        <a:lnTo>
                          <a:pt x="531" y="1240"/>
                        </a:lnTo>
                        <a:lnTo>
                          <a:pt x="547" y="1219"/>
                        </a:lnTo>
                        <a:lnTo>
                          <a:pt x="554" y="1198"/>
                        </a:lnTo>
                        <a:lnTo>
                          <a:pt x="566" y="1084"/>
                        </a:lnTo>
                        <a:lnTo>
                          <a:pt x="498" y="1058"/>
                        </a:lnTo>
                        <a:lnTo>
                          <a:pt x="438" y="1030"/>
                        </a:lnTo>
                        <a:lnTo>
                          <a:pt x="384" y="997"/>
                        </a:lnTo>
                        <a:lnTo>
                          <a:pt x="337" y="962"/>
                        </a:lnTo>
                        <a:lnTo>
                          <a:pt x="297" y="924"/>
                        </a:lnTo>
                        <a:lnTo>
                          <a:pt x="264" y="882"/>
                        </a:lnTo>
                        <a:lnTo>
                          <a:pt x="238" y="840"/>
                        </a:lnTo>
                        <a:lnTo>
                          <a:pt x="215" y="795"/>
                        </a:lnTo>
                        <a:lnTo>
                          <a:pt x="200" y="748"/>
                        </a:lnTo>
                        <a:lnTo>
                          <a:pt x="189" y="700"/>
                        </a:lnTo>
                        <a:lnTo>
                          <a:pt x="148" y="688"/>
                        </a:lnTo>
                        <a:lnTo>
                          <a:pt x="113" y="670"/>
                        </a:lnTo>
                        <a:lnTo>
                          <a:pt x="87" y="648"/>
                        </a:lnTo>
                        <a:lnTo>
                          <a:pt x="70" y="622"/>
                        </a:lnTo>
                        <a:lnTo>
                          <a:pt x="63" y="592"/>
                        </a:lnTo>
                        <a:lnTo>
                          <a:pt x="66" y="563"/>
                        </a:lnTo>
                        <a:lnTo>
                          <a:pt x="87" y="495"/>
                        </a:lnTo>
                        <a:lnTo>
                          <a:pt x="101" y="465"/>
                        </a:lnTo>
                        <a:lnTo>
                          <a:pt x="125" y="439"/>
                        </a:lnTo>
                        <a:lnTo>
                          <a:pt x="156" y="417"/>
                        </a:lnTo>
                        <a:lnTo>
                          <a:pt x="193" y="397"/>
                        </a:lnTo>
                        <a:lnTo>
                          <a:pt x="235" y="382"/>
                        </a:lnTo>
                        <a:lnTo>
                          <a:pt x="264" y="323"/>
                        </a:lnTo>
                        <a:lnTo>
                          <a:pt x="302" y="269"/>
                        </a:lnTo>
                        <a:lnTo>
                          <a:pt x="346" y="219"/>
                        </a:lnTo>
                        <a:lnTo>
                          <a:pt x="370" y="194"/>
                        </a:lnTo>
                        <a:lnTo>
                          <a:pt x="391" y="175"/>
                        </a:lnTo>
                        <a:lnTo>
                          <a:pt x="406" y="161"/>
                        </a:lnTo>
                        <a:lnTo>
                          <a:pt x="418" y="149"/>
                        </a:lnTo>
                        <a:lnTo>
                          <a:pt x="427" y="137"/>
                        </a:lnTo>
                        <a:lnTo>
                          <a:pt x="432" y="125"/>
                        </a:lnTo>
                        <a:lnTo>
                          <a:pt x="434" y="109"/>
                        </a:lnTo>
                        <a:lnTo>
                          <a:pt x="432" y="90"/>
                        </a:lnTo>
                        <a:lnTo>
                          <a:pt x="431" y="66"/>
                        </a:lnTo>
                        <a:lnTo>
                          <a:pt x="425" y="36"/>
                        </a:lnTo>
                        <a:lnTo>
                          <a:pt x="425" y="10"/>
                        </a:lnTo>
                        <a:lnTo>
                          <a:pt x="429" y="5"/>
                        </a:lnTo>
                        <a:lnTo>
                          <a:pt x="438" y="1"/>
                        </a:lnTo>
                        <a:lnTo>
                          <a:pt x="45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grpSp>
            <p:nvGrpSpPr>
              <p:cNvPr id="463" name="Group 462"/>
              <p:cNvGrpSpPr/>
              <p:nvPr/>
            </p:nvGrpSpPr>
            <p:grpSpPr>
              <a:xfrm>
                <a:off x="6601654" y="4673710"/>
                <a:ext cx="1577601" cy="998420"/>
                <a:chOff x="6338645" y="2741246"/>
                <a:chExt cx="9070975" cy="5740767"/>
              </a:xfrm>
            </p:grpSpPr>
            <p:grpSp>
              <p:nvGrpSpPr>
                <p:cNvPr id="464" name="Group 463"/>
                <p:cNvGrpSpPr/>
                <p:nvPr/>
              </p:nvGrpSpPr>
              <p:grpSpPr>
                <a:xfrm>
                  <a:off x="6338645" y="4813300"/>
                  <a:ext cx="9070975" cy="3668713"/>
                  <a:chOff x="3235325" y="4724400"/>
                  <a:chExt cx="9070975" cy="3668713"/>
                </a:xfrm>
              </p:grpSpPr>
              <p:sp>
                <p:nvSpPr>
                  <p:cNvPr id="469" name="Freeform 15"/>
                  <p:cNvSpPr>
                    <a:spLocks/>
                  </p:cNvSpPr>
                  <p:nvPr/>
                </p:nvSpPr>
                <p:spPr bwMode="auto">
                  <a:xfrm>
                    <a:off x="3235325" y="4724400"/>
                    <a:ext cx="9070975" cy="3668713"/>
                  </a:xfrm>
                  <a:custGeom>
                    <a:avLst/>
                    <a:gdLst>
                      <a:gd name="T0" fmla="*/ 7 w 5714"/>
                      <a:gd name="T1" fmla="*/ 91 h 2311"/>
                      <a:gd name="T2" fmla="*/ 54 w 5714"/>
                      <a:gd name="T3" fmla="*/ 270 h 2311"/>
                      <a:gd name="T4" fmla="*/ 146 w 5714"/>
                      <a:gd name="T5" fmla="*/ 442 h 2311"/>
                      <a:gd name="T6" fmla="*/ 279 w 5714"/>
                      <a:gd name="T7" fmla="*/ 605 h 2311"/>
                      <a:gd name="T8" fmla="*/ 451 w 5714"/>
                      <a:gd name="T9" fmla="*/ 760 h 2311"/>
                      <a:gd name="T10" fmla="*/ 659 w 5714"/>
                      <a:gd name="T11" fmla="*/ 902 h 2311"/>
                      <a:gd name="T12" fmla="*/ 900 w 5714"/>
                      <a:gd name="T13" fmla="*/ 1032 h 2311"/>
                      <a:gd name="T14" fmla="*/ 1169 w 5714"/>
                      <a:gd name="T15" fmla="*/ 1147 h 2311"/>
                      <a:gd name="T16" fmla="*/ 1466 w 5714"/>
                      <a:gd name="T17" fmla="*/ 1244 h 2311"/>
                      <a:gd name="T18" fmla="*/ 1787 w 5714"/>
                      <a:gd name="T19" fmla="*/ 1322 h 2311"/>
                      <a:gd name="T20" fmla="*/ 2127 w 5714"/>
                      <a:gd name="T21" fmla="*/ 1382 h 2311"/>
                      <a:gd name="T22" fmla="*/ 2484 w 5714"/>
                      <a:gd name="T23" fmla="*/ 1418 h 2311"/>
                      <a:gd name="T24" fmla="*/ 2857 w 5714"/>
                      <a:gd name="T25" fmla="*/ 1430 h 2311"/>
                      <a:gd name="T26" fmla="*/ 3230 w 5714"/>
                      <a:gd name="T27" fmla="*/ 1418 h 2311"/>
                      <a:gd name="T28" fmla="*/ 3588 w 5714"/>
                      <a:gd name="T29" fmla="*/ 1382 h 2311"/>
                      <a:gd name="T30" fmla="*/ 3929 w 5714"/>
                      <a:gd name="T31" fmla="*/ 1322 h 2311"/>
                      <a:gd name="T32" fmla="*/ 4248 w 5714"/>
                      <a:gd name="T33" fmla="*/ 1244 h 2311"/>
                      <a:gd name="T34" fmla="*/ 4545 w 5714"/>
                      <a:gd name="T35" fmla="*/ 1147 h 2311"/>
                      <a:gd name="T36" fmla="*/ 4816 w 5714"/>
                      <a:gd name="T37" fmla="*/ 1032 h 2311"/>
                      <a:gd name="T38" fmla="*/ 5055 w 5714"/>
                      <a:gd name="T39" fmla="*/ 902 h 2311"/>
                      <a:gd name="T40" fmla="*/ 5263 w 5714"/>
                      <a:gd name="T41" fmla="*/ 760 h 2311"/>
                      <a:gd name="T42" fmla="*/ 5435 w 5714"/>
                      <a:gd name="T43" fmla="*/ 605 h 2311"/>
                      <a:gd name="T44" fmla="*/ 5569 w 5714"/>
                      <a:gd name="T45" fmla="*/ 442 h 2311"/>
                      <a:gd name="T46" fmla="*/ 5662 w 5714"/>
                      <a:gd name="T47" fmla="*/ 270 h 2311"/>
                      <a:gd name="T48" fmla="*/ 5709 w 5714"/>
                      <a:gd name="T49" fmla="*/ 91 h 2311"/>
                      <a:gd name="T50" fmla="*/ 5714 w 5714"/>
                      <a:gd name="T51" fmla="*/ 930 h 2311"/>
                      <a:gd name="T52" fmla="*/ 5692 w 5714"/>
                      <a:gd name="T53" fmla="*/ 1109 h 2311"/>
                      <a:gd name="T54" fmla="*/ 5621 w 5714"/>
                      <a:gd name="T55" fmla="*/ 1283 h 2311"/>
                      <a:gd name="T56" fmla="*/ 5508 w 5714"/>
                      <a:gd name="T57" fmla="*/ 1448 h 2311"/>
                      <a:gd name="T58" fmla="*/ 5353 w 5714"/>
                      <a:gd name="T59" fmla="*/ 1602 h 2311"/>
                      <a:gd name="T60" fmla="*/ 5164 w 5714"/>
                      <a:gd name="T61" fmla="*/ 1745 h 2311"/>
                      <a:gd name="T62" fmla="*/ 4939 w 5714"/>
                      <a:gd name="T63" fmla="*/ 1877 h 2311"/>
                      <a:gd name="T64" fmla="*/ 4684 w 5714"/>
                      <a:gd name="T65" fmla="*/ 1991 h 2311"/>
                      <a:gd name="T66" fmla="*/ 4399 w 5714"/>
                      <a:gd name="T67" fmla="*/ 2092 h 2311"/>
                      <a:gd name="T68" fmla="*/ 4091 w 5714"/>
                      <a:gd name="T69" fmla="*/ 2175 h 2311"/>
                      <a:gd name="T70" fmla="*/ 3761 w 5714"/>
                      <a:gd name="T71" fmla="*/ 2240 h 2311"/>
                      <a:gd name="T72" fmla="*/ 3411 w 5714"/>
                      <a:gd name="T73" fmla="*/ 2285 h 2311"/>
                      <a:gd name="T74" fmla="*/ 3046 w 5714"/>
                      <a:gd name="T75" fmla="*/ 2308 h 2311"/>
                      <a:gd name="T76" fmla="*/ 2670 w 5714"/>
                      <a:gd name="T77" fmla="*/ 2308 h 2311"/>
                      <a:gd name="T78" fmla="*/ 2304 w 5714"/>
                      <a:gd name="T79" fmla="*/ 2285 h 2311"/>
                      <a:gd name="T80" fmla="*/ 1955 w 5714"/>
                      <a:gd name="T81" fmla="*/ 2240 h 2311"/>
                      <a:gd name="T82" fmla="*/ 1624 w 5714"/>
                      <a:gd name="T83" fmla="*/ 2175 h 2311"/>
                      <a:gd name="T84" fmla="*/ 1315 w 5714"/>
                      <a:gd name="T85" fmla="*/ 2092 h 2311"/>
                      <a:gd name="T86" fmla="*/ 1032 w 5714"/>
                      <a:gd name="T87" fmla="*/ 1991 h 2311"/>
                      <a:gd name="T88" fmla="*/ 775 w 5714"/>
                      <a:gd name="T89" fmla="*/ 1877 h 2311"/>
                      <a:gd name="T90" fmla="*/ 552 w 5714"/>
                      <a:gd name="T91" fmla="*/ 1745 h 2311"/>
                      <a:gd name="T92" fmla="*/ 361 w 5714"/>
                      <a:gd name="T93" fmla="*/ 1602 h 2311"/>
                      <a:gd name="T94" fmla="*/ 208 w 5714"/>
                      <a:gd name="T95" fmla="*/ 1448 h 2311"/>
                      <a:gd name="T96" fmla="*/ 94 w 5714"/>
                      <a:gd name="T97" fmla="*/ 1283 h 2311"/>
                      <a:gd name="T98" fmla="*/ 24 w 5714"/>
                      <a:gd name="T99" fmla="*/ 1109 h 2311"/>
                      <a:gd name="T100" fmla="*/ 0 w 5714"/>
                      <a:gd name="T101" fmla="*/ 930 h 23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311">
                        <a:moveTo>
                          <a:pt x="0" y="0"/>
                        </a:moveTo>
                        <a:lnTo>
                          <a:pt x="7" y="91"/>
                        </a:lnTo>
                        <a:lnTo>
                          <a:pt x="24" y="181"/>
                        </a:lnTo>
                        <a:lnTo>
                          <a:pt x="54" y="270"/>
                        </a:lnTo>
                        <a:lnTo>
                          <a:pt x="94" y="357"/>
                        </a:lnTo>
                        <a:lnTo>
                          <a:pt x="146" y="442"/>
                        </a:lnTo>
                        <a:lnTo>
                          <a:pt x="208" y="525"/>
                        </a:lnTo>
                        <a:lnTo>
                          <a:pt x="279" y="605"/>
                        </a:lnTo>
                        <a:lnTo>
                          <a:pt x="361" y="685"/>
                        </a:lnTo>
                        <a:lnTo>
                          <a:pt x="451" y="760"/>
                        </a:lnTo>
                        <a:lnTo>
                          <a:pt x="552" y="833"/>
                        </a:lnTo>
                        <a:lnTo>
                          <a:pt x="659" y="902"/>
                        </a:lnTo>
                        <a:lnTo>
                          <a:pt x="775" y="970"/>
                        </a:lnTo>
                        <a:lnTo>
                          <a:pt x="900" y="1032"/>
                        </a:lnTo>
                        <a:lnTo>
                          <a:pt x="1032" y="1091"/>
                        </a:lnTo>
                        <a:lnTo>
                          <a:pt x="1169" y="1147"/>
                        </a:lnTo>
                        <a:lnTo>
                          <a:pt x="1315" y="1197"/>
                        </a:lnTo>
                        <a:lnTo>
                          <a:pt x="1466" y="1244"/>
                        </a:lnTo>
                        <a:lnTo>
                          <a:pt x="1624" y="1286"/>
                        </a:lnTo>
                        <a:lnTo>
                          <a:pt x="1787" y="1322"/>
                        </a:lnTo>
                        <a:lnTo>
                          <a:pt x="1955" y="1355"/>
                        </a:lnTo>
                        <a:lnTo>
                          <a:pt x="2127" y="1382"/>
                        </a:lnTo>
                        <a:lnTo>
                          <a:pt x="2304" y="1402"/>
                        </a:lnTo>
                        <a:lnTo>
                          <a:pt x="2484" y="1418"/>
                        </a:lnTo>
                        <a:lnTo>
                          <a:pt x="2670" y="1427"/>
                        </a:lnTo>
                        <a:lnTo>
                          <a:pt x="2857" y="1430"/>
                        </a:lnTo>
                        <a:lnTo>
                          <a:pt x="3046" y="1427"/>
                        </a:lnTo>
                        <a:lnTo>
                          <a:pt x="3230" y="1418"/>
                        </a:lnTo>
                        <a:lnTo>
                          <a:pt x="3411" y="1402"/>
                        </a:lnTo>
                        <a:lnTo>
                          <a:pt x="3588" y="1382"/>
                        </a:lnTo>
                        <a:lnTo>
                          <a:pt x="3761" y="1355"/>
                        </a:lnTo>
                        <a:lnTo>
                          <a:pt x="3929" y="1322"/>
                        </a:lnTo>
                        <a:lnTo>
                          <a:pt x="4091" y="1286"/>
                        </a:lnTo>
                        <a:lnTo>
                          <a:pt x="4248" y="1244"/>
                        </a:lnTo>
                        <a:lnTo>
                          <a:pt x="4399" y="1197"/>
                        </a:lnTo>
                        <a:lnTo>
                          <a:pt x="4545" y="1147"/>
                        </a:lnTo>
                        <a:lnTo>
                          <a:pt x="4684" y="1091"/>
                        </a:lnTo>
                        <a:lnTo>
                          <a:pt x="4816" y="1032"/>
                        </a:lnTo>
                        <a:lnTo>
                          <a:pt x="4939" y="970"/>
                        </a:lnTo>
                        <a:lnTo>
                          <a:pt x="5055" y="902"/>
                        </a:lnTo>
                        <a:lnTo>
                          <a:pt x="5164" y="833"/>
                        </a:lnTo>
                        <a:lnTo>
                          <a:pt x="5263" y="760"/>
                        </a:lnTo>
                        <a:lnTo>
                          <a:pt x="5353" y="685"/>
                        </a:lnTo>
                        <a:lnTo>
                          <a:pt x="5435" y="605"/>
                        </a:lnTo>
                        <a:lnTo>
                          <a:pt x="5508" y="525"/>
                        </a:lnTo>
                        <a:lnTo>
                          <a:pt x="5569" y="442"/>
                        </a:lnTo>
                        <a:lnTo>
                          <a:pt x="5621" y="357"/>
                        </a:lnTo>
                        <a:lnTo>
                          <a:pt x="5662" y="270"/>
                        </a:lnTo>
                        <a:lnTo>
                          <a:pt x="5692" y="181"/>
                        </a:lnTo>
                        <a:lnTo>
                          <a:pt x="5709" y="91"/>
                        </a:lnTo>
                        <a:lnTo>
                          <a:pt x="5714" y="0"/>
                        </a:lnTo>
                        <a:lnTo>
                          <a:pt x="5714" y="930"/>
                        </a:lnTo>
                        <a:lnTo>
                          <a:pt x="5709" y="1020"/>
                        </a:lnTo>
                        <a:lnTo>
                          <a:pt x="5692" y="1109"/>
                        </a:lnTo>
                        <a:lnTo>
                          <a:pt x="5662" y="1197"/>
                        </a:lnTo>
                        <a:lnTo>
                          <a:pt x="5621" y="1283"/>
                        </a:lnTo>
                        <a:lnTo>
                          <a:pt x="5569" y="1366"/>
                        </a:lnTo>
                        <a:lnTo>
                          <a:pt x="5508" y="1448"/>
                        </a:lnTo>
                        <a:lnTo>
                          <a:pt x="5435" y="1526"/>
                        </a:lnTo>
                        <a:lnTo>
                          <a:pt x="5353" y="1602"/>
                        </a:lnTo>
                        <a:lnTo>
                          <a:pt x="5263" y="1675"/>
                        </a:lnTo>
                        <a:lnTo>
                          <a:pt x="5164" y="1745"/>
                        </a:lnTo>
                        <a:lnTo>
                          <a:pt x="5055" y="1812"/>
                        </a:lnTo>
                        <a:lnTo>
                          <a:pt x="4939" y="1877"/>
                        </a:lnTo>
                        <a:lnTo>
                          <a:pt x="4816" y="1936"/>
                        </a:lnTo>
                        <a:lnTo>
                          <a:pt x="4684" y="1991"/>
                        </a:lnTo>
                        <a:lnTo>
                          <a:pt x="4545" y="2045"/>
                        </a:lnTo>
                        <a:lnTo>
                          <a:pt x="4399" y="2092"/>
                        </a:lnTo>
                        <a:lnTo>
                          <a:pt x="4248" y="2137"/>
                        </a:lnTo>
                        <a:lnTo>
                          <a:pt x="4091" y="2175"/>
                        </a:lnTo>
                        <a:lnTo>
                          <a:pt x="3929" y="2210"/>
                        </a:lnTo>
                        <a:lnTo>
                          <a:pt x="3761" y="2240"/>
                        </a:lnTo>
                        <a:lnTo>
                          <a:pt x="3588" y="2266"/>
                        </a:lnTo>
                        <a:lnTo>
                          <a:pt x="3411" y="2285"/>
                        </a:lnTo>
                        <a:lnTo>
                          <a:pt x="3230" y="2299"/>
                        </a:lnTo>
                        <a:lnTo>
                          <a:pt x="3046" y="2308"/>
                        </a:lnTo>
                        <a:lnTo>
                          <a:pt x="2857" y="2311"/>
                        </a:lnTo>
                        <a:lnTo>
                          <a:pt x="2670" y="2308"/>
                        </a:lnTo>
                        <a:lnTo>
                          <a:pt x="2484" y="2299"/>
                        </a:lnTo>
                        <a:lnTo>
                          <a:pt x="2304" y="2285"/>
                        </a:lnTo>
                        <a:lnTo>
                          <a:pt x="2127" y="2266"/>
                        </a:lnTo>
                        <a:lnTo>
                          <a:pt x="1955" y="2240"/>
                        </a:lnTo>
                        <a:lnTo>
                          <a:pt x="1787" y="2210"/>
                        </a:lnTo>
                        <a:lnTo>
                          <a:pt x="1624" y="2175"/>
                        </a:lnTo>
                        <a:lnTo>
                          <a:pt x="1466" y="2137"/>
                        </a:lnTo>
                        <a:lnTo>
                          <a:pt x="1315" y="2092"/>
                        </a:lnTo>
                        <a:lnTo>
                          <a:pt x="1169" y="2045"/>
                        </a:lnTo>
                        <a:lnTo>
                          <a:pt x="1032" y="1991"/>
                        </a:lnTo>
                        <a:lnTo>
                          <a:pt x="900" y="1936"/>
                        </a:lnTo>
                        <a:lnTo>
                          <a:pt x="775" y="1877"/>
                        </a:lnTo>
                        <a:lnTo>
                          <a:pt x="659" y="1812"/>
                        </a:lnTo>
                        <a:lnTo>
                          <a:pt x="552" y="1745"/>
                        </a:lnTo>
                        <a:lnTo>
                          <a:pt x="451" y="1675"/>
                        </a:lnTo>
                        <a:lnTo>
                          <a:pt x="361" y="1602"/>
                        </a:lnTo>
                        <a:lnTo>
                          <a:pt x="279" y="1526"/>
                        </a:lnTo>
                        <a:lnTo>
                          <a:pt x="208" y="1448"/>
                        </a:lnTo>
                        <a:lnTo>
                          <a:pt x="146" y="1366"/>
                        </a:lnTo>
                        <a:lnTo>
                          <a:pt x="94" y="1283"/>
                        </a:lnTo>
                        <a:lnTo>
                          <a:pt x="54" y="1197"/>
                        </a:lnTo>
                        <a:lnTo>
                          <a:pt x="24" y="1109"/>
                        </a:lnTo>
                        <a:lnTo>
                          <a:pt x="7" y="1020"/>
                        </a:lnTo>
                        <a:lnTo>
                          <a:pt x="0" y="9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solidFill>
                      <a:schemeClr val="accent1">
                        <a:lumMod val="75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70" name="Freeform 16"/>
                  <p:cNvSpPr>
                    <a:spLocks/>
                  </p:cNvSpPr>
                  <p:nvPr/>
                </p:nvSpPr>
                <p:spPr bwMode="auto">
                  <a:xfrm>
                    <a:off x="3759200" y="5773738"/>
                    <a:ext cx="349250" cy="1725613"/>
                  </a:xfrm>
                  <a:custGeom>
                    <a:avLst/>
                    <a:gdLst>
                      <a:gd name="T0" fmla="*/ 0 w 220"/>
                      <a:gd name="T1" fmla="*/ 0 h 1087"/>
                      <a:gd name="T2" fmla="*/ 67 w 220"/>
                      <a:gd name="T3" fmla="*/ 60 h 1087"/>
                      <a:gd name="T4" fmla="*/ 140 w 220"/>
                      <a:gd name="T5" fmla="*/ 118 h 1087"/>
                      <a:gd name="T6" fmla="*/ 220 w 220"/>
                      <a:gd name="T7" fmla="*/ 175 h 1087"/>
                      <a:gd name="T8" fmla="*/ 220 w 220"/>
                      <a:gd name="T9" fmla="*/ 1087 h 1087"/>
                      <a:gd name="T10" fmla="*/ 140 w 220"/>
                      <a:gd name="T11" fmla="*/ 1033 h 1087"/>
                      <a:gd name="T12" fmla="*/ 67 w 220"/>
                      <a:gd name="T13" fmla="*/ 976 h 1087"/>
                      <a:gd name="T14" fmla="*/ 0 w 220"/>
                      <a:gd name="T15" fmla="*/ 919 h 1087"/>
                      <a:gd name="T16" fmla="*/ 0 w 220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20" h="1087">
                        <a:moveTo>
                          <a:pt x="0" y="0"/>
                        </a:moveTo>
                        <a:lnTo>
                          <a:pt x="67" y="60"/>
                        </a:lnTo>
                        <a:lnTo>
                          <a:pt x="140" y="118"/>
                        </a:lnTo>
                        <a:lnTo>
                          <a:pt x="220" y="175"/>
                        </a:lnTo>
                        <a:lnTo>
                          <a:pt x="220" y="1087"/>
                        </a:lnTo>
                        <a:lnTo>
                          <a:pt x="140" y="1033"/>
                        </a:lnTo>
                        <a:lnTo>
                          <a:pt x="67" y="976"/>
                        </a:lnTo>
                        <a:lnTo>
                          <a:pt x="0" y="9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71" name="Freeform 17"/>
                  <p:cNvSpPr>
                    <a:spLocks/>
                  </p:cNvSpPr>
                  <p:nvPr/>
                </p:nvSpPr>
                <p:spPr bwMode="auto">
                  <a:xfrm>
                    <a:off x="11436350" y="5773738"/>
                    <a:ext cx="347663" cy="1725613"/>
                  </a:xfrm>
                  <a:custGeom>
                    <a:avLst/>
                    <a:gdLst>
                      <a:gd name="T0" fmla="*/ 219 w 219"/>
                      <a:gd name="T1" fmla="*/ 0 h 1087"/>
                      <a:gd name="T2" fmla="*/ 219 w 219"/>
                      <a:gd name="T3" fmla="*/ 919 h 1087"/>
                      <a:gd name="T4" fmla="*/ 151 w 219"/>
                      <a:gd name="T5" fmla="*/ 976 h 1087"/>
                      <a:gd name="T6" fmla="*/ 78 w 219"/>
                      <a:gd name="T7" fmla="*/ 1033 h 1087"/>
                      <a:gd name="T8" fmla="*/ 0 w 219"/>
                      <a:gd name="T9" fmla="*/ 1087 h 1087"/>
                      <a:gd name="T10" fmla="*/ 0 w 219"/>
                      <a:gd name="T11" fmla="*/ 175 h 1087"/>
                      <a:gd name="T12" fmla="*/ 78 w 219"/>
                      <a:gd name="T13" fmla="*/ 118 h 1087"/>
                      <a:gd name="T14" fmla="*/ 151 w 219"/>
                      <a:gd name="T15" fmla="*/ 60 h 1087"/>
                      <a:gd name="T16" fmla="*/ 219 w 219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19" h="1087">
                        <a:moveTo>
                          <a:pt x="219" y="0"/>
                        </a:moveTo>
                        <a:lnTo>
                          <a:pt x="219" y="919"/>
                        </a:lnTo>
                        <a:lnTo>
                          <a:pt x="151" y="976"/>
                        </a:lnTo>
                        <a:lnTo>
                          <a:pt x="78" y="1033"/>
                        </a:lnTo>
                        <a:lnTo>
                          <a:pt x="0" y="1087"/>
                        </a:lnTo>
                        <a:lnTo>
                          <a:pt x="0" y="175"/>
                        </a:lnTo>
                        <a:lnTo>
                          <a:pt x="78" y="118"/>
                        </a:lnTo>
                        <a:lnTo>
                          <a:pt x="151" y="60"/>
                        </a:lnTo>
                        <a:lnTo>
                          <a:pt x="21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72" name="Freeform 18"/>
                  <p:cNvSpPr>
                    <a:spLocks/>
                  </p:cNvSpPr>
                  <p:nvPr/>
                </p:nvSpPr>
                <p:spPr bwMode="auto">
                  <a:xfrm>
                    <a:off x="4457700" y="6267450"/>
                    <a:ext cx="347663" cy="1598613"/>
                  </a:xfrm>
                  <a:custGeom>
                    <a:avLst/>
                    <a:gdLst>
                      <a:gd name="T0" fmla="*/ 0 w 219"/>
                      <a:gd name="T1" fmla="*/ 0 h 1007"/>
                      <a:gd name="T2" fmla="*/ 106 w 219"/>
                      <a:gd name="T3" fmla="*/ 53 h 1007"/>
                      <a:gd name="T4" fmla="*/ 219 w 219"/>
                      <a:gd name="T5" fmla="*/ 106 h 1007"/>
                      <a:gd name="T6" fmla="*/ 219 w 219"/>
                      <a:gd name="T7" fmla="*/ 1007 h 1007"/>
                      <a:gd name="T8" fmla="*/ 106 w 219"/>
                      <a:gd name="T9" fmla="*/ 959 h 1007"/>
                      <a:gd name="T10" fmla="*/ 0 w 219"/>
                      <a:gd name="T11" fmla="*/ 905 h 1007"/>
                      <a:gd name="T12" fmla="*/ 0 w 219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1007">
                        <a:moveTo>
                          <a:pt x="0" y="0"/>
                        </a:moveTo>
                        <a:lnTo>
                          <a:pt x="106" y="53"/>
                        </a:lnTo>
                        <a:lnTo>
                          <a:pt x="219" y="106"/>
                        </a:lnTo>
                        <a:lnTo>
                          <a:pt x="219" y="1007"/>
                        </a:lnTo>
                        <a:lnTo>
                          <a:pt x="106" y="959"/>
                        </a:lnTo>
                        <a:lnTo>
                          <a:pt x="0" y="90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73" name="Freeform 19"/>
                  <p:cNvSpPr>
                    <a:spLocks/>
                  </p:cNvSpPr>
                  <p:nvPr/>
                </p:nvSpPr>
                <p:spPr bwMode="auto">
                  <a:xfrm>
                    <a:off x="10737850" y="6267450"/>
                    <a:ext cx="349250" cy="1598613"/>
                  </a:xfrm>
                  <a:custGeom>
                    <a:avLst/>
                    <a:gdLst>
                      <a:gd name="T0" fmla="*/ 220 w 220"/>
                      <a:gd name="T1" fmla="*/ 0 h 1007"/>
                      <a:gd name="T2" fmla="*/ 220 w 220"/>
                      <a:gd name="T3" fmla="*/ 905 h 1007"/>
                      <a:gd name="T4" fmla="*/ 112 w 220"/>
                      <a:gd name="T5" fmla="*/ 959 h 1007"/>
                      <a:gd name="T6" fmla="*/ 0 w 220"/>
                      <a:gd name="T7" fmla="*/ 1007 h 1007"/>
                      <a:gd name="T8" fmla="*/ 0 w 220"/>
                      <a:gd name="T9" fmla="*/ 106 h 1007"/>
                      <a:gd name="T10" fmla="*/ 112 w 220"/>
                      <a:gd name="T11" fmla="*/ 53 h 1007"/>
                      <a:gd name="T12" fmla="*/ 220 w 220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1007">
                        <a:moveTo>
                          <a:pt x="220" y="0"/>
                        </a:moveTo>
                        <a:lnTo>
                          <a:pt x="220" y="905"/>
                        </a:lnTo>
                        <a:lnTo>
                          <a:pt x="112" y="959"/>
                        </a:lnTo>
                        <a:lnTo>
                          <a:pt x="0" y="1007"/>
                        </a:lnTo>
                        <a:lnTo>
                          <a:pt x="0" y="106"/>
                        </a:lnTo>
                        <a:lnTo>
                          <a:pt x="112" y="5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74" name="Freeform 20"/>
                  <p:cNvSpPr>
                    <a:spLocks/>
                  </p:cNvSpPr>
                  <p:nvPr/>
                </p:nvSpPr>
                <p:spPr bwMode="auto">
                  <a:xfrm>
                    <a:off x="5154613" y="6575425"/>
                    <a:ext cx="347663" cy="1530350"/>
                  </a:xfrm>
                  <a:custGeom>
                    <a:avLst/>
                    <a:gdLst>
                      <a:gd name="T0" fmla="*/ 0 w 219"/>
                      <a:gd name="T1" fmla="*/ 0 h 964"/>
                      <a:gd name="T2" fmla="*/ 108 w 219"/>
                      <a:gd name="T3" fmla="*/ 37 h 964"/>
                      <a:gd name="T4" fmla="*/ 219 w 219"/>
                      <a:gd name="T5" fmla="*/ 71 h 964"/>
                      <a:gd name="T6" fmla="*/ 219 w 219"/>
                      <a:gd name="T7" fmla="*/ 964 h 964"/>
                      <a:gd name="T8" fmla="*/ 108 w 219"/>
                      <a:gd name="T9" fmla="*/ 931 h 964"/>
                      <a:gd name="T10" fmla="*/ 0 w 219"/>
                      <a:gd name="T11" fmla="*/ 897 h 964"/>
                      <a:gd name="T12" fmla="*/ 0 w 219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64">
                        <a:moveTo>
                          <a:pt x="0" y="0"/>
                        </a:moveTo>
                        <a:lnTo>
                          <a:pt x="108" y="37"/>
                        </a:lnTo>
                        <a:lnTo>
                          <a:pt x="219" y="71"/>
                        </a:lnTo>
                        <a:lnTo>
                          <a:pt x="219" y="964"/>
                        </a:lnTo>
                        <a:lnTo>
                          <a:pt x="108" y="931"/>
                        </a:lnTo>
                        <a:lnTo>
                          <a:pt x="0" y="89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75" name="Freeform 21"/>
                  <p:cNvSpPr>
                    <a:spLocks/>
                  </p:cNvSpPr>
                  <p:nvPr/>
                </p:nvSpPr>
                <p:spPr bwMode="auto">
                  <a:xfrm>
                    <a:off x="10040938" y="6575425"/>
                    <a:ext cx="346075" cy="1530350"/>
                  </a:xfrm>
                  <a:custGeom>
                    <a:avLst/>
                    <a:gdLst>
                      <a:gd name="T0" fmla="*/ 218 w 218"/>
                      <a:gd name="T1" fmla="*/ 0 h 964"/>
                      <a:gd name="T2" fmla="*/ 218 w 218"/>
                      <a:gd name="T3" fmla="*/ 897 h 964"/>
                      <a:gd name="T4" fmla="*/ 111 w 218"/>
                      <a:gd name="T5" fmla="*/ 931 h 964"/>
                      <a:gd name="T6" fmla="*/ 0 w 218"/>
                      <a:gd name="T7" fmla="*/ 964 h 964"/>
                      <a:gd name="T8" fmla="*/ 0 w 218"/>
                      <a:gd name="T9" fmla="*/ 71 h 964"/>
                      <a:gd name="T10" fmla="*/ 111 w 218"/>
                      <a:gd name="T11" fmla="*/ 37 h 964"/>
                      <a:gd name="T12" fmla="*/ 218 w 218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8" h="964">
                        <a:moveTo>
                          <a:pt x="218" y="0"/>
                        </a:moveTo>
                        <a:lnTo>
                          <a:pt x="218" y="897"/>
                        </a:lnTo>
                        <a:lnTo>
                          <a:pt x="111" y="931"/>
                        </a:lnTo>
                        <a:lnTo>
                          <a:pt x="0" y="964"/>
                        </a:lnTo>
                        <a:lnTo>
                          <a:pt x="0" y="71"/>
                        </a:lnTo>
                        <a:lnTo>
                          <a:pt x="111" y="37"/>
                        </a:lnTo>
                        <a:lnTo>
                          <a:pt x="2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76" name="Freeform 22"/>
                  <p:cNvSpPr>
                    <a:spLocks/>
                  </p:cNvSpPr>
                  <p:nvPr/>
                </p:nvSpPr>
                <p:spPr bwMode="auto">
                  <a:xfrm>
                    <a:off x="6027738" y="6823075"/>
                    <a:ext cx="347663" cy="1470025"/>
                  </a:xfrm>
                  <a:custGeom>
                    <a:avLst/>
                    <a:gdLst>
                      <a:gd name="T0" fmla="*/ 0 w 219"/>
                      <a:gd name="T1" fmla="*/ 0 h 926"/>
                      <a:gd name="T2" fmla="*/ 108 w 219"/>
                      <a:gd name="T3" fmla="*/ 23 h 926"/>
                      <a:gd name="T4" fmla="*/ 219 w 219"/>
                      <a:gd name="T5" fmla="*/ 42 h 926"/>
                      <a:gd name="T6" fmla="*/ 219 w 219"/>
                      <a:gd name="T7" fmla="*/ 926 h 926"/>
                      <a:gd name="T8" fmla="*/ 108 w 219"/>
                      <a:gd name="T9" fmla="*/ 909 h 926"/>
                      <a:gd name="T10" fmla="*/ 0 w 219"/>
                      <a:gd name="T11" fmla="*/ 888 h 926"/>
                      <a:gd name="T12" fmla="*/ 0 w 219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26">
                        <a:moveTo>
                          <a:pt x="0" y="0"/>
                        </a:moveTo>
                        <a:lnTo>
                          <a:pt x="108" y="23"/>
                        </a:lnTo>
                        <a:lnTo>
                          <a:pt x="219" y="42"/>
                        </a:lnTo>
                        <a:lnTo>
                          <a:pt x="219" y="926"/>
                        </a:lnTo>
                        <a:lnTo>
                          <a:pt x="108" y="909"/>
                        </a:lnTo>
                        <a:lnTo>
                          <a:pt x="0" y="88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77" name="Freeform 23"/>
                  <p:cNvSpPr>
                    <a:spLocks/>
                  </p:cNvSpPr>
                  <p:nvPr/>
                </p:nvSpPr>
                <p:spPr bwMode="auto">
                  <a:xfrm>
                    <a:off x="9167813" y="6823075"/>
                    <a:ext cx="349250" cy="1470025"/>
                  </a:xfrm>
                  <a:custGeom>
                    <a:avLst/>
                    <a:gdLst>
                      <a:gd name="T0" fmla="*/ 220 w 220"/>
                      <a:gd name="T1" fmla="*/ 0 h 926"/>
                      <a:gd name="T2" fmla="*/ 220 w 220"/>
                      <a:gd name="T3" fmla="*/ 888 h 926"/>
                      <a:gd name="T4" fmla="*/ 111 w 220"/>
                      <a:gd name="T5" fmla="*/ 909 h 926"/>
                      <a:gd name="T6" fmla="*/ 0 w 220"/>
                      <a:gd name="T7" fmla="*/ 926 h 926"/>
                      <a:gd name="T8" fmla="*/ 0 w 220"/>
                      <a:gd name="T9" fmla="*/ 42 h 926"/>
                      <a:gd name="T10" fmla="*/ 111 w 220"/>
                      <a:gd name="T11" fmla="*/ 23 h 926"/>
                      <a:gd name="T12" fmla="*/ 220 w 220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926">
                        <a:moveTo>
                          <a:pt x="220" y="0"/>
                        </a:moveTo>
                        <a:lnTo>
                          <a:pt x="220" y="888"/>
                        </a:lnTo>
                        <a:lnTo>
                          <a:pt x="111" y="909"/>
                        </a:lnTo>
                        <a:lnTo>
                          <a:pt x="0" y="926"/>
                        </a:lnTo>
                        <a:lnTo>
                          <a:pt x="0" y="42"/>
                        </a:lnTo>
                        <a:lnTo>
                          <a:pt x="111" y="2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78" name="Freeform 24"/>
                  <p:cNvSpPr>
                    <a:spLocks/>
                  </p:cNvSpPr>
                  <p:nvPr/>
                </p:nvSpPr>
                <p:spPr bwMode="auto">
                  <a:xfrm>
                    <a:off x="7073900" y="6975475"/>
                    <a:ext cx="347663" cy="1417638"/>
                  </a:xfrm>
                  <a:custGeom>
                    <a:avLst/>
                    <a:gdLst>
                      <a:gd name="T0" fmla="*/ 0 w 219"/>
                      <a:gd name="T1" fmla="*/ 0 h 893"/>
                      <a:gd name="T2" fmla="*/ 110 w 219"/>
                      <a:gd name="T3" fmla="*/ 7 h 893"/>
                      <a:gd name="T4" fmla="*/ 219 w 219"/>
                      <a:gd name="T5" fmla="*/ 12 h 893"/>
                      <a:gd name="T6" fmla="*/ 219 w 219"/>
                      <a:gd name="T7" fmla="*/ 893 h 893"/>
                      <a:gd name="T8" fmla="*/ 110 w 219"/>
                      <a:gd name="T9" fmla="*/ 890 h 893"/>
                      <a:gd name="T10" fmla="*/ 0 w 219"/>
                      <a:gd name="T11" fmla="*/ 881 h 893"/>
                      <a:gd name="T12" fmla="*/ 0 w 219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893">
                        <a:moveTo>
                          <a:pt x="0" y="0"/>
                        </a:moveTo>
                        <a:lnTo>
                          <a:pt x="110" y="7"/>
                        </a:lnTo>
                        <a:lnTo>
                          <a:pt x="219" y="12"/>
                        </a:lnTo>
                        <a:lnTo>
                          <a:pt x="219" y="893"/>
                        </a:lnTo>
                        <a:lnTo>
                          <a:pt x="110" y="890"/>
                        </a:lnTo>
                        <a:lnTo>
                          <a:pt x="0" y="88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79" name="Freeform 25"/>
                  <p:cNvSpPr>
                    <a:spLocks/>
                  </p:cNvSpPr>
                  <p:nvPr/>
                </p:nvSpPr>
                <p:spPr bwMode="auto">
                  <a:xfrm>
                    <a:off x="8120063" y="6975475"/>
                    <a:ext cx="350838" cy="1417638"/>
                  </a:xfrm>
                  <a:custGeom>
                    <a:avLst/>
                    <a:gdLst>
                      <a:gd name="T0" fmla="*/ 221 w 221"/>
                      <a:gd name="T1" fmla="*/ 0 h 893"/>
                      <a:gd name="T2" fmla="*/ 221 w 221"/>
                      <a:gd name="T3" fmla="*/ 881 h 893"/>
                      <a:gd name="T4" fmla="*/ 110 w 221"/>
                      <a:gd name="T5" fmla="*/ 890 h 893"/>
                      <a:gd name="T6" fmla="*/ 0 w 221"/>
                      <a:gd name="T7" fmla="*/ 893 h 893"/>
                      <a:gd name="T8" fmla="*/ 0 w 221"/>
                      <a:gd name="T9" fmla="*/ 12 h 893"/>
                      <a:gd name="T10" fmla="*/ 110 w 221"/>
                      <a:gd name="T11" fmla="*/ 7 h 893"/>
                      <a:gd name="T12" fmla="*/ 221 w 221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1" h="893">
                        <a:moveTo>
                          <a:pt x="221" y="0"/>
                        </a:moveTo>
                        <a:lnTo>
                          <a:pt x="221" y="881"/>
                        </a:lnTo>
                        <a:lnTo>
                          <a:pt x="110" y="890"/>
                        </a:lnTo>
                        <a:lnTo>
                          <a:pt x="0" y="893"/>
                        </a:lnTo>
                        <a:lnTo>
                          <a:pt x="0" y="12"/>
                        </a:lnTo>
                        <a:lnTo>
                          <a:pt x="110" y="7"/>
                        </a:lnTo>
                        <a:lnTo>
                          <a:pt x="221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465" name="Group 464"/>
                <p:cNvGrpSpPr/>
                <p:nvPr/>
              </p:nvGrpSpPr>
              <p:grpSpPr>
                <a:xfrm>
                  <a:off x="6338645" y="2741246"/>
                  <a:ext cx="9070975" cy="4368800"/>
                  <a:chOff x="3235325" y="2628900"/>
                  <a:chExt cx="9070975" cy="4368800"/>
                </a:xfrm>
              </p:grpSpPr>
              <p:sp>
                <p:nvSpPr>
                  <p:cNvPr id="466" name="Freeform 26"/>
                  <p:cNvSpPr>
                    <a:spLocks/>
                  </p:cNvSpPr>
                  <p:nvPr/>
                </p:nvSpPr>
                <p:spPr bwMode="auto">
                  <a:xfrm>
                    <a:off x="3235325" y="2628900"/>
                    <a:ext cx="9070975" cy="4368800"/>
                  </a:xfrm>
                  <a:custGeom>
                    <a:avLst/>
                    <a:gdLst>
                      <a:gd name="T0" fmla="*/ 3038 w 5714"/>
                      <a:gd name="T1" fmla="*/ 2 h 2752"/>
                      <a:gd name="T2" fmla="*/ 3390 w 5714"/>
                      <a:gd name="T3" fmla="*/ 21 h 2752"/>
                      <a:gd name="T4" fmla="*/ 3728 w 5714"/>
                      <a:gd name="T5" fmla="*/ 59 h 2752"/>
                      <a:gd name="T6" fmla="*/ 4047 w 5714"/>
                      <a:gd name="T7" fmla="*/ 115 h 2752"/>
                      <a:gd name="T8" fmla="*/ 4349 w 5714"/>
                      <a:gd name="T9" fmla="*/ 186 h 2752"/>
                      <a:gd name="T10" fmla="*/ 4627 w 5714"/>
                      <a:gd name="T11" fmla="*/ 273 h 2752"/>
                      <a:gd name="T12" fmla="*/ 4878 w 5714"/>
                      <a:gd name="T13" fmla="*/ 374 h 2752"/>
                      <a:gd name="T14" fmla="*/ 5102 w 5714"/>
                      <a:gd name="T15" fmla="*/ 488 h 2752"/>
                      <a:gd name="T16" fmla="*/ 5296 w 5714"/>
                      <a:gd name="T17" fmla="*/ 617 h 2752"/>
                      <a:gd name="T18" fmla="*/ 5456 w 5714"/>
                      <a:gd name="T19" fmla="*/ 756 h 2752"/>
                      <a:gd name="T20" fmla="*/ 5581 w 5714"/>
                      <a:gd name="T21" fmla="*/ 905 h 2752"/>
                      <a:gd name="T22" fmla="*/ 5666 w 5714"/>
                      <a:gd name="T23" fmla="*/ 1065 h 2752"/>
                      <a:gd name="T24" fmla="*/ 5709 w 5714"/>
                      <a:gd name="T25" fmla="*/ 1233 h 2752"/>
                      <a:gd name="T26" fmla="*/ 5709 w 5714"/>
                      <a:gd name="T27" fmla="*/ 1412 h 2752"/>
                      <a:gd name="T28" fmla="*/ 5662 w 5714"/>
                      <a:gd name="T29" fmla="*/ 1590 h 2752"/>
                      <a:gd name="T30" fmla="*/ 5569 w 5714"/>
                      <a:gd name="T31" fmla="*/ 1762 h 2752"/>
                      <a:gd name="T32" fmla="*/ 5435 w 5714"/>
                      <a:gd name="T33" fmla="*/ 1927 h 2752"/>
                      <a:gd name="T34" fmla="*/ 5263 w 5714"/>
                      <a:gd name="T35" fmla="*/ 2081 h 2752"/>
                      <a:gd name="T36" fmla="*/ 5055 w 5714"/>
                      <a:gd name="T37" fmla="*/ 2224 h 2752"/>
                      <a:gd name="T38" fmla="*/ 4816 w 5714"/>
                      <a:gd name="T39" fmla="*/ 2352 h 2752"/>
                      <a:gd name="T40" fmla="*/ 4545 w 5714"/>
                      <a:gd name="T41" fmla="*/ 2467 h 2752"/>
                      <a:gd name="T42" fmla="*/ 4248 w 5714"/>
                      <a:gd name="T43" fmla="*/ 2564 h 2752"/>
                      <a:gd name="T44" fmla="*/ 3929 w 5714"/>
                      <a:gd name="T45" fmla="*/ 2644 h 2752"/>
                      <a:gd name="T46" fmla="*/ 3588 w 5714"/>
                      <a:gd name="T47" fmla="*/ 2702 h 2752"/>
                      <a:gd name="T48" fmla="*/ 3230 w 5714"/>
                      <a:gd name="T49" fmla="*/ 2738 h 2752"/>
                      <a:gd name="T50" fmla="*/ 2857 w 5714"/>
                      <a:gd name="T51" fmla="*/ 2752 h 2752"/>
                      <a:gd name="T52" fmla="*/ 2484 w 5714"/>
                      <a:gd name="T53" fmla="*/ 2738 h 2752"/>
                      <a:gd name="T54" fmla="*/ 2127 w 5714"/>
                      <a:gd name="T55" fmla="*/ 2702 h 2752"/>
                      <a:gd name="T56" fmla="*/ 1787 w 5714"/>
                      <a:gd name="T57" fmla="*/ 2644 h 2752"/>
                      <a:gd name="T58" fmla="*/ 1466 w 5714"/>
                      <a:gd name="T59" fmla="*/ 2564 h 2752"/>
                      <a:gd name="T60" fmla="*/ 1169 w 5714"/>
                      <a:gd name="T61" fmla="*/ 2467 h 2752"/>
                      <a:gd name="T62" fmla="*/ 900 w 5714"/>
                      <a:gd name="T63" fmla="*/ 2352 h 2752"/>
                      <a:gd name="T64" fmla="*/ 659 w 5714"/>
                      <a:gd name="T65" fmla="*/ 2224 h 2752"/>
                      <a:gd name="T66" fmla="*/ 451 w 5714"/>
                      <a:gd name="T67" fmla="*/ 2081 h 2752"/>
                      <a:gd name="T68" fmla="*/ 279 w 5714"/>
                      <a:gd name="T69" fmla="*/ 1927 h 2752"/>
                      <a:gd name="T70" fmla="*/ 146 w 5714"/>
                      <a:gd name="T71" fmla="*/ 1762 h 2752"/>
                      <a:gd name="T72" fmla="*/ 54 w 5714"/>
                      <a:gd name="T73" fmla="*/ 1590 h 2752"/>
                      <a:gd name="T74" fmla="*/ 7 w 5714"/>
                      <a:gd name="T75" fmla="*/ 1412 h 2752"/>
                      <a:gd name="T76" fmla="*/ 5 w 5714"/>
                      <a:gd name="T77" fmla="*/ 1233 h 2752"/>
                      <a:gd name="T78" fmla="*/ 50 w 5714"/>
                      <a:gd name="T79" fmla="*/ 1065 h 2752"/>
                      <a:gd name="T80" fmla="*/ 135 w 5714"/>
                      <a:gd name="T81" fmla="*/ 905 h 2752"/>
                      <a:gd name="T82" fmla="*/ 258 w 5714"/>
                      <a:gd name="T83" fmla="*/ 756 h 2752"/>
                      <a:gd name="T84" fmla="*/ 420 w 5714"/>
                      <a:gd name="T85" fmla="*/ 617 h 2752"/>
                      <a:gd name="T86" fmla="*/ 612 w 5714"/>
                      <a:gd name="T87" fmla="*/ 488 h 2752"/>
                      <a:gd name="T88" fmla="*/ 836 w 5714"/>
                      <a:gd name="T89" fmla="*/ 374 h 2752"/>
                      <a:gd name="T90" fmla="*/ 1089 w 5714"/>
                      <a:gd name="T91" fmla="*/ 273 h 2752"/>
                      <a:gd name="T92" fmla="*/ 1367 w 5714"/>
                      <a:gd name="T93" fmla="*/ 186 h 2752"/>
                      <a:gd name="T94" fmla="*/ 1667 w 5714"/>
                      <a:gd name="T95" fmla="*/ 115 h 2752"/>
                      <a:gd name="T96" fmla="*/ 1986 w 5714"/>
                      <a:gd name="T97" fmla="*/ 59 h 2752"/>
                      <a:gd name="T98" fmla="*/ 2325 w 5714"/>
                      <a:gd name="T99" fmla="*/ 21 h 2752"/>
                      <a:gd name="T100" fmla="*/ 2677 w 5714"/>
                      <a:gd name="T101" fmla="*/ 2 h 2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752">
                        <a:moveTo>
                          <a:pt x="2857" y="0"/>
                        </a:moveTo>
                        <a:lnTo>
                          <a:pt x="3038" y="2"/>
                        </a:lnTo>
                        <a:lnTo>
                          <a:pt x="3216" y="9"/>
                        </a:lnTo>
                        <a:lnTo>
                          <a:pt x="3390" y="21"/>
                        </a:lnTo>
                        <a:lnTo>
                          <a:pt x="3561" y="38"/>
                        </a:lnTo>
                        <a:lnTo>
                          <a:pt x="3728" y="59"/>
                        </a:lnTo>
                        <a:lnTo>
                          <a:pt x="3891" y="85"/>
                        </a:lnTo>
                        <a:lnTo>
                          <a:pt x="4047" y="115"/>
                        </a:lnTo>
                        <a:lnTo>
                          <a:pt x="4202" y="148"/>
                        </a:lnTo>
                        <a:lnTo>
                          <a:pt x="4349" y="186"/>
                        </a:lnTo>
                        <a:lnTo>
                          <a:pt x="4490" y="228"/>
                        </a:lnTo>
                        <a:lnTo>
                          <a:pt x="4627" y="273"/>
                        </a:lnTo>
                        <a:lnTo>
                          <a:pt x="4755" y="321"/>
                        </a:lnTo>
                        <a:lnTo>
                          <a:pt x="4878" y="374"/>
                        </a:lnTo>
                        <a:lnTo>
                          <a:pt x="4994" y="429"/>
                        </a:lnTo>
                        <a:lnTo>
                          <a:pt x="5102" y="488"/>
                        </a:lnTo>
                        <a:lnTo>
                          <a:pt x="5203" y="551"/>
                        </a:lnTo>
                        <a:lnTo>
                          <a:pt x="5296" y="617"/>
                        </a:lnTo>
                        <a:lnTo>
                          <a:pt x="5380" y="685"/>
                        </a:lnTo>
                        <a:lnTo>
                          <a:pt x="5456" y="756"/>
                        </a:lnTo>
                        <a:lnTo>
                          <a:pt x="5524" y="829"/>
                        </a:lnTo>
                        <a:lnTo>
                          <a:pt x="5581" y="905"/>
                        </a:lnTo>
                        <a:lnTo>
                          <a:pt x="5628" y="985"/>
                        </a:lnTo>
                        <a:lnTo>
                          <a:pt x="5666" y="1065"/>
                        </a:lnTo>
                        <a:lnTo>
                          <a:pt x="5694" y="1148"/>
                        </a:lnTo>
                        <a:lnTo>
                          <a:pt x="5709" y="1233"/>
                        </a:lnTo>
                        <a:lnTo>
                          <a:pt x="5714" y="1320"/>
                        </a:lnTo>
                        <a:lnTo>
                          <a:pt x="5709" y="1412"/>
                        </a:lnTo>
                        <a:lnTo>
                          <a:pt x="5692" y="1501"/>
                        </a:lnTo>
                        <a:lnTo>
                          <a:pt x="5662" y="1590"/>
                        </a:lnTo>
                        <a:lnTo>
                          <a:pt x="5621" y="1677"/>
                        </a:lnTo>
                        <a:lnTo>
                          <a:pt x="5569" y="1762"/>
                        </a:lnTo>
                        <a:lnTo>
                          <a:pt x="5508" y="1845"/>
                        </a:lnTo>
                        <a:lnTo>
                          <a:pt x="5435" y="1927"/>
                        </a:lnTo>
                        <a:lnTo>
                          <a:pt x="5353" y="2005"/>
                        </a:lnTo>
                        <a:lnTo>
                          <a:pt x="5263" y="2081"/>
                        </a:lnTo>
                        <a:lnTo>
                          <a:pt x="5164" y="2154"/>
                        </a:lnTo>
                        <a:lnTo>
                          <a:pt x="5055" y="2224"/>
                        </a:lnTo>
                        <a:lnTo>
                          <a:pt x="4939" y="2290"/>
                        </a:lnTo>
                        <a:lnTo>
                          <a:pt x="4816" y="2352"/>
                        </a:lnTo>
                        <a:lnTo>
                          <a:pt x="4684" y="2411"/>
                        </a:lnTo>
                        <a:lnTo>
                          <a:pt x="4545" y="2467"/>
                        </a:lnTo>
                        <a:lnTo>
                          <a:pt x="4399" y="2517"/>
                        </a:lnTo>
                        <a:lnTo>
                          <a:pt x="4248" y="2564"/>
                        </a:lnTo>
                        <a:lnTo>
                          <a:pt x="4091" y="2606"/>
                        </a:lnTo>
                        <a:lnTo>
                          <a:pt x="3929" y="2644"/>
                        </a:lnTo>
                        <a:lnTo>
                          <a:pt x="3761" y="2675"/>
                        </a:lnTo>
                        <a:lnTo>
                          <a:pt x="3588" y="2702"/>
                        </a:lnTo>
                        <a:lnTo>
                          <a:pt x="3411" y="2724"/>
                        </a:lnTo>
                        <a:lnTo>
                          <a:pt x="3230" y="2738"/>
                        </a:lnTo>
                        <a:lnTo>
                          <a:pt x="3046" y="2748"/>
                        </a:lnTo>
                        <a:lnTo>
                          <a:pt x="2857" y="2752"/>
                        </a:lnTo>
                        <a:lnTo>
                          <a:pt x="2670" y="2748"/>
                        </a:lnTo>
                        <a:lnTo>
                          <a:pt x="2484" y="2738"/>
                        </a:lnTo>
                        <a:lnTo>
                          <a:pt x="2304" y="2724"/>
                        </a:lnTo>
                        <a:lnTo>
                          <a:pt x="2127" y="2702"/>
                        </a:lnTo>
                        <a:lnTo>
                          <a:pt x="1955" y="2675"/>
                        </a:lnTo>
                        <a:lnTo>
                          <a:pt x="1787" y="2644"/>
                        </a:lnTo>
                        <a:lnTo>
                          <a:pt x="1624" y="2606"/>
                        </a:lnTo>
                        <a:lnTo>
                          <a:pt x="1466" y="2564"/>
                        </a:lnTo>
                        <a:lnTo>
                          <a:pt x="1315" y="2517"/>
                        </a:lnTo>
                        <a:lnTo>
                          <a:pt x="1169" y="2467"/>
                        </a:lnTo>
                        <a:lnTo>
                          <a:pt x="1032" y="2411"/>
                        </a:lnTo>
                        <a:lnTo>
                          <a:pt x="900" y="2352"/>
                        </a:lnTo>
                        <a:lnTo>
                          <a:pt x="775" y="2290"/>
                        </a:lnTo>
                        <a:lnTo>
                          <a:pt x="659" y="2224"/>
                        </a:lnTo>
                        <a:lnTo>
                          <a:pt x="552" y="2154"/>
                        </a:lnTo>
                        <a:lnTo>
                          <a:pt x="451" y="2081"/>
                        </a:lnTo>
                        <a:lnTo>
                          <a:pt x="361" y="2005"/>
                        </a:lnTo>
                        <a:lnTo>
                          <a:pt x="279" y="1927"/>
                        </a:lnTo>
                        <a:lnTo>
                          <a:pt x="208" y="1845"/>
                        </a:lnTo>
                        <a:lnTo>
                          <a:pt x="146" y="1762"/>
                        </a:lnTo>
                        <a:lnTo>
                          <a:pt x="94" y="1677"/>
                        </a:lnTo>
                        <a:lnTo>
                          <a:pt x="54" y="1590"/>
                        </a:lnTo>
                        <a:lnTo>
                          <a:pt x="24" y="1501"/>
                        </a:lnTo>
                        <a:lnTo>
                          <a:pt x="7" y="1412"/>
                        </a:lnTo>
                        <a:lnTo>
                          <a:pt x="0" y="1320"/>
                        </a:lnTo>
                        <a:lnTo>
                          <a:pt x="5" y="1233"/>
                        </a:lnTo>
                        <a:lnTo>
                          <a:pt x="23" y="1148"/>
                        </a:lnTo>
                        <a:lnTo>
                          <a:pt x="50" y="1065"/>
                        </a:lnTo>
                        <a:lnTo>
                          <a:pt x="87" y="985"/>
                        </a:lnTo>
                        <a:lnTo>
                          <a:pt x="135" y="905"/>
                        </a:lnTo>
                        <a:lnTo>
                          <a:pt x="193" y="829"/>
                        </a:lnTo>
                        <a:lnTo>
                          <a:pt x="258" y="756"/>
                        </a:lnTo>
                        <a:lnTo>
                          <a:pt x="335" y="685"/>
                        </a:lnTo>
                        <a:lnTo>
                          <a:pt x="420" y="617"/>
                        </a:lnTo>
                        <a:lnTo>
                          <a:pt x="512" y="551"/>
                        </a:lnTo>
                        <a:lnTo>
                          <a:pt x="612" y="488"/>
                        </a:lnTo>
                        <a:lnTo>
                          <a:pt x="722" y="429"/>
                        </a:lnTo>
                        <a:lnTo>
                          <a:pt x="836" y="374"/>
                        </a:lnTo>
                        <a:lnTo>
                          <a:pt x="959" y="321"/>
                        </a:lnTo>
                        <a:lnTo>
                          <a:pt x="1089" y="273"/>
                        </a:lnTo>
                        <a:lnTo>
                          <a:pt x="1225" y="228"/>
                        </a:lnTo>
                        <a:lnTo>
                          <a:pt x="1367" y="186"/>
                        </a:lnTo>
                        <a:lnTo>
                          <a:pt x="1514" y="148"/>
                        </a:lnTo>
                        <a:lnTo>
                          <a:pt x="1667" y="115"/>
                        </a:lnTo>
                        <a:lnTo>
                          <a:pt x="1825" y="85"/>
                        </a:lnTo>
                        <a:lnTo>
                          <a:pt x="1986" y="59"/>
                        </a:lnTo>
                        <a:lnTo>
                          <a:pt x="2155" y="38"/>
                        </a:lnTo>
                        <a:lnTo>
                          <a:pt x="2325" y="21"/>
                        </a:lnTo>
                        <a:lnTo>
                          <a:pt x="2500" y="9"/>
                        </a:lnTo>
                        <a:lnTo>
                          <a:pt x="2677" y="2"/>
                        </a:lnTo>
                        <a:lnTo>
                          <a:pt x="2857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67" name="Freeform 27"/>
                  <p:cNvSpPr>
                    <a:spLocks/>
                  </p:cNvSpPr>
                  <p:nvPr/>
                </p:nvSpPr>
                <p:spPr bwMode="auto">
                  <a:xfrm>
                    <a:off x="3932238" y="3152775"/>
                    <a:ext cx="7677150" cy="3138488"/>
                  </a:xfrm>
                  <a:custGeom>
                    <a:avLst/>
                    <a:gdLst>
                      <a:gd name="T0" fmla="*/ 2611 w 4836"/>
                      <a:gd name="T1" fmla="*/ 4 h 1977"/>
                      <a:gd name="T2" fmla="*/ 2977 w 4836"/>
                      <a:gd name="T3" fmla="*/ 28 h 1977"/>
                      <a:gd name="T4" fmla="*/ 3312 w 4836"/>
                      <a:gd name="T5" fmla="*/ 75 h 1977"/>
                      <a:gd name="T6" fmla="*/ 3619 w 4836"/>
                      <a:gd name="T7" fmla="*/ 141 h 1977"/>
                      <a:gd name="T8" fmla="*/ 3893 w 4836"/>
                      <a:gd name="T9" fmla="*/ 224 h 1977"/>
                      <a:gd name="T10" fmla="*/ 4136 w 4836"/>
                      <a:gd name="T11" fmla="*/ 318 h 1977"/>
                      <a:gd name="T12" fmla="*/ 4344 w 4836"/>
                      <a:gd name="T13" fmla="*/ 424 h 1977"/>
                      <a:gd name="T14" fmla="*/ 4517 w 4836"/>
                      <a:gd name="T15" fmla="*/ 535 h 1977"/>
                      <a:gd name="T16" fmla="*/ 4654 w 4836"/>
                      <a:gd name="T17" fmla="*/ 652 h 1977"/>
                      <a:gd name="T18" fmla="*/ 4755 w 4836"/>
                      <a:gd name="T19" fmla="*/ 768 h 1977"/>
                      <a:gd name="T20" fmla="*/ 4816 w 4836"/>
                      <a:gd name="T21" fmla="*/ 883 h 1977"/>
                      <a:gd name="T22" fmla="*/ 4836 w 4836"/>
                      <a:gd name="T23" fmla="*/ 990 h 1977"/>
                      <a:gd name="T24" fmla="*/ 4816 w 4836"/>
                      <a:gd name="T25" fmla="*/ 1100 h 1977"/>
                      <a:gd name="T26" fmla="*/ 4755 w 4836"/>
                      <a:gd name="T27" fmla="*/ 1213 h 1977"/>
                      <a:gd name="T28" fmla="*/ 4654 w 4836"/>
                      <a:gd name="T29" fmla="*/ 1329 h 1977"/>
                      <a:gd name="T30" fmla="*/ 4517 w 4836"/>
                      <a:gd name="T31" fmla="*/ 1444 h 1977"/>
                      <a:gd name="T32" fmla="*/ 4344 w 4836"/>
                      <a:gd name="T33" fmla="*/ 1555 h 1977"/>
                      <a:gd name="T34" fmla="*/ 4136 w 4836"/>
                      <a:gd name="T35" fmla="*/ 1659 h 1977"/>
                      <a:gd name="T36" fmla="*/ 3893 w 4836"/>
                      <a:gd name="T37" fmla="*/ 1755 h 1977"/>
                      <a:gd name="T38" fmla="*/ 3619 w 4836"/>
                      <a:gd name="T39" fmla="*/ 1836 h 1977"/>
                      <a:gd name="T40" fmla="*/ 3312 w 4836"/>
                      <a:gd name="T41" fmla="*/ 1902 h 1977"/>
                      <a:gd name="T42" fmla="*/ 2977 w 4836"/>
                      <a:gd name="T43" fmla="*/ 1949 h 1977"/>
                      <a:gd name="T44" fmla="*/ 2611 w 4836"/>
                      <a:gd name="T45" fmla="*/ 1974 h 1977"/>
                      <a:gd name="T46" fmla="*/ 2226 w 4836"/>
                      <a:gd name="T47" fmla="*/ 1974 h 1977"/>
                      <a:gd name="T48" fmla="*/ 1861 w 4836"/>
                      <a:gd name="T49" fmla="*/ 1949 h 1977"/>
                      <a:gd name="T50" fmla="*/ 1525 w 4836"/>
                      <a:gd name="T51" fmla="*/ 1902 h 1977"/>
                      <a:gd name="T52" fmla="*/ 1218 w 4836"/>
                      <a:gd name="T53" fmla="*/ 1836 h 1977"/>
                      <a:gd name="T54" fmla="*/ 944 w 4836"/>
                      <a:gd name="T55" fmla="*/ 1755 h 1977"/>
                      <a:gd name="T56" fmla="*/ 701 w 4836"/>
                      <a:gd name="T57" fmla="*/ 1659 h 1977"/>
                      <a:gd name="T58" fmla="*/ 493 w 4836"/>
                      <a:gd name="T59" fmla="*/ 1555 h 1977"/>
                      <a:gd name="T60" fmla="*/ 319 w 4836"/>
                      <a:gd name="T61" fmla="*/ 1444 h 1977"/>
                      <a:gd name="T62" fmla="*/ 182 w 4836"/>
                      <a:gd name="T63" fmla="*/ 1329 h 1977"/>
                      <a:gd name="T64" fmla="*/ 81 w 4836"/>
                      <a:gd name="T65" fmla="*/ 1213 h 1977"/>
                      <a:gd name="T66" fmla="*/ 21 w 4836"/>
                      <a:gd name="T67" fmla="*/ 1100 h 1977"/>
                      <a:gd name="T68" fmla="*/ 0 w 4836"/>
                      <a:gd name="T69" fmla="*/ 990 h 1977"/>
                      <a:gd name="T70" fmla="*/ 21 w 4836"/>
                      <a:gd name="T71" fmla="*/ 883 h 1977"/>
                      <a:gd name="T72" fmla="*/ 81 w 4836"/>
                      <a:gd name="T73" fmla="*/ 768 h 1977"/>
                      <a:gd name="T74" fmla="*/ 182 w 4836"/>
                      <a:gd name="T75" fmla="*/ 652 h 1977"/>
                      <a:gd name="T76" fmla="*/ 319 w 4836"/>
                      <a:gd name="T77" fmla="*/ 535 h 1977"/>
                      <a:gd name="T78" fmla="*/ 493 w 4836"/>
                      <a:gd name="T79" fmla="*/ 424 h 1977"/>
                      <a:gd name="T80" fmla="*/ 701 w 4836"/>
                      <a:gd name="T81" fmla="*/ 318 h 1977"/>
                      <a:gd name="T82" fmla="*/ 944 w 4836"/>
                      <a:gd name="T83" fmla="*/ 224 h 1977"/>
                      <a:gd name="T84" fmla="*/ 1218 w 4836"/>
                      <a:gd name="T85" fmla="*/ 141 h 1977"/>
                      <a:gd name="T86" fmla="*/ 1525 w 4836"/>
                      <a:gd name="T87" fmla="*/ 75 h 1977"/>
                      <a:gd name="T88" fmla="*/ 1861 w 4836"/>
                      <a:gd name="T89" fmla="*/ 28 h 1977"/>
                      <a:gd name="T90" fmla="*/ 2226 w 4836"/>
                      <a:gd name="T91" fmla="*/ 4 h 19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4836" h="1977">
                        <a:moveTo>
                          <a:pt x="2418" y="0"/>
                        </a:moveTo>
                        <a:lnTo>
                          <a:pt x="2611" y="4"/>
                        </a:lnTo>
                        <a:lnTo>
                          <a:pt x="2796" y="12"/>
                        </a:lnTo>
                        <a:lnTo>
                          <a:pt x="2977" y="28"/>
                        </a:lnTo>
                        <a:lnTo>
                          <a:pt x="3149" y="49"/>
                        </a:lnTo>
                        <a:lnTo>
                          <a:pt x="3312" y="75"/>
                        </a:lnTo>
                        <a:lnTo>
                          <a:pt x="3469" y="106"/>
                        </a:lnTo>
                        <a:lnTo>
                          <a:pt x="3619" y="141"/>
                        </a:lnTo>
                        <a:lnTo>
                          <a:pt x="3759" y="181"/>
                        </a:lnTo>
                        <a:lnTo>
                          <a:pt x="3893" y="224"/>
                        </a:lnTo>
                        <a:lnTo>
                          <a:pt x="4019" y="269"/>
                        </a:lnTo>
                        <a:lnTo>
                          <a:pt x="4136" y="318"/>
                        </a:lnTo>
                        <a:lnTo>
                          <a:pt x="4245" y="370"/>
                        </a:lnTo>
                        <a:lnTo>
                          <a:pt x="4344" y="424"/>
                        </a:lnTo>
                        <a:lnTo>
                          <a:pt x="4436" y="480"/>
                        </a:lnTo>
                        <a:lnTo>
                          <a:pt x="4517" y="535"/>
                        </a:lnTo>
                        <a:lnTo>
                          <a:pt x="4592" y="593"/>
                        </a:lnTo>
                        <a:lnTo>
                          <a:pt x="4654" y="652"/>
                        </a:lnTo>
                        <a:lnTo>
                          <a:pt x="4710" y="709"/>
                        </a:lnTo>
                        <a:lnTo>
                          <a:pt x="4755" y="768"/>
                        </a:lnTo>
                        <a:lnTo>
                          <a:pt x="4790" y="825"/>
                        </a:lnTo>
                        <a:lnTo>
                          <a:pt x="4816" y="883"/>
                        </a:lnTo>
                        <a:lnTo>
                          <a:pt x="4831" y="937"/>
                        </a:lnTo>
                        <a:lnTo>
                          <a:pt x="4836" y="990"/>
                        </a:lnTo>
                        <a:lnTo>
                          <a:pt x="4831" y="1044"/>
                        </a:lnTo>
                        <a:lnTo>
                          <a:pt x="4816" y="1100"/>
                        </a:lnTo>
                        <a:lnTo>
                          <a:pt x="4790" y="1155"/>
                        </a:lnTo>
                        <a:lnTo>
                          <a:pt x="4755" y="1213"/>
                        </a:lnTo>
                        <a:lnTo>
                          <a:pt x="4710" y="1270"/>
                        </a:lnTo>
                        <a:lnTo>
                          <a:pt x="4654" y="1329"/>
                        </a:lnTo>
                        <a:lnTo>
                          <a:pt x="4592" y="1386"/>
                        </a:lnTo>
                        <a:lnTo>
                          <a:pt x="4517" y="1444"/>
                        </a:lnTo>
                        <a:lnTo>
                          <a:pt x="4436" y="1501"/>
                        </a:lnTo>
                        <a:lnTo>
                          <a:pt x="4344" y="1555"/>
                        </a:lnTo>
                        <a:lnTo>
                          <a:pt x="4245" y="1609"/>
                        </a:lnTo>
                        <a:lnTo>
                          <a:pt x="4136" y="1659"/>
                        </a:lnTo>
                        <a:lnTo>
                          <a:pt x="4019" y="1710"/>
                        </a:lnTo>
                        <a:lnTo>
                          <a:pt x="3893" y="1755"/>
                        </a:lnTo>
                        <a:lnTo>
                          <a:pt x="3759" y="1798"/>
                        </a:lnTo>
                        <a:lnTo>
                          <a:pt x="3619" y="1836"/>
                        </a:lnTo>
                        <a:lnTo>
                          <a:pt x="3469" y="1871"/>
                        </a:lnTo>
                        <a:lnTo>
                          <a:pt x="3312" y="1902"/>
                        </a:lnTo>
                        <a:lnTo>
                          <a:pt x="3149" y="1929"/>
                        </a:lnTo>
                        <a:lnTo>
                          <a:pt x="2977" y="1949"/>
                        </a:lnTo>
                        <a:lnTo>
                          <a:pt x="2796" y="1965"/>
                        </a:lnTo>
                        <a:lnTo>
                          <a:pt x="2611" y="1974"/>
                        </a:lnTo>
                        <a:lnTo>
                          <a:pt x="2418" y="1977"/>
                        </a:lnTo>
                        <a:lnTo>
                          <a:pt x="2226" y="1974"/>
                        </a:lnTo>
                        <a:lnTo>
                          <a:pt x="2040" y="1965"/>
                        </a:lnTo>
                        <a:lnTo>
                          <a:pt x="1861" y="1949"/>
                        </a:lnTo>
                        <a:lnTo>
                          <a:pt x="1690" y="1929"/>
                        </a:lnTo>
                        <a:lnTo>
                          <a:pt x="1525" y="1902"/>
                        </a:lnTo>
                        <a:lnTo>
                          <a:pt x="1369" y="1871"/>
                        </a:lnTo>
                        <a:lnTo>
                          <a:pt x="1218" y="1836"/>
                        </a:lnTo>
                        <a:lnTo>
                          <a:pt x="1077" y="1798"/>
                        </a:lnTo>
                        <a:lnTo>
                          <a:pt x="944" y="1755"/>
                        </a:lnTo>
                        <a:lnTo>
                          <a:pt x="819" y="1710"/>
                        </a:lnTo>
                        <a:lnTo>
                          <a:pt x="701" y="1659"/>
                        </a:lnTo>
                        <a:lnTo>
                          <a:pt x="593" y="1609"/>
                        </a:lnTo>
                        <a:lnTo>
                          <a:pt x="493" y="1555"/>
                        </a:lnTo>
                        <a:lnTo>
                          <a:pt x="401" y="1501"/>
                        </a:lnTo>
                        <a:lnTo>
                          <a:pt x="319" y="1444"/>
                        </a:lnTo>
                        <a:lnTo>
                          <a:pt x="246" y="1386"/>
                        </a:lnTo>
                        <a:lnTo>
                          <a:pt x="182" y="1329"/>
                        </a:lnTo>
                        <a:lnTo>
                          <a:pt x="127" y="1270"/>
                        </a:lnTo>
                        <a:lnTo>
                          <a:pt x="81" y="1213"/>
                        </a:lnTo>
                        <a:lnTo>
                          <a:pt x="47" y="1155"/>
                        </a:lnTo>
                        <a:lnTo>
                          <a:pt x="21" y="1100"/>
                        </a:lnTo>
                        <a:lnTo>
                          <a:pt x="5" y="1044"/>
                        </a:lnTo>
                        <a:lnTo>
                          <a:pt x="0" y="990"/>
                        </a:lnTo>
                        <a:lnTo>
                          <a:pt x="5" y="937"/>
                        </a:lnTo>
                        <a:lnTo>
                          <a:pt x="21" y="883"/>
                        </a:lnTo>
                        <a:lnTo>
                          <a:pt x="47" y="825"/>
                        </a:lnTo>
                        <a:lnTo>
                          <a:pt x="81" y="768"/>
                        </a:lnTo>
                        <a:lnTo>
                          <a:pt x="127" y="709"/>
                        </a:lnTo>
                        <a:lnTo>
                          <a:pt x="182" y="652"/>
                        </a:lnTo>
                        <a:lnTo>
                          <a:pt x="246" y="593"/>
                        </a:lnTo>
                        <a:lnTo>
                          <a:pt x="319" y="535"/>
                        </a:lnTo>
                        <a:lnTo>
                          <a:pt x="401" y="480"/>
                        </a:lnTo>
                        <a:lnTo>
                          <a:pt x="493" y="424"/>
                        </a:lnTo>
                        <a:lnTo>
                          <a:pt x="593" y="370"/>
                        </a:lnTo>
                        <a:lnTo>
                          <a:pt x="701" y="318"/>
                        </a:lnTo>
                        <a:lnTo>
                          <a:pt x="819" y="269"/>
                        </a:lnTo>
                        <a:lnTo>
                          <a:pt x="944" y="224"/>
                        </a:lnTo>
                        <a:lnTo>
                          <a:pt x="1077" y="181"/>
                        </a:lnTo>
                        <a:lnTo>
                          <a:pt x="1218" y="141"/>
                        </a:lnTo>
                        <a:lnTo>
                          <a:pt x="1369" y="106"/>
                        </a:lnTo>
                        <a:lnTo>
                          <a:pt x="1525" y="75"/>
                        </a:lnTo>
                        <a:lnTo>
                          <a:pt x="1690" y="49"/>
                        </a:lnTo>
                        <a:lnTo>
                          <a:pt x="1861" y="28"/>
                        </a:lnTo>
                        <a:lnTo>
                          <a:pt x="2040" y="12"/>
                        </a:lnTo>
                        <a:lnTo>
                          <a:pt x="2226" y="4"/>
                        </a:lnTo>
                        <a:lnTo>
                          <a:pt x="24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68" name="Freeform 28"/>
                  <p:cNvSpPr>
                    <a:spLocks/>
                  </p:cNvSpPr>
                  <p:nvPr/>
                </p:nvSpPr>
                <p:spPr bwMode="auto">
                  <a:xfrm>
                    <a:off x="6200775" y="3851275"/>
                    <a:ext cx="3035300" cy="2446338"/>
                  </a:xfrm>
                  <a:custGeom>
                    <a:avLst/>
                    <a:gdLst>
                      <a:gd name="T0" fmla="*/ 458 w 1912"/>
                      <a:gd name="T1" fmla="*/ 3 h 1541"/>
                      <a:gd name="T2" fmla="*/ 516 w 1912"/>
                      <a:gd name="T3" fmla="*/ 34 h 1541"/>
                      <a:gd name="T4" fmla="*/ 618 w 1912"/>
                      <a:gd name="T5" fmla="*/ 69 h 1541"/>
                      <a:gd name="T6" fmla="*/ 758 w 1912"/>
                      <a:gd name="T7" fmla="*/ 92 h 1541"/>
                      <a:gd name="T8" fmla="*/ 909 w 1912"/>
                      <a:gd name="T9" fmla="*/ 93 h 1541"/>
                      <a:gd name="T10" fmla="*/ 1053 w 1912"/>
                      <a:gd name="T11" fmla="*/ 95 h 1541"/>
                      <a:gd name="T12" fmla="*/ 1220 w 1912"/>
                      <a:gd name="T13" fmla="*/ 107 h 1541"/>
                      <a:gd name="T14" fmla="*/ 1366 w 1912"/>
                      <a:gd name="T15" fmla="*/ 137 h 1541"/>
                      <a:gd name="T16" fmla="*/ 1489 w 1912"/>
                      <a:gd name="T17" fmla="*/ 182 h 1541"/>
                      <a:gd name="T18" fmla="*/ 1588 w 1912"/>
                      <a:gd name="T19" fmla="*/ 246 h 1541"/>
                      <a:gd name="T20" fmla="*/ 1662 w 1912"/>
                      <a:gd name="T21" fmla="*/ 331 h 1541"/>
                      <a:gd name="T22" fmla="*/ 1732 w 1912"/>
                      <a:gd name="T23" fmla="*/ 396 h 1541"/>
                      <a:gd name="T24" fmla="*/ 1799 w 1912"/>
                      <a:gd name="T25" fmla="*/ 439 h 1541"/>
                      <a:gd name="T26" fmla="*/ 1837 w 1912"/>
                      <a:gd name="T27" fmla="*/ 493 h 1541"/>
                      <a:gd name="T28" fmla="*/ 1862 w 1912"/>
                      <a:gd name="T29" fmla="*/ 592 h 1541"/>
                      <a:gd name="T30" fmla="*/ 1837 w 1912"/>
                      <a:gd name="T31" fmla="*/ 648 h 1541"/>
                      <a:gd name="T32" fmla="*/ 1777 w 1912"/>
                      <a:gd name="T33" fmla="*/ 688 h 1541"/>
                      <a:gd name="T34" fmla="*/ 1725 w 1912"/>
                      <a:gd name="T35" fmla="*/ 748 h 1541"/>
                      <a:gd name="T36" fmla="*/ 1688 w 1912"/>
                      <a:gd name="T37" fmla="*/ 840 h 1541"/>
                      <a:gd name="T38" fmla="*/ 1628 w 1912"/>
                      <a:gd name="T39" fmla="*/ 924 h 1541"/>
                      <a:gd name="T40" fmla="*/ 1541 w 1912"/>
                      <a:gd name="T41" fmla="*/ 997 h 1541"/>
                      <a:gd name="T42" fmla="*/ 1426 w 1912"/>
                      <a:gd name="T43" fmla="*/ 1058 h 1541"/>
                      <a:gd name="T44" fmla="*/ 1371 w 1912"/>
                      <a:gd name="T45" fmla="*/ 1198 h 1541"/>
                      <a:gd name="T46" fmla="*/ 1392 w 1912"/>
                      <a:gd name="T47" fmla="*/ 1240 h 1541"/>
                      <a:gd name="T48" fmla="*/ 1438 w 1912"/>
                      <a:gd name="T49" fmla="*/ 1271 h 1541"/>
                      <a:gd name="T50" fmla="*/ 1770 w 1912"/>
                      <a:gd name="T51" fmla="*/ 1475 h 1541"/>
                      <a:gd name="T52" fmla="*/ 1464 w 1912"/>
                      <a:gd name="T53" fmla="*/ 1516 h 1541"/>
                      <a:gd name="T54" fmla="*/ 1135 w 1912"/>
                      <a:gd name="T55" fmla="*/ 1539 h 1541"/>
                      <a:gd name="T56" fmla="*/ 786 w 1912"/>
                      <a:gd name="T57" fmla="*/ 1539 h 1541"/>
                      <a:gd name="T58" fmla="*/ 453 w 1912"/>
                      <a:gd name="T59" fmla="*/ 1516 h 1541"/>
                      <a:gd name="T60" fmla="*/ 146 w 1912"/>
                      <a:gd name="T61" fmla="*/ 1473 h 1541"/>
                      <a:gd name="T62" fmla="*/ 484 w 1912"/>
                      <a:gd name="T63" fmla="*/ 1270 h 1541"/>
                      <a:gd name="T64" fmla="*/ 531 w 1912"/>
                      <a:gd name="T65" fmla="*/ 1240 h 1541"/>
                      <a:gd name="T66" fmla="*/ 554 w 1912"/>
                      <a:gd name="T67" fmla="*/ 1198 h 1541"/>
                      <a:gd name="T68" fmla="*/ 498 w 1912"/>
                      <a:gd name="T69" fmla="*/ 1058 h 1541"/>
                      <a:gd name="T70" fmla="*/ 384 w 1912"/>
                      <a:gd name="T71" fmla="*/ 997 h 1541"/>
                      <a:gd name="T72" fmla="*/ 297 w 1912"/>
                      <a:gd name="T73" fmla="*/ 924 h 1541"/>
                      <a:gd name="T74" fmla="*/ 238 w 1912"/>
                      <a:gd name="T75" fmla="*/ 840 h 1541"/>
                      <a:gd name="T76" fmla="*/ 200 w 1912"/>
                      <a:gd name="T77" fmla="*/ 748 h 1541"/>
                      <a:gd name="T78" fmla="*/ 148 w 1912"/>
                      <a:gd name="T79" fmla="*/ 688 h 1541"/>
                      <a:gd name="T80" fmla="*/ 87 w 1912"/>
                      <a:gd name="T81" fmla="*/ 648 h 1541"/>
                      <a:gd name="T82" fmla="*/ 63 w 1912"/>
                      <a:gd name="T83" fmla="*/ 592 h 1541"/>
                      <a:gd name="T84" fmla="*/ 87 w 1912"/>
                      <a:gd name="T85" fmla="*/ 495 h 1541"/>
                      <a:gd name="T86" fmla="*/ 125 w 1912"/>
                      <a:gd name="T87" fmla="*/ 439 h 1541"/>
                      <a:gd name="T88" fmla="*/ 193 w 1912"/>
                      <a:gd name="T89" fmla="*/ 397 h 1541"/>
                      <a:gd name="T90" fmla="*/ 264 w 1912"/>
                      <a:gd name="T91" fmla="*/ 323 h 1541"/>
                      <a:gd name="T92" fmla="*/ 346 w 1912"/>
                      <a:gd name="T93" fmla="*/ 219 h 1541"/>
                      <a:gd name="T94" fmla="*/ 391 w 1912"/>
                      <a:gd name="T95" fmla="*/ 175 h 1541"/>
                      <a:gd name="T96" fmla="*/ 418 w 1912"/>
                      <a:gd name="T97" fmla="*/ 149 h 1541"/>
                      <a:gd name="T98" fmla="*/ 432 w 1912"/>
                      <a:gd name="T99" fmla="*/ 125 h 1541"/>
                      <a:gd name="T100" fmla="*/ 432 w 1912"/>
                      <a:gd name="T101" fmla="*/ 90 h 1541"/>
                      <a:gd name="T102" fmla="*/ 425 w 1912"/>
                      <a:gd name="T103" fmla="*/ 36 h 1541"/>
                      <a:gd name="T104" fmla="*/ 429 w 1912"/>
                      <a:gd name="T105" fmla="*/ 5 h 1541"/>
                      <a:gd name="T106" fmla="*/ 450 w 1912"/>
                      <a:gd name="T107" fmla="*/ 0 h 15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1912" h="1541">
                        <a:moveTo>
                          <a:pt x="450" y="0"/>
                        </a:moveTo>
                        <a:lnTo>
                          <a:pt x="458" y="3"/>
                        </a:lnTo>
                        <a:lnTo>
                          <a:pt x="484" y="19"/>
                        </a:lnTo>
                        <a:lnTo>
                          <a:pt x="516" y="34"/>
                        </a:lnTo>
                        <a:lnTo>
                          <a:pt x="554" y="50"/>
                        </a:lnTo>
                        <a:lnTo>
                          <a:pt x="618" y="69"/>
                        </a:lnTo>
                        <a:lnTo>
                          <a:pt x="686" y="83"/>
                        </a:lnTo>
                        <a:lnTo>
                          <a:pt x="758" y="92"/>
                        </a:lnTo>
                        <a:lnTo>
                          <a:pt x="833" y="95"/>
                        </a:lnTo>
                        <a:lnTo>
                          <a:pt x="909" y="93"/>
                        </a:lnTo>
                        <a:lnTo>
                          <a:pt x="961" y="93"/>
                        </a:lnTo>
                        <a:lnTo>
                          <a:pt x="1053" y="95"/>
                        </a:lnTo>
                        <a:lnTo>
                          <a:pt x="1140" y="99"/>
                        </a:lnTo>
                        <a:lnTo>
                          <a:pt x="1220" y="107"/>
                        </a:lnTo>
                        <a:lnTo>
                          <a:pt x="1296" y="121"/>
                        </a:lnTo>
                        <a:lnTo>
                          <a:pt x="1366" y="137"/>
                        </a:lnTo>
                        <a:lnTo>
                          <a:pt x="1430" y="158"/>
                        </a:lnTo>
                        <a:lnTo>
                          <a:pt x="1489" y="182"/>
                        </a:lnTo>
                        <a:lnTo>
                          <a:pt x="1541" y="213"/>
                        </a:lnTo>
                        <a:lnTo>
                          <a:pt x="1588" y="246"/>
                        </a:lnTo>
                        <a:lnTo>
                          <a:pt x="1628" y="286"/>
                        </a:lnTo>
                        <a:lnTo>
                          <a:pt x="1662" y="331"/>
                        </a:lnTo>
                        <a:lnTo>
                          <a:pt x="1690" y="382"/>
                        </a:lnTo>
                        <a:lnTo>
                          <a:pt x="1732" y="396"/>
                        </a:lnTo>
                        <a:lnTo>
                          <a:pt x="1768" y="417"/>
                        </a:lnTo>
                        <a:lnTo>
                          <a:pt x="1799" y="439"/>
                        </a:lnTo>
                        <a:lnTo>
                          <a:pt x="1824" y="465"/>
                        </a:lnTo>
                        <a:lnTo>
                          <a:pt x="1837" y="493"/>
                        </a:lnTo>
                        <a:lnTo>
                          <a:pt x="1858" y="561"/>
                        </a:lnTo>
                        <a:lnTo>
                          <a:pt x="1862" y="592"/>
                        </a:lnTo>
                        <a:lnTo>
                          <a:pt x="1855" y="622"/>
                        </a:lnTo>
                        <a:lnTo>
                          <a:pt x="1837" y="648"/>
                        </a:lnTo>
                        <a:lnTo>
                          <a:pt x="1811" y="670"/>
                        </a:lnTo>
                        <a:lnTo>
                          <a:pt x="1777" y="688"/>
                        </a:lnTo>
                        <a:lnTo>
                          <a:pt x="1735" y="700"/>
                        </a:lnTo>
                        <a:lnTo>
                          <a:pt x="1725" y="748"/>
                        </a:lnTo>
                        <a:lnTo>
                          <a:pt x="1709" y="795"/>
                        </a:lnTo>
                        <a:lnTo>
                          <a:pt x="1688" y="840"/>
                        </a:lnTo>
                        <a:lnTo>
                          <a:pt x="1661" y="882"/>
                        </a:lnTo>
                        <a:lnTo>
                          <a:pt x="1628" y="924"/>
                        </a:lnTo>
                        <a:lnTo>
                          <a:pt x="1588" y="962"/>
                        </a:lnTo>
                        <a:lnTo>
                          <a:pt x="1541" y="997"/>
                        </a:lnTo>
                        <a:lnTo>
                          <a:pt x="1487" y="1030"/>
                        </a:lnTo>
                        <a:lnTo>
                          <a:pt x="1426" y="1058"/>
                        </a:lnTo>
                        <a:lnTo>
                          <a:pt x="1359" y="1084"/>
                        </a:lnTo>
                        <a:lnTo>
                          <a:pt x="1371" y="1198"/>
                        </a:lnTo>
                        <a:lnTo>
                          <a:pt x="1378" y="1221"/>
                        </a:lnTo>
                        <a:lnTo>
                          <a:pt x="1392" y="1240"/>
                        </a:lnTo>
                        <a:lnTo>
                          <a:pt x="1412" y="1257"/>
                        </a:lnTo>
                        <a:lnTo>
                          <a:pt x="1438" y="1271"/>
                        </a:lnTo>
                        <a:lnTo>
                          <a:pt x="1912" y="1449"/>
                        </a:lnTo>
                        <a:lnTo>
                          <a:pt x="1770" y="1475"/>
                        </a:lnTo>
                        <a:lnTo>
                          <a:pt x="1619" y="1497"/>
                        </a:lnTo>
                        <a:lnTo>
                          <a:pt x="1464" y="1516"/>
                        </a:lnTo>
                        <a:lnTo>
                          <a:pt x="1303" y="1530"/>
                        </a:lnTo>
                        <a:lnTo>
                          <a:pt x="1135" y="1539"/>
                        </a:lnTo>
                        <a:lnTo>
                          <a:pt x="961" y="1541"/>
                        </a:lnTo>
                        <a:lnTo>
                          <a:pt x="786" y="1539"/>
                        </a:lnTo>
                        <a:lnTo>
                          <a:pt x="618" y="1530"/>
                        </a:lnTo>
                        <a:lnTo>
                          <a:pt x="453" y="1516"/>
                        </a:lnTo>
                        <a:lnTo>
                          <a:pt x="297" y="1497"/>
                        </a:lnTo>
                        <a:lnTo>
                          <a:pt x="146" y="1473"/>
                        </a:lnTo>
                        <a:lnTo>
                          <a:pt x="0" y="1445"/>
                        </a:lnTo>
                        <a:lnTo>
                          <a:pt x="484" y="1270"/>
                        </a:lnTo>
                        <a:lnTo>
                          <a:pt x="512" y="1257"/>
                        </a:lnTo>
                        <a:lnTo>
                          <a:pt x="531" y="1240"/>
                        </a:lnTo>
                        <a:lnTo>
                          <a:pt x="547" y="1219"/>
                        </a:lnTo>
                        <a:lnTo>
                          <a:pt x="554" y="1198"/>
                        </a:lnTo>
                        <a:lnTo>
                          <a:pt x="566" y="1084"/>
                        </a:lnTo>
                        <a:lnTo>
                          <a:pt x="498" y="1058"/>
                        </a:lnTo>
                        <a:lnTo>
                          <a:pt x="438" y="1030"/>
                        </a:lnTo>
                        <a:lnTo>
                          <a:pt x="384" y="997"/>
                        </a:lnTo>
                        <a:lnTo>
                          <a:pt x="337" y="962"/>
                        </a:lnTo>
                        <a:lnTo>
                          <a:pt x="297" y="924"/>
                        </a:lnTo>
                        <a:lnTo>
                          <a:pt x="264" y="882"/>
                        </a:lnTo>
                        <a:lnTo>
                          <a:pt x="238" y="840"/>
                        </a:lnTo>
                        <a:lnTo>
                          <a:pt x="215" y="795"/>
                        </a:lnTo>
                        <a:lnTo>
                          <a:pt x="200" y="748"/>
                        </a:lnTo>
                        <a:lnTo>
                          <a:pt x="189" y="700"/>
                        </a:lnTo>
                        <a:lnTo>
                          <a:pt x="148" y="688"/>
                        </a:lnTo>
                        <a:lnTo>
                          <a:pt x="113" y="670"/>
                        </a:lnTo>
                        <a:lnTo>
                          <a:pt x="87" y="648"/>
                        </a:lnTo>
                        <a:lnTo>
                          <a:pt x="70" y="622"/>
                        </a:lnTo>
                        <a:lnTo>
                          <a:pt x="63" y="592"/>
                        </a:lnTo>
                        <a:lnTo>
                          <a:pt x="66" y="563"/>
                        </a:lnTo>
                        <a:lnTo>
                          <a:pt x="87" y="495"/>
                        </a:lnTo>
                        <a:lnTo>
                          <a:pt x="101" y="465"/>
                        </a:lnTo>
                        <a:lnTo>
                          <a:pt x="125" y="439"/>
                        </a:lnTo>
                        <a:lnTo>
                          <a:pt x="156" y="417"/>
                        </a:lnTo>
                        <a:lnTo>
                          <a:pt x="193" y="397"/>
                        </a:lnTo>
                        <a:lnTo>
                          <a:pt x="235" y="382"/>
                        </a:lnTo>
                        <a:lnTo>
                          <a:pt x="264" y="323"/>
                        </a:lnTo>
                        <a:lnTo>
                          <a:pt x="302" y="269"/>
                        </a:lnTo>
                        <a:lnTo>
                          <a:pt x="346" y="219"/>
                        </a:lnTo>
                        <a:lnTo>
                          <a:pt x="370" y="194"/>
                        </a:lnTo>
                        <a:lnTo>
                          <a:pt x="391" y="175"/>
                        </a:lnTo>
                        <a:lnTo>
                          <a:pt x="406" y="161"/>
                        </a:lnTo>
                        <a:lnTo>
                          <a:pt x="418" y="149"/>
                        </a:lnTo>
                        <a:lnTo>
                          <a:pt x="427" y="137"/>
                        </a:lnTo>
                        <a:lnTo>
                          <a:pt x="432" y="125"/>
                        </a:lnTo>
                        <a:lnTo>
                          <a:pt x="434" y="109"/>
                        </a:lnTo>
                        <a:lnTo>
                          <a:pt x="432" y="90"/>
                        </a:lnTo>
                        <a:lnTo>
                          <a:pt x="431" y="66"/>
                        </a:lnTo>
                        <a:lnTo>
                          <a:pt x="425" y="36"/>
                        </a:lnTo>
                        <a:lnTo>
                          <a:pt x="425" y="10"/>
                        </a:lnTo>
                        <a:lnTo>
                          <a:pt x="429" y="5"/>
                        </a:lnTo>
                        <a:lnTo>
                          <a:pt x="438" y="1"/>
                        </a:lnTo>
                        <a:lnTo>
                          <a:pt x="45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grpSp>
            <p:nvGrpSpPr>
              <p:cNvPr id="480" name="Group 479"/>
              <p:cNvGrpSpPr/>
              <p:nvPr/>
            </p:nvGrpSpPr>
            <p:grpSpPr>
              <a:xfrm>
                <a:off x="6752953" y="4332032"/>
                <a:ext cx="1577601" cy="998420"/>
                <a:chOff x="6338645" y="2741246"/>
                <a:chExt cx="9070975" cy="5740767"/>
              </a:xfrm>
            </p:grpSpPr>
            <p:grpSp>
              <p:nvGrpSpPr>
                <p:cNvPr id="481" name="Group 480"/>
                <p:cNvGrpSpPr/>
                <p:nvPr/>
              </p:nvGrpSpPr>
              <p:grpSpPr>
                <a:xfrm>
                  <a:off x="6338645" y="4813300"/>
                  <a:ext cx="9070975" cy="3668713"/>
                  <a:chOff x="3235325" y="4724400"/>
                  <a:chExt cx="9070975" cy="3668713"/>
                </a:xfrm>
              </p:grpSpPr>
              <p:sp>
                <p:nvSpPr>
                  <p:cNvPr id="486" name="Freeform 15"/>
                  <p:cNvSpPr>
                    <a:spLocks/>
                  </p:cNvSpPr>
                  <p:nvPr/>
                </p:nvSpPr>
                <p:spPr bwMode="auto">
                  <a:xfrm>
                    <a:off x="3235325" y="4724400"/>
                    <a:ext cx="9070975" cy="3668713"/>
                  </a:xfrm>
                  <a:custGeom>
                    <a:avLst/>
                    <a:gdLst>
                      <a:gd name="T0" fmla="*/ 7 w 5714"/>
                      <a:gd name="T1" fmla="*/ 91 h 2311"/>
                      <a:gd name="T2" fmla="*/ 54 w 5714"/>
                      <a:gd name="T3" fmla="*/ 270 h 2311"/>
                      <a:gd name="T4" fmla="*/ 146 w 5714"/>
                      <a:gd name="T5" fmla="*/ 442 h 2311"/>
                      <a:gd name="T6" fmla="*/ 279 w 5714"/>
                      <a:gd name="T7" fmla="*/ 605 h 2311"/>
                      <a:gd name="T8" fmla="*/ 451 w 5714"/>
                      <a:gd name="T9" fmla="*/ 760 h 2311"/>
                      <a:gd name="T10" fmla="*/ 659 w 5714"/>
                      <a:gd name="T11" fmla="*/ 902 h 2311"/>
                      <a:gd name="T12" fmla="*/ 900 w 5714"/>
                      <a:gd name="T13" fmla="*/ 1032 h 2311"/>
                      <a:gd name="T14" fmla="*/ 1169 w 5714"/>
                      <a:gd name="T15" fmla="*/ 1147 h 2311"/>
                      <a:gd name="T16" fmla="*/ 1466 w 5714"/>
                      <a:gd name="T17" fmla="*/ 1244 h 2311"/>
                      <a:gd name="T18" fmla="*/ 1787 w 5714"/>
                      <a:gd name="T19" fmla="*/ 1322 h 2311"/>
                      <a:gd name="T20" fmla="*/ 2127 w 5714"/>
                      <a:gd name="T21" fmla="*/ 1382 h 2311"/>
                      <a:gd name="T22" fmla="*/ 2484 w 5714"/>
                      <a:gd name="T23" fmla="*/ 1418 h 2311"/>
                      <a:gd name="T24" fmla="*/ 2857 w 5714"/>
                      <a:gd name="T25" fmla="*/ 1430 h 2311"/>
                      <a:gd name="T26" fmla="*/ 3230 w 5714"/>
                      <a:gd name="T27" fmla="*/ 1418 h 2311"/>
                      <a:gd name="T28" fmla="*/ 3588 w 5714"/>
                      <a:gd name="T29" fmla="*/ 1382 h 2311"/>
                      <a:gd name="T30" fmla="*/ 3929 w 5714"/>
                      <a:gd name="T31" fmla="*/ 1322 h 2311"/>
                      <a:gd name="T32" fmla="*/ 4248 w 5714"/>
                      <a:gd name="T33" fmla="*/ 1244 h 2311"/>
                      <a:gd name="T34" fmla="*/ 4545 w 5714"/>
                      <a:gd name="T35" fmla="*/ 1147 h 2311"/>
                      <a:gd name="T36" fmla="*/ 4816 w 5714"/>
                      <a:gd name="T37" fmla="*/ 1032 h 2311"/>
                      <a:gd name="T38" fmla="*/ 5055 w 5714"/>
                      <a:gd name="T39" fmla="*/ 902 h 2311"/>
                      <a:gd name="T40" fmla="*/ 5263 w 5714"/>
                      <a:gd name="T41" fmla="*/ 760 h 2311"/>
                      <a:gd name="T42" fmla="*/ 5435 w 5714"/>
                      <a:gd name="T43" fmla="*/ 605 h 2311"/>
                      <a:gd name="T44" fmla="*/ 5569 w 5714"/>
                      <a:gd name="T45" fmla="*/ 442 h 2311"/>
                      <a:gd name="T46" fmla="*/ 5662 w 5714"/>
                      <a:gd name="T47" fmla="*/ 270 h 2311"/>
                      <a:gd name="T48" fmla="*/ 5709 w 5714"/>
                      <a:gd name="T49" fmla="*/ 91 h 2311"/>
                      <a:gd name="T50" fmla="*/ 5714 w 5714"/>
                      <a:gd name="T51" fmla="*/ 930 h 2311"/>
                      <a:gd name="T52" fmla="*/ 5692 w 5714"/>
                      <a:gd name="T53" fmla="*/ 1109 h 2311"/>
                      <a:gd name="T54" fmla="*/ 5621 w 5714"/>
                      <a:gd name="T55" fmla="*/ 1283 h 2311"/>
                      <a:gd name="T56" fmla="*/ 5508 w 5714"/>
                      <a:gd name="T57" fmla="*/ 1448 h 2311"/>
                      <a:gd name="T58" fmla="*/ 5353 w 5714"/>
                      <a:gd name="T59" fmla="*/ 1602 h 2311"/>
                      <a:gd name="T60" fmla="*/ 5164 w 5714"/>
                      <a:gd name="T61" fmla="*/ 1745 h 2311"/>
                      <a:gd name="T62" fmla="*/ 4939 w 5714"/>
                      <a:gd name="T63" fmla="*/ 1877 h 2311"/>
                      <a:gd name="T64" fmla="*/ 4684 w 5714"/>
                      <a:gd name="T65" fmla="*/ 1991 h 2311"/>
                      <a:gd name="T66" fmla="*/ 4399 w 5714"/>
                      <a:gd name="T67" fmla="*/ 2092 h 2311"/>
                      <a:gd name="T68" fmla="*/ 4091 w 5714"/>
                      <a:gd name="T69" fmla="*/ 2175 h 2311"/>
                      <a:gd name="T70" fmla="*/ 3761 w 5714"/>
                      <a:gd name="T71" fmla="*/ 2240 h 2311"/>
                      <a:gd name="T72" fmla="*/ 3411 w 5714"/>
                      <a:gd name="T73" fmla="*/ 2285 h 2311"/>
                      <a:gd name="T74" fmla="*/ 3046 w 5714"/>
                      <a:gd name="T75" fmla="*/ 2308 h 2311"/>
                      <a:gd name="T76" fmla="*/ 2670 w 5714"/>
                      <a:gd name="T77" fmla="*/ 2308 h 2311"/>
                      <a:gd name="T78" fmla="*/ 2304 w 5714"/>
                      <a:gd name="T79" fmla="*/ 2285 h 2311"/>
                      <a:gd name="T80" fmla="*/ 1955 w 5714"/>
                      <a:gd name="T81" fmla="*/ 2240 h 2311"/>
                      <a:gd name="T82" fmla="*/ 1624 w 5714"/>
                      <a:gd name="T83" fmla="*/ 2175 h 2311"/>
                      <a:gd name="T84" fmla="*/ 1315 w 5714"/>
                      <a:gd name="T85" fmla="*/ 2092 h 2311"/>
                      <a:gd name="T86" fmla="*/ 1032 w 5714"/>
                      <a:gd name="T87" fmla="*/ 1991 h 2311"/>
                      <a:gd name="T88" fmla="*/ 775 w 5714"/>
                      <a:gd name="T89" fmla="*/ 1877 h 2311"/>
                      <a:gd name="T90" fmla="*/ 552 w 5714"/>
                      <a:gd name="T91" fmla="*/ 1745 h 2311"/>
                      <a:gd name="T92" fmla="*/ 361 w 5714"/>
                      <a:gd name="T93" fmla="*/ 1602 h 2311"/>
                      <a:gd name="T94" fmla="*/ 208 w 5714"/>
                      <a:gd name="T95" fmla="*/ 1448 h 2311"/>
                      <a:gd name="T96" fmla="*/ 94 w 5714"/>
                      <a:gd name="T97" fmla="*/ 1283 h 2311"/>
                      <a:gd name="T98" fmla="*/ 24 w 5714"/>
                      <a:gd name="T99" fmla="*/ 1109 h 2311"/>
                      <a:gd name="T100" fmla="*/ 0 w 5714"/>
                      <a:gd name="T101" fmla="*/ 930 h 23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311">
                        <a:moveTo>
                          <a:pt x="0" y="0"/>
                        </a:moveTo>
                        <a:lnTo>
                          <a:pt x="7" y="91"/>
                        </a:lnTo>
                        <a:lnTo>
                          <a:pt x="24" y="181"/>
                        </a:lnTo>
                        <a:lnTo>
                          <a:pt x="54" y="270"/>
                        </a:lnTo>
                        <a:lnTo>
                          <a:pt x="94" y="357"/>
                        </a:lnTo>
                        <a:lnTo>
                          <a:pt x="146" y="442"/>
                        </a:lnTo>
                        <a:lnTo>
                          <a:pt x="208" y="525"/>
                        </a:lnTo>
                        <a:lnTo>
                          <a:pt x="279" y="605"/>
                        </a:lnTo>
                        <a:lnTo>
                          <a:pt x="361" y="685"/>
                        </a:lnTo>
                        <a:lnTo>
                          <a:pt x="451" y="760"/>
                        </a:lnTo>
                        <a:lnTo>
                          <a:pt x="552" y="833"/>
                        </a:lnTo>
                        <a:lnTo>
                          <a:pt x="659" y="902"/>
                        </a:lnTo>
                        <a:lnTo>
                          <a:pt x="775" y="970"/>
                        </a:lnTo>
                        <a:lnTo>
                          <a:pt x="900" y="1032"/>
                        </a:lnTo>
                        <a:lnTo>
                          <a:pt x="1032" y="1091"/>
                        </a:lnTo>
                        <a:lnTo>
                          <a:pt x="1169" y="1147"/>
                        </a:lnTo>
                        <a:lnTo>
                          <a:pt x="1315" y="1197"/>
                        </a:lnTo>
                        <a:lnTo>
                          <a:pt x="1466" y="1244"/>
                        </a:lnTo>
                        <a:lnTo>
                          <a:pt x="1624" y="1286"/>
                        </a:lnTo>
                        <a:lnTo>
                          <a:pt x="1787" y="1322"/>
                        </a:lnTo>
                        <a:lnTo>
                          <a:pt x="1955" y="1355"/>
                        </a:lnTo>
                        <a:lnTo>
                          <a:pt x="2127" y="1382"/>
                        </a:lnTo>
                        <a:lnTo>
                          <a:pt x="2304" y="1402"/>
                        </a:lnTo>
                        <a:lnTo>
                          <a:pt x="2484" y="1418"/>
                        </a:lnTo>
                        <a:lnTo>
                          <a:pt x="2670" y="1427"/>
                        </a:lnTo>
                        <a:lnTo>
                          <a:pt x="2857" y="1430"/>
                        </a:lnTo>
                        <a:lnTo>
                          <a:pt x="3046" y="1427"/>
                        </a:lnTo>
                        <a:lnTo>
                          <a:pt x="3230" y="1418"/>
                        </a:lnTo>
                        <a:lnTo>
                          <a:pt x="3411" y="1402"/>
                        </a:lnTo>
                        <a:lnTo>
                          <a:pt x="3588" y="1382"/>
                        </a:lnTo>
                        <a:lnTo>
                          <a:pt x="3761" y="1355"/>
                        </a:lnTo>
                        <a:lnTo>
                          <a:pt x="3929" y="1322"/>
                        </a:lnTo>
                        <a:lnTo>
                          <a:pt x="4091" y="1286"/>
                        </a:lnTo>
                        <a:lnTo>
                          <a:pt x="4248" y="1244"/>
                        </a:lnTo>
                        <a:lnTo>
                          <a:pt x="4399" y="1197"/>
                        </a:lnTo>
                        <a:lnTo>
                          <a:pt x="4545" y="1147"/>
                        </a:lnTo>
                        <a:lnTo>
                          <a:pt x="4684" y="1091"/>
                        </a:lnTo>
                        <a:lnTo>
                          <a:pt x="4816" y="1032"/>
                        </a:lnTo>
                        <a:lnTo>
                          <a:pt x="4939" y="970"/>
                        </a:lnTo>
                        <a:lnTo>
                          <a:pt x="5055" y="902"/>
                        </a:lnTo>
                        <a:lnTo>
                          <a:pt x="5164" y="833"/>
                        </a:lnTo>
                        <a:lnTo>
                          <a:pt x="5263" y="760"/>
                        </a:lnTo>
                        <a:lnTo>
                          <a:pt x="5353" y="685"/>
                        </a:lnTo>
                        <a:lnTo>
                          <a:pt x="5435" y="605"/>
                        </a:lnTo>
                        <a:lnTo>
                          <a:pt x="5508" y="525"/>
                        </a:lnTo>
                        <a:lnTo>
                          <a:pt x="5569" y="442"/>
                        </a:lnTo>
                        <a:lnTo>
                          <a:pt x="5621" y="357"/>
                        </a:lnTo>
                        <a:lnTo>
                          <a:pt x="5662" y="270"/>
                        </a:lnTo>
                        <a:lnTo>
                          <a:pt x="5692" y="181"/>
                        </a:lnTo>
                        <a:lnTo>
                          <a:pt x="5709" y="91"/>
                        </a:lnTo>
                        <a:lnTo>
                          <a:pt x="5714" y="0"/>
                        </a:lnTo>
                        <a:lnTo>
                          <a:pt x="5714" y="930"/>
                        </a:lnTo>
                        <a:lnTo>
                          <a:pt x="5709" y="1020"/>
                        </a:lnTo>
                        <a:lnTo>
                          <a:pt x="5692" y="1109"/>
                        </a:lnTo>
                        <a:lnTo>
                          <a:pt x="5662" y="1197"/>
                        </a:lnTo>
                        <a:lnTo>
                          <a:pt x="5621" y="1283"/>
                        </a:lnTo>
                        <a:lnTo>
                          <a:pt x="5569" y="1366"/>
                        </a:lnTo>
                        <a:lnTo>
                          <a:pt x="5508" y="1448"/>
                        </a:lnTo>
                        <a:lnTo>
                          <a:pt x="5435" y="1526"/>
                        </a:lnTo>
                        <a:lnTo>
                          <a:pt x="5353" y="1602"/>
                        </a:lnTo>
                        <a:lnTo>
                          <a:pt x="5263" y="1675"/>
                        </a:lnTo>
                        <a:lnTo>
                          <a:pt x="5164" y="1745"/>
                        </a:lnTo>
                        <a:lnTo>
                          <a:pt x="5055" y="1812"/>
                        </a:lnTo>
                        <a:lnTo>
                          <a:pt x="4939" y="1877"/>
                        </a:lnTo>
                        <a:lnTo>
                          <a:pt x="4816" y="1936"/>
                        </a:lnTo>
                        <a:lnTo>
                          <a:pt x="4684" y="1991"/>
                        </a:lnTo>
                        <a:lnTo>
                          <a:pt x="4545" y="2045"/>
                        </a:lnTo>
                        <a:lnTo>
                          <a:pt x="4399" y="2092"/>
                        </a:lnTo>
                        <a:lnTo>
                          <a:pt x="4248" y="2137"/>
                        </a:lnTo>
                        <a:lnTo>
                          <a:pt x="4091" y="2175"/>
                        </a:lnTo>
                        <a:lnTo>
                          <a:pt x="3929" y="2210"/>
                        </a:lnTo>
                        <a:lnTo>
                          <a:pt x="3761" y="2240"/>
                        </a:lnTo>
                        <a:lnTo>
                          <a:pt x="3588" y="2266"/>
                        </a:lnTo>
                        <a:lnTo>
                          <a:pt x="3411" y="2285"/>
                        </a:lnTo>
                        <a:lnTo>
                          <a:pt x="3230" y="2299"/>
                        </a:lnTo>
                        <a:lnTo>
                          <a:pt x="3046" y="2308"/>
                        </a:lnTo>
                        <a:lnTo>
                          <a:pt x="2857" y="2311"/>
                        </a:lnTo>
                        <a:lnTo>
                          <a:pt x="2670" y="2308"/>
                        </a:lnTo>
                        <a:lnTo>
                          <a:pt x="2484" y="2299"/>
                        </a:lnTo>
                        <a:lnTo>
                          <a:pt x="2304" y="2285"/>
                        </a:lnTo>
                        <a:lnTo>
                          <a:pt x="2127" y="2266"/>
                        </a:lnTo>
                        <a:lnTo>
                          <a:pt x="1955" y="2240"/>
                        </a:lnTo>
                        <a:lnTo>
                          <a:pt x="1787" y="2210"/>
                        </a:lnTo>
                        <a:lnTo>
                          <a:pt x="1624" y="2175"/>
                        </a:lnTo>
                        <a:lnTo>
                          <a:pt x="1466" y="2137"/>
                        </a:lnTo>
                        <a:lnTo>
                          <a:pt x="1315" y="2092"/>
                        </a:lnTo>
                        <a:lnTo>
                          <a:pt x="1169" y="2045"/>
                        </a:lnTo>
                        <a:lnTo>
                          <a:pt x="1032" y="1991"/>
                        </a:lnTo>
                        <a:lnTo>
                          <a:pt x="900" y="1936"/>
                        </a:lnTo>
                        <a:lnTo>
                          <a:pt x="775" y="1877"/>
                        </a:lnTo>
                        <a:lnTo>
                          <a:pt x="659" y="1812"/>
                        </a:lnTo>
                        <a:lnTo>
                          <a:pt x="552" y="1745"/>
                        </a:lnTo>
                        <a:lnTo>
                          <a:pt x="451" y="1675"/>
                        </a:lnTo>
                        <a:lnTo>
                          <a:pt x="361" y="1602"/>
                        </a:lnTo>
                        <a:lnTo>
                          <a:pt x="279" y="1526"/>
                        </a:lnTo>
                        <a:lnTo>
                          <a:pt x="208" y="1448"/>
                        </a:lnTo>
                        <a:lnTo>
                          <a:pt x="146" y="1366"/>
                        </a:lnTo>
                        <a:lnTo>
                          <a:pt x="94" y="1283"/>
                        </a:lnTo>
                        <a:lnTo>
                          <a:pt x="54" y="1197"/>
                        </a:lnTo>
                        <a:lnTo>
                          <a:pt x="24" y="1109"/>
                        </a:lnTo>
                        <a:lnTo>
                          <a:pt x="7" y="1020"/>
                        </a:lnTo>
                        <a:lnTo>
                          <a:pt x="0" y="9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solidFill>
                      <a:schemeClr val="accent1">
                        <a:lumMod val="75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87" name="Freeform 16"/>
                  <p:cNvSpPr>
                    <a:spLocks/>
                  </p:cNvSpPr>
                  <p:nvPr/>
                </p:nvSpPr>
                <p:spPr bwMode="auto">
                  <a:xfrm>
                    <a:off x="3759200" y="5773738"/>
                    <a:ext cx="349250" cy="1725613"/>
                  </a:xfrm>
                  <a:custGeom>
                    <a:avLst/>
                    <a:gdLst>
                      <a:gd name="T0" fmla="*/ 0 w 220"/>
                      <a:gd name="T1" fmla="*/ 0 h 1087"/>
                      <a:gd name="T2" fmla="*/ 67 w 220"/>
                      <a:gd name="T3" fmla="*/ 60 h 1087"/>
                      <a:gd name="T4" fmla="*/ 140 w 220"/>
                      <a:gd name="T5" fmla="*/ 118 h 1087"/>
                      <a:gd name="T6" fmla="*/ 220 w 220"/>
                      <a:gd name="T7" fmla="*/ 175 h 1087"/>
                      <a:gd name="T8" fmla="*/ 220 w 220"/>
                      <a:gd name="T9" fmla="*/ 1087 h 1087"/>
                      <a:gd name="T10" fmla="*/ 140 w 220"/>
                      <a:gd name="T11" fmla="*/ 1033 h 1087"/>
                      <a:gd name="T12" fmla="*/ 67 w 220"/>
                      <a:gd name="T13" fmla="*/ 976 h 1087"/>
                      <a:gd name="T14" fmla="*/ 0 w 220"/>
                      <a:gd name="T15" fmla="*/ 919 h 1087"/>
                      <a:gd name="T16" fmla="*/ 0 w 220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20" h="1087">
                        <a:moveTo>
                          <a:pt x="0" y="0"/>
                        </a:moveTo>
                        <a:lnTo>
                          <a:pt x="67" y="60"/>
                        </a:lnTo>
                        <a:lnTo>
                          <a:pt x="140" y="118"/>
                        </a:lnTo>
                        <a:lnTo>
                          <a:pt x="220" y="175"/>
                        </a:lnTo>
                        <a:lnTo>
                          <a:pt x="220" y="1087"/>
                        </a:lnTo>
                        <a:lnTo>
                          <a:pt x="140" y="1033"/>
                        </a:lnTo>
                        <a:lnTo>
                          <a:pt x="67" y="976"/>
                        </a:lnTo>
                        <a:lnTo>
                          <a:pt x="0" y="9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88" name="Freeform 17"/>
                  <p:cNvSpPr>
                    <a:spLocks/>
                  </p:cNvSpPr>
                  <p:nvPr/>
                </p:nvSpPr>
                <p:spPr bwMode="auto">
                  <a:xfrm>
                    <a:off x="11436350" y="5773738"/>
                    <a:ext cx="347663" cy="1725613"/>
                  </a:xfrm>
                  <a:custGeom>
                    <a:avLst/>
                    <a:gdLst>
                      <a:gd name="T0" fmla="*/ 219 w 219"/>
                      <a:gd name="T1" fmla="*/ 0 h 1087"/>
                      <a:gd name="T2" fmla="*/ 219 w 219"/>
                      <a:gd name="T3" fmla="*/ 919 h 1087"/>
                      <a:gd name="T4" fmla="*/ 151 w 219"/>
                      <a:gd name="T5" fmla="*/ 976 h 1087"/>
                      <a:gd name="T6" fmla="*/ 78 w 219"/>
                      <a:gd name="T7" fmla="*/ 1033 h 1087"/>
                      <a:gd name="T8" fmla="*/ 0 w 219"/>
                      <a:gd name="T9" fmla="*/ 1087 h 1087"/>
                      <a:gd name="T10" fmla="*/ 0 w 219"/>
                      <a:gd name="T11" fmla="*/ 175 h 1087"/>
                      <a:gd name="T12" fmla="*/ 78 w 219"/>
                      <a:gd name="T13" fmla="*/ 118 h 1087"/>
                      <a:gd name="T14" fmla="*/ 151 w 219"/>
                      <a:gd name="T15" fmla="*/ 60 h 1087"/>
                      <a:gd name="T16" fmla="*/ 219 w 219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19" h="1087">
                        <a:moveTo>
                          <a:pt x="219" y="0"/>
                        </a:moveTo>
                        <a:lnTo>
                          <a:pt x="219" y="919"/>
                        </a:lnTo>
                        <a:lnTo>
                          <a:pt x="151" y="976"/>
                        </a:lnTo>
                        <a:lnTo>
                          <a:pt x="78" y="1033"/>
                        </a:lnTo>
                        <a:lnTo>
                          <a:pt x="0" y="1087"/>
                        </a:lnTo>
                        <a:lnTo>
                          <a:pt x="0" y="175"/>
                        </a:lnTo>
                        <a:lnTo>
                          <a:pt x="78" y="118"/>
                        </a:lnTo>
                        <a:lnTo>
                          <a:pt x="151" y="60"/>
                        </a:lnTo>
                        <a:lnTo>
                          <a:pt x="21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89" name="Freeform 18"/>
                  <p:cNvSpPr>
                    <a:spLocks/>
                  </p:cNvSpPr>
                  <p:nvPr/>
                </p:nvSpPr>
                <p:spPr bwMode="auto">
                  <a:xfrm>
                    <a:off x="4457700" y="6267450"/>
                    <a:ext cx="347663" cy="1598613"/>
                  </a:xfrm>
                  <a:custGeom>
                    <a:avLst/>
                    <a:gdLst>
                      <a:gd name="T0" fmla="*/ 0 w 219"/>
                      <a:gd name="T1" fmla="*/ 0 h 1007"/>
                      <a:gd name="T2" fmla="*/ 106 w 219"/>
                      <a:gd name="T3" fmla="*/ 53 h 1007"/>
                      <a:gd name="T4" fmla="*/ 219 w 219"/>
                      <a:gd name="T5" fmla="*/ 106 h 1007"/>
                      <a:gd name="T6" fmla="*/ 219 w 219"/>
                      <a:gd name="T7" fmla="*/ 1007 h 1007"/>
                      <a:gd name="T8" fmla="*/ 106 w 219"/>
                      <a:gd name="T9" fmla="*/ 959 h 1007"/>
                      <a:gd name="T10" fmla="*/ 0 w 219"/>
                      <a:gd name="T11" fmla="*/ 905 h 1007"/>
                      <a:gd name="T12" fmla="*/ 0 w 219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1007">
                        <a:moveTo>
                          <a:pt x="0" y="0"/>
                        </a:moveTo>
                        <a:lnTo>
                          <a:pt x="106" y="53"/>
                        </a:lnTo>
                        <a:lnTo>
                          <a:pt x="219" y="106"/>
                        </a:lnTo>
                        <a:lnTo>
                          <a:pt x="219" y="1007"/>
                        </a:lnTo>
                        <a:lnTo>
                          <a:pt x="106" y="959"/>
                        </a:lnTo>
                        <a:lnTo>
                          <a:pt x="0" y="90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90" name="Freeform 19"/>
                  <p:cNvSpPr>
                    <a:spLocks/>
                  </p:cNvSpPr>
                  <p:nvPr/>
                </p:nvSpPr>
                <p:spPr bwMode="auto">
                  <a:xfrm>
                    <a:off x="10737850" y="6267450"/>
                    <a:ext cx="349250" cy="1598613"/>
                  </a:xfrm>
                  <a:custGeom>
                    <a:avLst/>
                    <a:gdLst>
                      <a:gd name="T0" fmla="*/ 220 w 220"/>
                      <a:gd name="T1" fmla="*/ 0 h 1007"/>
                      <a:gd name="T2" fmla="*/ 220 w 220"/>
                      <a:gd name="T3" fmla="*/ 905 h 1007"/>
                      <a:gd name="T4" fmla="*/ 112 w 220"/>
                      <a:gd name="T5" fmla="*/ 959 h 1007"/>
                      <a:gd name="T6" fmla="*/ 0 w 220"/>
                      <a:gd name="T7" fmla="*/ 1007 h 1007"/>
                      <a:gd name="T8" fmla="*/ 0 w 220"/>
                      <a:gd name="T9" fmla="*/ 106 h 1007"/>
                      <a:gd name="T10" fmla="*/ 112 w 220"/>
                      <a:gd name="T11" fmla="*/ 53 h 1007"/>
                      <a:gd name="T12" fmla="*/ 220 w 220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1007">
                        <a:moveTo>
                          <a:pt x="220" y="0"/>
                        </a:moveTo>
                        <a:lnTo>
                          <a:pt x="220" y="905"/>
                        </a:lnTo>
                        <a:lnTo>
                          <a:pt x="112" y="959"/>
                        </a:lnTo>
                        <a:lnTo>
                          <a:pt x="0" y="1007"/>
                        </a:lnTo>
                        <a:lnTo>
                          <a:pt x="0" y="106"/>
                        </a:lnTo>
                        <a:lnTo>
                          <a:pt x="112" y="5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91" name="Freeform 20"/>
                  <p:cNvSpPr>
                    <a:spLocks/>
                  </p:cNvSpPr>
                  <p:nvPr/>
                </p:nvSpPr>
                <p:spPr bwMode="auto">
                  <a:xfrm>
                    <a:off x="5154613" y="6575425"/>
                    <a:ext cx="347663" cy="1530350"/>
                  </a:xfrm>
                  <a:custGeom>
                    <a:avLst/>
                    <a:gdLst>
                      <a:gd name="T0" fmla="*/ 0 w 219"/>
                      <a:gd name="T1" fmla="*/ 0 h 964"/>
                      <a:gd name="T2" fmla="*/ 108 w 219"/>
                      <a:gd name="T3" fmla="*/ 37 h 964"/>
                      <a:gd name="T4" fmla="*/ 219 w 219"/>
                      <a:gd name="T5" fmla="*/ 71 h 964"/>
                      <a:gd name="T6" fmla="*/ 219 w 219"/>
                      <a:gd name="T7" fmla="*/ 964 h 964"/>
                      <a:gd name="T8" fmla="*/ 108 w 219"/>
                      <a:gd name="T9" fmla="*/ 931 h 964"/>
                      <a:gd name="T10" fmla="*/ 0 w 219"/>
                      <a:gd name="T11" fmla="*/ 897 h 964"/>
                      <a:gd name="T12" fmla="*/ 0 w 219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64">
                        <a:moveTo>
                          <a:pt x="0" y="0"/>
                        </a:moveTo>
                        <a:lnTo>
                          <a:pt x="108" y="37"/>
                        </a:lnTo>
                        <a:lnTo>
                          <a:pt x="219" y="71"/>
                        </a:lnTo>
                        <a:lnTo>
                          <a:pt x="219" y="964"/>
                        </a:lnTo>
                        <a:lnTo>
                          <a:pt x="108" y="931"/>
                        </a:lnTo>
                        <a:lnTo>
                          <a:pt x="0" y="89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92" name="Freeform 21"/>
                  <p:cNvSpPr>
                    <a:spLocks/>
                  </p:cNvSpPr>
                  <p:nvPr/>
                </p:nvSpPr>
                <p:spPr bwMode="auto">
                  <a:xfrm>
                    <a:off x="10040938" y="6575425"/>
                    <a:ext cx="346075" cy="1530350"/>
                  </a:xfrm>
                  <a:custGeom>
                    <a:avLst/>
                    <a:gdLst>
                      <a:gd name="T0" fmla="*/ 218 w 218"/>
                      <a:gd name="T1" fmla="*/ 0 h 964"/>
                      <a:gd name="T2" fmla="*/ 218 w 218"/>
                      <a:gd name="T3" fmla="*/ 897 h 964"/>
                      <a:gd name="T4" fmla="*/ 111 w 218"/>
                      <a:gd name="T5" fmla="*/ 931 h 964"/>
                      <a:gd name="T6" fmla="*/ 0 w 218"/>
                      <a:gd name="T7" fmla="*/ 964 h 964"/>
                      <a:gd name="T8" fmla="*/ 0 w 218"/>
                      <a:gd name="T9" fmla="*/ 71 h 964"/>
                      <a:gd name="T10" fmla="*/ 111 w 218"/>
                      <a:gd name="T11" fmla="*/ 37 h 964"/>
                      <a:gd name="T12" fmla="*/ 218 w 218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8" h="964">
                        <a:moveTo>
                          <a:pt x="218" y="0"/>
                        </a:moveTo>
                        <a:lnTo>
                          <a:pt x="218" y="897"/>
                        </a:lnTo>
                        <a:lnTo>
                          <a:pt x="111" y="931"/>
                        </a:lnTo>
                        <a:lnTo>
                          <a:pt x="0" y="964"/>
                        </a:lnTo>
                        <a:lnTo>
                          <a:pt x="0" y="71"/>
                        </a:lnTo>
                        <a:lnTo>
                          <a:pt x="111" y="37"/>
                        </a:lnTo>
                        <a:lnTo>
                          <a:pt x="2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93" name="Freeform 22"/>
                  <p:cNvSpPr>
                    <a:spLocks/>
                  </p:cNvSpPr>
                  <p:nvPr/>
                </p:nvSpPr>
                <p:spPr bwMode="auto">
                  <a:xfrm>
                    <a:off x="6027738" y="6823075"/>
                    <a:ext cx="347663" cy="1470025"/>
                  </a:xfrm>
                  <a:custGeom>
                    <a:avLst/>
                    <a:gdLst>
                      <a:gd name="T0" fmla="*/ 0 w 219"/>
                      <a:gd name="T1" fmla="*/ 0 h 926"/>
                      <a:gd name="T2" fmla="*/ 108 w 219"/>
                      <a:gd name="T3" fmla="*/ 23 h 926"/>
                      <a:gd name="T4" fmla="*/ 219 w 219"/>
                      <a:gd name="T5" fmla="*/ 42 h 926"/>
                      <a:gd name="T6" fmla="*/ 219 w 219"/>
                      <a:gd name="T7" fmla="*/ 926 h 926"/>
                      <a:gd name="T8" fmla="*/ 108 w 219"/>
                      <a:gd name="T9" fmla="*/ 909 h 926"/>
                      <a:gd name="T10" fmla="*/ 0 w 219"/>
                      <a:gd name="T11" fmla="*/ 888 h 926"/>
                      <a:gd name="T12" fmla="*/ 0 w 219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26">
                        <a:moveTo>
                          <a:pt x="0" y="0"/>
                        </a:moveTo>
                        <a:lnTo>
                          <a:pt x="108" y="23"/>
                        </a:lnTo>
                        <a:lnTo>
                          <a:pt x="219" y="42"/>
                        </a:lnTo>
                        <a:lnTo>
                          <a:pt x="219" y="926"/>
                        </a:lnTo>
                        <a:lnTo>
                          <a:pt x="108" y="909"/>
                        </a:lnTo>
                        <a:lnTo>
                          <a:pt x="0" y="88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94" name="Freeform 23"/>
                  <p:cNvSpPr>
                    <a:spLocks/>
                  </p:cNvSpPr>
                  <p:nvPr/>
                </p:nvSpPr>
                <p:spPr bwMode="auto">
                  <a:xfrm>
                    <a:off x="9167813" y="6823075"/>
                    <a:ext cx="349250" cy="1470025"/>
                  </a:xfrm>
                  <a:custGeom>
                    <a:avLst/>
                    <a:gdLst>
                      <a:gd name="T0" fmla="*/ 220 w 220"/>
                      <a:gd name="T1" fmla="*/ 0 h 926"/>
                      <a:gd name="T2" fmla="*/ 220 w 220"/>
                      <a:gd name="T3" fmla="*/ 888 h 926"/>
                      <a:gd name="T4" fmla="*/ 111 w 220"/>
                      <a:gd name="T5" fmla="*/ 909 h 926"/>
                      <a:gd name="T6" fmla="*/ 0 w 220"/>
                      <a:gd name="T7" fmla="*/ 926 h 926"/>
                      <a:gd name="T8" fmla="*/ 0 w 220"/>
                      <a:gd name="T9" fmla="*/ 42 h 926"/>
                      <a:gd name="T10" fmla="*/ 111 w 220"/>
                      <a:gd name="T11" fmla="*/ 23 h 926"/>
                      <a:gd name="T12" fmla="*/ 220 w 220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926">
                        <a:moveTo>
                          <a:pt x="220" y="0"/>
                        </a:moveTo>
                        <a:lnTo>
                          <a:pt x="220" y="888"/>
                        </a:lnTo>
                        <a:lnTo>
                          <a:pt x="111" y="909"/>
                        </a:lnTo>
                        <a:lnTo>
                          <a:pt x="0" y="926"/>
                        </a:lnTo>
                        <a:lnTo>
                          <a:pt x="0" y="42"/>
                        </a:lnTo>
                        <a:lnTo>
                          <a:pt x="111" y="2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95" name="Freeform 24"/>
                  <p:cNvSpPr>
                    <a:spLocks/>
                  </p:cNvSpPr>
                  <p:nvPr/>
                </p:nvSpPr>
                <p:spPr bwMode="auto">
                  <a:xfrm>
                    <a:off x="7073900" y="6975475"/>
                    <a:ext cx="347663" cy="1417638"/>
                  </a:xfrm>
                  <a:custGeom>
                    <a:avLst/>
                    <a:gdLst>
                      <a:gd name="T0" fmla="*/ 0 w 219"/>
                      <a:gd name="T1" fmla="*/ 0 h 893"/>
                      <a:gd name="T2" fmla="*/ 110 w 219"/>
                      <a:gd name="T3" fmla="*/ 7 h 893"/>
                      <a:gd name="T4" fmla="*/ 219 w 219"/>
                      <a:gd name="T5" fmla="*/ 12 h 893"/>
                      <a:gd name="T6" fmla="*/ 219 w 219"/>
                      <a:gd name="T7" fmla="*/ 893 h 893"/>
                      <a:gd name="T8" fmla="*/ 110 w 219"/>
                      <a:gd name="T9" fmla="*/ 890 h 893"/>
                      <a:gd name="T10" fmla="*/ 0 w 219"/>
                      <a:gd name="T11" fmla="*/ 881 h 893"/>
                      <a:gd name="T12" fmla="*/ 0 w 219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893">
                        <a:moveTo>
                          <a:pt x="0" y="0"/>
                        </a:moveTo>
                        <a:lnTo>
                          <a:pt x="110" y="7"/>
                        </a:lnTo>
                        <a:lnTo>
                          <a:pt x="219" y="12"/>
                        </a:lnTo>
                        <a:lnTo>
                          <a:pt x="219" y="893"/>
                        </a:lnTo>
                        <a:lnTo>
                          <a:pt x="110" y="890"/>
                        </a:lnTo>
                        <a:lnTo>
                          <a:pt x="0" y="88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96" name="Freeform 25"/>
                  <p:cNvSpPr>
                    <a:spLocks/>
                  </p:cNvSpPr>
                  <p:nvPr/>
                </p:nvSpPr>
                <p:spPr bwMode="auto">
                  <a:xfrm>
                    <a:off x="8120063" y="6975475"/>
                    <a:ext cx="350838" cy="1417638"/>
                  </a:xfrm>
                  <a:custGeom>
                    <a:avLst/>
                    <a:gdLst>
                      <a:gd name="T0" fmla="*/ 221 w 221"/>
                      <a:gd name="T1" fmla="*/ 0 h 893"/>
                      <a:gd name="T2" fmla="*/ 221 w 221"/>
                      <a:gd name="T3" fmla="*/ 881 h 893"/>
                      <a:gd name="T4" fmla="*/ 110 w 221"/>
                      <a:gd name="T5" fmla="*/ 890 h 893"/>
                      <a:gd name="T6" fmla="*/ 0 w 221"/>
                      <a:gd name="T7" fmla="*/ 893 h 893"/>
                      <a:gd name="T8" fmla="*/ 0 w 221"/>
                      <a:gd name="T9" fmla="*/ 12 h 893"/>
                      <a:gd name="T10" fmla="*/ 110 w 221"/>
                      <a:gd name="T11" fmla="*/ 7 h 893"/>
                      <a:gd name="T12" fmla="*/ 221 w 221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1" h="893">
                        <a:moveTo>
                          <a:pt x="221" y="0"/>
                        </a:moveTo>
                        <a:lnTo>
                          <a:pt x="221" y="881"/>
                        </a:lnTo>
                        <a:lnTo>
                          <a:pt x="110" y="890"/>
                        </a:lnTo>
                        <a:lnTo>
                          <a:pt x="0" y="893"/>
                        </a:lnTo>
                        <a:lnTo>
                          <a:pt x="0" y="12"/>
                        </a:lnTo>
                        <a:lnTo>
                          <a:pt x="110" y="7"/>
                        </a:lnTo>
                        <a:lnTo>
                          <a:pt x="221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482" name="Group 481"/>
                <p:cNvGrpSpPr/>
                <p:nvPr/>
              </p:nvGrpSpPr>
              <p:grpSpPr>
                <a:xfrm>
                  <a:off x="6338645" y="2741246"/>
                  <a:ext cx="9070975" cy="4368800"/>
                  <a:chOff x="3235325" y="2628900"/>
                  <a:chExt cx="9070975" cy="4368800"/>
                </a:xfrm>
              </p:grpSpPr>
              <p:sp>
                <p:nvSpPr>
                  <p:cNvPr id="483" name="Freeform 26"/>
                  <p:cNvSpPr>
                    <a:spLocks/>
                  </p:cNvSpPr>
                  <p:nvPr/>
                </p:nvSpPr>
                <p:spPr bwMode="auto">
                  <a:xfrm>
                    <a:off x="3235325" y="2628900"/>
                    <a:ext cx="9070975" cy="4368800"/>
                  </a:xfrm>
                  <a:custGeom>
                    <a:avLst/>
                    <a:gdLst>
                      <a:gd name="T0" fmla="*/ 3038 w 5714"/>
                      <a:gd name="T1" fmla="*/ 2 h 2752"/>
                      <a:gd name="T2" fmla="*/ 3390 w 5714"/>
                      <a:gd name="T3" fmla="*/ 21 h 2752"/>
                      <a:gd name="T4" fmla="*/ 3728 w 5714"/>
                      <a:gd name="T5" fmla="*/ 59 h 2752"/>
                      <a:gd name="T6" fmla="*/ 4047 w 5714"/>
                      <a:gd name="T7" fmla="*/ 115 h 2752"/>
                      <a:gd name="T8" fmla="*/ 4349 w 5714"/>
                      <a:gd name="T9" fmla="*/ 186 h 2752"/>
                      <a:gd name="T10" fmla="*/ 4627 w 5714"/>
                      <a:gd name="T11" fmla="*/ 273 h 2752"/>
                      <a:gd name="T12" fmla="*/ 4878 w 5714"/>
                      <a:gd name="T13" fmla="*/ 374 h 2752"/>
                      <a:gd name="T14" fmla="*/ 5102 w 5714"/>
                      <a:gd name="T15" fmla="*/ 488 h 2752"/>
                      <a:gd name="T16" fmla="*/ 5296 w 5714"/>
                      <a:gd name="T17" fmla="*/ 617 h 2752"/>
                      <a:gd name="T18" fmla="*/ 5456 w 5714"/>
                      <a:gd name="T19" fmla="*/ 756 h 2752"/>
                      <a:gd name="T20" fmla="*/ 5581 w 5714"/>
                      <a:gd name="T21" fmla="*/ 905 h 2752"/>
                      <a:gd name="T22" fmla="*/ 5666 w 5714"/>
                      <a:gd name="T23" fmla="*/ 1065 h 2752"/>
                      <a:gd name="T24" fmla="*/ 5709 w 5714"/>
                      <a:gd name="T25" fmla="*/ 1233 h 2752"/>
                      <a:gd name="T26" fmla="*/ 5709 w 5714"/>
                      <a:gd name="T27" fmla="*/ 1412 h 2752"/>
                      <a:gd name="T28" fmla="*/ 5662 w 5714"/>
                      <a:gd name="T29" fmla="*/ 1590 h 2752"/>
                      <a:gd name="T30" fmla="*/ 5569 w 5714"/>
                      <a:gd name="T31" fmla="*/ 1762 h 2752"/>
                      <a:gd name="T32" fmla="*/ 5435 w 5714"/>
                      <a:gd name="T33" fmla="*/ 1927 h 2752"/>
                      <a:gd name="T34" fmla="*/ 5263 w 5714"/>
                      <a:gd name="T35" fmla="*/ 2081 h 2752"/>
                      <a:gd name="T36" fmla="*/ 5055 w 5714"/>
                      <a:gd name="T37" fmla="*/ 2224 h 2752"/>
                      <a:gd name="T38" fmla="*/ 4816 w 5714"/>
                      <a:gd name="T39" fmla="*/ 2352 h 2752"/>
                      <a:gd name="T40" fmla="*/ 4545 w 5714"/>
                      <a:gd name="T41" fmla="*/ 2467 h 2752"/>
                      <a:gd name="T42" fmla="*/ 4248 w 5714"/>
                      <a:gd name="T43" fmla="*/ 2564 h 2752"/>
                      <a:gd name="T44" fmla="*/ 3929 w 5714"/>
                      <a:gd name="T45" fmla="*/ 2644 h 2752"/>
                      <a:gd name="T46" fmla="*/ 3588 w 5714"/>
                      <a:gd name="T47" fmla="*/ 2702 h 2752"/>
                      <a:gd name="T48" fmla="*/ 3230 w 5714"/>
                      <a:gd name="T49" fmla="*/ 2738 h 2752"/>
                      <a:gd name="T50" fmla="*/ 2857 w 5714"/>
                      <a:gd name="T51" fmla="*/ 2752 h 2752"/>
                      <a:gd name="T52" fmla="*/ 2484 w 5714"/>
                      <a:gd name="T53" fmla="*/ 2738 h 2752"/>
                      <a:gd name="T54" fmla="*/ 2127 w 5714"/>
                      <a:gd name="T55" fmla="*/ 2702 h 2752"/>
                      <a:gd name="T56" fmla="*/ 1787 w 5714"/>
                      <a:gd name="T57" fmla="*/ 2644 h 2752"/>
                      <a:gd name="T58" fmla="*/ 1466 w 5714"/>
                      <a:gd name="T59" fmla="*/ 2564 h 2752"/>
                      <a:gd name="T60" fmla="*/ 1169 w 5714"/>
                      <a:gd name="T61" fmla="*/ 2467 h 2752"/>
                      <a:gd name="T62" fmla="*/ 900 w 5714"/>
                      <a:gd name="T63" fmla="*/ 2352 h 2752"/>
                      <a:gd name="T64" fmla="*/ 659 w 5714"/>
                      <a:gd name="T65" fmla="*/ 2224 h 2752"/>
                      <a:gd name="T66" fmla="*/ 451 w 5714"/>
                      <a:gd name="T67" fmla="*/ 2081 h 2752"/>
                      <a:gd name="T68" fmla="*/ 279 w 5714"/>
                      <a:gd name="T69" fmla="*/ 1927 h 2752"/>
                      <a:gd name="T70" fmla="*/ 146 w 5714"/>
                      <a:gd name="T71" fmla="*/ 1762 h 2752"/>
                      <a:gd name="T72" fmla="*/ 54 w 5714"/>
                      <a:gd name="T73" fmla="*/ 1590 h 2752"/>
                      <a:gd name="T74" fmla="*/ 7 w 5714"/>
                      <a:gd name="T75" fmla="*/ 1412 h 2752"/>
                      <a:gd name="T76" fmla="*/ 5 w 5714"/>
                      <a:gd name="T77" fmla="*/ 1233 h 2752"/>
                      <a:gd name="T78" fmla="*/ 50 w 5714"/>
                      <a:gd name="T79" fmla="*/ 1065 h 2752"/>
                      <a:gd name="T80" fmla="*/ 135 w 5714"/>
                      <a:gd name="T81" fmla="*/ 905 h 2752"/>
                      <a:gd name="T82" fmla="*/ 258 w 5714"/>
                      <a:gd name="T83" fmla="*/ 756 h 2752"/>
                      <a:gd name="T84" fmla="*/ 420 w 5714"/>
                      <a:gd name="T85" fmla="*/ 617 h 2752"/>
                      <a:gd name="T86" fmla="*/ 612 w 5714"/>
                      <a:gd name="T87" fmla="*/ 488 h 2752"/>
                      <a:gd name="T88" fmla="*/ 836 w 5714"/>
                      <a:gd name="T89" fmla="*/ 374 h 2752"/>
                      <a:gd name="T90" fmla="*/ 1089 w 5714"/>
                      <a:gd name="T91" fmla="*/ 273 h 2752"/>
                      <a:gd name="T92" fmla="*/ 1367 w 5714"/>
                      <a:gd name="T93" fmla="*/ 186 h 2752"/>
                      <a:gd name="T94" fmla="*/ 1667 w 5714"/>
                      <a:gd name="T95" fmla="*/ 115 h 2752"/>
                      <a:gd name="T96" fmla="*/ 1986 w 5714"/>
                      <a:gd name="T97" fmla="*/ 59 h 2752"/>
                      <a:gd name="T98" fmla="*/ 2325 w 5714"/>
                      <a:gd name="T99" fmla="*/ 21 h 2752"/>
                      <a:gd name="T100" fmla="*/ 2677 w 5714"/>
                      <a:gd name="T101" fmla="*/ 2 h 2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752">
                        <a:moveTo>
                          <a:pt x="2857" y="0"/>
                        </a:moveTo>
                        <a:lnTo>
                          <a:pt x="3038" y="2"/>
                        </a:lnTo>
                        <a:lnTo>
                          <a:pt x="3216" y="9"/>
                        </a:lnTo>
                        <a:lnTo>
                          <a:pt x="3390" y="21"/>
                        </a:lnTo>
                        <a:lnTo>
                          <a:pt x="3561" y="38"/>
                        </a:lnTo>
                        <a:lnTo>
                          <a:pt x="3728" y="59"/>
                        </a:lnTo>
                        <a:lnTo>
                          <a:pt x="3891" y="85"/>
                        </a:lnTo>
                        <a:lnTo>
                          <a:pt x="4047" y="115"/>
                        </a:lnTo>
                        <a:lnTo>
                          <a:pt x="4202" y="148"/>
                        </a:lnTo>
                        <a:lnTo>
                          <a:pt x="4349" y="186"/>
                        </a:lnTo>
                        <a:lnTo>
                          <a:pt x="4490" y="228"/>
                        </a:lnTo>
                        <a:lnTo>
                          <a:pt x="4627" y="273"/>
                        </a:lnTo>
                        <a:lnTo>
                          <a:pt x="4755" y="321"/>
                        </a:lnTo>
                        <a:lnTo>
                          <a:pt x="4878" y="374"/>
                        </a:lnTo>
                        <a:lnTo>
                          <a:pt x="4994" y="429"/>
                        </a:lnTo>
                        <a:lnTo>
                          <a:pt x="5102" y="488"/>
                        </a:lnTo>
                        <a:lnTo>
                          <a:pt x="5203" y="551"/>
                        </a:lnTo>
                        <a:lnTo>
                          <a:pt x="5296" y="617"/>
                        </a:lnTo>
                        <a:lnTo>
                          <a:pt x="5380" y="685"/>
                        </a:lnTo>
                        <a:lnTo>
                          <a:pt x="5456" y="756"/>
                        </a:lnTo>
                        <a:lnTo>
                          <a:pt x="5524" y="829"/>
                        </a:lnTo>
                        <a:lnTo>
                          <a:pt x="5581" y="905"/>
                        </a:lnTo>
                        <a:lnTo>
                          <a:pt x="5628" y="985"/>
                        </a:lnTo>
                        <a:lnTo>
                          <a:pt x="5666" y="1065"/>
                        </a:lnTo>
                        <a:lnTo>
                          <a:pt x="5694" y="1148"/>
                        </a:lnTo>
                        <a:lnTo>
                          <a:pt x="5709" y="1233"/>
                        </a:lnTo>
                        <a:lnTo>
                          <a:pt x="5714" y="1320"/>
                        </a:lnTo>
                        <a:lnTo>
                          <a:pt x="5709" y="1412"/>
                        </a:lnTo>
                        <a:lnTo>
                          <a:pt x="5692" y="1501"/>
                        </a:lnTo>
                        <a:lnTo>
                          <a:pt x="5662" y="1590"/>
                        </a:lnTo>
                        <a:lnTo>
                          <a:pt x="5621" y="1677"/>
                        </a:lnTo>
                        <a:lnTo>
                          <a:pt x="5569" y="1762"/>
                        </a:lnTo>
                        <a:lnTo>
                          <a:pt x="5508" y="1845"/>
                        </a:lnTo>
                        <a:lnTo>
                          <a:pt x="5435" y="1927"/>
                        </a:lnTo>
                        <a:lnTo>
                          <a:pt x="5353" y="2005"/>
                        </a:lnTo>
                        <a:lnTo>
                          <a:pt x="5263" y="2081"/>
                        </a:lnTo>
                        <a:lnTo>
                          <a:pt x="5164" y="2154"/>
                        </a:lnTo>
                        <a:lnTo>
                          <a:pt x="5055" y="2224"/>
                        </a:lnTo>
                        <a:lnTo>
                          <a:pt x="4939" y="2290"/>
                        </a:lnTo>
                        <a:lnTo>
                          <a:pt x="4816" y="2352"/>
                        </a:lnTo>
                        <a:lnTo>
                          <a:pt x="4684" y="2411"/>
                        </a:lnTo>
                        <a:lnTo>
                          <a:pt x="4545" y="2467"/>
                        </a:lnTo>
                        <a:lnTo>
                          <a:pt x="4399" y="2517"/>
                        </a:lnTo>
                        <a:lnTo>
                          <a:pt x="4248" y="2564"/>
                        </a:lnTo>
                        <a:lnTo>
                          <a:pt x="4091" y="2606"/>
                        </a:lnTo>
                        <a:lnTo>
                          <a:pt x="3929" y="2644"/>
                        </a:lnTo>
                        <a:lnTo>
                          <a:pt x="3761" y="2675"/>
                        </a:lnTo>
                        <a:lnTo>
                          <a:pt x="3588" y="2702"/>
                        </a:lnTo>
                        <a:lnTo>
                          <a:pt x="3411" y="2724"/>
                        </a:lnTo>
                        <a:lnTo>
                          <a:pt x="3230" y="2738"/>
                        </a:lnTo>
                        <a:lnTo>
                          <a:pt x="3046" y="2748"/>
                        </a:lnTo>
                        <a:lnTo>
                          <a:pt x="2857" y="2752"/>
                        </a:lnTo>
                        <a:lnTo>
                          <a:pt x="2670" y="2748"/>
                        </a:lnTo>
                        <a:lnTo>
                          <a:pt x="2484" y="2738"/>
                        </a:lnTo>
                        <a:lnTo>
                          <a:pt x="2304" y="2724"/>
                        </a:lnTo>
                        <a:lnTo>
                          <a:pt x="2127" y="2702"/>
                        </a:lnTo>
                        <a:lnTo>
                          <a:pt x="1955" y="2675"/>
                        </a:lnTo>
                        <a:lnTo>
                          <a:pt x="1787" y="2644"/>
                        </a:lnTo>
                        <a:lnTo>
                          <a:pt x="1624" y="2606"/>
                        </a:lnTo>
                        <a:lnTo>
                          <a:pt x="1466" y="2564"/>
                        </a:lnTo>
                        <a:lnTo>
                          <a:pt x="1315" y="2517"/>
                        </a:lnTo>
                        <a:lnTo>
                          <a:pt x="1169" y="2467"/>
                        </a:lnTo>
                        <a:lnTo>
                          <a:pt x="1032" y="2411"/>
                        </a:lnTo>
                        <a:lnTo>
                          <a:pt x="900" y="2352"/>
                        </a:lnTo>
                        <a:lnTo>
                          <a:pt x="775" y="2290"/>
                        </a:lnTo>
                        <a:lnTo>
                          <a:pt x="659" y="2224"/>
                        </a:lnTo>
                        <a:lnTo>
                          <a:pt x="552" y="2154"/>
                        </a:lnTo>
                        <a:lnTo>
                          <a:pt x="451" y="2081"/>
                        </a:lnTo>
                        <a:lnTo>
                          <a:pt x="361" y="2005"/>
                        </a:lnTo>
                        <a:lnTo>
                          <a:pt x="279" y="1927"/>
                        </a:lnTo>
                        <a:lnTo>
                          <a:pt x="208" y="1845"/>
                        </a:lnTo>
                        <a:lnTo>
                          <a:pt x="146" y="1762"/>
                        </a:lnTo>
                        <a:lnTo>
                          <a:pt x="94" y="1677"/>
                        </a:lnTo>
                        <a:lnTo>
                          <a:pt x="54" y="1590"/>
                        </a:lnTo>
                        <a:lnTo>
                          <a:pt x="24" y="1501"/>
                        </a:lnTo>
                        <a:lnTo>
                          <a:pt x="7" y="1412"/>
                        </a:lnTo>
                        <a:lnTo>
                          <a:pt x="0" y="1320"/>
                        </a:lnTo>
                        <a:lnTo>
                          <a:pt x="5" y="1233"/>
                        </a:lnTo>
                        <a:lnTo>
                          <a:pt x="23" y="1148"/>
                        </a:lnTo>
                        <a:lnTo>
                          <a:pt x="50" y="1065"/>
                        </a:lnTo>
                        <a:lnTo>
                          <a:pt x="87" y="985"/>
                        </a:lnTo>
                        <a:lnTo>
                          <a:pt x="135" y="905"/>
                        </a:lnTo>
                        <a:lnTo>
                          <a:pt x="193" y="829"/>
                        </a:lnTo>
                        <a:lnTo>
                          <a:pt x="258" y="756"/>
                        </a:lnTo>
                        <a:lnTo>
                          <a:pt x="335" y="685"/>
                        </a:lnTo>
                        <a:lnTo>
                          <a:pt x="420" y="617"/>
                        </a:lnTo>
                        <a:lnTo>
                          <a:pt x="512" y="551"/>
                        </a:lnTo>
                        <a:lnTo>
                          <a:pt x="612" y="488"/>
                        </a:lnTo>
                        <a:lnTo>
                          <a:pt x="722" y="429"/>
                        </a:lnTo>
                        <a:lnTo>
                          <a:pt x="836" y="374"/>
                        </a:lnTo>
                        <a:lnTo>
                          <a:pt x="959" y="321"/>
                        </a:lnTo>
                        <a:lnTo>
                          <a:pt x="1089" y="273"/>
                        </a:lnTo>
                        <a:lnTo>
                          <a:pt x="1225" y="228"/>
                        </a:lnTo>
                        <a:lnTo>
                          <a:pt x="1367" y="186"/>
                        </a:lnTo>
                        <a:lnTo>
                          <a:pt x="1514" y="148"/>
                        </a:lnTo>
                        <a:lnTo>
                          <a:pt x="1667" y="115"/>
                        </a:lnTo>
                        <a:lnTo>
                          <a:pt x="1825" y="85"/>
                        </a:lnTo>
                        <a:lnTo>
                          <a:pt x="1986" y="59"/>
                        </a:lnTo>
                        <a:lnTo>
                          <a:pt x="2155" y="38"/>
                        </a:lnTo>
                        <a:lnTo>
                          <a:pt x="2325" y="21"/>
                        </a:lnTo>
                        <a:lnTo>
                          <a:pt x="2500" y="9"/>
                        </a:lnTo>
                        <a:lnTo>
                          <a:pt x="2677" y="2"/>
                        </a:lnTo>
                        <a:lnTo>
                          <a:pt x="2857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84" name="Freeform 27"/>
                  <p:cNvSpPr>
                    <a:spLocks/>
                  </p:cNvSpPr>
                  <p:nvPr/>
                </p:nvSpPr>
                <p:spPr bwMode="auto">
                  <a:xfrm>
                    <a:off x="3932238" y="3152775"/>
                    <a:ext cx="7677150" cy="3138488"/>
                  </a:xfrm>
                  <a:custGeom>
                    <a:avLst/>
                    <a:gdLst>
                      <a:gd name="T0" fmla="*/ 2611 w 4836"/>
                      <a:gd name="T1" fmla="*/ 4 h 1977"/>
                      <a:gd name="T2" fmla="*/ 2977 w 4836"/>
                      <a:gd name="T3" fmla="*/ 28 h 1977"/>
                      <a:gd name="T4" fmla="*/ 3312 w 4836"/>
                      <a:gd name="T5" fmla="*/ 75 h 1977"/>
                      <a:gd name="T6" fmla="*/ 3619 w 4836"/>
                      <a:gd name="T7" fmla="*/ 141 h 1977"/>
                      <a:gd name="T8" fmla="*/ 3893 w 4836"/>
                      <a:gd name="T9" fmla="*/ 224 h 1977"/>
                      <a:gd name="T10" fmla="*/ 4136 w 4836"/>
                      <a:gd name="T11" fmla="*/ 318 h 1977"/>
                      <a:gd name="T12" fmla="*/ 4344 w 4836"/>
                      <a:gd name="T13" fmla="*/ 424 h 1977"/>
                      <a:gd name="T14" fmla="*/ 4517 w 4836"/>
                      <a:gd name="T15" fmla="*/ 535 h 1977"/>
                      <a:gd name="T16" fmla="*/ 4654 w 4836"/>
                      <a:gd name="T17" fmla="*/ 652 h 1977"/>
                      <a:gd name="T18" fmla="*/ 4755 w 4836"/>
                      <a:gd name="T19" fmla="*/ 768 h 1977"/>
                      <a:gd name="T20" fmla="*/ 4816 w 4836"/>
                      <a:gd name="T21" fmla="*/ 883 h 1977"/>
                      <a:gd name="T22" fmla="*/ 4836 w 4836"/>
                      <a:gd name="T23" fmla="*/ 990 h 1977"/>
                      <a:gd name="T24" fmla="*/ 4816 w 4836"/>
                      <a:gd name="T25" fmla="*/ 1100 h 1977"/>
                      <a:gd name="T26" fmla="*/ 4755 w 4836"/>
                      <a:gd name="T27" fmla="*/ 1213 h 1977"/>
                      <a:gd name="T28" fmla="*/ 4654 w 4836"/>
                      <a:gd name="T29" fmla="*/ 1329 h 1977"/>
                      <a:gd name="T30" fmla="*/ 4517 w 4836"/>
                      <a:gd name="T31" fmla="*/ 1444 h 1977"/>
                      <a:gd name="T32" fmla="*/ 4344 w 4836"/>
                      <a:gd name="T33" fmla="*/ 1555 h 1977"/>
                      <a:gd name="T34" fmla="*/ 4136 w 4836"/>
                      <a:gd name="T35" fmla="*/ 1659 h 1977"/>
                      <a:gd name="T36" fmla="*/ 3893 w 4836"/>
                      <a:gd name="T37" fmla="*/ 1755 h 1977"/>
                      <a:gd name="T38" fmla="*/ 3619 w 4836"/>
                      <a:gd name="T39" fmla="*/ 1836 h 1977"/>
                      <a:gd name="T40" fmla="*/ 3312 w 4836"/>
                      <a:gd name="T41" fmla="*/ 1902 h 1977"/>
                      <a:gd name="T42" fmla="*/ 2977 w 4836"/>
                      <a:gd name="T43" fmla="*/ 1949 h 1977"/>
                      <a:gd name="T44" fmla="*/ 2611 w 4836"/>
                      <a:gd name="T45" fmla="*/ 1974 h 1977"/>
                      <a:gd name="T46" fmla="*/ 2226 w 4836"/>
                      <a:gd name="T47" fmla="*/ 1974 h 1977"/>
                      <a:gd name="T48" fmla="*/ 1861 w 4836"/>
                      <a:gd name="T49" fmla="*/ 1949 h 1977"/>
                      <a:gd name="T50" fmla="*/ 1525 w 4836"/>
                      <a:gd name="T51" fmla="*/ 1902 h 1977"/>
                      <a:gd name="T52" fmla="*/ 1218 w 4836"/>
                      <a:gd name="T53" fmla="*/ 1836 h 1977"/>
                      <a:gd name="T54" fmla="*/ 944 w 4836"/>
                      <a:gd name="T55" fmla="*/ 1755 h 1977"/>
                      <a:gd name="T56" fmla="*/ 701 w 4836"/>
                      <a:gd name="T57" fmla="*/ 1659 h 1977"/>
                      <a:gd name="T58" fmla="*/ 493 w 4836"/>
                      <a:gd name="T59" fmla="*/ 1555 h 1977"/>
                      <a:gd name="T60" fmla="*/ 319 w 4836"/>
                      <a:gd name="T61" fmla="*/ 1444 h 1977"/>
                      <a:gd name="T62" fmla="*/ 182 w 4836"/>
                      <a:gd name="T63" fmla="*/ 1329 h 1977"/>
                      <a:gd name="T64" fmla="*/ 81 w 4836"/>
                      <a:gd name="T65" fmla="*/ 1213 h 1977"/>
                      <a:gd name="T66" fmla="*/ 21 w 4836"/>
                      <a:gd name="T67" fmla="*/ 1100 h 1977"/>
                      <a:gd name="T68" fmla="*/ 0 w 4836"/>
                      <a:gd name="T69" fmla="*/ 990 h 1977"/>
                      <a:gd name="T70" fmla="*/ 21 w 4836"/>
                      <a:gd name="T71" fmla="*/ 883 h 1977"/>
                      <a:gd name="T72" fmla="*/ 81 w 4836"/>
                      <a:gd name="T73" fmla="*/ 768 h 1977"/>
                      <a:gd name="T74" fmla="*/ 182 w 4836"/>
                      <a:gd name="T75" fmla="*/ 652 h 1977"/>
                      <a:gd name="T76" fmla="*/ 319 w 4836"/>
                      <a:gd name="T77" fmla="*/ 535 h 1977"/>
                      <a:gd name="T78" fmla="*/ 493 w 4836"/>
                      <a:gd name="T79" fmla="*/ 424 h 1977"/>
                      <a:gd name="T80" fmla="*/ 701 w 4836"/>
                      <a:gd name="T81" fmla="*/ 318 h 1977"/>
                      <a:gd name="T82" fmla="*/ 944 w 4836"/>
                      <a:gd name="T83" fmla="*/ 224 h 1977"/>
                      <a:gd name="T84" fmla="*/ 1218 w 4836"/>
                      <a:gd name="T85" fmla="*/ 141 h 1977"/>
                      <a:gd name="T86" fmla="*/ 1525 w 4836"/>
                      <a:gd name="T87" fmla="*/ 75 h 1977"/>
                      <a:gd name="T88" fmla="*/ 1861 w 4836"/>
                      <a:gd name="T89" fmla="*/ 28 h 1977"/>
                      <a:gd name="T90" fmla="*/ 2226 w 4836"/>
                      <a:gd name="T91" fmla="*/ 4 h 19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4836" h="1977">
                        <a:moveTo>
                          <a:pt x="2418" y="0"/>
                        </a:moveTo>
                        <a:lnTo>
                          <a:pt x="2611" y="4"/>
                        </a:lnTo>
                        <a:lnTo>
                          <a:pt x="2796" y="12"/>
                        </a:lnTo>
                        <a:lnTo>
                          <a:pt x="2977" y="28"/>
                        </a:lnTo>
                        <a:lnTo>
                          <a:pt x="3149" y="49"/>
                        </a:lnTo>
                        <a:lnTo>
                          <a:pt x="3312" y="75"/>
                        </a:lnTo>
                        <a:lnTo>
                          <a:pt x="3469" y="106"/>
                        </a:lnTo>
                        <a:lnTo>
                          <a:pt x="3619" y="141"/>
                        </a:lnTo>
                        <a:lnTo>
                          <a:pt x="3759" y="181"/>
                        </a:lnTo>
                        <a:lnTo>
                          <a:pt x="3893" y="224"/>
                        </a:lnTo>
                        <a:lnTo>
                          <a:pt x="4019" y="269"/>
                        </a:lnTo>
                        <a:lnTo>
                          <a:pt x="4136" y="318"/>
                        </a:lnTo>
                        <a:lnTo>
                          <a:pt x="4245" y="370"/>
                        </a:lnTo>
                        <a:lnTo>
                          <a:pt x="4344" y="424"/>
                        </a:lnTo>
                        <a:lnTo>
                          <a:pt x="4436" y="480"/>
                        </a:lnTo>
                        <a:lnTo>
                          <a:pt x="4517" y="535"/>
                        </a:lnTo>
                        <a:lnTo>
                          <a:pt x="4592" y="593"/>
                        </a:lnTo>
                        <a:lnTo>
                          <a:pt x="4654" y="652"/>
                        </a:lnTo>
                        <a:lnTo>
                          <a:pt x="4710" y="709"/>
                        </a:lnTo>
                        <a:lnTo>
                          <a:pt x="4755" y="768"/>
                        </a:lnTo>
                        <a:lnTo>
                          <a:pt x="4790" y="825"/>
                        </a:lnTo>
                        <a:lnTo>
                          <a:pt x="4816" y="883"/>
                        </a:lnTo>
                        <a:lnTo>
                          <a:pt x="4831" y="937"/>
                        </a:lnTo>
                        <a:lnTo>
                          <a:pt x="4836" y="990"/>
                        </a:lnTo>
                        <a:lnTo>
                          <a:pt x="4831" y="1044"/>
                        </a:lnTo>
                        <a:lnTo>
                          <a:pt x="4816" y="1100"/>
                        </a:lnTo>
                        <a:lnTo>
                          <a:pt x="4790" y="1155"/>
                        </a:lnTo>
                        <a:lnTo>
                          <a:pt x="4755" y="1213"/>
                        </a:lnTo>
                        <a:lnTo>
                          <a:pt x="4710" y="1270"/>
                        </a:lnTo>
                        <a:lnTo>
                          <a:pt x="4654" y="1329"/>
                        </a:lnTo>
                        <a:lnTo>
                          <a:pt x="4592" y="1386"/>
                        </a:lnTo>
                        <a:lnTo>
                          <a:pt x="4517" y="1444"/>
                        </a:lnTo>
                        <a:lnTo>
                          <a:pt x="4436" y="1501"/>
                        </a:lnTo>
                        <a:lnTo>
                          <a:pt x="4344" y="1555"/>
                        </a:lnTo>
                        <a:lnTo>
                          <a:pt x="4245" y="1609"/>
                        </a:lnTo>
                        <a:lnTo>
                          <a:pt x="4136" y="1659"/>
                        </a:lnTo>
                        <a:lnTo>
                          <a:pt x="4019" y="1710"/>
                        </a:lnTo>
                        <a:lnTo>
                          <a:pt x="3893" y="1755"/>
                        </a:lnTo>
                        <a:lnTo>
                          <a:pt x="3759" y="1798"/>
                        </a:lnTo>
                        <a:lnTo>
                          <a:pt x="3619" y="1836"/>
                        </a:lnTo>
                        <a:lnTo>
                          <a:pt x="3469" y="1871"/>
                        </a:lnTo>
                        <a:lnTo>
                          <a:pt x="3312" y="1902"/>
                        </a:lnTo>
                        <a:lnTo>
                          <a:pt x="3149" y="1929"/>
                        </a:lnTo>
                        <a:lnTo>
                          <a:pt x="2977" y="1949"/>
                        </a:lnTo>
                        <a:lnTo>
                          <a:pt x="2796" y="1965"/>
                        </a:lnTo>
                        <a:lnTo>
                          <a:pt x="2611" y="1974"/>
                        </a:lnTo>
                        <a:lnTo>
                          <a:pt x="2418" y="1977"/>
                        </a:lnTo>
                        <a:lnTo>
                          <a:pt x="2226" y="1974"/>
                        </a:lnTo>
                        <a:lnTo>
                          <a:pt x="2040" y="1965"/>
                        </a:lnTo>
                        <a:lnTo>
                          <a:pt x="1861" y="1949"/>
                        </a:lnTo>
                        <a:lnTo>
                          <a:pt x="1690" y="1929"/>
                        </a:lnTo>
                        <a:lnTo>
                          <a:pt x="1525" y="1902"/>
                        </a:lnTo>
                        <a:lnTo>
                          <a:pt x="1369" y="1871"/>
                        </a:lnTo>
                        <a:lnTo>
                          <a:pt x="1218" y="1836"/>
                        </a:lnTo>
                        <a:lnTo>
                          <a:pt x="1077" y="1798"/>
                        </a:lnTo>
                        <a:lnTo>
                          <a:pt x="944" y="1755"/>
                        </a:lnTo>
                        <a:lnTo>
                          <a:pt x="819" y="1710"/>
                        </a:lnTo>
                        <a:lnTo>
                          <a:pt x="701" y="1659"/>
                        </a:lnTo>
                        <a:lnTo>
                          <a:pt x="593" y="1609"/>
                        </a:lnTo>
                        <a:lnTo>
                          <a:pt x="493" y="1555"/>
                        </a:lnTo>
                        <a:lnTo>
                          <a:pt x="401" y="1501"/>
                        </a:lnTo>
                        <a:lnTo>
                          <a:pt x="319" y="1444"/>
                        </a:lnTo>
                        <a:lnTo>
                          <a:pt x="246" y="1386"/>
                        </a:lnTo>
                        <a:lnTo>
                          <a:pt x="182" y="1329"/>
                        </a:lnTo>
                        <a:lnTo>
                          <a:pt x="127" y="1270"/>
                        </a:lnTo>
                        <a:lnTo>
                          <a:pt x="81" y="1213"/>
                        </a:lnTo>
                        <a:lnTo>
                          <a:pt x="47" y="1155"/>
                        </a:lnTo>
                        <a:lnTo>
                          <a:pt x="21" y="1100"/>
                        </a:lnTo>
                        <a:lnTo>
                          <a:pt x="5" y="1044"/>
                        </a:lnTo>
                        <a:lnTo>
                          <a:pt x="0" y="990"/>
                        </a:lnTo>
                        <a:lnTo>
                          <a:pt x="5" y="937"/>
                        </a:lnTo>
                        <a:lnTo>
                          <a:pt x="21" y="883"/>
                        </a:lnTo>
                        <a:lnTo>
                          <a:pt x="47" y="825"/>
                        </a:lnTo>
                        <a:lnTo>
                          <a:pt x="81" y="768"/>
                        </a:lnTo>
                        <a:lnTo>
                          <a:pt x="127" y="709"/>
                        </a:lnTo>
                        <a:lnTo>
                          <a:pt x="182" y="652"/>
                        </a:lnTo>
                        <a:lnTo>
                          <a:pt x="246" y="593"/>
                        </a:lnTo>
                        <a:lnTo>
                          <a:pt x="319" y="535"/>
                        </a:lnTo>
                        <a:lnTo>
                          <a:pt x="401" y="480"/>
                        </a:lnTo>
                        <a:lnTo>
                          <a:pt x="493" y="424"/>
                        </a:lnTo>
                        <a:lnTo>
                          <a:pt x="593" y="370"/>
                        </a:lnTo>
                        <a:lnTo>
                          <a:pt x="701" y="318"/>
                        </a:lnTo>
                        <a:lnTo>
                          <a:pt x="819" y="269"/>
                        </a:lnTo>
                        <a:lnTo>
                          <a:pt x="944" y="224"/>
                        </a:lnTo>
                        <a:lnTo>
                          <a:pt x="1077" y="181"/>
                        </a:lnTo>
                        <a:lnTo>
                          <a:pt x="1218" y="141"/>
                        </a:lnTo>
                        <a:lnTo>
                          <a:pt x="1369" y="106"/>
                        </a:lnTo>
                        <a:lnTo>
                          <a:pt x="1525" y="75"/>
                        </a:lnTo>
                        <a:lnTo>
                          <a:pt x="1690" y="49"/>
                        </a:lnTo>
                        <a:lnTo>
                          <a:pt x="1861" y="28"/>
                        </a:lnTo>
                        <a:lnTo>
                          <a:pt x="2040" y="12"/>
                        </a:lnTo>
                        <a:lnTo>
                          <a:pt x="2226" y="4"/>
                        </a:lnTo>
                        <a:lnTo>
                          <a:pt x="24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85" name="Freeform 28"/>
                  <p:cNvSpPr>
                    <a:spLocks/>
                  </p:cNvSpPr>
                  <p:nvPr/>
                </p:nvSpPr>
                <p:spPr bwMode="auto">
                  <a:xfrm>
                    <a:off x="6200775" y="3851275"/>
                    <a:ext cx="3035300" cy="2446338"/>
                  </a:xfrm>
                  <a:custGeom>
                    <a:avLst/>
                    <a:gdLst>
                      <a:gd name="T0" fmla="*/ 458 w 1912"/>
                      <a:gd name="T1" fmla="*/ 3 h 1541"/>
                      <a:gd name="T2" fmla="*/ 516 w 1912"/>
                      <a:gd name="T3" fmla="*/ 34 h 1541"/>
                      <a:gd name="T4" fmla="*/ 618 w 1912"/>
                      <a:gd name="T5" fmla="*/ 69 h 1541"/>
                      <a:gd name="T6" fmla="*/ 758 w 1912"/>
                      <a:gd name="T7" fmla="*/ 92 h 1541"/>
                      <a:gd name="T8" fmla="*/ 909 w 1912"/>
                      <a:gd name="T9" fmla="*/ 93 h 1541"/>
                      <a:gd name="T10" fmla="*/ 1053 w 1912"/>
                      <a:gd name="T11" fmla="*/ 95 h 1541"/>
                      <a:gd name="T12" fmla="*/ 1220 w 1912"/>
                      <a:gd name="T13" fmla="*/ 107 h 1541"/>
                      <a:gd name="T14" fmla="*/ 1366 w 1912"/>
                      <a:gd name="T15" fmla="*/ 137 h 1541"/>
                      <a:gd name="T16" fmla="*/ 1489 w 1912"/>
                      <a:gd name="T17" fmla="*/ 182 h 1541"/>
                      <a:gd name="T18" fmla="*/ 1588 w 1912"/>
                      <a:gd name="T19" fmla="*/ 246 h 1541"/>
                      <a:gd name="T20" fmla="*/ 1662 w 1912"/>
                      <a:gd name="T21" fmla="*/ 331 h 1541"/>
                      <a:gd name="T22" fmla="*/ 1732 w 1912"/>
                      <a:gd name="T23" fmla="*/ 396 h 1541"/>
                      <a:gd name="T24" fmla="*/ 1799 w 1912"/>
                      <a:gd name="T25" fmla="*/ 439 h 1541"/>
                      <a:gd name="T26" fmla="*/ 1837 w 1912"/>
                      <a:gd name="T27" fmla="*/ 493 h 1541"/>
                      <a:gd name="T28" fmla="*/ 1862 w 1912"/>
                      <a:gd name="T29" fmla="*/ 592 h 1541"/>
                      <a:gd name="T30" fmla="*/ 1837 w 1912"/>
                      <a:gd name="T31" fmla="*/ 648 h 1541"/>
                      <a:gd name="T32" fmla="*/ 1777 w 1912"/>
                      <a:gd name="T33" fmla="*/ 688 h 1541"/>
                      <a:gd name="T34" fmla="*/ 1725 w 1912"/>
                      <a:gd name="T35" fmla="*/ 748 h 1541"/>
                      <a:gd name="T36" fmla="*/ 1688 w 1912"/>
                      <a:gd name="T37" fmla="*/ 840 h 1541"/>
                      <a:gd name="T38" fmla="*/ 1628 w 1912"/>
                      <a:gd name="T39" fmla="*/ 924 h 1541"/>
                      <a:gd name="T40" fmla="*/ 1541 w 1912"/>
                      <a:gd name="T41" fmla="*/ 997 h 1541"/>
                      <a:gd name="T42" fmla="*/ 1426 w 1912"/>
                      <a:gd name="T43" fmla="*/ 1058 h 1541"/>
                      <a:gd name="T44" fmla="*/ 1371 w 1912"/>
                      <a:gd name="T45" fmla="*/ 1198 h 1541"/>
                      <a:gd name="T46" fmla="*/ 1392 w 1912"/>
                      <a:gd name="T47" fmla="*/ 1240 h 1541"/>
                      <a:gd name="T48" fmla="*/ 1438 w 1912"/>
                      <a:gd name="T49" fmla="*/ 1271 h 1541"/>
                      <a:gd name="T50" fmla="*/ 1770 w 1912"/>
                      <a:gd name="T51" fmla="*/ 1475 h 1541"/>
                      <a:gd name="T52" fmla="*/ 1464 w 1912"/>
                      <a:gd name="T53" fmla="*/ 1516 h 1541"/>
                      <a:gd name="T54" fmla="*/ 1135 w 1912"/>
                      <a:gd name="T55" fmla="*/ 1539 h 1541"/>
                      <a:gd name="T56" fmla="*/ 786 w 1912"/>
                      <a:gd name="T57" fmla="*/ 1539 h 1541"/>
                      <a:gd name="T58" fmla="*/ 453 w 1912"/>
                      <a:gd name="T59" fmla="*/ 1516 h 1541"/>
                      <a:gd name="T60" fmla="*/ 146 w 1912"/>
                      <a:gd name="T61" fmla="*/ 1473 h 1541"/>
                      <a:gd name="T62" fmla="*/ 484 w 1912"/>
                      <a:gd name="T63" fmla="*/ 1270 h 1541"/>
                      <a:gd name="T64" fmla="*/ 531 w 1912"/>
                      <a:gd name="T65" fmla="*/ 1240 h 1541"/>
                      <a:gd name="T66" fmla="*/ 554 w 1912"/>
                      <a:gd name="T67" fmla="*/ 1198 h 1541"/>
                      <a:gd name="T68" fmla="*/ 498 w 1912"/>
                      <a:gd name="T69" fmla="*/ 1058 h 1541"/>
                      <a:gd name="T70" fmla="*/ 384 w 1912"/>
                      <a:gd name="T71" fmla="*/ 997 h 1541"/>
                      <a:gd name="T72" fmla="*/ 297 w 1912"/>
                      <a:gd name="T73" fmla="*/ 924 h 1541"/>
                      <a:gd name="T74" fmla="*/ 238 w 1912"/>
                      <a:gd name="T75" fmla="*/ 840 h 1541"/>
                      <a:gd name="T76" fmla="*/ 200 w 1912"/>
                      <a:gd name="T77" fmla="*/ 748 h 1541"/>
                      <a:gd name="T78" fmla="*/ 148 w 1912"/>
                      <a:gd name="T79" fmla="*/ 688 h 1541"/>
                      <a:gd name="T80" fmla="*/ 87 w 1912"/>
                      <a:gd name="T81" fmla="*/ 648 h 1541"/>
                      <a:gd name="T82" fmla="*/ 63 w 1912"/>
                      <a:gd name="T83" fmla="*/ 592 h 1541"/>
                      <a:gd name="T84" fmla="*/ 87 w 1912"/>
                      <a:gd name="T85" fmla="*/ 495 h 1541"/>
                      <a:gd name="T86" fmla="*/ 125 w 1912"/>
                      <a:gd name="T87" fmla="*/ 439 h 1541"/>
                      <a:gd name="T88" fmla="*/ 193 w 1912"/>
                      <a:gd name="T89" fmla="*/ 397 h 1541"/>
                      <a:gd name="T90" fmla="*/ 264 w 1912"/>
                      <a:gd name="T91" fmla="*/ 323 h 1541"/>
                      <a:gd name="T92" fmla="*/ 346 w 1912"/>
                      <a:gd name="T93" fmla="*/ 219 h 1541"/>
                      <a:gd name="T94" fmla="*/ 391 w 1912"/>
                      <a:gd name="T95" fmla="*/ 175 h 1541"/>
                      <a:gd name="T96" fmla="*/ 418 w 1912"/>
                      <a:gd name="T97" fmla="*/ 149 h 1541"/>
                      <a:gd name="T98" fmla="*/ 432 w 1912"/>
                      <a:gd name="T99" fmla="*/ 125 h 1541"/>
                      <a:gd name="T100" fmla="*/ 432 w 1912"/>
                      <a:gd name="T101" fmla="*/ 90 h 1541"/>
                      <a:gd name="T102" fmla="*/ 425 w 1912"/>
                      <a:gd name="T103" fmla="*/ 36 h 1541"/>
                      <a:gd name="T104" fmla="*/ 429 w 1912"/>
                      <a:gd name="T105" fmla="*/ 5 h 1541"/>
                      <a:gd name="T106" fmla="*/ 450 w 1912"/>
                      <a:gd name="T107" fmla="*/ 0 h 15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1912" h="1541">
                        <a:moveTo>
                          <a:pt x="450" y="0"/>
                        </a:moveTo>
                        <a:lnTo>
                          <a:pt x="458" y="3"/>
                        </a:lnTo>
                        <a:lnTo>
                          <a:pt x="484" y="19"/>
                        </a:lnTo>
                        <a:lnTo>
                          <a:pt x="516" y="34"/>
                        </a:lnTo>
                        <a:lnTo>
                          <a:pt x="554" y="50"/>
                        </a:lnTo>
                        <a:lnTo>
                          <a:pt x="618" y="69"/>
                        </a:lnTo>
                        <a:lnTo>
                          <a:pt x="686" y="83"/>
                        </a:lnTo>
                        <a:lnTo>
                          <a:pt x="758" y="92"/>
                        </a:lnTo>
                        <a:lnTo>
                          <a:pt x="833" y="95"/>
                        </a:lnTo>
                        <a:lnTo>
                          <a:pt x="909" y="93"/>
                        </a:lnTo>
                        <a:lnTo>
                          <a:pt x="961" y="93"/>
                        </a:lnTo>
                        <a:lnTo>
                          <a:pt x="1053" y="95"/>
                        </a:lnTo>
                        <a:lnTo>
                          <a:pt x="1140" y="99"/>
                        </a:lnTo>
                        <a:lnTo>
                          <a:pt x="1220" y="107"/>
                        </a:lnTo>
                        <a:lnTo>
                          <a:pt x="1296" y="121"/>
                        </a:lnTo>
                        <a:lnTo>
                          <a:pt x="1366" y="137"/>
                        </a:lnTo>
                        <a:lnTo>
                          <a:pt x="1430" y="158"/>
                        </a:lnTo>
                        <a:lnTo>
                          <a:pt x="1489" y="182"/>
                        </a:lnTo>
                        <a:lnTo>
                          <a:pt x="1541" y="213"/>
                        </a:lnTo>
                        <a:lnTo>
                          <a:pt x="1588" y="246"/>
                        </a:lnTo>
                        <a:lnTo>
                          <a:pt x="1628" y="286"/>
                        </a:lnTo>
                        <a:lnTo>
                          <a:pt x="1662" y="331"/>
                        </a:lnTo>
                        <a:lnTo>
                          <a:pt x="1690" y="382"/>
                        </a:lnTo>
                        <a:lnTo>
                          <a:pt x="1732" y="396"/>
                        </a:lnTo>
                        <a:lnTo>
                          <a:pt x="1768" y="417"/>
                        </a:lnTo>
                        <a:lnTo>
                          <a:pt x="1799" y="439"/>
                        </a:lnTo>
                        <a:lnTo>
                          <a:pt x="1824" y="465"/>
                        </a:lnTo>
                        <a:lnTo>
                          <a:pt x="1837" y="493"/>
                        </a:lnTo>
                        <a:lnTo>
                          <a:pt x="1858" y="561"/>
                        </a:lnTo>
                        <a:lnTo>
                          <a:pt x="1862" y="592"/>
                        </a:lnTo>
                        <a:lnTo>
                          <a:pt x="1855" y="622"/>
                        </a:lnTo>
                        <a:lnTo>
                          <a:pt x="1837" y="648"/>
                        </a:lnTo>
                        <a:lnTo>
                          <a:pt x="1811" y="670"/>
                        </a:lnTo>
                        <a:lnTo>
                          <a:pt x="1777" y="688"/>
                        </a:lnTo>
                        <a:lnTo>
                          <a:pt x="1735" y="700"/>
                        </a:lnTo>
                        <a:lnTo>
                          <a:pt x="1725" y="748"/>
                        </a:lnTo>
                        <a:lnTo>
                          <a:pt x="1709" y="795"/>
                        </a:lnTo>
                        <a:lnTo>
                          <a:pt x="1688" y="840"/>
                        </a:lnTo>
                        <a:lnTo>
                          <a:pt x="1661" y="882"/>
                        </a:lnTo>
                        <a:lnTo>
                          <a:pt x="1628" y="924"/>
                        </a:lnTo>
                        <a:lnTo>
                          <a:pt x="1588" y="962"/>
                        </a:lnTo>
                        <a:lnTo>
                          <a:pt x="1541" y="997"/>
                        </a:lnTo>
                        <a:lnTo>
                          <a:pt x="1487" y="1030"/>
                        </a:lnTo>
                        <a:lnTo>
                          <a:pt x="1426" y="1058"/>
                        </a:lnTo>
                        <a:lnTo>
                          <a:pt x="1359" y="1084"/>
                        </a:lnTo>
                        <a:lnTo>
                          <a:pt x="1371" y="1198"/>
                        </a:lnTo>
                        <a:lnTo>
                          <a:pt x="1378" y="1221"/>
                        </a:lnTo>
                        <a:lnTo>
                          <a:pt x="1392" y="1240"/>
                        </a:lnTo>
                        <a:lnTo>
                          <a:pt x="1412" y="1257"/>
                        </a:lnTo>
                        <a:lnTo>
                          <a:pt x="1438" y="1271"/>
                        </a:lnTo>
                        <a:lnTo>
                          <a:pt x="1912" y="1449"/>
                        </a:lnTo>
                        <a:lnTo>
                          <a:pt x="1770" y="1475"/>
                        </a:lnTo>
                        <a:lnTo>
                          <a:pt x="1619" y="1497"/>
                        </a:lnTo>
                        <a:lnTo>
                          <a:pt x="1464" y="1516"/>
                        </a:lnTo>
                        <a:lnTo>
                          <a:pt x="1303" y="1530"/>
                        </a:lnTo>
                        <a:lnTo>
                          <a:pt x="1135" y="1539"/>
                        </a:lnTo>
                        <a:lnTo>
                          <a:pt x="961" y="1541"/>
                        </a:lnTo>
                        <a:lnTo>
                          <a:pt x="786" y="1539"/>
                        </a:lnTo>
                        <a:lnTo>
                          <a:pt x="618" y="1530"/>
                        </a:lnTo>
                        <a:lnTo>
                          <a:pt x="453" y="1516"/>
                        </a:lnTo>
                        <a:lnTo>
                          <a:pt x="297" y="1497"/>
                        </a:lnTo>
                        <a:lnTo>
                          <a:pt x="146" y="1473"/>
                        </a:lnTo>
                        <a:lnTo>
                          <a:pt x="0" y="1445"/>
                        </a:lnTo>
                        <a:lnTo>
                          <a:pt x="484" y="1270"/>
                        </a:lnTo>
                        <a:lnTo>
                          <a:pt x="512" y="1257"/>
                        </a:lnTo>
                        <a:lnTo>
                          <a:pt x="531" y="1240"/>
                        </a:lnTo>
                        <a:lnTo>
                          <a:pt x="547" y="1219"/>
                        </a:lnTo>
                        <a:lnTo>
                          <a:pt x="554" y="1198"/>
                        </a:lnTo>
                        <a:lnTo>
                          <a:pt x="566" y="1084"/>
                        </a:lnTo>
                        <a:lnTo>
                          <a:pt x="498" y="1058"/>
                        </a:lnTo>
                        <a:lnTo>
                          <a:pt x="438" y="1030"/>
                        </a:lnTo>
                        <a:lnTo>
                          <a:pt x="384" y="997"/>
                        </a:lnTo>
                        <a:lnTo>
                          <a:pt x="337" y="962"/>
                        </a:lnTo>
                        <a:lnTo>
                          <a:pt x="297" y="924"/>
                        </a:lnTo>
                        <a:lnTo>
                          <a:pt x="264" y="882"/>
                        </a:lnTo>
                        <a:lnTo>
                          <a:pt x="238" y="840"/>
                        </a:lnTo>
                        <a:lnTo>
                          <a:pt x="215" y="795"/>
                        </a:lnTo>
                        <a:lnTo>
                          <a:pt x="200" y="748"/>
                        </a:lnTo>
                        <a:lnTo>
                          <a:pt x="189" y="700"/>
                        </a:lnTo>
                        <a:lnTo>
                          <a:pt x="148" y="688"/>
                        </a:lnTo>
                        <a:lnTo>
                          <a:pt x="113" y="670"/>
                        </a:lnTo>
                        <a:lnTo>
                          <a:pt x="87" y="648"/>
                        </a:lnTo>
                        <a:lnTo>
                          <a:pt x="70" y="622"/>
                        </a:lnTo>
                        <a:lnTo>
                          <a:pt x="63" y="592"/>
                        </a:lnTo>
                        <a:lnTo>
                          <a:pt x="66" y="563"/>
                        </a:lnTo>
                        <a:lnTo>
                          <a:pt x="87" y="495"/>
                        </a:lnTo>
                        <a:lnTo>
                          <a:pt x="101" y="465"/>
                        </a:lnTo>
                        <a:lnTo>
                          <a:pt x="125" y="439"/>
                        </a:lnTo>
                        <a:lnTo>
                          <a:pt x="156" y="417"/>
                        </a:lnTo>
                        <a:lnTo>
                          <a:pt x="193" y="397"/>
                        </a:lnTo>
                        <a:lnTo>
                          <a:pt x="235" y="382"/>
                        </a:lnTo>
                        <a:lnTo>
                          <a:pt x="264" y="323"/>
                        </a:lnTo>
                        <a:lnTo>
                          <a:pt x="302" y="269"/>
                        </a:lnTo>
                        <a:lnTo>
                          <a:pt x="346" y="219"/>
                        </a:lnTo>
                        <a:lnTo>
                          <a:pt x="370" y="194"/>
                        </a:lnTo>
                        <a:lnTo>
                          <a:pt x="391" y="175"/>
                        </a:lnTo>
                        <a:lnTo>
                          <a:pt x="406" y="161"/>
                        </a:lnTo>
                        <a:lnTo>
                          <a:pt x="418" y="149"/>
                        </a:lnTo>
                        <a:lnTo>
                          <a:pt x="427" y="137"/>
                        </a:lnTo>
                        <a:lnTo>
                          <a:pt x="432" y="125"/>
                        </a:lnTo>
                        <a:lnTo>
                          <a:pt x="434" y="109"/>
                        </a:lnTo>
                        <a:lnTo>
                          <a:pt x="432" y="90"/>
                        </a:lnTo>
                        <a:lnTo>
                          <a:pt x="431" y="66"/>
                        </a:lnTo>
                        <a:lnTo>
                          <a:pt x="425" y="36"/>
                        </a:lnTo>
                        <a:lnTo>
                          <a:pt x="425" y="10"/>
                        </a:lnTo>
                        <a:lnTo>
                          <a:pt x="429" y="5"/>
                        </a:lnTo>
                        <a:lnTo>
                          <a:pt x="438" y="1"/>
                        </a:lnTo>
                        <a:lnTo>
                          <a:pt x="45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grpSp>
            <p:nvGrpSpPr>
              <p:cNvPr id="497" name="Group 496"/>
              <p:cNvGrpSpPr/>
              <p:nvPr/>
            </p:nvGrpSpPr>
            <p:grpSpPr>
              <a:xfrm>
                <a:off x="6601654" y="3987910"/>
                <a:ext cx="1577601" cy="998420"/>
                <a:chOff x="6338645" y="2741246"/>
                <a:chExt cx="9070975" cy="5740767"/>
              </a:xfrm>
            </p:grpSpPr>
            <p:grpSp>
              <p:nvGrpSpPr>
                <p:cNvPr id="498" name="Group 497"/>
                <p:cNvGrpSpPr/>
                <p:nvPr/>
              </p:nvGrpSpPr>
              <p:grpSpPr>
                <a:xfrm>
                  <a:off x="6338645" y="4813300"/>
                  <a:ext cx="9070975" cy="3668713"/>
                  <a:chOff x="3235325" y="4724400"/>
                  <a:chExt cx="9070975" cy="3668713"/>
                </a:xfrm>
              </p:grpSpPr>
              <p:sp>
                <p:nvSpPr>
                  <p:cNvPr id="503" name="Freeform 15"/>
                  <p:cNvSpPr>
                    <a:spLocks/>
                  </p:cNvSpPr>
                  <p:nvPr/>
                </p:nvSpPr>
                <p:spPr bwMode="auto">
                  <a:xfrm>
                    <a:off x="3235325" y="4724400"/>
                    <a:ext cx="9070975" cy="3668713"/>
                  </a:xfrm>
                  <a:custGeom>
                    <a:avLst/>
                    <a:gdLst>
                      <a:gd name="T0" fmla="*/ 7 w 5714"/>
                      <a:gd name="T1" fmla="*/ 91 h 2311"/>
                      <a:gd name="T2" fmla="*/ 54 w 5714"/>
                      <a:gd name="T3" fmla="*/ 270 h 2311"/>
                      <a:gd name="T4" fmla="*/ 146 w 5714"/>
                      <a:gd name="T5" fmla="*/ 442 h 2311"/>
                      <a:gd name="T6" fmla="*/ 279 w 5714"/>
                      <a:gd name="T7" fmla="*/ 605 h 2311"/>
                      <a:gd name="T8" fmla="*/ 451 w 5714"/>
                      <a:gd name="T9" fmla="*/ 760 h 2311"/>
                      <a:gd name="T10" fmla="*/ 659 w 5714"/>
                      <a:gd name="T11" fmla="*/ 902 h 2311"/>
                      <a:gd name="T12" fmla="*/ 900 w 5714"/>
                      <a:gd name="T13" fmla="*/ 1032 h 2311"/>
                      <a:gd name="T14" fmla="*/ 1169 w 5714"/>
                      <a:gd name="T15" fmla="*/ 1147 h 2311"/>
                      <a:gd name="T16" fmla="*/ 1466 w 5714"/>
                      <a:gd name="T17" fmla="*/ 1244 h 2311"/>
                      <a:gd name="T18" fmla="*/ 1787 w 5714"/>
                      <a:gd name="T19" fmla="*/ 1322 h 2311"/>
                      <a:gd name="T20" fmla="*/ 2127 w 5714"/>
                      <a:gd name="T21" fmla="*/ 1382 h 2311"/>
                      <a:gd name="T22" fmla="*/ 2484 w 5714"/>
                      <a:gd name="T23" fmla="*/ 1418 h 2311"/>
                      <a:gd name="T24" fmla="*/ 2857 w 5714"/>
                      <a:gd name="T25" fmla="*/ 1430 h 2311"/>
                      <a:gd name="T26" fmla="*/ 3230 w 5714"/>
                      <a:gd name="T27" fmla="*/ 1418 h 2311"/>
                      <a:gd name="T28" fmla="*/ 3588 w 5714"/>
                      <a:gd name="T29" fmla="*/ 1382 h 2311"/>
                      <a:gd name="T30" fmla="*/ 3929 w 5714"/>
                      <a:gd name="T31" fmla="*/ 1322 h 2311"/>
                      <a:gd name="T32" fmla="*/ 4248 w 5714"/>
                      <a:gd name="T33" fmla="*/ 1244 h 2311"/>
                      <a:gd name="T34" fmla="*/ 4545 w 5714"/>
                      <a:gd name="T35" fmla="*/ 1147 h 2311"/>
                      <a:gd name="T36" fmla="*/ 4816 w 5714"/>
                      <a:gd name="T37" fmla="*/ 1032 h 2311"/>
                      <a:gd name="T38" fmla="*/ 5055 w 5714"/>
                      <a:gd name="T39" fmla="*/ 902 h 2311"/>
                      <a:gd name="T40" fmla="*/ 5263 w 5714"/>
                      <a:gd name="T41" fmla="*/ 760 h 2311"/>
                      <a:gd name="T42" fmla="*/ 5435 w 5714"/>
                      <a:gd name="T43" fmla="*/ 605 h 2311"/>
                      <a:gd name="T44" fmla="*/ 5569 w 5714"/>
                      <a:gd name="T45" fmla="*/ 442 h 2311"/>
                      <a:gd name="T46" fmla="*/ 5662 w 5714"/>
                      <a:gd name="T47" fmla="*/ 270 h 2311"/>
                      <a:gd name="T48" fmla="*/ 5709 w 5714"/>
                      <a:gd name="T49" fmla="*/ 91 h 2311"/>
                      <a:gd name="T50" fmla="*/ 5714 w 5714"/>
                      <a:gd name="T51" fmla="*/ 930 h 2311"/>
                      <a:gd name="T52" fmla="*/ 5692 w 5714"/>
                      <a:gd name="T53" fmla="*/ 1109 h 2311"/>
                      <a:gd name="T54" fmla="*/ 5621 w 5714"/>
                      <a:gd name="T55" fmla="*/ 1283 h 2311"/>
                      <a:gd name="T56" fmla="*/ 5508 w 5714"/>
                      <a:gd name="T57" fmla="*/ 1448 h 2311"/>
                      <a:gd name="T58" fmla="*/ 5353 w 5714"/>
                      <a:gd name="T59" fmla="*/ 1602 h 2311"/>
                      <a:gd name="T60" fmla="*/ 5164 w 5714"/>
                      <a:gd name="T61" fmla="*/ 1745 h 2311"/>
                      <a:gd name="T62" fmla="*/ 4939 w 5714"/>
                      <a:gd name="T63" fmla="*/ 1877 h 2311"/>
                      <a:gd name="T64" fmla="*/ 4684 w 5714"/>
                      <a:gd name="T65" fmla="*/ 1991 h 2311"/>
                      <a:gd name="T66" fmla="*/ 4399 w 5714"/>
                      <a:gd name="T67" fmla="*/ 2092 h 2311"/>
                      <a:gd name="T68" fmla="*/ 4091 w 5714"/>
                      <a:gd name="T69" fmla="*/ 2175 h 2311"/>
                      <a:gd name="T70" fmla="*/ 3761 w 5714"/>
                      <a:gd name="T71" fmla="*/ 2240 h 2311"/>
                      <a:gd name="T72" fmla="*/ 3411 w 5714"/>
                      <a:gd name="T73" fmla="*/ 2285 h 2311"/>
                      <a:gd name="T74" fmla="*/ 3046 w 5714"/>
                      <a:gd name="T75" fmla="*/ 2308 h 2311"/>
                      <a:gd name="T76" fmla="*/ 2670 w 5714"/>
                      <a:gd name="T77" fmla="*/ 2308 h 2311"/>
                      <a:gd name="T78" fmla="*/ 2304 w 5714"/>
                      <a:gd name="T79" fmla="*/ 2285 h 2311"/>
                      <a:gd name="T80" fmla="*/ 1955 w 5714"/>
                      <a:gd name="T81" fmla="*/ 2240 h 2311"/>
                      <a:gd name="T82" fmla="*/ 1624 w 5714"/>
                      <a:gd name="T83" fmla="*/ 2175 h 2311"/>
                      <a:gd name="T84" fmla="*/ 1315 w 5714"/>
                      <a:gd name="T85" fmla="*/ 2092 h 2311"/>
                      <a:gd name="T86" fmla="*/ 1032 w 5714"/>
                      <a:gd name="T87" fmla="*/ 1991 h 2311"/>
                      <a:gd name="T88" fmla="*/ 775 w 5714"/>
                      <a:gd name="T89" fmla="*/ 1877 h 2311"/>
                      <a:gd name="T90" fmla="*/ 552 w 5714"/>
                      <a:gd name="T91" fmla="*/ 1745 h 2311"/>
                      <a:gd name="T92" fmla="*/ 361 w 5714"/>
                      <a:gd name="T93" fmla="*/ 1602 h 2311"/>
                      <a:gd name="T94" fmla="*/ 208 w 5714"/>
                      <a:gd name="T95" fmla="*/ 1448 h 2311"/>
                      <a:gd name="T96" fmla="*/ 94 w 5714"/>
                      <a:gd name="T97" fmla="*/ 1283 h 2311"/>
                      <a:gd name="T98" fmla="*/ 24 w 5714"/>
                      <a:gd name="T99" fmla="*/ 1109 h 2311"/>
                      <a:gd name="T100" fmla="*/ 0 w 5714"/>
                      <a:gd name="T101" fmla="*/ 930 h 23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311">
                        <a:moveTo>
                          <a:pt x="0" y="0"/>
                        </a:moveTo>
                        <a:lnTo>
                          <a:pt x="7" y="91"/>
                        </a:lnTo>
                        <a:lnTo>
                          <a:pt x="24" y="181"/>
                        </a:lnTo>
                        <a:lnTo>
                          <a:pt x="54" y="270"/>
                        </a:lnTo>
                        <a:lnTo>
                          <a:pt x="94" y="357"/>
                        </a:lnTo>
                        <a:lnTo>
                          <a:pt x="146" y="442"/>
                        </a:lnTo>
                        <a:lnTo>
                          <a:pt x="208" y="525"/>
                        </a:lnTo>
                        <a:lnTo>
                          <a:pt x="279" y="605"/>
                        </a:lnTo>
                        <a:lnTo>
                          <a:pt x="361" y="685"/>
                        </a:lnTo>
                        <a:lnTo>
                          <a:pt x="451" y="760"/>
                        </a:lnTo>
                        <a:lnTo>
                          <a:pt x="552" y="833"/>
                        </a:lnTo>
                        <a:lnTo>
                          <a:pt x="659" y="902"/>
                        </a:lnTo>
                        <a:lnTo>
                          <a:pt x="775" y="970"/>
                        </a:lnTo>
                        <a:lnTo>
                          <a:pt x="900" y="1032"/>
                        </a:lnTo>
                        <a:lnTo>
                          <a:pt x="1032" y="1091"/>
                        </a:lnTo>
                        <a:lnTo>
                          <a:pt x="1169" y="1147"/>
                        </a:lnTo>
                        <a:lnTo>
                          <a:pt x="1315" y="1197"/>
                        </a:lnTo>
                        <a:lnTo>
                          <a:pt x="1466" y="1244"/>
                        </a:lnTo>
                        <a:lnTo>
                          <a:pt x="1624" y="1286"/>
                        </a:lnTo>
                        <a:lnTo>
                          <a:pt x="1787" y="1322"/>
                        </a:lnTo>
                        <a:lnTo>
                          <a:pt x="1955" y="1355"/>
                        </a:lnTo>
                        <a:lnTo>
                          <a:pt x="2127" y="1382"/>
                        </a:lnTo>
                        <a:lnTo>
                          <a:pt x="2304" y="1402"/>
                        </a:lnTo>
                        <a:lnTo>
                          <a:pt x="2484" y="1418"/>
                        </a:lnTo>
                        <a:lnTo>
                          <a:pt x="2670" y="1427"/>
                        </a:lnTo>
                        <a:lnTo>
                          <a:pt x="2857" y="1430"/>
                        </a:lnTo>
                        <a:lnTo>
                          <a:pt x="3046" y="1427"/>
                        </a:lnTo>
                        <a:lnTo>
                          <a:pt x="3230" y="1418"/>
                        </a:lnTo>
                        <a:lnTo>
                          <a:pt x="3411" y="1402"/>
                        </a:lnTo>
                        <a:lnTo>
                          <a:pt x="3588" y="1382"/>
                        </a:lnTo>
                        <a:lnTo>
                          <a:pt x="3761" y="1355"/>
                        </a:lnTo>
                        <a:lnTo>
                          <a:pt x="3929" y="1322"/>
                        </a:lnTo>
                        <a:lnTo>
                          <a:pt x="4091" y="1286"/>
                        </a:lnTo>
                        <a:lnTo>
                          <a:pt x="4248" y="1244"/>
                        </a:lnTo>
                        <a:lnTo>
                          <a:pt x="4399" y="1197"/>
                        </a:lnTo>
                        <a:lnTo>
                          <a:pt x="4545" y="1147"/>
                        </a:lnTo>
                        <a:lnTo>
                          <a:pt x="4684" y="1091"/>
                        </a:lnTo>
                        <a:lnTo>
                          <a:pt x="4816" y="1032"/>
                        </a:lnTo>
                        <a:lnTo>
                          <a:pt x="4939" y="970"/>
                        </a:lnTo>
                        <a:lnTo>
                          <a:pt x="5055" y="902"/>
                        </a:lnTo>
                        <a:lnTo>
                          <a:pt x="5164" y="833"/>
                        </a:lnTo>
                        <a:lnTo>
                          <a:pt x="5263" y="760"/>
                        </a:lnTo>
                        <a:lnTo>
                          <a:pt x="5353" y="685"/>
                        </a:lnTo>
                        <a:lnTo>
                          <a:pt x="5435" y="605"/>
                        </a:lnTo>
                        <a:lnTo>
                          <a:pt x="5508" y="525"/>
                        </a:lnTo>
                        <a:lnTo>
                          <a:pt x="5569" y="442"/>
                        </a:lnTo>
                        <a:lnTo>
                          <a:pt x="5621" y="357"/>
                        </a:lnTo>
                        <a:lnTo>
                          <a:pt x="5662" y="270"/>
                        </a:lnTo>
                        <a:lnTo>
                          <a:pt x="5692" y="181"/>
                        </a:lnTo>
                        <a:lnTo>
                          <a:pt x="5709" y="91"/>
                        </a:lnTo>
                        <a:lnTo>
                          <a:pt x="5714" y="0"/>
                        </a:lnTo>
                        <a:lnTo>
                          <a:pt x="5714" y="930"/>
                        </a:lnTo>
                        <a:lnTo>
                          <a:pt x="5709" y="1020"/>
                        </a:lnTo>
                        <a:lnTo>
                          <a:pt x="5692" y="1109"/>
                        </a:lnTo>
                        <a:lnTo>
                          <a:pt x="5662" y="1197"/>
                        </a:lnTo>
                        <a:lnTo>
                          <a:pt x="5621" y="1283"/>
                        </a:lnTo>
                        <a:lnTo>
                          <a:pt x="5569" y="1366"/>
                        </a:lnTo>
                        <a:lnTo>
                          <a:pt x="5508" y="1448"/>
                        </a:lnTo>
                        <a:lnTo>
                          <a:pt x="5435" y="1526"/>
                        </a:lnTo>
                        <a:lnTo>
                          <a:pt x="5353" y="1602"/>
                        </a:lnTo>
                        <a:lnTo>
                          <a:pt x="5263" y="1675"/>
                        </a:lnTo>
                        <a:lnTo>
                          <a:pt x="5164" y="1745"/>
                        </a:lnTo>
                        <a:lnTo>
                          <a:pt x="5055" y="1812"/>
                        </a:lnTo>
                        <a:lnTo>
                          <a:pt x="4939" y="1877"/>
                        </a:lnTo>
                        <a:lnTo>
                          <a:pt x="4816" y="1936"/>
                        </a:lnTo>
                        <a:lnTo>
                          <a:pt x="4684" y="1991"/>
                        </a:lnTo>
                        <a:lnTo>
                          <a:pt x="4545" y="2045"/>
                        </a:lnTo>
                        <a:lnTo>
                          <a:pt x="4399" y="2092"/>
                        </a:lnTo>
                        <a:lnTo>
                          <a:pt x="4248" y="2137"/>
                        </a:lnTo>
                        <a:lnTo>
                          <a:pt x="4091" y="2175"/>
                        </a:lnTo>
                        <a:lnTo>
                          <a:pt x="3929" y="2210"/>
                        </a:lnTo>
                        <a:lnTo>
                          <a:pt x="3761" y="2240"/>
                        </a:lnTo>
                        <a:lnTo>
                          <a:pt x="3588" y="2266"/>
                        </a:lnTo>
                        <a:lnTo>
                          <a:pt x="3411" y="2285"/>
                        </a:lnTo>
                        <a:lnTo>
                          <a:pt x="3230" y="2299"/>
                        </a:lnTo>
                        <a:lnTo>
                          <a:pt x="3046" y="2308"/>
                        </a:lnTo>
                        <a:lnTo>
                          <a:pt x="2857" y="2311"/>
                        </a:lnTo>
                        <a:lnTo>
                          <a:pt x="2670" y="2308"/>
                        </a:lnTo>
                        <a:lnTo>
                          <a:pt x="2484" y="2299"/>
                        </a:lnTo>
                        <a:lnTo>
                          <a:pt x="2304" y="2285"/>
                        </a:lnTo>
                        <a:lnTo>
                          <a:pt x="2127" y="2266"/>
                        </a:lnTo>
                        <a:lnTo>
                          <a:pt x="1955" y="2240"/>
                        </a:lnTo>
                        <a:lnTo>
                          <a:pt x="1787" y="2210"/>
                        </a:lnTo>
                        <a:lnTo>
                          <a:pt x="1624" y="2175"/>
                        </a:lnTo>
                        <a:lnTo>
                          <a:pt x="1466" y="2137"/>
                        </a:lnTo>
                        <a:lnTo>
                          <a:pt x="1315" y="2092"/>
                        </a:lnTo>
                        <a:lnTo>
                          <a:pt x="1169" y="2045"/>
                        </a:lnTo>
                        <a:lnTo>
                          <a:pt x="1032" y="1991"/>
                        </a:lnTo>
                        <a:lnTo>
                          <a:pt x="900" y="1936"/>
                        </a:lnTo>
                        <a:lnTo>
                          <a:pt x="775" y="1877"/>
                        </a:lnTo>
                        <a:lnTo>
                          <a:pt x="659" y="1812"/>
                        </a:lnTo>
                        <a:lnTo>
                          <a:pt x="552" y="1745"/>
                        </a:lnTo>
                        <a:lnTo>
                          <a:pt x="451" y="1675"/>
                        </a:lnTo>
                        <a:lnTo>
                          <a:pt x="361" y="1602"/>
                        </a:lnTo>
                        <a:lnTo>
                          <a:pt x="279" y="1526"/>
                        </a:lnTo>
                        <a:lnTo>
                          <a:pt x="208" y="1448"/>
                        </a:lnTo>
                        <a:lnTo>
                          <a:pt x="146" y="1366"/>
                        </a:lnTo>
                        <a:lnTo>
                          <a:pt x="94" y="1283"/>
                        </a:lnTo>
                        <a:lnTo>
                          <a:pt x="54" y="1197"/>
                        </a:lnTo>
                        <a:lnTo>
                          <a:pt x="24" y="1109"/>
                        </a:lnTo>
                        <a:lnTo>
                          <a:pt x="7" y="1020"/>
                        </a:lnTo>
                        <a:lnTo>
                          <a:pt x="0" y="9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solidFill>
                      <a:schemeClr val="accent1">
                        <a:lumMod val="75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04" name="Freeform 16"/>
                  <p:cNvSpPr>
                    <a:spLocks/>
                  </p:cNvSpPr>
                  <p:nvPr/>
                </p:nvSpPr>
                <p:spPr bwMode="auto">
                  <a:xfrm>
                    <a:off x="3759200" y="5773738"/>
                    <a:ext cx="349250" cy="1725613"/>
                  </a:xfrm>
                  <a:custGeom>
                    <a:avLst/>
                    <a:gdLst>
                      <a:gd name="T0" fmla="*/ 0 w 220"/>
                      <a:gd name="T1" fmla="*/ 0 h 1087"/>
                      <a:gd name="T2" fmla="*/ 67 w 220"/>
                      <a:gd name="T3" fmla="*/ 60 h 1087"/>
                      <a:gd name="T4" fmla="*/ 140 w 220"/>
                      <a:gd name="T5" fmla="*/ 118 h 1087"/>
                      <a:gd name="T6" fmla="*/ 220 w 220"/>
                      <a:gd name="T7" fmla="*/ 175 h 1087"/>
                      <a:gd name="T8" fmla="*/ 220 w 220"/>
                      <a:gd name="T9" fmla="*/ 1087 h 1087"/>
                      <a:gd name="T10" fmla="*/ 140 w 220"/>
                      <a:gd name="T11" fmla="*/ 1033 h 1087"/>
                      <a:gd name="T12" fmla="*/ 67 w 220"/>
                      <a:gd name="T13" fmla="*/ 976 h 1087"/>
                      <a:gd name="T14" fmla="*/ 0 w 220"/>
                      <a:gd name="T15" fmla="*/ 919 h 1087"/>
                      <a:gd name="T16" fmla="*/ 0 w 220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20" h="1087">
                        <a:moveTo>
                          <a:pt x="0" y="0"/>
                        </a:moveTo>
                        <a:lnTo>
                          <a:pt x="67" y="60"/>
                        </a:lnTo>
                        <a:lnTo>
                          <a:pt x="140" y="118"/>
                        </a:lnTo>
                        <a:lnTo>
                          <a:pt x="220" y="175"/>
                        </a:lnTo>
                        <a:lnTo>
                          <a:pt x="220" y="1087"/>
                        </a:lnTo>
                        <a:lnTo>
                          <a:pt x="140" y="1033"/>
                        </a:lnTo>
                        <a:lnTo>
                          <a:pt x="67" y="976"/>
                        </a:lnTo>
                        <a:lnTo>
                          <a:pt x="0" y="9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05" name="Freeform 17"/>
                  <p:cNvSpPr>
                    <a:spLocks/>
                  </p:cNvSpPr>
                  <p:nvPr/>
                </p:nvSpPr>
                <p:spPr bwMode="auto">
                  <a:xfrm>
                    <a:off x="11436350" y="5773738"/>
                    <a:ext cx="347663" cy="1725613"/>
                  </a:xfrm>
                  <a:custGeom>
                    <a:avLst/>
                    <a:gdLst>
                      <a:gd name="T0" fmla="*/ 219 w 219"/>
                      <a:gd name="T1" fmla="*/ 0 h 1087"/>
                      <a:gd name="T2" fmla="*/ 219 w 219"/>
                      <a:gd name="T3" fmla="*/ 919 h 1087"/>
                      <a:gd name="T4" fmla="*/ 151 w 219"/>
                      <a:gd name="T5" fmla="*/ 976 h 1087"/>
                      <a:gd name="T6" fmla="*/ 78 w 219"/>
                      <a:gd name="T7" fmla="*/ 1033 h 1087"/>
                      <a:gd name="T8" fmla="*/ 0 w 219"/>
                      <a:gd name="T9" fmla="*/ 1087 h 1087"/>
                      <a:gd name="T10" fmla="*/ 0 w 219"/>
                      <a:gd name="T11" fmla="*/ 175 h 1087"/>
                      <a:gd name="T12" fmla="*/ 78 w 219"/>
                      <a:gd name="T13" fmla="*/ 118 h 1087"/>
                      <a:gd name="T14" fmla="*/ 151 w 219"/>
                      <a:gd name="T15" fmla="*/ 60 h 1087"/>
                      <a:gd name="T16" fmla="*/ 219 w 219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19" h="1087">
                        <a:moveTo>
                          <a:pt x="219" y="0"/>
                        </a:moveTo>
                        <a:lnTo>
                          <a:pt x="219" y="919"/>
                        </a:lnTo>
                        <a:lnTo>
                          <a:pt x="151" y="976"/>
                        </a:lnTo>
                        <a:lnTo>
                          <a:pt x="78" y="1033"/>
                        </a:lnTo>
                        <a:lnTo>
                          <a:pt x="0" y="1087"/>
                        </a:lnTo>
                        <a:lnTo>
                          <a:pt x="0" y="175"/>
                        </a:lnTo>
                        <a:lnTo>
                          <a:pt x="78" y="118"/>
                        </a:lnTo>
                        <a:lnTo>
                          <a:pt x="151" y="60"/>
                        </a:lnTo>
                        <a:lnTo>
                          <a:pt x="21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06" name="Freeform 18"/>
                  <p:cNvSpPr>
                    <a:spLocks/>
                  </p:cNvSpPr>
                  <p:nvPr/>
                </p:nvSpPr>
                <p:spPr bwMode="auto">
                  <a:xfrm>
                    <a:off x="4457700" y="6267450"/>
                    <a:ext cx="347663" cy="1598613"/>
                  </a:xfrm>
                  <a:custGeom>
                    <a:avLst/>
                    <a:gdLst>
                      <a:gd name="T0" fmla="*/ 0 w 219"/>
                      <a:gd name="T1" fmla="*/ 0 h 1007"/>
                      <a:gd name="T2" fmla="*/ 106 w 219"/>
                      <a:gd name="T3" fmla="*/ 53 h 1007"/>
                      <a:gd name="T4" fmla="*/ 219 w 219"/>
                      <a:gd name="T5" fmla="*/ 106 h 1007"/>
                      <a:gd name="T6" fmla="*/ 219 w 219"/>
                      <a:gd name="T7" fmla="*/ 1007 h 1007"/>
                      <a:gd name="T8" fmla="*/ 106 w 219"/>
                      <a:gd name="T9" fmla="*/ 959 h 1007"/>
                      <a:gd name="T10" fmla="*/ 0 w 219"/>
                      <a:gd name="T11" fmla="*/ 905 h 1007"/>
                      <a:gd name="T12" fmla="*/ 0 w 219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1007">
                        <a:moveTo>
                          <a:pt x="0" y="0"/>
                        </a:moveTo>
                        <a:lnTo>
                          <a:pt x="106" y="53"/>
                        </a:lnTo>
                        <a:lnTo>
                          <a:pt x="219" y="106"/>
                        </a:lnTo>
                        <a:lnTo>
                          <a:pt x="219" y="1007"/>
                        </a:lnTo>
                        <a:lnTo>
                          <a:pt x="106" y="959"/>
                        </a:lnTo>
                        <a:lnTo>
                          <a:pt x="0" y="90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07" name="Freeform 19"/>
                  <p:cNvSpPr>
                    <a:spLocks/>
                  </p:cNvSpPr>
                  <p:nvPr/>
                </p:nvSpPr>
                <p:spPr bwMode="auto">
                  <a:xfrm>
                    <a:off x="10737850" y="6267450"/>
                    <a:ext cx="349250" cy="1598613"/>
                  </a:xfrm>
                  <a:custGeom>
                    <a:avLst/>
                    <a:gdLst>
                      <a:gd name="T0" fmla="*/ 220 w 220"/>
                      <a:gd name="T1" fmla="*/ 0 h 1007"/>
                      <a:gd name="T2" fmla="*/ 220 w 220"/>
                      <a:gd name="T3" fmla="*/ 905 h 1007"/>
                      <a:gd name="T4" fmla="*/ 112 w 220"/>
                      <a:gd name="T5" fmla="*/ 959 h 1007"/>
                      <a:gd name="T6" fmla="*/ 0 w 220"/>
                      <a:gd name="T7" fmla="*/ 1007 h 1007"/>
                      <a:gd name="T8" fmla="*/ 0 w 220"/>
                      <a:gd name="T9" fmla="*/ 106 h 1007"/>
                      <a:gd name="T10" fmla="*/ 112 w 220"/>
                      <a:gd name="T11" fmla="*/ 53 h 1007"/>
                      <a:gd name="T12" fmla="*/ 220 w 220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1007">
                        <a:moveTo>
                          <a:pt x="220" y="0"/>
                        </a:moveTo>
                        <a:lnTo>
                          <a:pt x="220" y="905"/>
                        </a:lnTo>
                        <a:lnTo>
                          <a:pt x="112" y="959"/>
                        </a:lnTo>
                        <a:lnTo>
                          <a:pt x="0" y="1007"/>
                        </a:lnTo>
                        <a:lnTo>
                          <a:pt x="0" y="106"/>
                        </a:lnTo>
                        <a:lnTo>
                          <a:pt x="112" y="5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08" name="Freeform 20"/>
                  <p:cNvSpPr>
                    <a:spLocks/>
                  </p:cNvSpPr>
                  <p:nvPr/>
                </p:nvSpPr>
                <p:spPr bwMode="auto">
                  <a:xfrm>
                    <a:off x="5154613" y="6575425"/>
                    <a:ext cx="347663" cy="1530350"/>
                  </a:xfrm>
                  <a:custGeom>
                    <a:avLst/>
                    <a:gdLst>
                      <a:gd name="T0" fmla="*/ 0 w 219"/>
                      <a:gd name="T1" fmla="*/ 0 h 964"/>
                      <a:gd name="T2" fmla="*/ 108 w 219"/>
                      <a:gd name="T3" fmla="*/ 37 h 964"/>
                      <a:gd name="T4" fmla="*/ 219 w 219"/>
                      <a:gd name="T5" fmla="*/ 71 h 964"/>
                      <a:gd name="T6" fmla="*/ 219 w 219"/>
                      <a:gd name="T7" fmla="*/ 964 h 964"/>
                      <a:gd name="T8" fmla="*/ 108 w 219"/>
                      <a:gd name="T9" fmla="*/ 931 h 964"/>
                      <a:gd name="T10" fmla="*/ 0 w 219"/>
                      <a:gd name="T11" fmla="*/ 897 h 964"/>
                      <a:gd name="T12" fmla="*/ 0 w 219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64">
                        <a:moveTo>
                          <a:pt x="0" y="0"/>
                        </a:moveTo>
                        <a:lnTo>
                          <a:pt x="108" y="37"/>
                        </a:lnTo>
                        <a:lnTo>
                          <a:pt x="219" y="71"/>
                        </a:lnTo>
                        <a:lnTo>
                          <a:pt x="219" y="964"/>
                        </a:lnTo>
                        <a:lnTo>
                          <a:pt x="108" y="931"/>
                        </a:lnTo>
                        <a:lnTo>
                          <a:pt x="0" y="89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09" name="Freeform 21"/>
                  <p:cNvSpPr>
                    <a:spLocks/>
                  </p:cNvSpPr>
                  <p:nvPr/>
                </p:nvSpPr>
                <p:spPr bwMode="auto">
                  <a:xfrm>
                    <a:off x="10040938" y="6575425"/>
                    <a:ext cx="346075" cy="1530350"/>
                  </a:xfrm>
                  <a:custGeom>
                    <a:avLst/>
                    <a:gdLst>
                      <a:gd name="T0" fmla="*/ 218 w 218"/>
                      <a:gd name="T1" fmla="*/ 0 h 964"/>
                      <a:gd name="T2" fmla="*/ 218 w 218"/>
                      <a:gd name="T3" fmla="*/ 897 h 964"/>
                      <a:gd name="T4" fmla="*/ 111 w 218"/>
                      <a:gd name="T5" fmla="*/ 931 h 964"/>
                      <a:gd name="T6" fmla="*/ 0 w 218"/>
                      <a:gd name="T7" fmla="*/ 964 h 964"/>
                      <a:gd name="T8" fmla="*/ 0 w 218"/>
                      <a:gd name="T9" fmla="*/ 71 h 964"/>
                      <a:gd name="T10" fmla="*/ 111 w 218"/>
                      <a:gd name="T11" fmla="*/ 37 h 964"/>
                      <a:gd name="T12" fmla="*/ 218 w 218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8" h="964">
                        <a:moveTo>
                          <a:pt x="218" y="0"/>
                        </a:moveTo>
                        <a:lnTo>
                          <a:pt x="218" y="897"/>
                        </a:lnTo>
                        <a:lnTo>
                          <a:pt x="111" y="931"/>
                        </a:lnTo>
                        <a:lnTo>
                          <a:pt x="0" y="964"/>
                        </a:lnTo>
                        <a:lnTo>
                          <a:pt x="0" y="71"/>
                        </a:lnTo>
                        <a:lnTo>
                          <a:pt x="111" y="37"/>
                        </a:lnTo>
                        <a:lnTo>
                          <a:pt x="2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10" name="Freeform 22"/>
                  <p:cNvSpPr>
                    <a:spLocks/>
                  </p:cNvSpPr>
                  <p:nvPr/>
                </p:nvSpPr>
                <p:spPr bwMode="auto">
                  <a:xfrm>
                    <a:off x="6027738" y="6823075"/>
                    <a:ext cx="347663" cy="1470025"/>
                  </a:xfrm>
                  <a:custGeom>
                    <a:avLst/>
                    <a:gdLst>
                      <a:gd name="T0" fmla="*/ 0 w 219"/>
                      <a:gd name="T1" fmla="*/ 0 h 926"/>
                      <a:gd name="T2" fmla="*/ 108 w 219"/>
                      <a:gd name="T3" fmla="*/ 23 h 926"/>
                      <a:gd name="T4" fmla="*/ 219 w 219"/>
                      <a:gd name="T5" fmla="*/ 42 h 926"/>
                      <a:gd name="T6" fmla="*/ 219 w 219"/>
                      <a:gd name="T7" fmla="*/ 926 h 926"/>
                      <a:gd name="T8" fmla="*/ 108 w 219"/>
                      <a:gd name="T9" fmla="*/ 909 h 926"/>
                      <a:gd name="T10" fmla="*/ 0 w 219"/>
                      <a:gd name="T11" fmla="*/ 888 h 926"/>
                      <a:gd name="T12" fmla="*/ 0 w 219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26">
                        <a:moveTo>
                          <a:pt x="0" y="0"/>
                        </a:moveTo>
                        <a:lnTo>
                          <a:pt x="108" y="23"/>
                        </a:lnTo>
                        <a:lnTo>
                          <a:pt x="219" y="42"/>
                        </a:lnTo>
                        <a:lnTo>
                          <a:pt x="219" y="926"/>
                        </a:lnTo>
                        <a:lnTo>
                          <a:pt x="108" y="909"/>
                        </a:lnTo>
                        <a:lnTo>
                          <a:pt x="0" y="88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11" name="Freeform 23"/>
                  <p:cNvSpPr>
                    <a:spLocks/>
                  </p:cNvSpPr>
                  <p:nvPr/>
                </p:nvSpPr>
                <p:spPr bwMode="auto">
                  <a:xfrm>
                    <a:off x="9167813" y="6823075"/>
                    <a:ext cx="349250" cy="1470025"/>
                  </a:xfrm>
                  <a:custGeom>
                    <a:avLst/>
                    <a:gdLst>
                      <a:gd name="T0" fmla="*/ 220 w 220"/>
                      <a:gd name="T1" fmla="*/ 0 h 926"/>
                      <a:gd name="T2" fmla="*/ 220 w 220"/>
                      <a:gd name="T3" fmla="*/ 888 h 926"/>
                      <a:gd name="T4" fmla="*/ 111 w 220"/>
                      <a:gd name="T5" fmla="*/ 909 h 926"/>
                      <a:gd name="T6" fmla="*/ 0 w 220"/>
                      <a:gd name="T7" fmla="*/ 926 h 926"/>
                      <a:gd name="T8" fmla="*/ 0 w 220"/>
                      <a:gd name="T9" fmla="*/ 42 h 926"/>
                      <a:gd name="T10" fmla="*/ 111 w 220"/>
                      <a:gd name="T11" fmla="*/ 23 h 926"/>
                      <a:gd name="T12" fmla="*/ 220 w 220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926">
                        <a:moveTo>
                          <a:pt x="220" y="0"/>
                        </a:moveTo>
                        <a:lnTo>
                          <a:pt x="220" y="888"/>
                        </a:lnTo>
                        <a:lnTo>
                          <a:pt x="111" y="909"/>
                        </a:lnTo>
                        <a:lnTo>
                          <a:pt x="0" y="926"/>
                        </a:lnTo>
                        <a:lnTo>
                          <a:pt x="0" y="42"/>
                        </a:lnTo>
                        <a:lnTo>
                          <a:pt x="111" y="2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12" name="Freeform 24"/>
                  <p:cNvSpPr>
                    <a:spLocks/>
                  </p:cNvSpPr>
                  <p:nvPr/>
                </p:nvSpPr>
                <p:spPr bwMode="auto">
                  <a:xfrm>
                    <a:off x="7073900" y="6975475"/>
                    <a:ext cx="347663" cy="1417638"/>
                  </a:xfrm>
                  <a:custGeom>
                    <a:avLst/>
                    <a:gdLst>
                      <a:gd name="T0" fmla="*/ 0 w 219"/>
                      <a:gd name="T1" fmla="*/ 0 h 893"/>
                      <a:gd name="T2" fmla="*/ 110 w 219"/>
                      <a:gd name="T3" fmla="*/ 7 h 893"/>
                      <a:gd name="T4" fmla="*/ 219 w 219"/>
                      <a:gd name="T5" fmla="*/ 12 h 893"/>
                      <a:gd name="T6" fmla="*/ 219 w 219"/>
                      <a:gd name="T7" fmla="*/ 893 h 893"/>
                      <a:gd name="T8" fmla="*/ 110 w 219"/>
                      <a:gd name="T9" fmla="*/ 890 h 893"/>
                      <a:gd name="T10" fmla="*/ 0 w 219"/>
                      <a:gd name="T11" fmla="*/ 881 h 893"/>
                      <a:gd name="T12" fmla="*/ 0 w 219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893">
                        <a:moveTo>
                          <a:pt x="0" y="0"/>
                        </a:moveTo>
                        <a:lnTo>
                          <a:pt x="110" y="7"/>
                        </a:lnTo>
                        <a:lnTo>
                          <a:pt x="219" y="12"/>
                        </a:lnTo>
                        <a:lnTo>
                          <a:pt x="219" y="893"/>
                        </a:lnTo>
                        <a:lnTo>
                          <a:pt x="110" y="890"/>
                        </a:lnTo>
                        <a:lnTo>
                          <a:pt x="0" y="88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13" name="Freeform 25"/>
                  <p:cNvSpPr>
                    <a:spLocks/>
                  </p:cNvSpPr>
                  <p:nvPr/>
                </p:nvSpPr>
                <p:spPr bwMode="auto">
                  <a:xfrm>
                    <a:off x="8120063" y="6975475"/>
                    <a:ext cx="350838" cy="1417638"/>
                  </a:xfrm>
                  <a:custGeom>
                    <a:avLst/>
                    <a:gdLst>
                      <a:gd name="T0" fmla="*/ 221 w 221"/>
                      <a:gd name="T1" fmla="*/ 0 h 893"/>
                      <a:gd name="T2" fmla="*/ 221 w 221"/>
                      <a:gd name="T3" fmla="*/ 881 h 893"/>
                      <a:gd name="T4" fmla="*/ 110 w 221"/>
                      <a:gd name="T5" fmla="*/ 890 h 893"/>
                      <a:gd name="T6" fmla="*/ 0 w 221"/>
                      <a:gd name="T7" fmla="*/ 893 h 893"/>
                      <a:gd name="T8" fmla="*/ 0 w 221"/>
                      <a:gd name="T9" fmla="*/ 12 h 893"/>
                      <a:gd name="T10" fmla="*/ 110 w 221"/>
                      <a:gd name="T11" fmla="*/ 7 h 893"/>
                      <a:gd name="T12" fmla="*/ 221 w 221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1" h="893">
                        <a:moveTo>
                          <a:pt x="221" y="0"/>
                        </a:moveTo>
                        <a:lnTo>
                          <a:pt x="221" y="881"/>
                        </a:lnTo>
                        <a:lnTo>
                          <a:pt x="110" y="890"/>
                        </a:lnTo>
                        <a:lnTo>
                          <a:pt x="0" y="893"/>
                        </a:lnTo>
                        <a:lnTo>
                          <a:pt x="0" y="12"/>
                        </a:lnTo>
                        <a:lnTo>
                          <a:pt x="110" y="7"/>
                        </a:lnTo>
                        <a:lnTo>
                          <a:pt x="221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499" name="Group 498"/>
                <p:cNvGrpSpPr/>
                <p:nvPr/>
              </p:nvGrpSpPr>
              <p:grpSpPr>
                <a:xfrm>
                  <a:off x="6338645" y="2741246"/>
                  <a:ext cx="9070975" cy="4368800"/>
                  <a:chOff x="3235325" y="2628900"/>
                  <a:chExt cx="9070975" cy="4368800"/>
                </a:xfrm>
              </p:grpSpPr>
              <p:sp>
                <p:nvSpPr>
                  <p:cNvPr id="500" name="Freeform 26"/>
                  <p:cNvSpPr>
                    <a:spLocks/>
                  </p:cNvSpPr>
                  <p:nvPr/>
                </p:nvSpPr>
                <p:spPr bwMode="auto">
                  <a:xfrm>
                    <a:off x="3235325" y="2628900"/>
                    <a:ext cx="9070975" cy="4368800"/>
                  </a:xfrm>
                  <a:custGeom>
                    <a:avLst/>
                    <a:gdLst>
                      <a:gd name="T0" fmla="*/ 3038 w 5714"/>
                      <a:gd name="T1" fmla="*/ 2 h 2752"/>
                      <a:gd name="T2" fmla="*/ 3390 w 5714"/>
                      <a:gd name="T3" fmla="*/ 21 h 2752"/>
                      <a:gd name="T4" fmla="*/ 3728 w 5714"/>
                      <a:gd name="T5" fmla="*/ 59 h 2752"/>
                      <a:gd name="T6" fmla="*/ 4047 w 5714"/>
                      <a:gd name="T7" fmla="*/ 115 h 2752"/>
                      <a:gd name="T8" fmla="*/ 4349 w 5714"/>
                      <a:gd name="T9" fmla="*/ 186 h 2752"/>
                      <a:gd name="T10" fmla="*/ 4627 w 5714"/>
                      <a:gd name="T11" fmla="*/ 273 h 2752"/>
                      <a:gd name="T12" fmla="*/ 4878 w 5714"/>
                      <a:gd name="T13" fmla="*/ 374 h 2752"/>
                      <a:gd name="T14" fmla="*/ 5102 w 5714"/>
                      <a:gd name="T15" fmla="*/ 488 h 2752"/>
                      <a:gd name="T16" fmla="*/ 5296 w 5714"/>
                      <a:gd name="T17" fmla="*/ 617 h 2752"/>
                      <a:gd name="T18" fmla="*/ 5456 w 5714"/>
                      <a:gd name="T19" fmla="*/ 756 h 2752"/>
                      <a:gd name="T20" fmla="*/ 5581 w 5714"/>
                      <a:gd name="T21" fmla="*/ 905 h 2752"/>
                      <a:gd name="T22" fmla="*/ 5666 w 5714"/>
                      <a:gd name="T23" fmla="*/ 1065 h 2752"/>
                      <a:gd name="T24" fmla="*/ 5709 w 5714"/>
                      <a:gd name="T25" fmla="*/ 1233 h 2752"/>
                      <a:gd name="T26" fmla="*/ 5709 w 5714"/>
                      <a:gd name="T27" fmla="*/ 1412 h 2752"/>
                      <a:gd name="T28" fmla="*/ 5662 w 5714"/>
                      <a:gd name="T29" fmla="*/ 1590 h 2752"/>
                      <a:gd name="T30" fmla="*/ 5569 w 5714"/>
                      <a:gd name="T31" fmla="*/ 1762 h 2752"/>
                      <a:gd name="T32" fmla="*/ 5435 w 5714"/>
                      <a:gd name="T33" fmla="*/ 1927 h 2752"/>
                      <a:gd name="T34" fmla="*/ 5263 w 5714"/>
                      <a:gd name="T35" fmla="*/ 2081 h 2752"/>
                      <a:gd name="T36" fmla="*/ 5055 w 5714"/>
                      <a:gd name="T37" fmla="*/ 2224 h 2752"/>
                      <a:gd name="T38" fmla="*/ 4816 w 5714"/>
                      <a:gd name="T39" fmla="*/ 2352 h 2752"/>
                      <a:gd name="T40" fmla="*/ 4545 w 5714"/>
                      <a:gd name="T41" fmla="*/ 2467 h 2752"/>
                      <a:gd name="T42" fmla="*/ 4248 w 5714"/>
                      <a:gd name="T43" fmla="*/ 2564 h 2752"/>
                      <a:gd name="T44" fmla="*/ 3929 w 5714"/>
                      <a:gd name="T45" fmla="*/ 2644 h 2752"/>
                      <a:gd name="T46" fmla="*/ 3588 w 5714"/>
                      <a:gd name="T47" fmla="*/ 2702 h 2752"/>
                      <a:gd name="T48" fmla="*/ 3230 w 5714"/>
                      <a:gd name="T49" fmla="*/ 2738 h 2752"/>
                      <a:gd name="T50" fmla="*/ 2857 w 5714"/>
                      <a:gd name="T51" fmla="*/ 2752 h 2752"/>
                      <a:gd name="T52" fmla="*/ 2484 w 5714"/>
                      <a:gd name="T53" fmla="*/ 2738 h 2752"/>
                      <a:gd name="T54" fmla="*/ 2127 w 5714"/>
                      <a:gd name="T55" fmla="*/ 2702 h 2752"/>
                      <a:gd name="T56" fmla="*/ 1787 w 5714"/>
                      <a:gd name="T57" fmla="*/ 2644 h 2752"/>
                      <a:gd name="T58" fmla="*/ 1466 w 5714"/>
                      <a:gd name="T59" fmla="*/ 2564 h 2752"/>
                      <a:gd name="T60" fmla="*/ 1169 w 5714"/>
                      <a:gd name="T61" fmla="*/ 2467 h 2752"/>
                      <a:gd name="T62" fmla="*/ 900 w 5714"/>
                      <a:gd name="T63" fmla="*/ 2352 h 2752"/>
                      <a:gd name="T64" fmla="*/ 659 w 5714"/>
                      <a:gd name="T65" fmla="*/ 2224 h 2752"/>
                      <a:gd name="T66" fmla="*/ 451 w 5714"/>
                      <a:gd name="T67" fmla="*/ 2081 h 2752"/>
                      <a:gd name="T68" fmla="*/ 279 w 5714"/>
                      <a:gd name="T69" fmla="*/ 1927 h 2752"/>
                      <a:gd name="T70" fmla="*/ 146 w 5714"/>
                      <a:gd name="T71" fmla="*/ 1762 h 2752"/>
                      <a:gd name="T72" fmla="*/ 54 w 5714"/>
                      <a:gd name="T73" fmla="*/ 1590 h 2752"/>
                      <a:gd name="T74" fmla="*/ 7 w 5714"/>
                      <a:gd name="T75" fmla="*/ 1412 h 2752"/>
                      <a:gd name="T76" fmla="*/ 5 w 5714"/>
                      <a:gd name="T77" fmla="*/ 1233 h 2752"/>
                      <a:gd name="T78" fmla="*/ 50 w 5714"/>
                      <a:gd name="T79" fmla="*/ 1065 h 2752"/>
                      <a:gd name="T80" fmla="*/ 135 w 5714"/>
                      <a:gd name="T81" fmla="*/ 905 h 2752"/>
                      <a:gd name="T82" fmla="*/ 258 w 5714"/>
                      <a:gd name="T83" fmla="*/ 756 h 2752"/>
                      <a:gd name="T84" fmla="*/ 420 w 5714"/>
                      <a:gd name="T85" fmla="*/ 617 h 2752"/>
                      <a:gd name="T86" fmla="*/ 612 w 5714"/>
                      <a:gd name="T87" fmla="*/ 488 h 2752"/>
                      <a:gd name="T88" fmla="*/ 836 w 5714"/>
                      <a:gd name="T89" fmla="*/ 374 h 2752"/>
                      <a:gd name="T90" fmla="*/ 1089 w 5714"/>
                      <a:gd name="T91" fmla="*/ 273 h 2752"/>
                      <a:gd name="T92" fmla="*/ 1367 w 5714"/>
                      <a:gd name="T93" fmla="*/ 186 h 2752"/>
                      <a:gd name="T94" fmla="*/ 1667 w 5714"/>
                      <a:gd name="T95" fmla="*/ 115 h 2752"/>
                      <a:gd name="T96" fmla="*/ 1986 w 5714"/>
                      <a:gd name="T97" fmla="*/ 59 h 2752"/>
                      <a:gd name="T98" fmla="*/ 2325 w 5714"/>
                      <a:gd name="T99" fmla="*/ 21 h 2752"/>
                      <a:gd name="T100" fmla="*/ 2677 w 5714"/>
                      <a:gd name="T101" fmla="*/ 2 h 2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752">
                        <a:moveTo>
                          <a:pt x="2857" y="0"/>
                        </a:moveTo>
                        <a:lnTo>
                          <a:pt x="3038" y="2"/>
                        </a:lnTo>
                        <a:lnTo>
                          <a:pt x="3216" y="9"/>
                        </a:lnTo>
                        <a:lnTo>
                          <a:pt x="3390" y="21"/>
                        </a:lnTo>
                        <a:lnTo>
                          <a:pt x="3561" y="38"/>
                        </a:lnTo>
                        <a:lnTo>
                          <a:pt x="3728" y="59"/>
                        </a:lnTo>
                        <a:lnTo>
                          <a:pt x="3891" y="85"/>
                        </a:lnTo>
                        <a:lnTo>
                          <a:pt x="4047" y="115"/>
                        </a:lnTo>
                        <a:lnTo>
                          <a:pt x="4202" y="148"/>
                        </a:lnTo>
                        <a:lnTo>
                          <a:pt x="4349" y="186"/>
                        </a:lnTo>
                        <a:lnTo>
                          <a:pt x="4490" y="228"/>
                        </a:lnTo>
                        <a:lnTo>
                          <a:pt x="4627" y="273"/>
                        </a:lnTo>
                        <a:lnTo>
                          <a:pt x="4755" y="321"/>
                        </a:lnTo>
                        <a:lnTo>
                          <a:pt x="4878" y="374"/>
                        </a:lnTo>
                        <a:lnTo>
                          <a:pt x="4994" y="429"/>
                        </a:lnTo>
                        <a:lnTo>
                          <a:pt x="5102" y="488"/>
                        </a:lnTo>
                        <a:lnTo>
                          <a:pt x="5203" y="551"/>
                        </a:lnTo>
                        <a:lnTo>
                          <a:pt x="5296" y="617"/>
                        </a:lnTo>
                        <a:lnTo>
                          <a:pt x="5380" y="685"/>
                        </a:lnTo>
                        <a:lnTo>
                          <a:pt x="5456" y="756"/>
                        </a:lnTo>
                        <a:lnTo>
                          <a:pt x="5524" y="829"/>
                        </a:lnTo>
                        <a:lnTo>
                          <a:pt x="5581" y="905"/>
                        </a:lnTo>
                        <a:lnTo>
                          <a:pt x="5628" y="985"/>
                        </a:lnTo>
                        <a:lnTo>
                          <a:pt x="5666" y="1065"/>
                        </a:lnTo>
                        <a:lnTo>
                          <a:pt x="5694" y="1148"/>
                        </a:lnTo>
                        <a:lnTo>
                          <a:pt x="5709" y="1233"/>
                        </a:lnTo>
                        <a:lnTo>
                          <a:pt x="5714" y="1320"/>
                        </a:lnTo>
                        <a:lnTo>
                          <a:pt x="5709" y="1412"/>
                        </a:lnTo>
                        <a:lnTo>
                          <a:pt x="5692" y="1501"/>
                        </a:lnTo>
                        <a:lnTo>
                          <a:pt x="5662" y="1590"/>
                        </a:lnTo>
                        <a:lnTo>
                          <a:pt x="5621" y="1677"/>
                        </a:lnTo>
                        <a:lnTo>
                          <a:pt x="5569" y="1762"/>
                        </a:lnTo>
                        <a:lnTo>
                          <a:pt x="5508" y="1845"/>
                        </a:lnTo>
                        <a:lnTo>
                          <a:pt x="5435" y="1927"/>
                        </a:lnTo>
                        <a:lnTo>
                          <a:pt x="5353" y="2005"/>
                        </a:lnTo>
                        <a:lnTo>
                          <a:pt x="5263" y="2081"/>
                        </a:lnTo>
                        <a:lnTo>
                          <a:pt x="5164" y="2154"/>
                        </a:lnTo>
                        <a:lnTo>
                          <a:pt x="5055" y="2224"/>
                        </a:lnTo>
                        <a:lnTo>
                          <a:pt x="4939" y="2290"/>
                        </a:lnTo>
                        <a:lnTo>
                          <a:pt x="4816" y="2352"/>
                        </a:lnTo>
                        <a:lnTo>
                          <a:pt x="4684" y="2411"/>
                        </a:lnTo>
                        <a:lnTo>
                          <a:pt x="4545" y="2467"/>
                        </a:lnTo>
                        <a:lnTo>
                          <a:pt x="4399" y="2517"/>
                        </a:lnTo>
                        <a:lnTo>
                          <a:pt x="4248" y="2564"/>
                        </a:lnTo>
                        <a:lnTo>
                          <a:pt x="4091" y="2606"/>
                        </a:lnTo>
                        <a:lnTo>
                          <a:pt x="3929" y="2644"/>
                        </a:lnTo>
                        <a:lnTo>
                          <a:pt x="3761" y="2675"/>
                        </a:lnTo>
                        <a:lnTo>
                          <a:pt x="3588" y="2702"/>
                        </a:lnTo>
                        <a:lnTo>
                          <a:pt x="3411" y="2724"/>
                        </a:lnTo>
                        <a:lnTo>
                          <a:pt x="3230" y="2738"/>
                        </a:lnTo>
                        <a:lnTo>
                          <a:pt x="3046" y="2748"/>
                        </a:lnTo>
                        <a:lnTo>
                          <a:pt x="2857" y="2752"/>
                        </a:lnTo>
                        <a:lnTo>
                          <a:pt x="2670" y="2748"/>
                        </a:lnTo>
                        <a:lnTo>
                          <a:pt x="2484" y="2738"/>
                        </a:lnTo>
                        <a:lnTo>
                          <a:pt x="2304" y="2724"/>
                        </a:lnTo>
                        <a:lnTo>
                          <a:pt x="2127" y="2702"/>
                        </a:lnTo>
                        <a:lnTo>
                          <a:pt x="1955" y="2675"/>
                        </a:lnTo>
                        <a:lnTo>
                          <a:pt x="1787" y="2644"/>
                        </a:lnTo>
                        <a:lnTo>
                          <a:pt x="1624" y="2606"/>
                        </a:lnTo>
                        <a:lnTo>
                          <a:pt x="1466" y="2564"/>
                        </a:lnTo>
                        <a:lnTo>
                          <a:pt x="1315" y="2517"/>
                        </a:lnTo>
                        <a:lnTo>
                          <a:pt x="1169" y="2467"/>
                        </a:lnTo>
                        <a:lnTo>
                          <a:pt x="1032" y="2411"/>
                        </a:lnTo>
                        <a:lnTo>
                          <a:pt x="900" y="2352"/>
                        </a:lnTo>
                        <a:lnTo>
                          <a:pt x="775" y="2290"/>
                        </a:lnTo>
                        <a:lnTo>
                          <a:pt x="659" y="2224"/>
                        </a:lnTo>
                        <a:lnTo>
                          <a:pt x="552" y="2154"/>
                        </a:lnTo>
                        <a:lnTo>
                          <a:pt x="451" y="2081"/>
                        </a:lnTo>
                        <a:lnTo>
                          <a:pt x="361" y="2005"/>
                        </a:lnTo>
                        <a:lnTo>
                          <a:pt x="279" y="1927"/>
                        </a:lnTo>
                        <a:lnTo>
                          <a:pt x="208" y="1845"/>
                        </a:lnTo>
                        <a:lnTo>
                          <a:pt x="146" y="1762"/>
                        </a:lnTo>
                        <a:lnTo>
                          <a:pt x="94" y="1677"/>
                        </a:lnTo>
                        <a:lnTo>
                          <a:pt x="54" y="1590"/>
                        </a:lnTo>
                        <a:lnTo>
                          <a:pt x="24" y="1501"/>
                        </a:lnTo>
                        <a:lnTo>
                          <a:pt x="7" y="1412"/>
                        </a:lnTo>
                        <a:lnTo>
                          <a:pt x="0" y="1320"/>
                        </a:lnTo>
                        <a:lnTo>
                          <a:pt x="5" y="1233"/>
                        </a:lnTo>
                        <a:lnTo>
                          <a:pt x="23" y="1148"/>
                        </a:lnTo>
                        <a:lnTo>
                          <a:pt x="50" y="1065"/>
                        </a:lnTo>
                        <a:lnTo>
                          <a:pt x="87" y="985"/>
                        </a:lnTo>
                        <a:lnTo>
                          <a:pt x="135" y="905"/>
                        </a:lnTo>
                        <a:lnTo>
                          <a:pt x="193" y="829"/>
                        </a:lnTo>
                        <a:lnTo>
                          <a:pt x="258" y="756"/>
                        </a:lnTo>
                        <a:lnTo>
                          <a:pt x="335" y="685"/>
                        </a:lnTo>
                        <a:lnTo>
                          <a:pt x="420" y="617"/>
                        </a:lnTo>
                        <a:lnTo>
                          <a:pt x="512" y="551"/>
                        </a:lnTo>
                        <a:lnTo>
                          <a:pt x="612" y="488"/>
                        </a:lnTo>
                        <a:lnTo>
                          <a:pt x="722" y="429"/>
                        </a:lnTo>
                        <a:lnTo>
                          <a:pt x="836" y="374"/>
                        </a:lnTo>
                        <a:lnTo>
                          <a:pt x="959" y="321"/>
                        </a:lnTo>
                        <a:lnTo>
                          <a:pt x="1089" y="273"/>
                        </a:lnTo>
                        <a:lnTo>
                          <a:pt x="1225" y="228"/>
                        </a:lnTo>
                        <a:lnTo>
                          <a:pt x="1367" y="186"/>
                        </a:lnTo>
                        <a:lnTo>
                          <a:pt x="1514" y="148"/>
                        </a:lnTo>
                        <a:lnTo>
                          <a:pt x="1667" y="115"/>
                        </a:lnTo>
                        <a:lnTo>
                          <a:pt x="1825" y="85"/>
                        </a:lnTo>
                        <a:lnTo>
                          <a:pt x="1986" y="59"/>
                        </a:lnTo>
                        <a:lnTo>
                          <a:pt x="2155" y="38"/>
                        </a:lnTo>
                        <a:lnTo>
                          <a:pt x="2325" y="21"/>
                        </a:lnTo>
                        <a:lnTo>
                          <a:pt x="2500" y="9"/>
                        </a:lnTo>
                        <a:lnTo>
                          <a:pt x="2677" y="2"/>
                        </a:lnTo>
                        <a:lnTo>
                          <a:pt x="2857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01" name="Freeform 27"/>
                  <p:cNvSpPr>
                    <a:spLocks/>
                  </p:cNvSpPr>
                  <p:nvPr/>
                </p:nvSpPr>
                <p:spPr bwMode="auto">
                  <a:xfrm>
                    <a:off x="3932238" y="3152775"/>
                    <a:ext cx="7677150" cy="3138488"/>
                  </a:xfrm>
                  <a:custGeom>
                    <a:avLst/>
                    <a:gdLst>
                      <a:gd name="T0" fmla="*/ 2611 w 4836"/>
                      <a:gd name="T1" fmla="*/ 4 h 1977"/>
                      <a:gd name="T2" fmla="*/ 2977 w 4836"/>
                      <a:gd name="T3" fmla="*/ 28 h 1977"/>
                      <a:gd name="T4" fmla="*/ 3312 w 4836"/>
                      <a:gd name="T5" fmla="*/ 75 h 1977"/>
                      <a:gd name="T6" fmla="*/ 3619 w 4836"/>
                      <a:gd name="T7" fmla="*/ 141 h 1977"/>
                      <a:gd name="T8" fmla="*/ 3893 w 4836"/>
                      <a:gd name="T9" fmla="*/ 224 h 1977"/>
                      <a:gd name="T10" fmla="*/ 4136 w 4836"/>
                      <a:gd name="T11" fmla="*/ 318 h 1977"/>
                      <a:gd name="T12" fmla="*/ 4344 w 4836"/>
                      <a:gd name="T13" fmla="*/ 424 h 1977"/>
                      <a:gd name="T14" fmla="*/ 4517 w 4836"/>
                      <a:gd name="T15" fmla="*/ 535 h 1977"/>
                      <a:gd name="T16" fmla="*/ 4654 w 4836"/>
                      <a:gd name="T17" fmla="*/ 652 h 1977"/>
                      <a:gd name="T18" fmla="*/ 4755 w 4836"/>
                      <a:gd name="T19" fmla="*/ 768 h 1977"/>
                      <a:gd name="T20" fmla="*/ 4816 w 4836"/>
                      <a:gd name="T21" fmla="*/ 883 h 1977"/>
                      <a:gd name="T22" fmla="*/ 4836 w 4836"/>
                      <a:gd name="T23" fmla="*/ 990 h 1977"/>
                      <a:gd name="T24" fmla="*/ 4816 w 4836"/>
                      <a:gd name="T25" fmla="*/ 1100 h 1977"/>
                      <a:gd name="T26" fmla="*/ 4755 w 4836"/>
                      <a:gd name="T27" fmla="*/ 1213 h 1977"/>
                      <a:gd name="T28" fmla="*/ 4654 w 4836"/>
                      <a:gd name="T29" fmla="*/ 1329 h 1977"/>
                      <a:gd name="T30" fmla="*/ 4517 w 4836"/>
                      <a:gd name="T31" fmla="*/ 1444 h 1977"/>
                      <a:gd name="T32" fmla="*/ 4344 w 4836"/>
                      <a:gd name="T33" fmla="*/ 1555 h 1977"/>
                      <a:gd name="T34" fmla="*/ 4136 w 4836"/>
                      <a:gd name="T35" fmla="*/ 1659 h 1977"/>
                      <a:gd name="T36" fmla="*/ 3893 w 4836"/>
                      <a:gd name="T37" fmla="*/ 1755 h 1977"/>
                      <a:gd name="T38" fmla="*/ 3619 w 4836"/>
                      <a:gd name="T39" fmla="*/ 1836 h 1977"/>
                      <a:gd name="T40" fmla="*/ 3312 w 4836"/>
                      <a:gd name="T41" fmla="*/ 1902 h 1977"/>
                      <a:gd name="T42" fmla="*/ 2977 w 4836"/>
                      <a:gd name="T43" fmla="*/ 1949 h 1977"/>
                      <a:gd name="T44" fmla="*/ 2611 w 4836"/>
                      <a:gd name="T45" fmla="*/ 1974 h 1977"/>
                      <a:gd name="T46" fmla="*/ 2226 w 4836"/>
                      <a:gd name="T47" fmla="*/ 1974 h 1977"/>
                      <a:gd name="T48" fmla="*/ 1861 w 4836"/>
                      <a:gd name="T49" fmla="*/ 1949 h 1977"/>
                      <a:gd name="T50" fmla="*/ 1525 w 4836"/>
                      <a:gd name="T51" fmla="*/ 1902 h 1977"/>
                      <a:gd name="T52" fmla="*/ 1218 w 4836"/>
                      <a:gd name="T53" fmla="*/ 1836 h 1977"/>
                      <a:gd name="T54" fmla="*/ 944 w 4836"/>
                      <a:gd name="T55" fmla="*/ 1755 h 1977"/>
                      <a:gd name="T56" fmla="*/ 701 w 4836"/>
                      <a:gd name="T57" fmla="*/ 1659 h 1977"/>
                      <a:gd name="T58" fmla="*/ 493 w 4836"/>
                      <a:gd name="T59" fmla="*/ 1555 h 1977"/>
                      <a:gd name="T60" fmla="*/ 319 w 4836"/>
                      <a:gd name="T61" fmla="*/ 1444 h 1977"/>
                      <a:gd name="T62" fmla="*/ 182 w 4836"/>
                      <a:gd name="T63" fmla="*/ 1329 h 1977"/>
                      <a:gd name="T64" fmla="*/ 81 w 4836"/>
                      <a:gd name="T65" fmla="*/ 1213 h 1977"/>
                      <a:gd name="T66" fmla="*/ 21 w 4836"/>
                      <a:gd name="T67" fmla="*/ 1100 h 1977"/>
                      <a:gd name="T68" fmla="*/ 0 w 4836"/>
                      <a:gd name="T69" fmla="*/ 990 h 1977"/>
                      <a:gd name="T70" fmla="*/ 21 w 4836"/>
                      <a:gd name="T71" fmla="*/ 883 h 1977"/>
                      <a:gd name="T72" fmla="*/ 81 w 4836"/>
                      <a:gd name="T73" fmla="*/ 768 h 1977"/>
                      <a:gd name="T74" fmla="*/ 182 w 4836"/>
                      <a:gd name="T75" fmla="*/ 652 h 1977"/>
                      <a:gd name="T76" fmla="*/ 319 w 4836"/>
                      <a:gd name="T77" fmla="*/ 535 h 1977"/>
                      <a:gd name="T78" fmla="*/ 493 w 4836"/>
                      <a:gd name="T79" fmla="*/ 424 h 1977"/>
                      <a:gd name="T80" fmla="*/ 701 w 4836"/>
                      <a:gd name="T81" fmla="*/ 318 h 1977"/>
                      <a:gd name="T82" fmla="*/ 944 w 4836"/>
                      <a:gd name="T83" fmla="*/ 224 h 1977"/>
                      <a:gd name="T84" fmla="*/ 1218 w 4836"/>
                      <a:gd name="T85" fmla="*/ 141 h 1977"/>
                      <a:gd name="T86" fmla="*/ 1525 w 4836"/>
                      <a:gd name="T87" fmla="*/ 75 h 1977"/>
                      <a:gd name="T88" fmla="*/ 1861 w 4836"/>
                      <a:gd name="T89" fmla="*/ 28 h 1977"/>
                      <a:gd name="T90" fmla="*/ 2226 w 4836"/>
                      <a:gd name="T91" fmla="*/ 4 h 19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4836" h="1977">
                        <a:moveTo>
                          <a:pt x="2418" y="0"/>
                        </a:moveTo>
                        <a:lnTo>
                          <a:pt x="2611" y="4"/>
                        </a:lnTo>
                        <a:lnTo>
                          <a:pt x="2796" y="12"/>
                        </a:lnTo>
                        <a:lnTo>
                          <a:pt x="2977" y="28"/>
                        </a:lnTo>
                        <a:lnTo>
                          <a:pt x="3149" y="49"/>
                        </a:lnTo>
                        <a:lnTo>
                          <a:pt x="3312" y="75"/>
                        </a:lnTo>
                        <a:lnTo>
                          <a:pt x="3469" y="106"/>
                        </a:lnTo>
                        <a:lnTo>
                          <a:pt x="3619" y="141"/>
                        </a:lnTo>
                        <a:lnTo>
                          <a:pt x="3759" y="181"/>
                        </a:lnTo>
                        <a:lnTo>
                          <a:pt x="3893" y="224"/>
                        </a:lnTo>
                        <a:lnTo>
                          <a:pt x="4019" y="269"/>
                        </a:lnTo>
                        <a:lnTo>
                          <a:pt x="4136" y="318"/>
                        </a:lnTo>
                        <a:lnTo>
                          <a:pt x="4245" y="370"/>
                        </a:lnTo>
                        <a:lnTo>
                          <a:pt x="4344" y="424"/>
                        </a:lnTo>
                        <a:lnTo>
                          <a:pt x="4436" y="480"/>
                        </a:lnTo>
                        <a:lnTo>
                          <a:pt x="4517" y="535"/>
                        </a:lnTo>
                        <a:lnTo>
                          <a:pt x="4592" y="593"/>
                        </a:lnTo>
                        <a:lnTo>
                          <a:pt x="4654" y="652"/>
                        </a:lnTo>
                        <a:lnTo>
                          <a:pt x="4710" y="709"/>
                        </a:lnTo>
                        <a:lnTo>
                          <a:pt x="4755" y="768"/>
                        </a:lnTo>
                        <a:lnTo>
                          <a:pt x="4790" y="825"/>
                        </a:lnTo>
                        <a:lnTo>
                          <a:pt x="4816" y="883"/>
                        </a:lnTo>
                        <a:lnTo>
                          <a:pt x="4831" y="937"/>
                        </a:lnTo>
                        <a:lnTo>
                          <a:pt x="4836" y="990"/>
                        </a:lnTo>
                        <a:lnTo>
                          <a:pt x="4831" y="1044"/>
                        </a:lnTo>
                        <a:lnTo>
                          <a:pt x="4816" y="1100"/>
                        </a:lnTo>
                        <a:lnTo>
                          <a:pt x="4790" y="1155"/>
                        </a:lnTo>
                        <a:lnTo>
                          <a:pt x="4755" y="1213"/>
                        </a:lnTo>
                        <a:lnTo>
                          <a:pt x="4710" y="1270"/>
                        </a:lnTo>
                        <a:lnTo>
                          <a:pt x="4654" y="1329"/>
                        </a:lnTo>
                        <a:lnTo>
                          <a:pt x="4592" y="1386"/>
                        </a:lnTo>
                        <a:lnTo>
                          <a:pt x="4517" y="1444"/>
                        </a:lnTo>
                        <a:lnTo>
                          <a:pt x="4436" y="1501"/>
                        </a:lnTo>
                        <a:lnTo>
                          <a:pt x="4344" y="1555"/>
                        </a:lnTo>
                        <a:lnTo>
                          <a:pt x="4245" y="1609"/>
                        </a:lnTo>
                        <a:lnTo>
                          <a:pt x="4136" y="1659"/>
                        </a:lnTo>
                        <a:lnTo>
                          <a:pt x="4019" y="1710"/>
                        </a:lnTo>
                        <a:lnTo>
                          <a:pt x="3893" y="1755"/>
                        </a:lnTo>
                        <a:lnTo>
                          <a:pt x="3759" y="1798"/>
                        </a:lnTo>
                        <a:lnTo>
                          <a:pt x="3619" y="1836"/>
                        </a:lnTo>
                        <a:lnTo>
                          <a:pt x="3469" y="1871"/>
                        </a:lnTo>
                        <a:lnTo>
                          <a:pt x="3312" y="1902"/>
                        </a:lnTo>
                        <a:lnTo>
                          <a:pt x="3149" y="1929"/>
                        </a:lnTo>
                        <a:lnTo>
                          <a:pt x="2977" y="1949"/>
                        </a:lnTo>
                        <a:lnTo>
                          <a:pt x="2796" y="1965"/>
                        </a:lnTo>
                        <a:lnTo>
                          <a:pt x="2611" y="1974"/>
                        </a:lnTo>
                        <a:lnTo>
                          <a:pt x="2418" y="1977"/>
                        </a:lnTo>
                        <a:lnTo>
                          <a:pt x="2226" y="1974"/>
                        </a:lnTo>
                        <a:lnTo>
                          <a:pt x="2040" y="1965"/>
                        </a:lnTo>
                        <a:lnTo>
                          <a:pt x="1861" y="1949"/>
                        </a:lnTo>
                        <a:lnTo>
                          <a:pt x="1690" y="1929"/>
                        </a:lnTo>
                        <a:lnTo>
                          <a:pt x="1525" y="1902"/>
                        </a:lnTo>
                        <a:lnTo>
                          <a:pt x="1369" y="1871"/>
                        </a:lnTo>
                        <a:lnTo>
                          <a:pt x="1218" y="1836"/>
                        </a:lnTo>
                        <a:lnTo>
                          <a:pt x="1077" y="1798"/>
                        </a:lnTo>
                        <a:lnTo>
                          <a:pt x="944" y="1755"/>
                        </a:lnTo>
                        <a:lnTo>
                          <a:pt x="819" y="1710"/>
                        </a:lnTo>
                        <a:lnTo>
                          <a:pt x="701" y="1659"/>
                        </a:lnTo>
                        <a:lnTo>
                          <a:pt x="593" y="1609"/>
                        </a:lnTo>
                        <a:lnTo>
                          <a:pt x="493" y="1555"/>
                        </a:lnTo>
                        <a:lnTo>
                          <a:pt x="401" y="1501"/>
                        </a:lnTo>
                        <a:lnTo>
                          <a:pt x="319" y="1444"/>
                        </a:lnTo>
                        <a:lnTo>
                          <a:pt x="246" y="1386"/>
                        </a:lnTo>
                        <a:lnTo>
                          <a:pt x="182" y="1329"/>
                        </a:lnTo>
                        <a:lnTo>
                          <a:pt x="127" y="1270"/>
                        </a:lnTo>
                        <a:lnTo>
                          <a:pt x="81" y="1213"/>
                        </a:lnTo>
                        <a:lnTo>
                          <a:pt x="47" y="1155"/>
                        </a:lnTo>
                        <a:lnTo>
                          <a:pt x="21" y="1100"/>
                        </a:lnTo>
                        <a:lnTo>
                          <a:pt x="5" y="1044"/>
                        </a:lnTo>
                        <a:lnTo>
                          <a:pt x="0" y="990"/>
                        </a:lnTo>
                        <a:lnTo>
                          <a:pt x="5" y="937"/>
                        </a:lnTo>
                        <a:lnTo>
                          <a:pt x="21" y="883"/>
                        </a:lnTo>
                        <a:lnTo>
                          <a:pt x="47" y="825"/>
                        </a:lnTo>
                        <a:lnTo>
                          <a:pt x="81" y="768"/>
                        </a:lnTo>
                        <a:lnTo>
                          <a:pt x="127" y="709"/>
                        </a:lnTo>
                        <a:lnTo>
                          <a:pt x="182" y="652"/>
                        </a:lnTo>
                        <a:lnTo>
                          <a:pt x="246" y="593"/>
                        </a:lnTo>
                        <a:lnTo>
                          <a:pt x="319" y="535"/>
                        </a:lnTo>
                        <a:lnTo>
                          <a:pt x="401" y="480"/>
                        </a:lnTo>
                        <a:lnTo>
                          <a:pt x="493" y="424"/>
                        </a:lnTo>
                        <a:lnTo>
                          <a:pt x="593" y="370"/>
                        </a:lnTo>
                        <a:lnTo>
                          <a:pt x="701" y="318"/>
                        </a:lnTo>
                        <a:lnTo>
                          <a:pt x="819" y="269"/>
                        </a:lnTo>
                        <a:lnTo>
                          <a:pt x="944" y="224"/>
                        </a:lnTo>
                        <a:lnTo>
                          <a:pt x="1077" y="181"/>
                        </a:lnTo>
                        <a:lnTo>
                          <a:pt x="1218" y="141"/>
                        </a:lnTo>
                        <a:lnTo>
                          <a:pt x="1369" y="106"/>
                        </a:lnTo>
                        <a:lnTo>
                          <a:pt x="1525" y="75"/>
                        </a:lnTo>
                        <a:lnTo>
                          <a:pt x="1690" y="49"/>
                        </a:lnTo>
                        <a:lnTo>
                          <a:pt x="1861" y="28"/>
                        </a:lnTo>
                        <a:lnTo>
                          <a:pt x="2040" y="12"/>
                        </a:lnTo>
                        <a:lnTo>
                          <a:pt x="2226" y="4"/>
                        </a:lnTo>
                        <a:lnTo>
                          <a:pt x="24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02" name="Freeform 28"/>
                  <p:cNvSpPr>
                    <a:spLocks/>
                  </p:cNvSpPr>
                  <p:nvPr/>
                </p:nvSpPr>
                <p:spPr bwMode="auto">
                  <a:xfrm>
                    <a:off x="6200775" y="3851275"/>
                    <a:ext cx="3035300" cy="2446338"/>
                  </a:xfrm>
                  <a:custGeom>
                    <a:avLst/>
                    <a:gdLst>
                      <a:gd name="T0" fmla="*/ 458 w 1912"/>
                      <a:gd name="T1" fmla="*/ 3 h 1541"/>
                      <a:gd name="T2" fmla="*/ 516 w 1912"/>
                      <a:gd name="T3" fmla="*/ 34 h 1541"/>
                      <a:gd name="T4" fmla="*/ 618 w 1912"/>
                      <a:gd name="T5" fmla="*/ 69 h 1541"/>
                      <a:gd name="T6" fmla="*/ 758 w 1912"/>
                      <a:gd name="T7" fmla="*/ 92 h 1541"/>
                      <a:gd name="T8" fmla="*/ 909 w 1912"/>
                      <a:gd name="T9" fmla="*/ 93 h 1541"/>
                      <a:gd name="T10" fmla="*/ 1053 w 1912"/>
                      <a:gd name="T11" fmla="*/ 95 h 1541"/>
                      <a:gd name="T12" fmla="*/ 1220 w 1912"/>
                      <a:gd name="T13" fmla="*/ 107 h 1541"/>
                      <a:gd name="T14" fmla="*/ 1366 w 1912"/>
                      <a:gd name="T15" fmla="*/ 137 h 1541"/>
                      <a:gd name="T16" fmla="*/ 1489 w 1912"/>
                      <a:gd name="T17" fmla="*/ 182 h 1541"/>
                      <a:gd name="T18" fmla="*/ 1588 w 1912"/>
                      <a:gd name="T19" fmla="*/ 246 h 1541"/>
                      <a:gd name="T20" fmla="*/ 1662 w 1912"/>
                      <a:gd name="T21" fmla="*/ 331 h 1541"/>
                      <a:gd name="T22" fmla="*/ 1732 w 1912"/>
                      <a:gd name="T23" fmla="*/ 396 h 1541"/>
                      <a:gd name="T24" fmla="*/ 1799 w 1912"/>
                      <a:gd name="T25" fmla="*/ 439 h 1541"/>
                      <a:gd name="T26" fmla="*/ 1837 w 1912"/>
                      <a:gd name="T27" fmla="*/ 493 h 1541"/>
                      <a:gd name="T28" fmla="*/ 1862 w 1912"/>
                      <a:gd name="T29" fmla="*/ 592 h 1541"/>
                      <a:gd name="T30" fmla="*/ 1837 w 1912"/>
                      <a:gd name="T31" fmla="*/ 648 h 1541"/>
                      <a:gd name="T32" fmla="*/ 1777 w 1912"/>
                      <a:gd name="T33" fmla="*/ 688 h 1541"/>
                      <a:gd name="T34" fmla="*/ 1725 w 1912"/>
                      <a:gd name="T35" fmla="*/ 748 h 1541"/>
                      <a:gd name="T36" fmla="*/ 1688 w 1912"/>
                      <a:gd name="T37" fmla="*/ 840 h 1541"/>
                      <a:gd name="T38" fmla="*/ 1628 w 1912"/>
                      <a:gd name="T39" fmla="*/ 924 h 1541"/>
                      <a:gd name="T40" fmla="*/ 1541 w 1912"/>
                      <a:gd name="T41" fmla="*/ 997 h 1541"/>
                      <a:gd name="T42" fmla="*/ 1426 w 1912"/>
                      <a:gd name="T43" fmla="*/ 1058 h 1541"/>
                      <a:gd name="T44" fmla="*/ 1371 w 1912"/>
                      <a:gd name="T45" fmla="*/ 1198 h 1541"/>
                      <a:gd name="T46" fmla="*/ 1392 w 1912"/>
                      <a:gd name="T47" fmla="*/ 1240 h 1541"/>
                      <a:gd name="T48" fmla="*/ 1438 w 1912"/>
                      <a:gd name="T49" fmla="*/ 1271 h 1541"/>
                      <a:gd name="T50" fmla="*/ 1770 w 1912"/>
                      <a:gd name="T51" fmla="*/ 1475 h 1541"/>
                      <a:gd name="T52" fmla="*/ 1464 w 1912"/>
                      <a:gd name="T53" fmla="*/ 1516 h 1541"/>
                      <a:gd name="T54" fmla="*/ 1135 w 1912"/>
                      <a:gd name="T55" fmla="*/ 1539 h 1541"/>
                      <a:gd name="T56" fmla="*/ 786 w 1912"/>
                      <a:gd name="T57" fmla="*/ 1539 h 1541"/>
                      <a:gd name="T58" fmla="*/ 453 w 1912"/>
                      <a:gd name="T59" fmla="*/ 1516 h 1541"/>
                      <a:gd name="T60" fmla="*/ 146 w 1912"/>
                      <a:gd name="T61" fmla="*/ 1473 h 1541"/>
                      <a:gd name="T62" fmla="*/ 484 w 1912"/>
                      <a:gd name="T63" fmla="*/ 1270 h 1541"/>
                      <a:gd name="T64" fmla="*/ 531 w 1912"/>
                      <a:gd name="T65" fmla="*/ 1240 h 1541"/>
                      <a:gd name="T66" fmla="*/ 554 w 1912"/>
                      <a:gd name="T67" fmla="*/ 1198 h 1541"/>
                      <a:gd name="T68" fmla="*/ 498 w 1912"/>
                      <a:gd name="T69" fmla="*/ 1058 h 1541"/>
                      <a:gd name="T70" fmla="*/ 384 w 1912"/>
                      <a:gd name="T71" fmla="*/ 997 h 1541"/>
                      <a:gd name="T72" fmla="*/ 297 w 1912"/>
                      <a:gd name="T73" fmla="*/ 924 h 1541"/>
                      <a:gd name="T74" fmla="*/ 238 w 1912"/>
                      <a:gd name="T75" fmla="*/ 840 h 1541"/>
                      <a:gd name="T76" fmla="*/ 200 w 1912"/>
                      <a:gd name="T77" fmla="*/ 748 h 1541"/>
                      <a:gd name="T78" fmla="*/ 148 w 1912"/>
                      <a:gd name="T79" fmla="*/ 688 h 1541"/>
                      <a:gd name="T80" fmla="*/ 87 w 1912"/>
                      <a:gd name="T81" fmla="*/ 648 h 1541"/>
                      <a:gd name="T82" fmla="*/ 63 w 1912"/>
                      <a:gd name="T83" fmla="*/ 592 h 1541"/>
                      <a:gd name="T84" fmla="*/ 87 w 1912"/>
                      <a:gd name="T85" fmla="*/ 495 h 1541"/>
                      <a:gd name="T86" fmla="*/ 125 w 1912"/>
                      <a:gd name="T87" fmla="*/ 439 h 1541"/>
                      <a:gd name="T88" fmla="*/ 193 w 1912"/>
                      <a:gd name="T89" fmla="*/ 397 h 1541"/>
                      <a:gd name="T90" fmla="*/ 264 w 1912"/>
                      <a:gd name="T91" fmla="*/ 323 h 1541"/>
                      <a:gd name="T92" fmla="*/ 346 w 1912"/>
                      <a:gd name="T93" fmla="*/ 219 h 1541"/>
                      <a:gd name="T94" fmla="*/ 391 w 1912"/>
                      <a:gd name="T95" fmla="*/ 175 h 1541"/>
                      <a:gd name="T96" fmla="*/ 418 w 1912"/>
                      <a:gd name="T97" fmla="*/ 149 h 1541"/>
                      <a:gd name="T98" fmla="*/ 432 w 1912"/>
                      <a:gd name="T99" fmla="*/ 125 h 1541"/>
                      <a:gd name="T100" fmla="*/ 432 w 1912"/>
                      <a:gd name="T101" fmla="*/ 90 h 1541"/>
                      <a:gd name="T102" fmla="*/ 425 w 1912"/>
                      <a:gd name="T103" fmla="*/ 36 h 1541"/>
                      <a:gd name="T104" fmla="*/ 429 w 1912"/>
                      <a:gd name="T105" fmla="*/ 5 h 1541"/>
                      <a:gd name="T106" fmla="*/ 450 w 1912"/>
                      <a:gd name="T107" fmla="*/ 0 h 15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1912" h="1541">
                        <a:moveTo>
                          <a:pt x="450" y="0"/>
                        </a:moveTo>
                        <a:lnTo>
                          <a:pt x="458" y="3"/>
                        </a:lnTo>
                        <a:lnTo>
                          <a:pt x="484" y="19"/>
                        </a:lnTo>
                        <a:lnTo>
                          <a:pt x="516" y="34"/>
                        </a:lnTo>
                        <a:lnTo>
                          <a:pt x="554" y="50"/>
                        </a:lnTo>
                        <a:lnTo>
                          <a:pt x="618" y="69"/>
                        </a:lnTo>
                        <a:lnTo>
                          <a:pt x="686" y="83"/>
                        </a:lnTo>
                        <a:lnTo>
                          <a:pt x="758" y="92"/>
                        </a:lnTo>
                        <a:lnTo>
                          <a:pt x="833" y="95"/>
                        </a:lnTo>
                        <a:lnTo>
                          <a:pt x="909" y="93"/>
                        </a:lnTo>
                        <a:lnTo>
                          <a:pt x="961" y="93"/>
                        </a:lnTo>
                        <a:lnTo>
                          <a:pt x="1053" y="95"/>
                        </a:lnTo>
                        <a:lnTo>
                          <a:pt x="1140" y="99"/>
                        </a:lnTo>
                        <a:lnTo>
                          <a:pt x="1220" y="107"/>
                        </a:lnTo>
                        <a:lnTo>
                          <a:pt x="1296" y="121"/>
                        </a:lnTo>
                        <a:lnTo>
                          <a:pt x="1366" y="137"/>
                        </a:lnTo>
                        <a:lnTo>
                          <a:pt x="1430" y="158"/>
                        </a:lnTo>
                        <a:lnTo>
                          <a:pt x="1489" y="182"/>
                        </a:lnTo>
                        <a:lnTo>
                          <a:pt x="1541" y="213"/>
                        </a:lnTo>
                        <a:lnTo>
                          <a:pt x="1588" y="246"/>
                        </a:lnTo>
                        <a:lnTo>
                          <a:pt x="1628" y="286"/>
                        </a:lnTo>
                        <a:lnTo>
                          <a:pt x="1662" y="331"/>
                        </a:lnTo>
                        <a:lnTo>
                          <a:pt x="1690" y="382"/>
                        </a:lnTo>
                        <a:lnTo>
                          <a:pt x="1732" y="396"/>
                        </a:lnTo>
                        <a:lnTo>
                          <a:pt x="1768" y="417"/>
                        </a:lnTo>
                        <a:lnTo>
                          <a:pt x="1799" y="439"/>
                        </a:lnTo>
                        <a:lnTo>
                          <a:pt x="1824" y="465"/>
                        </a:lnTo>
                        <a:lnTo>
                          <a:pt x="1837" y="493"/>
                        </a:lnTo>
                        <a:lnTo>
                          <a:pt x="1858" y="561"/>
                        </a:lnTo>
                        <a:lnTo>
                          <a:pt x="1862" y="592"/>
                        </a:lnTo>
                        <a:lnTo>
                          <a:pt x="1855" y="622"/>
                        </a:lnTo>
                        <a:lnTo>
                          <a:pt x="1837" y="648"/>
                        </a:lnTo>
                        <a:lnTo>
                          <a:pt x="1811" y="670"/>
                        </a:lnTo>
                        <a:lnTo>
                          <a:pt x="1777" y="688"/>
                        </a:lnTo>
                        <a:lnTo>
                          <a:pt x="1735" y="700"/>
                        </a:lnTo>
                        <a:lnTo>
                          <a:pt x="1725" y="748"/>
                        </a:lnTo>
                        <a:lnTo>
                          <a:pt x="1709" y="795"/>
                        </a:lnTo>
                        <a:lnTo>
                          <a:pt x="1688" y="840"/>
                        </a:lnTo>
                        <a:lnTo>
                          <a:pt x="1661" y="882"/>
                        </a:lnTo>
                        <a:lnTo>
                          <a:pt x="1628" y="924"/>
                        </a:lnTo>
                        <a:lnTo>
                          <a:pt x="1588" y="962"/>
                        </a:lnTo>
                        <a:lnTo>
                          <a:pt x="1541" y="997"/>
                        </a:lnTo>
                        <a:lnTo>
                          <a:pt x="1487" y="1030"/>
                        </a:lnTo>
                        <a:lnTo>
                          <a:pt x="1426" y="1058"/>
                        </a:lnTo>
                        <a:lnTo>
                          <a:pt x="1359" y="1084"/>
                        </a:lnTo>
                        <a:lnTo>
                          <a:pt x="1371" y="1198"/>
                        </a:lnTo>
                        <a:lnTo>
                          <a:pt x="1378" y="1221"/>
                        </a:lnTo>
                        <a:lnTo>
                          <a:pt x="1392" y="1240"/>
                        </a:lnTo>
                        <a:lnTo>
                          <a:pt x="1412" y="1257"/>
                        </a:lnTo>
                        <a:lnTo>
                          <a:pt x="1438" y="1271"/>
                        </a:lnTo>
                        <a:lnTo>
                          <a:pt x="1912" y="1449"/>
                        </a:lnTo>
                        <a:lnTo>
                          <a:pt x="1770" y="1475"/>
                        </a:lnTo>
                        <a:lnTo>
                          <a:pt x="1619" y="1497"/>
                        </a:lnTo>
                        <a:lnTo>
                          <a:pt x="1464" y="1516"/>
                        </a:lnTo>
                        <a:lnTo>
                          <a:pt x="1303" y="1530"/>
                        </a:lnTo>
                        <a:lnTo>
                          <a:pt x="1135" y="1539"/>
                        </a:lnTo>
                        <a:lnTo>
                          <a:pt x="961" y="1541"/>
                        </a:lnTo>
                        <a:lnTo>
                          <a:pt x="786" y="1539"/>
                        </a:lnTo>
                        <a:lnTo>
                          <a:pt x="618" y="1530"/>
                        </a:lnTo>
                        <a:lnTo>
                          <a:pt x="453" y="1516"/>
                        </a:lnTo>
                        <a:lnTo>
                          <a:pt x="297" y="1497"/>
                        </a:lnTo>
                        <a:lnTo>
                          <a:pt x="146" y="1473"/>
                        </a:lnTo>
                        <a:lnTo>
                          <a:pt x="0" y="1445"/>
                        </a:lnTo>
                        <a:lnTo>
                          <a:pt x="484" y="1270"/>
                        </a:lnTo>
                        <a:lnTo>
                          <a:pt x="512" y="1257"/>
                        </a:lnTo>
                        <a:lnTo>
                          <a:pt x="531" y="1240"/>
                        </a:lnTo>
                        <a:lnTo>
                          <a:pt x="547" y="1219"/>
                        </a:lnTo>
                        <a:lnTo>
                          <a:pt x="554" y="1198"/>
                        </a:lnTo>
                        <a:lnTo>
                          <a:pt x="566" y="1084"/>
                        </a:lnTo>
                        <a:lnTo>
                          <a:pt x="498" y="1058"/>
                        </a:lnTo>
                        <a:lnTo>
                          <a:pt x="438" y="1030"/>
                        </a:lnTo>
                        <a:lnTo>
                          <a:pt x="384" y="997"/>
                        </a:lnTo>
                        <a:lnTo>
                          <a:pt x="337" y="962"/>
                        </a:lnTo>
                        <a:lnTo>
                          <a:pt x="297" y="924"/>
                        </a:lnTo>
                        <a:lnTo>
                          <a:pt x="264" y="882"/>
                        </a:lnTo>
                        <a:lnTo>
                          <a:pt x="238" y="840"/>
                        </a:lnTo>
                        <a:lnTo>
                          <a:pt x="215" y="795"/>
                        </a:lnTo>
                        <a:lnTo>
                          <a:pt x="200" y="748"/>
                        </a:lnTo>
                        <a:lnTo>
                          <a:pt x="189" y="700"/>
                        </a:lnTo>
                        <a:lnTo>
                          <a:pt x="148" y="688"/>
                        </a:lnTo>
                        <a:lnTo>
                          <a:pt x="113" y="670"/>
                        </a:lnTo>
                        <a:lnTo>
                          <a:pt x="87" y="648"/>
                        </a:lnTo>
                        <a:lnTo>
                          <a:pt x="70" y="622"/>
                        </a:lnTo>
                        <a:lnTo>
                          <a:pt x="63" y="592"/>
                        </a:lnTo>
                        <a:lnTo>
                          <a:pt x="66" y="563"/>
                        </a:lnTo>
                        <a:lnTo>
                          <a:pt x="87" y="495"/>
                        </a:lnTo>
                        <a:lnTo>
                          <a:pt x="101" y="465"/>
                        </a:lnTo>
                        <a:lnTo>
                          <a:pt x="125" y="439"/>
                        </a:lnTo>
                        <a:lnTo>
                          <a:pt x="156" y="417"/>
                        </a:lnTo>
                        <a:lnTo>
                          <a:pt x="193" y="397"/>
                        </a:lnTo>
                        <a:lnTo>
                          <a:pt x="235" y="382"/>
                        </a:lnTo>
                        <a:lnTo>
                          <a:pt x="264" y="323"/>
                        </a:lnTo>
                        <a:lnTo>
                          <a:pt x="302" y="269"/>
                        </a:lnTo>
                        <a:lnTo>
                          <a:pt x="346" y="219"/>
                        </a:lnTo>
                        <a:lnTo>
                          <a:pt x="370" y="194"/>
                        </a:lnTo>
                        <a:lnTo>
                          <a:pt x="391" y="175"/>
                        </a:lnTo>
                        <a:lnTo>
                          <a:pt x="406" y="161"/>
                        </a:lnTo>
                        <a:lnTo>
                          <a:pt x="418" y="149"/>
                        </a:lnTo>
                        <a:lnTo>
                          <a:pt x="427" y="137"/>
                        </a:lnTo>
                        <a:lnTo>
                          <a:pt x="432" y="125"/>
                        </a:lnTo>
                        <a:lnTo>
                          <a:pt x="434" y="109"/>
                        </a:lnTo>
                        <a:lnTo>
                          <a:pt x="432" y="90"/>
                        </a:lnTo>
                        <a:lnTo>
                          <a:pt x="431" y="66"/>
                        </a:lnTo>
                        <a:lnTo>
                          <a:pt x="425" y="36"/>
                        </a:lnTo>
                        <a:lnTo>
                          <a:pt x="425" y="10"/>
                        </a:lnTo>
                        <a:lnTo>
                          <a:pt x="429" y="5"/>
                        </a:lnTo>
                        <a:lnTo>
                          <a:pt x="438" y="1"/>
                        </a:lnTo>
                        <a:lnTo>
                          <a:pt x="45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grpSp>
            <p:nvGrpSpPr>
              <p:cNvPr id="514" name="Group 513"/>
              <p:cNvGrpSpPr/>
              <p:nvPr/>
            </p:nvGrpSpPr>
            <p:grpSpPr>
              <a:xfrm>
                <a:off x="6764771" y="3730357"/>
                <a:ext cx="1577601" cy="998420"/>
                <a:chOff x="6338645" y="2741246"/>
                <a:chExt cx="9070975" cy="5740767"/>
              </a:xfrm>
            </p:grpSpPr>
            <p:grpSp>
              <p:nvGrpSpPr>
                <p:cNvPr id="515" name="Group 514"/>
                <p:cNvGrpSpPr/>
                <p:nvPr/>
              </p:nvGrpSpPr>
              <p:grpSpPr>
                <a:xfrm>
                  <a:off x="6338645" y="4813300"/>
                  <a:ext cx="9070975" cy="3668713"/>
                  <a:chOff x="3235325" y="4724400"/>
                  <a:chExt cx="9070975" cy="3668713"/>
                </a:xfrm>
              </p:grpSpPr>
              <p:sp>
                <p:nvSpPr>
                  <p:cNvPr id="520" name="Freeform 15"/>
                  <p:cNvSpPr>
                    <a:spLocks/>
                  </p:cNvSpPr>
                  <p:nvPr/>
                </p:nvSpPr>
                <p:spPr bwMode="auto">
                  <a:xfrm>
                    <a:off x="3235325" y="4724400"/>
                    <a:ext cx="9070975" cy="3668713"/>
                  </a:xfrm>
                  <a:custGeom>
                    <a:avLst/>
                    <a:gdLst>
                      <a:gd name="T0" fmla="*/ 7 w 5714"/>
                      <a:gd name="T1" fmla="*/ 91 h 2311"/>
                      <a:gd name="T2" fmla="*/ 54 w 5714"/>
                      <a:gd name="T3" fmla="*/ 270 h 2311"/>
                      <a:gd name="T4" fmla="*/ 146 w 5714"/>
                      <a:gd name="T5" fmla="*/ 442 h 2311"/>
                      <a:gd name="T6" fmla="*/ 279 w 5714"/>
                      <a:gd name="T7" fmla="*/ 605 h 2311"/>
                      <a:gd name="T8" fmla="*/ 451 w 5714"/>
                      <a:gd name="T9" fmla="*/ 760 h 2311"/>
                      <a:gd name="T10" fmla="*/ 659 w 5714"/>
                      <a:gd name="T11" fmla="*/ 902 h 2311"/>
                      <a:gd name="T12" fmla="*/ 900 w 5714"/>
                      <a:gd name="T13" fmla="*/ 1032 h 2311"/>
                      <a:gd name="T14" fmla="*/ 1169 w 5714"/>
                      <a:gd name="T15" fmla="*/ 1147 h 2311"/>
                      <a:gd name="T16" fmla="*/ 1466 w 5714"/>
                      <a:gd name="T17" fmla="*/ 1244 h 2311"/>
                      <a:gd name="T18" fmla="*/ 1787 w 5714"/>
                      <a:gd name="T19" fmla="*/ 1322 h 2311"/>
                      <a:gd name="T20" fmla="*/ 2127 w 5714"/>
                      <a:gd name="T21" fmla="*/ 1382 h 2311"/>
                      <a:gd name="T22" fmla="*/ 2484 w 5714"/>
                      <a:gd name="T23" fmla="*/ 1418 h 2311"/>
                      <a:gd name="T24" fmla="*/ 2857 w 5714"/>
                      <a:gd name="T25" fmla="*/ 1430 h 2311"/>
                      <a:gd name="T26" fmla="*/ 3230 w 5714"/>
                      <a:gd name="T27" fmla="*/ 1418 h 2311"/>
                      <a:gd name="T28" fmla="*/ 3588 w 5714"/>
                      <a:gd name="T29" fmla="*/ 1382 h 2311"/>
                      <a:gd name="T30" fmla="*/ 3929 w 5714"/>
                      <a:gd name="T31" fmla="*/ 1322 h 2311"/>
                      <a:gd name="T32" fmla="*/ 4248 w 5714"/>
                      <a:gd name="T33" fmla="*/ 1244 h 2311"/>
                      <a:gd name="T34" fmla="*/ 4545 w 5714"/>
                      <a:gd name="T35" fmla="*/ 1147 h 2311"/>
                      <a:gd name="T36" fmla="*/ 4816 w 5714"/>
                      <a:gd name="T37" fmla="*/ 1032 h 2311"/>
                      <a:gd name="T38" fmla="*/ 5055 w 5714"/>
                      <a:gd name="T39" fmla="*/ 902 h 2311"/>
                      <a:gd name="T40" fmla="*/ 5263 w 5714"/>
                      <a:gd name="T41" fmla="*/ 760 h 2311"/>
                      <a:gd name="T42" fmla="*/ 5435 w 5714"/>
                      <a:gd name="T43" fmla="*/ 605 h 2311"/>
                      <a:gd name="T44" fmla="*/ 5569 w 5714"/>
                      <a:gd name="T45" fmla="*/ 442 h 2311"/>
                      <a:gd name="T46" fmla="*/ 5662 w 5714"/>
                      <a:gd name="T47" fmla="*/ 270 h 2311"/>
                      <a:gd name="T48" fmla="*/ 5709 w 5714"/>
                      <a:gd name="T49" fmla="*/ 91 h 2311"/>
                      <a:gd name="T50" fmla="*/ 5714 w 5714"/>
                      <a:gd name="T51" fmla="*/ 930 h 2311"/>
                      <a:gd name="T52" fmla="*/ 5692 w 5714"/>
                      <a:gd name="T53" fmla="*/ 1109 h 2311"/>
                      <a:gd name="T54" fmla="*/ 5621 w 5714"/>
                      <a:gd name="T55" fmla="*/ 1283 h 2311"/>
                      <a:gd name="T56" fmla="*/ 5508 w 5714"/>
                      <a:gd name="T57" fmla="*/ 1448 h 2311"/>
                      <a:gd name="T58" fmla="*/ 5353 w 5714"/>
                      <a:gd name="T59" fmla="*/ 1602 h 2311"/>
                      <a:gd name="T60" fmla="*/ 5164 w 5714"/>
                      <a:gd name="T61" fmla="*/ 1745 h 2311"/>
                      <a:gd name="T62" fmla="*/ 4939 w 5714"/>
                      <a:gd name="T63" fmla="*/ 1877 h 2311"/>
                      <a:gd name="T64" fmla="*/ 4684 w 5714"/>
                      <a:gd name="T65" fmla="*/ 1991 h 2311"/>
                      <a:gd name="T66" fmla="*/ 4399 w 5714"/>
                      <a:gd name="T67" fmla="*/ 2092 h 2311"/>
                      <a:gd name="T68" fmla="*/ 4091 w 5714"/>
                      <a:gd name="T69" fmla="*/ 2175 h 2311"/>
                      <a:gd name="T70" fmla="*/ 3761 w 5714"/>
                      <a:gd name="T71" fmla="*/ 2240 h 2311"/>
                      <a:gd name="T72" fmla="*/ 3411 w 5714"/>
                      <a:gd name="T73" fmla="*/ 2285 h 2311"/>
                      <a:gd name="T74" fmla="*/ 3046 w 5714"/>
                      <a:gd name="T75" fmla="*/ 2308 h 2311"/>
                      <a:gd name="T76" fmla="*/ 2670 w 5714"/>
                      <a:gd name="T77" fmla="*/ 2308 h 2311"/>
                      <a:gd name="T78" fmla="*/ 2304 w 5714"/>
                      <a:gd name="T79" fmla="*/ 2285 h 2311"/>
                      <a:gd name="T80" fmla="*/ 1955 w 5714"/>
                      <a:gd name="T81" fmla="*/ 2240 h 2311"/>
                      <a:gd name="T82" fmla="*/ 1624 w 5714"/>
                      <a:gd name="T83" fmla="*/ 2175 h 2311"/>
                      <a:gd name="T84" fmla="*/ 1315 w 5714"/>
                      <a:gd name="T85" fmla="*/ 2092 h 2311"/>
                      <a:gd name="T86" fmla="*/ 1032 w 5714"/>
                      <a:gd name="T87" fmla="*/ 1991 h 2311"/>
                      <a:gd name="T88" fmla="*/ 775 w 5714"/>
                      <a:gd name="T89" fmla="*/ 1877 h 2311"/>
                      <a:gd name="T90" fmla="*/ 552 w 5714"/>
                      <a:gd name="T91" fmla="*/ 1745 h 2311"/>
                      <a:gd name="T92" fmla="*/ 361 w 5714"/>
                      <a:gd name="T93" fmla="*/ 1602 h 2311"/>
                      <a:gd name="T94" fmla="*/ 208 w 5714"/>
                      <a:gd name="T95" fmla="*/ 1448 h 2311"/>
                      <a:gd name="T96" fmla="*/ 94 w 5714"/>
                      <a:gd name="T97" fmla="*/ 1283 h 2311"/>
                      <a:gd name="T98" fmla="*/ 24 w 5714"/>
                      <a:gd name="T99" fmla="*/ 1109 h 2311"/>
                      <a:gd name="T100" fmla="*/ 0 w 5714"/>
                      <a:gd name="T101" fmla="*/ 930 h 23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311">
                        <a:moveTo>
                          <a:pt x="0" y="0"/>
                        </a:moveTo>
                        <a:lnTo>
                          <a:pt x="7" y="91"/>
                        </a:lnTo>
                        <a:lnTo>
                          <a:pt x="24" y="181"/>
                        </a:lnTo>
                        <a:lnTo>
                          <a:pt x="54" y="270"/>
                        </a:lnTo>
                        <a:lnTo>
                          <a:pt x="94" y="357"/>
                        </a:lnTo>
                        <a:lnTo>
                          <a:pt x="146" y="442"/>
                        </a:lnTo>
                        <a:lnTo>
                          <a:pt x="208" y="525"/>
                        </a:lnTo>
                        <a:lnTo>
                          <a:pt x="279" y="605"/>
                        </a:lnTo>
                        <a:lnTo>
                          <a:pt x="361" y="685"/>
                        </a:lnTo>
                        <a:lnTo>
                          <a:pt x="451" y="760"/>
                        </a:lnTo>
                        <a:lnTo>
                          <a:pt x="552" y="833"/>
                        </a:lnTo>
                        <a:lnTo>
                          <a:pt x="659" y="902"/>
                        </a:lnTo>
                        <a:lnTo>
                          <a:pt x="775" y="970"/>
                        </a:lnTo>
                        <a:lnTo>
                          <a:pt x="900" y="1032"/>
                        </a:lnTo>
                        <a:lnTo>
                          <a:pt x="1032" y="1091"/>
                        </a:lnTo>
                        <a:lnTo>
                          <a:pt x="1169" y="1147"/>
                        </a:lnTo>
                        <a:lnTo>
                          <a:pt x="1315" y="1197"/>
                        </a:lnTo>
                        <a:lnTo>
                          <a:pt x="1466" y="1244"/>
                        </a:lnTo>
                        <a:lnTo>
                          <a:pt x="1624" y="1286"/>
                        </a:lnTo>
                        <a:lnTo>
                          <a:pt x="1787" y="1322"/>
                        </a:lnTo>
                        <a:lnTo>
                          <a:pt x="1955" y="1355"/>
                        </a:lnTo>
                        <a:lnTo>
                          <a:pt x="2127" y="1382"/>
                        </a:lnTo>
                        <a:lnTo>
                          <a:pt x="2304" y="1402"/>
                        </a:lnTo>
                        <a:lnTo>
                          <a:pt x="2484" y="1418"/>
                        </a:lnTo>
                        <a:lnTo>
                          <a:pt x="2670" y="1427"/>
                        </a:lnTo>
                        <a:lnTo>
                          <a:pt x="2857" y="1430"/>
                        </a:lnTo>
                        <a:lnTo>
                          <a:pt x="3046" y="1427"/>
                        </a:lnTo>
                        <a:lnTo>
                          <a:pt x="3230" y="1418"/>
                        </a:lnTo>
                        <a:lnTo>
                          <a:pt x="3411" y="1402"/>
                        </a:lnTo>
                        <a:lnTo>
                          <a:pt x="3588" y="1382"/>
                        </a:lnTo>
                        <a:lnTo>
                          <a:pt x="3761" y="1355"/>
                        </a:lnTo>
                        <a:lnTo>
                          <a:pt x="3929" y="1322"/>
                        </a:lnTo>
                        <a:lnTo>
                          <a:pt x="4091" y="1286"/>
                        </a:lnTo>
                        <a:lnTo>
                          <a:pt x="4248" y="1244"/>
                        </a:lnTo>
                        <a:lnTo>
                          <a:pt x="4399" y="1197"/>
                        </a:lnTo>
                        <a:lnTo>
                          <a:pt x="4545" y="1147"/>
                        </a:lnTo>
                        <a:lnTo>
                          <a:pt x="4684" y="1091"/>
                        </a:lnTo>
                        <a:lnTo>
                          <a:pt x="4816" y="1032"/>
                        </a:lnTo>
                        <a:lnTo>
                          <a:pt x="4939" y="970"/>
                        </a:lnTo>
                        <a:lnTo>
                          <a:pt x="5055" y="902"/>
                        </a:lnTo>
                        <a:lnTo>
                          <a:pt x="5164" y="833"/>
                        </a:lnTo>
                        <a:lnTo>
                          <a:pt x="5263" y="760"/>
                        </a:lnTo>
                        <a:lnTo>
                          <a:pt x="5353" y="685"/>
                        </a:lnTo>
                        <a:lnTo>
                          <a:pt x="5435" y="605"/>
                        </a:lnTo>
                        <a:lnTo>
                          <a:pt x="5508" y="525"/>
                        </a:lnTo>
                        <a:lnTo>
                          <a:pt x="5569" y="442"/>
                        </a:lnTo>
                        <a:lnTo>
                          <a:pt x="5621" y="357"/>
                        </a:lnTo>
                        <a:lnTo>
                          <a:pt x="5662" y="270"/>
                        </a:lnTo>
                        <a:lnTo>
                          <a:pt x="5692" y="181"/>
                        </a:lnTo>
                        <a:lnTo>
                          <a:pt x="5709" y="91"/>
                        </a:lnTo>
                        <a:lnTo>
                          <a:pt x="5714" y="0"/>
                        </a:lnTo>
                        <a:lnTo>
                          <a:pt x="5714" y="930"/>
                        </a:lnTo>
                        <a:lnTo>
                          <a:pt x="5709" y="1020"/>
                        </a:lnTo>
                        <a:lnTo>
                          <a:pt x="5692" y="1109"/>
                        </a:lnTo>
                        <a:lnTo>
                          <a:pt x="5662" y="1197"/>
                        </a:lnTo>
                        <a:lnTo>
                          <a:pt x="5621" y="1283"/>
                        </a:lnTo>
                        <a:lnTo>
                          <a:pt x="5569" y="1366"/>
                        </a:lnTo>
                        <a:lnTo>
                          <a:pt x="5508" y="1448"/>
                        </a:lnTo>
                        <a:lnTo>
                          <a:pt x="5435" y="1526"/>
                        </a:lnTo>
                        <a:lnTo>
                          <a:pt x="5353" y="1602"/>
                        </a:lnTo>
                        <a:lnTo>
                          <a:pt x="5263" y="1675"/>
                        </a:lnTo>
                        <a:lnTo>
                          <a:pt x="5164" y="1745"/>
                        </a:lnTo>
                        <a:lnTo>
                          <a:pt x="5055" y="1812"/>
                        </a:lnTo>
                        <a:lnTo>
                          <a:pt x="4939" y="1877"/>
                        </a:lnTo>
                        <a:lnTo>
                          <a:pt x="4816" y="1936"/>
                        </a:lnTo>
                        <a:lnTo>
                          <a:pt x="4684" y="1991"/>
                        </a:lnTo>
                        <a:lnTo>
                          <a:pt x="4545" y="2045"/>
                        </a:lnTo>
                        <a:lnTo>
                          <a:pt x="4399" y="2092"/>
                        </a:lnTo>
                        <a:lnTo>
                          <a:pt x="4248" y="2137"/>
                        </a:lnTo>
                        <a:lnTo>
                          <a:pt x="4091" y="2175"/>
                        </a:lnTo>
                        <a:lnTo>
                          <a:pt x="3929" y="2210"/>
                        </a:lnTo>
                        <a:lnTo>
                          <a:pt x="3761" y="2240"/>
                        </a:lnTo>
                        <a:lnTo>
                          <a:pt x="3588" y="2266"/>
                        </a:lnTo>
                        <a:lnTo>
                          <a:pt x="3411" y="2285"/>
                        </a:lnTo>
                        <a:lnTo>
                          <a:pt x="3230" y="2299"/>
                        </a:lnTo>
                        <a:lnTo>
                          <a:pt x="3046" y="2308"/>
                        </a:lnTo>
                        <a:lnTo>
                          <a:pt x="2857" y="2311"/>
                        </a:lnTo>
                        <a:lnTo>
                          <a:pt x="2670" y="2308"/>
                        </a:lnTo>
                        <a:lnTo>
                          <a:pt x="2484" y="2299"/>
                        </a:lnTo>
                        <a:lnTo>
                          <a:pt x="2304" y="2285"/>
                        </a:lnTo>
                        <a:lnTo>
                          <a:pt x="2127" y="2266"/>
                        </a:lnTo>
                        <a:lnTo>
                          <a:pt x="1955" y="2240"/>
                        </a:lnTo>
                        <a:lnTo>
                          <a:pt x="1787" y="2210"/>
                        </a:lnTo>
                        <a:lnTo>
                          <a:pt x="1624" y="2175"/>
                        </a:lnTo>
                        <a:lnTo>
                          <a:pt x="1466" y="2137"/>
                        </a:lnTo>
                        <a:lnTo>
                          <a:pt x="1315" y="2092"/>
                        </a:lnTo>
                        <a:lnTo>
                          <a:pt x="1169" y="2045"/>
                        </a:lnTo>
                        <a:lnTo>
                          <a:pt x="1032" y="1991"/>
                        </a:lnTo>
                        <a:lnTo>
                          <a:pt x="900" y="1936"/>
                        </a:lnTo>
                        <a:lnTo>
                          <a:pt x="775" y="1877"/>
                        </a:lnTo>
                        <a:lnTo>
                          <a:pt x="659" y="1812"/>
                        </a:lnTo>
                        <a:lnTo>
                          <a:pt x="552" y="1745"/>
                        </a:lnTo>
                        <a:lnTo>
                          <a:pt x="451" y="1675"/>
                        </a:lnTo>
                        <a:lnTo>
                          <a:pt x="361" y="1602"/>
                        </a:lnTo>
                        <a:lnTo>
                          <a:pt x="279" y="1526"/>
                        </a:lnTo>
                        <a:lnTo>
                          <a:pt x="208" y="1448"/>
                        </a:lnTo>
                        <a:lnTo>
                          <a:pt x="146" y="1366"/>
                        </a:lnTo>
                        <a:lnTo>
                          <a:pt x="94" y="1283"/>
                        </a:lnTo>
                        <a:lnTo>
                          <a:pt x="54" y="1197"/>
                        </a:lnTo>
                        <a:lnTo>
                          <a:pt x="24" y="1109"/>
                        </a:lnTo>
                        <a:lnTo>
                          <a:pt x="7" y="1020"/>
                        </a:lnTo>
                        <a:lnTo>
                          <a:pt x="0" y="9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solidFill>
                      <a:schemeClr val="accent1">
                        <a:lumMod val="75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21" name="Freeform 16"/>
                  <p:cNvSpPr>
                    <a:spLocks/>
                  </p:cNvSpPr>
                  <p:nvPr/>
                </p:nvSpPr>
                <p:spPr bwMode="auto">
                  <a:xfrm>
                    <a:off x="3759200" y="5773738"/>
                    <a:ext cx="349250" cy="1725613"/>
                  </a:xfrm>
                  <a:custGeom>
                    <a:avLst/>
                    <a:gdLst>
                      <a:gd name="T0" fmla="*/ 0 w 220"/>
                      <a:gd name="T1" fmla="*/ 0 h 1087"/>
                      <a:gd name="T2" fmla="*/ 67 w 220"/>
                      <a:gd name="T3" fmla="*/ 60 h 1087"/>
                      <a:gd name="T4" fmla="*/ 140 w 220"/>
                      <a:gd name="T5" fmla="*/ 118 h 1087"/>
                      <a:gd name="T6" fmla="*/ 220 w 220"/>
                      <a:gd name="T7" fmla="*/ 175 h 1087"/>
                      <a:gd name="T8" fmla="*/ 220 w 220"/>
                      <a:gd name="T9" fmla="*/ 1087 h 1087"/>
                      <a:gd name="T10" fmla="*/ 140 w 220"/>
                      <a:gd name="T11" fmla="*/ 1033 h 1087"/>
                      <a:gd name="T12" fmla="*/ 67 w 220"/>
                      <a:gd name="T13" fmla="*/ 976 h 1087"/>
                      <a:gd name="T14" fmla="*/ 0 w 220"/>
                      <a:gd name="T15" fmla="*/ 919 h 1087"/>
                      <a:gd name="T16" fmla="*/ 0 w 220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20" h="1087">
                        <a:moveTo>
                          <a:pt x="0" y="0"/>
                        </a:moveTo>
                        <a:lnTo>
                          <a:pt x="67" y="60"/>
                        </a:lnTo>
                        <a:lnTo>
                          <a:pt x="140" y="118"/>
                        </a:lnTo>
                        <a:lnTo>
                          <a:pt x="220" y="175"/>
                        </a:lnTo>
                        <a:lnTo>
                          <a:pt x="220" y="1087"/>
                        </a:lnTo>
                        <a:lnTo>
                          <a:pt x="140" y="1033"/>
                        </a:lnTo>
                        <a:lnTo>
                          <a:pt x="67" y="976"/>
                        </a:lnTo>
                        <a:lnTo>
                          <a:pt x="0" y="9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22" name="Freeform 17"/>
                  <p:cNvSpPr>
                    <a:spLocks/>
                  </p:cNvSpPr>
                  <p:nvPr/>
                </p:nvSpPr>
                <p:spPr bwMode="auto">
                  <a:xfrm>
                    <a:off x="11436350" y="5773738"/>
                    <a:ext cx="347663" cy="1725613"/>
                  </a:xfrm>
                  <a:custGeom>
                    <a:avLst/>
                    <a:gdLst>
                      <a:gd name="T0" fmla="*/ 219 w 219"/>
                      <a:gd name="T1" fmla="*/ 0 h 1087"/>
                      <a:gd name="T2" fmla="*/ 219 w 219"/>
                      <a:gd name="T3" fmla="*/ 919 h 1087"/>
                      <a:gd name="T4" fmla="*/ 151 w 219"/>
                      <a:gd name="T5" fmla="*/ 976 h 1087"/>
                      <a:gd name="T6" fmla="*/ 78 w 219"/>
                      <a:gd name="T7" fmla="*/ 1033 h 1087"/>
                      <a:gd name="T8" fmla="*/ 0 w 219"/>
                      <a:gd name="T9" fmla="*/ 1087 h 1087"/>
                      <a:gd name="T10" fmla="*/ 0 w 219"/>
                      <a:gd name="T11" fmla="*/ 175 h 1087"/>
                      <a:gd name="T12" fmla="*/ 78 w 219"/>
                      <a:gd name="T13" fmla="*/ 118 h 1087"/>
                      <a:gd name="T14" fmla="*/ 151 w 219"/>
                      <a:gd name="T15" fmla="*/ 60 h 1087"/>
                      <a:gd name="T16" fmla="*/ 219 w 219"/>
                      <a:gd name="T17" fmla="*/ 0 h 10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19" h="1087">
                        <a:moveTo>
                          <a:pt x="219" y="0"/>
                        </a:moveTo>
                        <a:lnTo>
                          <a:pt x="219" y="919"/>
                        </a:lnTo>
                        <a:lnTo>
                          <a:pt x="151" y="976"/>
                        </a:lnTo>
                        <a:lnTo>
                          <a:pt x="78" y="1033"/>
                        </a:lnTo>
                        <a:lnTo>
                          <a:pt x="0" y="1087"/>
                        </a:lnTo>
                        <a:lnTo>
                          <a:pt x="0" y="175"/>
                        </a:lnTo>
                        <a:lnTo>
                          <a:pt x="78" y="118"/>
                        </a:lnTo>
                        <a:lnTo>
                          <a:pt x="151" y="60"/>
                        </a:lnTo>
                        <a:lnTo>
                          <a:pt x="21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23" name="Freeform 18"/>
                  <p:cNvSpPr>
                    <a:spLocks/>
                  </p:cNvSpPr>
                  <p:nvPr/>
                </p:nvSpPr>
                <p:spPr bwMode="auto">
                  <a:xfrm>
                    <a:off x="4457700" y="6267450"/>
                    <a:ext cx="347663" cy="1598613"/>
                  </a:xfrm>
                  <a:custGeom>
                    <a:avLst/>
                    <a:gdLst>
                      <a:gd name="T0" fmla="*/ 0 w 219"/>
                      <a:gd name="T1" fmla="*/ 0 h 1007"/>
                      <a:gd name="T2" fmla="*/ 106 w 219"/>
                      <a:gd name="T3" fmla="*/ 53 h 1007"/>
                      <a:gd name="T4" fmla="*/ 219 w 219"/>
                      <a:gd name="T5" fmla="*/ 106 h 1007"/>
                      <a:gd name="T6" fmla="*/ 219 w 219"/>
                      <a:gd name="T7" fmla="*/ 1007 h 1007"/>
                      <a:gd name="T8" fmla="*/ 106 w 219"/>
                      <a:gd name="T9" fmla="*/ 959 h 1007"/>
                      <a:gd name="T10" fmla="*/ 0 w 219"/>
                      <a:gd name="T11" fmla="*/ 905 h 1007"/>
                      <a:gd name="T12" fmla="*/ 0 w 219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1007">
                        <a:moveTo>
                          <a:pt x="0" y="0"/>
                        </a:moveTo>
                        <a:lnTo>
                          <a:pt x="106" y="53"/>
                        </a:lnTo>
                        <a:lnTo>
                          <a:pt x="219" y="106"/>
                        </a:lnTo>
                        <a:lnTo>
                          <a:pt x="219" y="1007"/>
                        </a:lnTo>
                        <a:lnTo>
                          <a:pt x="106" y="959"/>
                        </a:lnTo>
                        <a:lnTo>
                          <a:pt x="0" y="90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24" name="Freeform 19"/>
                  <p:cNvSpPr>
                    <a:spLocks/>
                  </p:cNvSpPr>
                  <p:nvPr/>
                </p:nvSpPr>
                <p:spPr bwMode="auto">
                  <a:xfrm>
                    <a:off x="10737850" y="6267450"/>
                    <a:ext cx="349250" cy="1598613"/>
                  </a:xfrm>
                  <a:custGeom>
                    <a:avLst/>
                    <a:gdLst>
                      <a:gd name="T0" fmla="*/ 220 w 220"/>
                      <a:gd name="T1" fmla="*/ 0 h 1007"/>
                      <a:gd name="T2" fmla="*/ 220 w 220"/>
                      <a:gd name="T3" fmla="*/ 905 h 1007"/>
                      <a:gd name="T4" fmla="*/ 112 w 220"/>
                      <a:gd name="T5" fmla="*/ 959 h 1007"/>
                      <a:gd name="T6" fmla="*/ 0 w 220"/>
                      <a:gd name="T7" fmla="*/ 1007 h 1007"/>
                      <a:gd name="T8" fmla="*/ 0 w 220"/>
                      <a:gd name="T9" fmla="*/ 106 h 1007"/>
                      <a:gd name="T10" fmla="*/ 112 w 220"/>
                      <a:gd name="T11" fmla="*/ 53 h 1007"/>
                      <a:gd name="T12" fmla="*/ 220 w 220"/>
                      <a:gd name="T13" fmla="*/ 0 h 10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1007">
                        <a:moveTo>
                          <a:pt x="220" y="0"/>
                        </a:moveTo>
                        <a:lnTo>
                          <a:pt x="220" y="905"/>
                        </a:lnTo>
                        <a:lnTo>
                          <a:pt x="112" y="959"/>
                        </a:lnTo>
                        <a:lnTo>
                          <a:pt x="0" y="1007"/>
                        </a:lnTo>
                        <a:lnTo>
                          <a:pt x="0" y="106"/>
                        </a:lnTo>
                        <a:lnTo>
                          <a:pt x="112" y="5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25" name="Freeform 20"/>
                  <p:cNvSpPr>
                    <a:spLocks/>
                  </p:cNvSpPr>
                  <p:nvPr/>
                </p:nvSpPr>
                <p:spPr bwMode="auto">
                  <a:xfrm>
                    <a:off x="5154613" y="6575425"/>
                    <a:ext cx="347663" cy="1530350"/>
                  </a:xfrm>
                  <a:custGeom>
                    <a:avLst/>
                    <a:gdLst>
                      <a:gd name="T0" fmla="*/ 0 w 219"/>
                      <a:gd name="T1" fmla="*/ 0 h 964"/>
                      <a:gd name="T2" fmla="*/ 108 w 219"/>
                      <a:gd name="T3" fmla="*/ 37 h 964"/>
                      <a:gd name="T4" fmla="*/ 219 w 219"/>
                      <a:gd name="T5" fmla="*/ 71 h 964"/>
                      <a:gd name="T6" fmla="*/ 219 w 219"/>
                      <a:gd name="T7" fmla="*/ 964 h 964"/>
                      <a:gd name="T8" fmla="*/ 108 w 219"/>
                      <a:gd name="T9" fmla="*/ 931 h 964"/>
                      <a:gd name="T10" fmla="*/ 0 w 219"/>
                      <a:gd name="T11" fmla="*/ 897 h 964"/>
                      <a:gd name="T12" fmla="*/ 0 w 219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64">
                        <a:moveTo>
                          <a:pt x="0" y="0"/>
                        </a:moveTo>
                        <a:lnTo>
                          <a:pt x="108" y="37"/>
                        </a:lnTo>
                        <a:lnTo>
                          <a:pt x="219" y="71"/>
                        </a:lnTo>
                        <a:lnTo>
                          <a:pt x="219" y="964"/>
                        </a:lnTo>
                        <a:lnTo>
                          <a:pt x="108" y="931"/>
                        </a:lnTo>
                        <a:lnTo>
                          <a:pt x="0" y="89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26" name="Freeform 21"/>
                  <p:cNvSpPr>
                    <a:spLocks/>
                  </p:cNvSpPr>
                  <p:nvPr/>
                </p:nvSpPr>
                <p:spPr bwMode="auto">
                  <a:xfrm>
                    <a:off x="10040938" y="6575425"/>
                    <a:ext cx="346075" cy="1530350"/>
                  </a:xfrm>
                  <a:custGeom>
                    <a:avLst/>
                    <a:gdLst>
                      <a:gd name="T0" fmla="*/ 218 w 218"/>
                      <a:gd name="T1" fmla="*/ 0 h 964"/>
                      <a:gd name="T2" fmla="*/ 218 w 218"/>
                      <a:gd name="T3" fmla="*/ 897 h 964"/>
                      <a:gd name="T4" fmla="*/ 111 w 218"/>
                      <a:gd name="T5" fmla="*/ 931 h 964"/>
                      <a:gd name="T6" fmla="*/ 0 w 218"/>
                      <a:gd name="T7" fmla="*/ 964 h 964"/>
                      <a:gd name="T8" fmla="*/ 0 w 218"/>
                      <a:gd name="T9" fmla="*/ 71 h 964"/>
                      <a:gd name="T10" fmla="*/ 111 w 218"/>
                      <a:gd name="T11" fmla="*/ 37 h 964"/>
                      <a:gd name="T12" fmla="*/ 218 w 218"/>
                      <a:gd name="T13" fmla="*/ 0 h 9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8" h="964">
                        <a:moveTo>
                          <a:pt x="218" y="0"/>
                        </a:moveTo>
                        <a:lnTo>
                          <a:pt x="218" y="897"/>
                        </a:lnTo>
                        <a:lnTo>
                          <a:pt x="111" y="931"/>
                        </a:lnTo>
                        <a:lnTo>
                          <a:pt x="0" y="964"/>
                        </a:lnTo>
                        <a:lnTo>
                          <a:pt x="0" y="71"/>
                        </a:lnTo>
                        <a:lnTo>
                          <a:pt x="111" y="37"/>
                        </a:lnTo>
                        <a:lnTo>
                          <a:pt x="2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27" name="Freeform 22"/>
                  <p:cNvSpPr>
                    <a:spLocks/>
                  </p:cNvSpPr>
                  <p:nvPr/>
                </p:nvSpPr>
                <p:spPr bwMode="auto">
                  <a:xfrm>
                    <a:off x="6027738" y="6823075"/>
                    <a:ext cx="347663" cy="1470025"/>
                  </a:xfrm>
                  <a:custGeom>
                    <a:avLst/>
                    <a:gdLst>
                      <a:gd name="T0" fmla="*/ 0 w 219"/>
                      <a:gd name="T1" fmla="*/ 0 h 926"/>
                      <a:gd name="T2" fmla="*/ 108 w 219"/>
                      <a:gd name="T3" fmla="*/ 23 h 926"/>
                      <a:gd name="T4" fmla="*/ 219 w 219"/>
                      <a:gd name="T5" fmla="*/ 42 h 926"/>
                      <a:gd name="T6" fmla="*/ 219 w 219"/>
                      <a:gd name="T7" fmla="*/ 926 h 926"/>
                      <a:gd name="T8" fmla="*/ 108 w 219"/>
                      <a:gd name="T9" fmla="*/ 909 h 926"/>
                      <a:gd name="T10" fmla="*/ 0 w 219"/>
                      <a:gd name="T11" fmla="*/ 888 h 926"/>
                      <a:gd name="T12" fmla="*/ 0 w 219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926">
                        <a:moveTo>
                          <a:pt x="0" y="0"/>
                        </a:moveTo>
                        <a:lnTo>
                          <a:pt x="108" y="23"/>
                        </a:lnTo>
                        <a:lnTo>
                          <a:pt x="219" y="42"/>
                        </a:lnTo>
                        <a:lnTo>
                          <a:pt x="219" y="926"/>
                        </a:lnTo>
                        <a:lnTo>
                          <a:pt x="108" y="909"/>
                        </a:lnTo>
                        <a:lnTo>
                          <a:pt x="0" y="88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28" name="Freeform 23"/>
                  <p:cNvSpPr>
                    <a:spLocks/>
                  </p:cNvSpPr>
                  <p:nvPr/>
                </p:nvSpPr>
                <p:spPr bwMode="auto">
                  <a:xfrm>
                    <a:off x="9167813" y="6823075"/>
                    <a:ext cx="349250" cy="1470025"/>
                  </a:xfrm>
                  <a:custGeom>
                    <a:avLst/>
                    <a:gdLst>
                      <a:gd name="T0" fmla="*/ 220 w 220"/>
                      <a:gd name="T1" fmla="*/ 0 h 926"/>
                      <a:gd name="T2" fmla="*/ 220 w 220"/>
                      <a:gd name="T3" fmla="*/ 888 h 926"/>
                      <a:gd name="T4" fmla="*/ 111 w 220"/>
                      <a:gd name="T5" fmla="*/ 909 h 926"/>
                      <a:gd name="T6" fmla="*/ 0 w 220"/>
                      <a:gd name="T7" fmla="*/ 926 h 926"/>
                      <a:gd name="T8" fmla="*/ 0 w 220"/>
                      <a:gd name="T9" fmla="*/ 42 h 926"/>
                      <a:gd name="T10" fmla="*/ 111 w 220"/>
                      <a:gd name="T11" fmla="*/ 23 h 926"/>
                      <a:gd name="T12" fmla="*/ 220 w 220"/>
                      <a:gd name="T13" fmla="*/ 0 h 9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0" h="926">
                        <a:moveTo>
                          <a:pt x="220" y="0"/>
                        </a:moveTo>
                        <a:lnTo>
                          <a:pt x="220" y="888"/>
                        </a:lnTo>
                        <a:lnTo>
                          <a:pt x="111" y="909"/>
                        </a:lnTo>
                        <a:lnTo>
                          <a:pt x="0" y="926"/>
                        </a:lnTo>
                        <a:lnTo>
                          <a:pt x="0" y="42"/>
                        </a:lnTo>
                        <a:lnTo>
                          <a:pt x="111" y="23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29" name="Freeform 24"/>
                  <p:cNvSpPr>
                    <a:spLocks/>
                  </p:cNvSpPr>
                  <p:nvPr/>
                </p:nvSpPr>
                <p:spPr bwMode="auto">
                  <a:xfrm>
                    <a:off x="7073900" y="6975475"/>
                    <a:ext cx="347663" cy="1417638"/>
                  </a:xfrm>
                  <a:custGeom>
                    <a:avLst/>
                    <a:gdLst>
                      <a:gd name="T0" fmla="*/ 0 w 219"/>
                      <a:gd name="T1" fmla="*/ 0 h 893"/>
                      <a:gd name="T2" fmla="*/ 110 w 219"/>
                      <a:gd name="T3" fmla="*/ 7 h 893"/>
                      <a:gd name="T4" fmla="*/ 219 w 219"/>
                      <a:gd name="T5" fmla="*/ 12 h 893"/>
                      <a:gd name="T6" fmla="*/ 219 w 219"/>
                      <a:gd name="T7" fmla="*/ 893 h 893"/>
                      <a:gd name="T8" fmla="*/ 110 w 219"/>
                      <a:gd name="T9" fmla="*/ 890 h 893"/>
                      <a:gd name="T10" fmla="*/ 0 w 219"/>
                      <a:gd name="T11" fmla="*/ 881 h 893"/>
                      <a:gd name="T12" fmla="*/ 0 w 219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9" h="893">
                        <a:moveTo>
                          <a:pt x="0" y="0"/>
                        </a:moveTo>
                        <a:lnTo>
                          <a:pt x="110" y="7"/>
                        </a:lnTo>
                        <a:lnTo>
                          <a:pt x="219" y="12"/>
                        </a:lnTo>
                        <a:lnTo>
                          <a:pt x="219" y="893"/>
                        </a:lnTo>
                        <a:lnTo>
                          <a:pt x="110" y="890"/>
                        </a:lnTo>
                        <a:lnTo>
                          <a:pt x="0" y="88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30" name="Freeform 25"/>
                  <p:cNvSpPr>
                    <a:spLocks/>
                  </p:cNvSpPr>
                  <p:nvPr/>
                </p:nvSpPr>
                <p:spPr bwMode="auto">
                  <a:xfrm>
                    <a:off x="8120063" y="6975475"/>
                    <a:ext cx="350838" cy="1417638"/>
                  </a:xfrm>
                  <a:custGeom>
                    <a:avLst/>
                    <a:gdLst>
                      <a:gd name="T0" fmla="*/ 221 w 221"/>
                      <a:gd name="T1" fmla="*/ 0 h 893"/>
                      <a:gd name="T2" fmla="*/ 221 w 221"/>
                      <a:gd name="T3" fmla="*/ 881 h 893"/>
                      <a:gd name="T4" fmla="*/ 110 w 221"/>
                      <a:gd name="T5" fmla="*/ 890 h 893"/>
                      <a:gd name="T6" fmla="*/ 0 w 221"/>
                      <a:gd name="T7" fmla="*/ 893 h 893"/>
                      <a:gd name="T8" fmla="*/ 0 w 221"/>
                      <a:gd name="T9" fmla="*/ 12 h 893"/>
                      <a:gd name="T10" fmla="*/ 110 w 221"/>
                      <a:gd name="T11" fmla="*/ 7 h 893"/>
                      <a:gd name="T12" fmla="*/ 221 w 221"/>
                      <a:gd name="T13" fmla="*/ 0 h 8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1" h="893">
                        <a:moveTo>
                          <a:pt x="221" y="0"/>
                        </a:moveTo>
                        <a:lnTo>
                          <a:pt x="221" y="881"/>
                        </a:lnTo>
                        <a:lnTo>
                          <a:pt x="110" y="890"/>
                        </a:lnTo>
                        <a:lnTo>
                          <a:pt x="0" y="893"/>
                        </a:lnTo>
                        <a:lnTo>
                          <a:pt x="0" y="12"/>
                        </a:lnTo>
                        <a:lnTo>
                          <a:pt x="110" y="7"/>
                        </a:lnTo>
                        <a:lnTo>
                          <a:pt x="221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  <a:alpha val="3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516" name="Group 515"/>
                <p:cNvGrpSpPr/>
                <p:nvPr/>
              </p:nvGrpSpPr>
              <p:grpSpPr>
                <a:xfrm>
                  <a:off x="6338645" y="2741246"/>
                  <a:ext cx="9070975" cy="4368800"/>
                  <a:chOff x="3235325" y="2628900"/>
                  <a:chExt cx="9070975" cy="4368800"/>
                </a:xfrm>
              </p:grpSpPr>
              <p:sp>
                <p:nvSpPr>
                  <p:cNvPr id="517" name="Freeform 26"/>
                  <p:cNvSpPr>
                    <a:spLocks/>
                  </p:cNvSpPr>
                  <p:nvPr/>
                </p:nvSpPr>
                <p:spPr bwMode="auto">
                  <a:xfrm>
                    <a:off x="3235325" y="2628900"/>
                    <a:ext cx="9070975" cy="4368800"/>
                  </a:xfrm>
                  <a:custGeom>
                    <a:avLst/>
                    <a:gdLst>
                      <a:gd name="T0" fmla="*/ 3038 w 5714"/>
                      <a:gd name="T1" fmla="*/ 2 h 2752"/>
                      <a:gd name="T2" fmla="*/ 3390 w 5714"/>
                      <a:gd name="T3" fmla="*/ 21 h 2752"/>
                      <a:gd name="T4" fmla="*/ 3728 w 5714"/>
                      <a:gd name="T5" fmla="*/ 59 h 2752"/>
                      <a:gd name="T6" fmla="*/ 4047 w 5714"/>
                      <a:gd name="T7" fmla="*/ 115 h 2752"/>
                      <a:gd name="T8" fmla="*/ 4349 w 5714"/>
                      <a:gd name="T9" fmla="*/ 186 h 2752"/>
                      <a:gd name="T10" fmla="*/ 4627 w 5714"/>
                      <a:gd name="T11" fmla="*/ 273 h 2752"/>
                      <a:gd name="T12" fmla="*/ 4878 w 5714"/>
                      <a:gd name="T13" fmla="*/ 374 h 2752"/>
                      <a:gd name="T14" fmla="*/ 5102 w 5714"/>
                      <a:gd name="T15" fmla="*/ 488 h 2752"/>
                      <a:gd name="T16" fmla="*/ 5296 w 5714"/>
                      <a:gd name="T17" fmla="*/ 617 h 2752"/>
                      <a:gd name="T18" fmla="*/ 5456 w 5714"/>
                      <a:gd name="T19" fmla="*/ 756 h 2752"/>
                      <a:gd name="T20" fmla="*/ 5581 w 5714"/>
                      <a:gd name="T21" fmla="*/ 905 h 2752"/>
                      <a:gd name="T22" fmla="*/ 5666 w 5714"/>
                      <a:gd name="T23" fmla="*/ 1065 h 2752"/>
                      <a:gd name="T24" fmla="*/ 5709 w 5714"/>
                      <a:gd name="T25" fmla="*/ 1233 h 2752"/>
                      <a:gd name="T26" fmla="*/ 5709 w 5714"/>
                      <a:gd name="T27" fmla="*/ 1412 h 2752"/>
                      <a:gd name="T28" fmla="*/ 5662 w 5714"/>
                      <a:gd name="T29" fmla="*/ 1590 h 2752"/>
                      <a:gd name="T30" fmla="*/ 5569 w 5714"/>
                      <a:gd name="T31" fmla="*/ 1762 h 2752"/>
                      <a:gd name="T32" fmla="*/ 5435 w 5714"/>
                      <a:gd name="T33" fmla="*/ 1927 h 2752"/>
                      <a:gd name="T34" fmla="*/ 5263 w 5714"/>
                      <a:gd name="T35" fmla="*/ 2081 h 2752"/>
                      <a:gd name="T36" fmla="*/ 5055 w 5714"/>
                      <a:gd name="T37" fmla="*/ 2224 h 2752"/>
                      <a:gd name="T38" fmla="*/ 4816 w 5714"/>
                      <a:gd name="T39" fmla="*/ 2352 h 2752"/>
                      <a:gd name="T40" fmla="*/ 4545 w 5714"/>
                      <a:gd name="T41" fmla="*/ 2467 h 2752"/>
                      <a:gd name="T42" fmla="*/ 4248 w 5714"/>
                      <a:gd name="T43" fmla="*/ 2564 h 2752"/>
                      <a:gd name="T44" fmla="*/ 3929 w 5714"/>
                      <a:gd name="T45" fmla="*/ 2644 h 2752"/>
                      <a:gd name="T46" fmla="*/ 3588 w 5714"/>
                      <a:gd name="T47" fmla="*/ 2702 h 2752"/>
                      <a:gd name="T48" fmla="*/ 3230 w 5714"/>
                      <a:gd name="T49" fmla="*/ 2738 h 2752"/>
                      <a:gd name="T50" fmla="*/ 2857 w 5714"/>
                      <a:gd name="T51" fmla="*/ 2752 h 2752"/>
                      <a:gd name="T52" fmla="*/ 2484 w 5714"/>
                      <a:gd name="T53" fmla="*/ 2738 h 2752"/>
                      <a:gd name="T54" fmla="*/ 2127 w 5714"/>
                      <a:gd name="T55" fmla="*/ 2702 h 2752"/>
                      <a:gd name="T56" fmla="*/ 1787 w 5714"/>
                      <a:gd name="T57" fmla="*/ 2644 h 2752"/>
                      <a:gd name="T58" fmla="*/ 1466 w 5714"/>
                      <a:gd name="T59" fmla="*/ 2564 h 2752"/>
                      <a:gd name="T60" fmla="*/ 1169 w 5714"/>
                      <a:gd name="T61" fmla="*/ 2467 h 2752"/>
                      <a:gd name="T62" fmla="*/ 900 w 5714"/>
                      <a:gd name="T63" fmla="*/ 2352 h 2752"/>
                      <a:gd name="T64" fmla="*/ 659 w 5714"/>
                      <a:gd name="T65" fmla="*/ 2224 h 2752"/>
                      <a:gd name="T66" fmla="*/ 451 w 5714"/>
                      <a:gd name="T67" fmla="*/ 2081 h 2752"/>
                      <a:gd name="T68" fmla="*/ 279 w 5714"/>
                      <a:gd name="T69" fmla="*/ 1927 h 2752"/>
                      <a:gd name="T70" fmla="*/ 146 w 5714"/>
                      <a:gd name="T71" fmla="*/ 1762 h 2752"/>
                      <a:gd name="T72" fmla="*/ 54 w 5714"/>
                      <a:gd name="T73" fmla="*/ 1590 h 2752"/>
                      <a:gd name="T74" fmla="*/ 7 w 5714"/>
                      <a:gd name="T75" fmla="*/ 1412 h 2752"/>
                      <a:gd name="T76" fmla="*/ 5 w 5714"/>
                      <a:gd name="T77" fmla="*/ 1233 h 2752"/>
                      <a:gd name="T78" fmla="*/ 50 w 5714"/>
                      <a:gd name="T79" fmla="*/ 1065 h 2752"/>
                      <a:gd name="T80" fmla="*/ 135 w 5714"/>
                      <a:gd name="T81" fmla="*/ 905 h 2752"/>
                      <a:gd name="T82" fmla="*/ 258 w 5714"/>
                      <a:gd name="T83" fmla="*/ 756 h 2752"/>
                      <a:gd name="T84" fmla="*/ 420 w 5714"/>
                      <a:gd name="T85" fmla="*/ 617 h 2752"/>
                      <a:gd name="T86" fmla="*/ 612 w 5714"/>
                      <a:gd name="T87" fmla="*/ 488 h 2752"/>
                      <a:gd name="T88" fmla="*/ 836 w 5714"/>
                      <a:gd name="T89" fmla="*/ 374 h 2752"/>
                      <a:gd name="T90" fmla="*/ 1089 w 5714"/>
                      <a:gd name="T91" fmla="*/ 273 h 2752"/>
                      <a:gd name="T92" fmla="*/ 1367 w 5714"/>
                      <a:gd name="T93" fmla="*/ 186 h 2752"/>
                      <a:gd name="T94" fmla="*/ 1667 w 5714"/>
                      <a:gd name="T95" fmla="*/ 115 h 2752"/>
                      <a:gd name="T96" fmla="*/ 1986 w 5714"/>
                      <a:gd name="T97" fmla="*/ 59 h 2752"/>
                      <a:gd name="T98" fmla="*/ 2325 w 5714"/>
                      <a:gd name="T99" fmla="*/ 21 h 2752"/>
                      <a:gd name="T100" fmla="*/ 2677 w 5714"/>
                      <a:gd name="T101" fmla="*/ 2 h 2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714" h="2752">
                        <a:moveTo>
                          <a:pt x="2857" y="0"/>
                        </a:moveTo>
                        <a:lnTo>
                          <a:pt x="3038" y="2"/>
                        </a:lnTo>
                        <a:lnTo>
                          <a:pt x="3216" y="9"/>
                        </a:lnTo>
                        <a:lnTo>
                          <a:pt x="3390" y="21"/>
                        </a:lnTo>
                        <a:lnTo>
                          <a:pt x="3561" y="38"/>
                        </a:lnTo>
                        <a:lnTo>
                          <a:pt x="3728" y="59"/>
                        </a:lnTo>
                        <a:lnTo>
                          <a:pt x="3891" y="85"/>
                        </a:lnTo>
                        <a:lnTo>
                          <a:pt x="4047" y="115"/>
                        </a:lnTo>
                        <a:lnTo>
                          <a:pt x="4202" y="148"/>
                        </a:lnTo>
                        <a:lnTo>
                          <a:pt x="4349" y="186"/>
                        </a:lnTo>
                        <a:lnTo>
                          <a:pt x="4490" y="228"/>
                        </a:lnTo>
                        <a:lnTo>
                          <a:pt x="4627" y="273"/>
                        </a:lnTo>
                        <a:lnTo>
                          <a:pt x="4755" y="321"/>
                        </a:lnTo>
                        <a:lnTo>
                          <a:pt x="4878" y="374"/>
                        </a:lnTo>
                        <a:lnTo>
                          <a:pt x="4994" y="429"/>
                        </a:lnTo>
                        <a:lnTo>
                          <a:pt x="5102" y="488"/>
                        </a:lnTo>
                        <a:lnTo>
                          <a:pt x="5203" y="551"/>
                        </a:lnTo>
                        <a:lnTo>
                          <a:pt x="5296" y="617"/>
                        </a:lnTo>
                        <a:lnTo>
                          <a:pt x="5380" y="685"/>
                        </a:lnTo>
                        <a:lnTo>
                          <a:pt x="5456" y="756"/>
                        </a:lnTo>
                        <a:lnTo>
                          <a:pt x="5524" y="829"/>
                        </a:lnTo>
                        <a:lnTo>
                          <a:pt x="5581" y="905"/>
                        </a:lnTo>
                        <a:lnTo>
                          <a:pt x="5628" y="985"/>
                        </a:lnTo>
                        <a:lnTo>
                          <a:pt x="5666" y="1065"/>
                        </a:lnTo>
                        <a:lnTo>
                          <a:pt x="5694" y="1148"/>
                        </a:lnTo>
                        <a:lnTo>
                          <a:pt x="5709" y="1233"/>
                        </a:lnTo>
                        <a:lnTo>
                          <a:pt x="5714" y="1320"/>
                        </a:lnTo>
                        <a:lnTo>
                          <a:pt x="5709" y="1412"/>
                        </a:lnTo>
                        <a:lnTo>
                          <a:pt x="5692" y="1501"/>
                        </a:lnTo>
                        <a:lnTo>
                          <a:pt x="5662" y="1590"/>
                        </a:lnTo>
                        <a:lnTo>
                          <a:pt x="5621" y="1677"/>
                        </a:lnTo>
                        <a:lnTo>
                          <a:pt x="5569" y="1762"/>
                        </a:lnTo>
                        <a:lnTo>
                          <a:pt x="5508" y="1845"/>
                        </a:lnTo>
                        <a:lnTo>
                          <a:pt x="5435" y="1927"/>
                        </a:lnTo>
                        <a:lnTo>
                          <a:pt x="5353" y="2005"/>
                        </a:lnTo>
                        <a:lnTo>
                          <a:pt x="5263" y="2081"/>
                        </a:lnTo>
                        <a:lnTo>
                          <a:pt x="5164" y="2154"/>
                        </a:lnTo>
                        <a:lnTo>
                          <a:pt x="5055" y="2224"/>
                        </a:lnTo>
                        <a:lnTo>
                          <a:pt x="4939" y="2290"/>
                        </a:lnTo>
                        <a:lnTo>
                          <a:pt x="4816" y="2352"/>
                        </a:lnTo>
                        <a:lnTo>
                          <a:pt x="4684" y="2411"/>
                        </a:lnTo>
                        <a:lnTo>
                          <a:pt x="4545" y="2467"/>
                        </a:lnTo>
                        <a:lnTo>
                          <a:pt x="4399" y="2517"/>
                        </a:lnTo>
                        <a:lnTo>
                          <a:pt x="4248" y="2564"/>
                        </a:lnTo>
                        <a:lnTo>
                          <a:pt x="4091" y="2606"/>
                        </a:lnTo>
                        <a:lnTo>
                          <a:pt x="3929" y="2644"/>
                        </a:lnTo>
                        <a:lnTo>
                          <a:pt x="3761" y="2675"/>
                        </a:lnTo>
                        <a:lnTo>
                          <a:pt x="3588" y="2702"/>
                        </a:lnTo>
                        <a:lnTo>
                          <a:pt x="3411" y="2724"/>
                        </a:lnTo>
                        <a:lnTo>
                          <a:pt x="3230" y="2738"/>
                        </a:lnTo>
                        <a:lnTo>
                          <a:pt x="3046" y="2748"/>
                        </a:lnTo>
                        <a:lnTo>
                          <a:pt x="2857" y="2752"/>
                        </a:lnTo>
                        <a:lnTo>
                          <a:pt x="2670" y="2748"/>
                        </a:lnTo>
                        <a:lnTo>
                          <a:pt x="2484" y="2738"/>
                        </a:lnTo>
                        <a:lnTo>
                          <a:pt x="2304" y="2724"/>
                        </a:lnTo>
                        <a:lnTo>
                          <a:pt x="2127" y="2702"/>
                        </a:lnTo>
                        <a:lnTo>
                          <a:pt x="1955" y="2675"/>
                        </a:lnTo>
                        <a:lnTo>
                          <a:pt x="1787" y="2644"/>
                        </a:lnTo>
                        <a:lnTo>
                          <a:pt x="1624" y="2606"/>
                        </a:lnTo>
                        <a:lnTo>
                          <a:pt x="1466" y="2564"/>
                        </a:lnTo>
                        <a:lnTo>
                          <a:pt x="1315" y="2517"/>
                        </a:lnTo>
                        <a:lnTo>
                          <a:pt x="1169" y="2467"/>
                        </a:lnTo>
                        <a:lnTo>
                          <a:pt x="1032" y="2411"/>
                        </a:lnTo>
                        <a:lnTo>
                          <a:pt x="900" y="2352"/>
                        </a:lnTo>
                        <a:lnTo>
                          <a:pt x="775" y="2290"/>
                        </a:lnTo>
                        <a:lnTo>
                          <a:pt x="659" y="2224"/>
                        </a:lnTo>
                        <a:lnTo>
                          <a:pt x="552" y="2154"/>
                        </a:lnTo>
                        <a:lnTo>
                          <a:pt x="451" y="2081"/>
                        </a:lnTo>
                        <a:lnTo>
                          <a:pt x="361" y="2005"/>
                        </a:lnTo>
                        <a:lnTo>
                          <a:pt x="279" y="1927"/>
                        </a:lnTo>
                        <a:lnTo>
                          <a:pt x="208" y="1845"/>
                        </a:lnTo>
                        <a:lnTo>
                          <a:pt x="146" y="1762"/>
                        </a:lnTo>
                        <a:lnTo>
                          <a:pt x="94" y="1677"/>
                        </a:lnTo>
                        <a:lnTo>
                          <a:pt x="54" y="1590"/>
                        </a:lnTo>
                        <a:lnTo>
                          <a:pt x="24" y="1501"/>
                        </a:lnTo>
                        <a:lnTo>
                          <a:pt x="7" y="1412"/>
                        </a:lnTo>
                        <a:lnTo>
                          <a:pt x="0" y="1320"/>
                        </a:lnTo>
                        <a:lnTo>
                          <a:pt x="5" y="1233"/>
                        </a:lnTo>
                        <a:lnTo>
                          <a:pt x="23" y="1148"/>
                        </a:lnTo>
                        <a:lnTo>
                          <a:pt x="50" y="1065"/>
                        </a:lnTo>
                        <a:lnTo>
                          <a:pt x="87" y="985"/>
                        </a:lnTo>
                        <a:lnTo>
                          <a:pt x="135" y="905"/>
                        </a:lnTo>
                        <a:lnTo>
                          <a:pt x="193" y="829"/>
                        </a:lnTo>
                        <a:lnTo>
                          <a:pt x="258" y="756"/>
                        </a:lnTo>
                        <a:lnTo>
                          <a:pt x="335" y="685"/>
                        </a:lnTo>
                        <a:lnTo>
                          <a:pt x="420" y="617"/>
                        </a:lnTo>
                        <a:lnTo>
                          <a:pt x="512" y="551"/>
                        </a:lnTo>
                        <a:lnTo>
                          <a:pt x="612" y="488"/>
                        </a:lnTo>
                        <a:lnTo>
                          <a:pt x="722" y="429"/>
                        </a:lnTo>
                        <a:lnTo>
                          <a:pt x="836" y="374"/>
                        </a:lnTo>
                        <a:lnTo>
                          <a:pt x="959" y="321"/>
                        </a:lnTo>
                        <a:lnTo>
                          <a:pt x="1089" y="273"/>
                        </a:lnTo>
                        <a:lnTo>
                          <a:pt x="1225" y="228"/>
                        </a:lnTo>
                        <a:lnTo>
                          <a:pt x="1367" y="186"/>
                        </a:lnTo>
                        <a:lnTo>
                          <a:pt x="1514" y="148"/>
                        </a:lnTo>
                        <a:lnTo>
                          <a:pt x="1667" y="115"/>
                        </a:lnTo>
                        <a:lnTo>
                          <a:pt x="1825" y="85"/>
                        </a:lnTo>
                        <a:lnTo>
                          <a:pt x="1986" y="59"/>
                        </a:lnTo>
                        <a:lnTo>
                          <a:pt x="2155" y="38"/>
                        </a:lnTo>
                        <a:lnTo>
                          <a:pt x="2325" y="21"/>
                        </a:lnTo>
                        <a:lnTo>
                          <a:pt x="2500" y="9"/>
                        </a:lnTo>
                        <a:lnTo>
                          <a:pt x="2677" y="2"/>
                        </a:lnTo>
                        <a:lnTo>
                          <a:pt x="2857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18" name="Freeform 27"/>
                  <p:cNvSpPr>
                    <a:spLocks/>
                  </p:cNvSpPr>
                  <p:nvPr/>
                </p:nvSpPr>
                <p:spPr bwMode="auto">
                  <a:xfrm>
                    <a:off x="3932238" y="3152775"/>
                    <a:ext cx="7677150" cy="3138488"/>
                  </a:xfrm>
                  <a:custGeom>
                    <a:avLst/>
                    <a:gdLst>
                      <a:gd name="T0" fmla="*/ 2611 w 4836"/>
                      <a:gd name="T1" fmla="*/ 4 h 1977"/>
                      <a:gd name="T2" fmla="*/ 2977 w 4836"/>
                      <a:gd name="T3" fmla="*/ 28 h 1977"/>
                      <a:gd name="T4" fmla="*/ 3312 w 4836"/>
                      <a:gd name="T5" fmla="*/ 75 h 1977"/>
                      <a:gd name="T6" fmla="*/ 3619 w 4836"/>
                      <a:gd name="T7" fmla="*/ 141 h 1977"/>
                      <a:gd name="T8" fmla="*/ 3893 w 4836"/>
                      <a:gd name="T9" fmla="*/ 224 h 1977"/>
                      <a:gd name="T10" fmla="*/ 4136 w 4836"/>
                      <a:gd name="T11" fmla="*/ 318 h 1977"/>
                      <a:gd name="T12" fmla="*/ 4344 w 4836"/>
                      <a:gd name="T13" fmla="*/ 424 h 1977"/>
                      <a:gd name="T14" fmla="*/ 4517 w 4836"/>
                      <a:gd name="T15" fmla="*/ 535 h 1977"/>
                      <a:gd name="T16" fmla="*/ 4654 w 4836"/>
                      <a:gd name="T17" fmla="*/ 652 h 1977"/>
                      <a:gd name="T18" fmla="*/ 4755 w 4836"/>
                      <a:gd name="T19" fmla="*/ 768 h 1977"/>
                      <a:gd name="T20" fmla="*/ 4816 w 4836"/>
                      <a:gd name="T21" fmla="*/ 883 h 1977"/>
                      <a:gd name="T22" fmla="*/ 4836 w 4836"/>
                      <a:gd name="T23" fmla="*/ 990 h 1977"/>
                      <a:gd name="T24" fmla="*/ 4816 w 4836"/>
                      <a:gd name="T25" fmla="*/ 1100 h 1977"/>
                      <a:gd name="T26" fmla="*/ 4755 w 4836"/>
                      <a:gd name="T27" fmla="*/ 1213 h 1977"/>
                      <a:gd name="T28" fmla="*/ 4654 w 4836"/>
                      <a:gd name="T29" fmla="*/ 1329 h 1977"/>
                      <a:gd name="T30" fmla="*/ 4517 w 4836"/>
                      <a:gd name="T31" fmla="*/ 1444 h 1977"/>
                      <a:gd name="T32" fmla="*/ 4344 w 4836"/>
                      <a:gd name="T33" fmla="*/ 1555 h 1977"/>
                      <a:gd name="T34" fmla="*/ 4136 w 4836"/>
                      <a:gd name="T35" fmla="*/ 1659 h 1977"/>
                      <a:gd name="T36" fmla="*/ 3893 w 4836"/>
                      <a:gd name="T37" fmla="*/ 1755 h 1977"/>
                      <a:gd name="T38" fmla="*/ 3619 w 4836"/>
                      <a:gd name="T39" fmla="*/ 1836 h 1977"/>
                      <a:gd name="T40" fmla="*/ 3312 w 4836"/>
                      <a:gd name="T41" fmla="*/ 1902 h 1977"/>
                      <a:gd name="T42" fmla="*/ 2977 w 4836"/>
                      <a:gd name="T43" fmla="*/ 1949 h 1977"/>
                      <a:gd name="T44" fmla="*/ 2611 w 4836"/>
                      <a:gd name="T45" fmla="*/ 1974 h 1977"/>
                      <a:gd name="T46" fmla="*/ 2226 w 4836"/>
                      <a:gd name="T47" fmla="*/ 1974 h 1977"/>
                      <a:gd name="T48" fmla="*/ 1861 w 4836"/>
                      <a:gd name="T49" fmla="*/ 1949 h 1977"/>
                      <a:gd name="T50" fmla="*/ 1525 w 4836"/>
                      <a:gd name="T51" fmla="*/ 1902 h 1977"/>
                      <a:gd name="T52" fmla="*/ 1218 w 4836"/>
                      <a:gd name="T53" fmla="*/ 1836 h 1977"/>
                      <a:gd name="T54" fmla="*/ 944 w 4836"/>
                      <a:gd name="T55" fmla="*/ 1755 h 1977"/>
                      <a:gd name="T56" fmla="*/ 701 w 4836"/>
                      <a:gd name="T57" fmla="*/ 1659 h 1977"/>
                      <a:gd name="T58" fmla="*/ 493 w 4836"/>
                      <a:gd name="T59" fmla="*/ 1555 h 1977"/>
                      <a:gd name="T60" fmla="*/ 319 w 4836"/>
                      <a:gd name="T61" fmla="*/ 1444 h 1977"/>
                      <a:gd name="T62" fmla="*/ 182 w 4836"/>
                      <a:gd name="T63" fmla="*/ 1329 h 1977"/>
                      <a:gd name="T64" fmla="*/ 81 w 4836"/>
                      <a:gd name="T65" fmla="*/ 1213 h 1977"/>
                      <a:gd name="T66" fmla="*/ 21 w 4836"/>
                      <a:gd name="T67" fmla="*/ 1100 h 1977"/>
                      <a:gd name="T68" fmla="*/ 0 w 4836"/>
                      <a:gd name="T69" fmla="*/ 990 h 1977"/>
                      <a:gd name="T70" fmla="*/ 21 w 4836"/>
                      <a:gd name="T71" fmla="*/ 883 h 1977"/>
                      <a:gd name="T72" fmla="*/ 81 w 4836"/>
                      <a:gd name="T73" fmla="*/ 768 h 1977"/>
                      <a:gd name="T74" fmla="*/ 182 w 4836"/>
                      <a:gd name="T75" fmla="*/ 652 h 1977"/>
                      <a:gd name="T76" fmla="*/ 319 w 4836"/>
                      <a:gd name="T77" fmla="*/ 535 h 1977"/>
                      <a:gd name="T78" fmla="*/ 493 w 4836"/>
                      <a:gd name="T79" fmla="*/ 424 h 1977"/>
                      <a:gd name="T80" fmla="*/ 701 w 4836"/>
                      <a:gd name="T81" fmla="*/ 318 h 1977"/>
                      <a:gd name="T82" fmla="*/ 944 w 4836"/>
                      <a:gd name="T83" fmla="*/ 224 h 1977"/>
                      <a:gd name="T84" fmla="*/ 1218 w 4836"/>
                      <a:gd name="T85" fmla="*/ 141 h 1977"/>
                      <a:gd name="T86" fmla="*/ 1525 w 4836"/>
                      <a:gd name="T87" fmla="*/ 75 h 1977"/>
                      <a:gd name="T88" fmla="*/ 1861 w 4836"/>
                      <a:gd name="T89" fmla="*/ 28 h 1977"/>
                      <a:gd name="T90" fmla="*/ 2226 w 4836"/>
                      <a:gd name="T91" fmla="*/ 4 h 19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4836" h="1977">
                        <a:moveTo>
                          <a:pt x="2418" y="0"/>
                        </a:moveTo>
                        <a:lnTo>
                          <a:pt x="2611" y="4"/>
                        </a:lnTo>
                        <a:lnTo>
                          <a:pt x="2796" y="12"/>
                        </a:lnTo>
                        <a:lnTo>
                          <a:pt x="2977" y="28"/>
                        </a:lnTo>
                        <a:lnTo>
                          <a:pt x="3149" y="49"/>
                        </a:lnTo>
                        <a:lnTo>
                          <a:pt x="3312" y="75"/>
                        </a:lnTo>
                        <a:lnTo>
                          <a:pt x="3469" y="106"/>
                        </a:lnTo>
                        <a:lnTo>
                          <a:pt x="3619" y="141"/>
                        </a:lnTo>
                        <a:lnTo>
                          <a:pt x="3759" y="181"/>
                        </a:lnTo>
                        <a:lnTo>
                          <a:pt x="3893" y="224"/>
                        </a:lnTo>
                        <a:lnTo>
                          <a:pt x="4019" y="269"/>
                        </a:lnTo>
                        <a:lnTo>
                          <a:pt x="4136" y="318"/>
                        </a:lnTo>
                        <a:lnTo>
                          <a:pt x="4245" y="370"/>
                        </a:lnTo>
                        <a:lnTo>
                          <a:pt x="4344" y="424"/>
                        </a:lnTo>
                        <a:lnTo>
                          <a:pt x="4436" y="480"/>
                        </a:lnTo>
                        <a:lnTo>
                          <a:pt x="4517" y="535"/>
                        </a:lnTo>
                        <a:lnTo>
                          <a:pt x="4592" y="593"/>
                        </a:lnTo>
                        <a:lnTo>
                          <a:pt x="4654" y="652"/>
                        </a:lnTo>
                        <a:lnTo>
                          <a:pt x="4710" y="709"/>
                        </a:lnTo>
                        <a:lnTo>
                          <a:pt x="4755" y="768"/>
                        </a:lnTo>
                        <a:lnTo>
                          <a:pt x="4790" y="825"/>
                        </a:lnTo>
                        <a:lnTo>
                          <a:pt x="4816" y="883"/>
                        </a:lnTo>
                        <a:lnTo>
                          <a:pt x="4831" y="937"/>
                        </a:lnTo>
                        <a:lnTo>
                          <a:pt x="4836" y="990"/>
                        </a:lnTo>
                        <a:lnTo>
                          <a:pt x="4831" y="1044"/>
                        </a:lnTo>
                        <a:lnTo>
                          <a:pt x="4816" y="1100"/>
                        </a:lnTo>
                        <a:lnTo>
                          <a:pt x="4790" y="1155"/>
                        </a:lnTo>
                        <a:lnTo>
                          <a:pt x="4755" y="1213"/>
                        </a:lnTo>
                        <a:lnTo>
                          <a:pt x="4710" y="1270"/>
                        </a:lnTo>
                        <a:lnTo>
                          <a:pt x="4654" y="1329"/>
                        </a:lnTo>
                        <a:lnTo>
                          <a:pt x="4592" y="1386"/>
                        </a:lnTo>
                        <a:lnTo>
                          <a:pt x="4517" y="1444"/>
                        </a:lnTo>
                        <a:lnTo>
                          <a:pt x="4436" y="1501"/>
                        </a:lnTo>
                        <a:lnTo>
                          <a:pt x="4344" y="1555"/>
                        </a:lnTo>
                        <a:lnTo>
                          <a:pt x="4245" y="1609"/>
                        </a:lnTo>
                        <a:lnTo>
                          <a:pt x="4136" y="1659"/>
                        </a:lnTo>
                        <a:lnTo>
                          <a:pt x="4019" y="1710"/>
                        </a:lnTo>
                        <a:lnTo>
                          <a:pt x="3893" y="1755"/>
                        </a:lnTo>
                        <a:lnTo>
                          <a:pt x="3759" y="1798"/>
                        </a:lnTo>
                        <a:lnTo>
                          <a:pt x="3619" y="1836"/>
                        </a:lnTo>
                        <a:lnTo>
                          <a:pt x="3469" y="1871"/>
                        </a:lnTo>
                        <a:lnTo>
                          <a:pt x="3312" y="1902"/>
                        </a:lnTo>
                        <a:lnTo>
                          <a:pt x="3149" y="1929"/>
                        </a:lnTo>
                        <a:lnTo>
                          <a:pt x="2977" y="1949"/>
                        </a:lnTo>
                        <a:lnTo>
                          <a:pt x="2796" y="1965"/>
                        </a:lnTo>
                        <a:lnTo>
                          <a:pt x="2611" y="1974"/>
                        </a:lnTo>
                        <a:lnTo>
                          <a:pt x="2418" y="1977"/>
                        </a:lnTo>
                        <a:lnTo>
                          <a:pt x="2226" y="1974"/>
                        </a:lnTo>
                        <a:lnTo>
                          <a:pt x="2040" y="1965"/>
                        </a:lnTo>
                        <a:lnTo>
                          <a:pt x="1861" y="1949"/>
                        </a:lnTo>
                        <a:lnTo>
                          <a:pt x="1690" y="1929"/>
                        </a:lnTo>
                        <a:lnTo>
                          <a:pt x="1525" y="1902"/>
                        </a:lnTo>
                        <a:lnTo>
                          <a:pt x="1369" y="1871"/>
                        </a:lnTo>
                        <a:lnTo>
                          <a:pt x="1218" y="1836"/>
                        </a:lnTo>
                        <a:lnTo>
                          <a:pt x="1077" y="1798"/>
                        </a:lnTo>
                        <a:lnTo>
                          <a:pt x="944" y="1755"/>
                        </a:lnTo>
                        <a:lnTo>
                          <a:pt x="819" y="1710"/>
                        </a:lnTo>
                        <a:lnTo>
                          <a:pt x="701" y="1659"/>
                        </a:lnTo>
                        <a:lnTo>
                          <a:pt x="593" y="1609"/>
                        </a:lnTo>
                        <a:lnTo>
                          <a:pt x="493" y="1555"/>
                        </a:lnTo>
                        <a:lnTo>
                          <a:pt x="401" y="1501"/>
                        </a:lnTo>
                        <a:lnTo>
                          <a:pt x="319" y="1444"/>
                        </a:lnTo>
                        <a:lnTo>
                          <a:pt x="246" y="1386"/>
                        </a:lnTo>
                        <a:lnTo>
                          <a:pt x="182" y="1329"/>
                        </a:lnTo>
                        <a:lnTo>
                          <a:pt x="127" y="1270"/>
                        </a:lnTo>
                        <a:lnTo>
                          <a:pt x="81" y="1213"/>
                        </a:lnTo>
                        <a:lnTo>
                          <a:pt x="47" y="1155"/>
                        </a:lnTo>
                        <a:lnTo>
                          <a:pt x="21" y="1100"/>
                        </a:lnTo>
                        <a:lnTo>
                          <a:pt x="5" y="1044"/>
                        </a:lnTo>
                        <a:lnTo>
                          <a:pt x="0" y="990"/>
                        </a:lnTo>
                        <a:lnTo>
                          <a:pt x="5" y="937"/>
                        </a:lnTo>
                        <a:lnTo>
                          <a:pt x="21" y="883"/>
                        </a:lnTo>
                        <a:lnTo>
                          <a:pt x="47" y="825"/>
                        </a:lnTo>
                        <a:lnTo>
                          <a:pt x="81" y="768"/>
                        </a:lnTo>
                        <a:lnTo>
                          <a:pt x="127" y="709"/>
                        </a:lnTo>
                        <a:lnTo>
                          <a:pt x="182" y="652"/>
                        </a:lnTo>
                        <a:lnTo>
                          <a:pt x="246" y="593"/>
                        </a:lnTo>
                        <a:lnTo>
                          <a:pt x="319" y="535"/>
                        </a:lnTo>
                        <a:lnTo>
                          <a:pt x="401" y="480"/>
                        </a:lnTo>
                        <a:lnTo>
                          <a:pt x="493" y="424"/>
                        </a:lnTo>
                        <a:lnTo>
                          <a:pt x="593" y="370"/>
                        </a:lnTo>
                        <a:lnTo>
                          <a:pt x="701" y="318"/>
                        </a:lnTo>
                        <a:lnTo>
                          <a:pt x="819" y="269"/>
                        </a:lnTo>
                        <a:lnTo>
                          <a:pt x="944" y="224"/>
                        </a:lnTo>
                        <a:lnTo>
                          <a:pt x="1077" y="181"/>
                        </a:lnTo>
                        <a:lnTo>
                          <a:pt x="1218" y="141"/>
                        </a:lnTo>
                        <a:lnTo>
                          <a:pt x="1369" y="106"/>
                        </a:lnTo>
                        <a:lnTo>
                          <a:pt x="1525" y="75"/>
                        </a:lnTo>
                        <a:lnTo>
                          <a:pt x="1690" y="49"/>
                        </a:lnTo>
                        <a:lnTo>
                          <a:pt x="1861" y="28"/>
                        </a:lnTo>
                        <a:lnTo>
                          <a:pt x="2040" y="12"/>
                        </a:lnTo>
                        <a:lnTo>
                          <a:pt x="2226" y="4"/>
                        </a:lnTo>
                        <a:lnTo>
                          <a:pt x="2418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19" name="Freeform 28"/>
                  <p:cNvSpPr>
                    <a:spLocks/>
                  </p:cNvSpPr>
                  <p:nvPr/>
                </p:nvSpPr>
                <p:spPr bwMode="auto">
                  <a:xfrm>
                    <a:off x="6200775" y="3851275"/>
                    <a:ext cx="3035300" cy="2446338"/>
                  </a:xfrm>
                  <a:custGeom>
                    <a:avLst/>
                    <a:gdLst>
                      <a:gd name="T0" fmla="*/ 458 w 1912"/>
                      <a:gd name="T1" fmla="*/ 3 h 1541"/>
                      <a:gd name="T2" fmla="*/ 516 w 1912"/>
                      <a:gd name="T3" fmla="*/ 34 h 1541"/>
                      <a:gd name="T4" fmla="*/ 618 w 1912"/>
                      <a:gd name="T5" fmla="*/ 69 h 1541"/>
                      <a:gd name="T6" fmla="*/ 758 w 1912"/>
                      <a:gd name="T7" fmla="*/ 92 h 1541"/>
                      <a:gd name="T8" fmla="*/ 909 w 1912"/>
                      <a:gd name="T9" fmla="*/ 93 h 1541"/>
                      <a:gd name="T10" fmla="*/ 1053 w 1912"/>
                      <a:gd name="T11" fmla="*/ 95 h 1541"/>
                      <a:gd name="T12" fmla="*/ 1220 w 1912"/>
                      <a:gd name="T13" fmla="*/ 107 h 1541"/>
                      <a:gd name="T14" fmla="*/ 1366 w 1912"/>
                      <a:gd name="T15" fmla="*/ 137 h 1541"/>
                      <a:gd name="T16" fmla="*/ 1489 w 1912"/>
                      <a:gd name="T17" fmla="*/ 182 h 1541"/>
                      <a:gd name="T18" fmla="*/ 1588 w 1912"/>
                      <a:gd name="T19" fmla="*/ 246 h 1541"/>
                      <a:gd name="T20" fmla="*/ 1662 w 1912"/>
                      <a:gd name="T21" fmla="*/ 331 h 1541"/>
                      <a:gd name="T22" fmla="*/ 1732 w 1912"/>
                      <a:gd name="T23" fmla="*/ 396 h 1541"/>
                      <a:gd name="T24" fmla="*/ 1799 w 1912"/>
                      <a:gd name="T25" fmla="*/ 439 h 1541"/>
                      <a:gd name="T26" fmla="*/ 1837 w 1912"/>
                      <a:gd name="T27" fmla="*/ 493 h 1541"/>
                      <a:gd name="T28" fmla="*/ 1862 w 1912"/>
                      <a:gd name="T29" fmla="*/ 592 h 1541"/>
                      <a:gd name="T30" fmla="*/ 1837 w 1912"/>
                      <a:gd name="T31" fmla="*/ 648 h 1541"/>
                      <a:gd name="T32" fmla="*/ 1777 w 1912"/>
                      <a:gd name="T33" fmla="*/ 688 h 1541"/>
                      <a:gd name="T34" fmla="*/ 1725 w 1912"/>
                      <a:gd name="T35" fmla="*/ 748 h 1541"/>
                      <a:gd name="T36" fmla="*/ 1688 w 1912"/>
                      <a:gd name="T37" fmla="*/ 840 h 1541"/>
                      <a:gd name="T38" fmla="*/ 1628 w 1912"/>
                      <a:gd name="T39" fmla="*/ 924 h 1541"/>
                      <a:gd name="T40" fmla="*/ 1541 w 1912"/>
                      <a:gd name="T41" fmla="*/ 997 h 1541"/>
                      <a:gd name="T42" fmla="*/ 1426 w 1912"/>
                      <a:gd name="T43" fmla="*/ 1058 h 1541"/>
                      <a:gd name="T44" fmla="*/ 1371 w 1912"/>
                      <a:gd name="T45" fmla="*/ 1198 h 1541"/>
                      <a:gd name="T46" fmla="*/ 1392 w 1912"/>
                      <a:gd name="T47" fmla="*/ 1240 h 1541"/>
                      <a:gd name="T48" fmla="*/ 1438 w 1912"/>
                      <a:gd name="T49" fmla="*/ 1271 h 1541"/>
                      <a:gd name="T50" fmla="*/ 1770 w 1912"/>
                      <a:gd name="T51" fmla="*/ 1475 h 1541"/>
                      <a:gd name="T52" fmla="*/ 1464 w 1912"/>
                      <a:gd name="T53" fmla="*/ 1516 h 1541"/>
                      <a:gd name="T54" fmla="*/ 1135 w 1912"/>
                      <a:gd name="T55" fmla="*/ 1539 h 1541"/>
                      <a:gd name="T56" fmla="*/ 786 w 1912"/>
                      <a:gd name="T57" fmla="*/ 1539 h 1541"/>
                      <a:gd name="T58" fmla="*/ 453 w 1912"/>
                      <a:gd name="T59" fmla="*/ 1516 h 1541"/>
                      <a:gd name="T60" fmla="*/ 146 w 1912"/>
                      <a:gd name="T61" fmla="*/ 1473 h 1541"/>
                      <a:gd name="T62" fmla="*/ 484 w 1912"/>
                      <a:gd name="T63" fmla="*/ 1270 h 1541"/>
                      <a:gd name="T64" fmla="*/ 531 w 1912"/>
                      <a:gd name="T65" fmla="*/ 1240 h 1541"/>
                      <a:gd name="T66" fmla="*/ 554 w 1912"/>
                      <a:gd name="T67" fmla="*/ 1198 h 1541"/>
                      <a:gd name="T68" fmla="*/ 498 w 1912"/>
                      <a:gd name="T69" fmla="*/ 1058 h 1541"/>
                      <a:gd name="T70" fmla="*/ 384 w 1912"/>
                      <a:gd name="T71" fmla="*/ 997 h 1541"/>
                      <a:gd name="T72" fmla="*/ 297 w 1912"/>
                      <a:gd name="T73" fmla="*/ 924 h 1541"/>
                      <a:gd name="T74" fmla="*/ 238 w 1912"/>
                      <a:gd name="T75" fmla="*/ 840 h 1541"/>
                      <a:gd name="T76" fmla="*/ 200 w 1912"/>
                      <a:gd name="T77" fmla="*/ 748 h 1541"/>
                      <a:gd name="T78" fmla="*/ 148 w 1912"/>
                      <a:gd name="T79" fmla="*/ 688 h 1541"/>
                      <a:gd name="T80" fmla="*/ 87 w 1912"/>
                      <a:gd name="T81" fmla="*/ 648 h 1541"/>
                      <a:gd name="T82" fmla="*/ 63 w 1912"/>
                      <a:gd name="T83" fmla="*/ 592 h 1541"/>
                      <a:gd name="T84" fmla="*/ 87 w 1912"/>
                      <a:gd name="T85" fmla="*/ 495 h 1541"/>
                      <a:gd name="T86" fmla="*/ 125 w 1912"/>
                      <a:gd name="T87" fmla="*/ 439 h 1541"/>
                      <a:gd name="T88" fmla="*/ 193 w 1912"/>
                      <a:gd name="T89" fmla="*/ 397 h 1541"/>
                      <a:gd name="T90" fmla="*/ 264 w 1912"/>
                      <a:gd name="T91" fmla="*/ 323 h 1541"/>
                      <a:gd name="T92" fmla="*/ 346 w 1912"/>
                      <a:gd name="T93" fmla="*/ 219 h 1541"/>
                      <a:gd name="T94" fmla="*/ 391 w 1912"/>
                      <a:gd name="T95" fmla="*/ 175 h 1541"/>
                      <a:gd name="T96" fmla="*/ 418 w 1912"/>
                      <a:gd name="T97" fmla="*/ 149 h 1541"/>
                      <a:gd name="T98" fmla="*/ 432 w 1912"/>
                      <a:gd name="T99" fmla="*/ 125 h 1541"/>
                      <a:gd name="T100" fmla="*/ 432 w 1912"/>
                      <a:gd name="T101" fmla="*/ 90 h 1541"/>
                      <a:gd name="T102" fmla="*/ 425 w 1912"/>
                      <a:gd name="T103" fmla="*/ 36 h 1541"/>
                      <a:gd name="T104" fmla="*/ 429 w 1912"/>
                      <a:gd name="T105" fmla="*/ 5 h 1541"/>
                      <a:gd name="T106" fmla="*/ 450 w 1912"/>
                      <a:gd name="T107" fmla="*/ 0 h 15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1912" h="1541">
                        <a:moveTo>
                          <a:pt x="450" y="0"/>
                        </a:moveTo>
                        <a:lnTo>
                          <a:pt x="458" y="3"/>
                        </a:lnTo>
                        <a:lnTo>
                          <a:pt x="484" y="19"/>
                        </a:lnTo>
                        <a:lnTo>
                          <a:pt x="516" y="34"/>
                        </a:lnTo>
                        <a:lnTo>
                          <a:pt x="554" y="50"/>
                        </a:lnTo>
                        <a:lnTo>
                          <a:pt x="618" y="69"/>
                        </a:lnTo>
                        <a:lnTo>
                          <a:pt x="686" y="83"/>
                        </a:lnTo>
                        <a:lnTo>
                          <a:pt x="758" y="92"/>
                        </a:lnTo>
                        <a:lnTo>
                          <a:pt x="833" y="95"/>
                        </a:lnTo>
                        <a:lnTo>
                          <a:pt x="909" y="93"/>
                        </a:lnTo>
                        <a:lnTo>
                          <a:pt x="961" y="93"/>
                        </a:lnTo>
                        <a:lnTo>
                          <a:pt x="1053" y="95"/>
                        </a:lnTo>
                        <a:lnTo>
                          <a:pt x="1140" y="99"/>
                        </a:lnTo>
                        <a:lnTo>
                          <a:pt x="1220" y="107"/>
                        </a:lnTo>
                        <a:lnTo>
                          <a:pt x="1296" y="121"/>
                        </a:lnTo>
                        <a:lnTo>
                          <a:pt x="1366" y="137"/>
                        </a:lnTo>
                        <a:lnTo>
                          <a:pt x="1430" y="158"/>
                        </a:lnTo>
                        <a:lnTo>
                          <a:pt x="1489" y="182"/>
                        </a:lnTo>
                        <a:lnTo>
                          <a:pt x="1541" y="213"/>
                        </a:lnTo>
                        <a:lnTo>
                          <a:pt x="1588" y="246"/>
                        </a:lnTo>
                        <a:lnTo>
                          <a:pt x="1628" y="286"/>
                        </a:lnTo>
                        <a:lnTo>
                          <a:pt x="1662" y="331"/>
                        </a:lnTo>
                        <a:lnTo>
                          <a:pt x="1690" y="382"/>
                        </a:lnTo>
                        <a:lnTo>
                          <a:pt x="1732" y="396"/>
                        </a:lnTo>
                        <a:lnTo>
                          <a:pt x="1768" y="417"/>
                        </a:lnTo>
                        <a:lnTo>
                          <a:pt x="1799" y="439"/>
                        </a:lnTo>
                        <a:lnTo>
                          <a:pt x="1824" y="465"/>
                        </a:lnTo>
                        <a:lnTo>
                          <a:pt x="1837" y="493"/>
                        </a:lnTo>
                        <a:lnTo>
                          <a:pt x="1858" y="561"/>
                        </a:lnTo>
                        <a:lnTo>
                          <a:pt x="1862" y="592"/>
                        </a:lnTo>
                        <a:lnTo>
                          <a:pt x="1855" y="622"/>
                        </a:lnTo>
                        <a:lnTo>
                          <a:pt x="1837" y="648"/>
                        </a:lnTo>
                        <a:lnTo>
                          <a:pt x="1811" y="670"/>
                        </a:lnTo>
                        <a:lnTo>
                          <a:pt x="1777" y="688"/>
                        </a:lnTo>
                        <a:lnTo>
                          <a:pt x="1735" y="700"/>
                        </a:lnTo>
                        <a:lnTo>
                          <a:pt x="1725" y="748"/>
                        </a:lnTo>
                        <a:lnTo>
                          <a:pt x="1709" y="795"/>
                        </a:lnTo>
                        <a:lnTo>
                          <a:pt x="1688" y="840"/>
                        </a:lnTo>
                        <a:lnTo>
                          <a:pt x="1661" y="882"/>
                        </a:lnTo>
                        <a:lnTo>
                          <a:pt x="1628" y="924"/>
                        </a:lnTo>
                        <a:lnTo>
                          <a:pt x="1588" y="962"/>
                        </a:lnTo>
                        <a:lnTo>
                          <a:pt x="1541" y="997"/>
                        </a:lnTo>
                        <a:lnTo>
                          <a:pt x="1487" y="1030"/>
                        </a:lnTo>
                        <a:lnTo>
                          <a:pt x="1426" y="1058"/>
                        </a:lnTo>
                        <a:lnTo>
                          <a:pt x="1359" y="1084"/>
                        </a:lnTo>
                        <a:lnTo>
                          <a:pt x="1371" y="1198"/>
                        </a:lnTo>
                        <a:lnTo>
                          <a:pt x="1378" y="1221"/>
                        </a:lnTo>
                        <a:lnTo>
                          <a:pt x="1392" y="1240"/>
                        </a:lnTo>
                        <a:lnTo>
                          <a:pt x="1412" y="1257"/>
                        </a:lnTo>
                        <a:lnTo>
                          <a:pt x="1438" y="1271"/>
                        </a:lnTo>
                        <a:lnTo>
                          <a:pt x="1912" y="1449"/>
                        </a:lnTo>
                        <a:lnTo>
                          <a:pt x="1770" y="1475"/>
                        </a:lnTo>
                        <a:lnTo>
                          <a:pt x="1619" y="1497"/>
                        </a:lnTo>
                        <a:lnTo>
                          <a:pt x="1464" y="1516"/>
                        </a:lnTo>
                        <a:lnTo>
                          <a:pt x="1303" y="1530"/>
                        </a:lnTo>
                        <a:lnTo>
                          <a:pt x="1135" y="1539"/>
                        </a:lnTo>
                        <a:lnTo>
                          <a:pt x="961" y="1541"/>
                        </a:lnTo>
                        <a:lnTo>
                          <a:pt x="786" y="1539"/>
                        </a:lnTo>
                        <a:lnTo>
                          <a:pt x="618" y="1530"/>
                        </a:lnTo>
                        <a:lnTo>
                          <a:pt x="453" y="1516"/>
                        </a:lnTo>
                        <a:lnTo>
                          <a:pt x="297" y="1497"/>
                        </a:lnTo>
                        <a:lnTo>
                          <a:pt x="146" y="1473"/>
                        </a:lnTo>
                        <a:lnTo>
                          <a:pt x="0" y="1445"/>
                        </a:lnTo>
                        <a:lnTo>
                          <a:pt x="484" y="1270"/>
                        </a:lnTo>
                        <a:lnTo>
                          <a:pt x="512" y="1257"/>
                        </a:lnTo>
                        <a:lnTo>
                          <a:pt x="531" y="1240"/>
                        </a:lnTo>
                        <a:lnTo>
                          <a:pt x="547" y="1219"/>
                        </a:lnTo>
                        <a:lnTo>
                          <a:pt x="554" y="1198"/>
                        </a:lnTo>
                        <a:lnTo>
                          <a:pt x="566" y="1084"/>
                        </a:lnTo>
                        <a:lnTo>
                          <a:pt x="498" y="1058"/>
                        </a:lnTo>
                        <a:lnTo>
                          <a:pt x="438" y="1030"/>
                        </a:lnTo>
                        <a:lnTo>
                          <a:pt x="384" y="997"/>
                        </a:lnTo>
                        <a:lnTo>
                          <a:pt x="337" y="962"/>
                        </a:lnTo>
                        <a:lnTo>
                          <a:pt x="297" y="924"/>
                        </a:lnTo>
                        <a:lnTo>
                          <a:pt x="264" y="882"/>
                        </a:lnTo>
                        <a:lnTo>
                          <a:pt x="238" y="840"/>
                        </a:lnTo>
                        <a:lnTo>
                          <a:pt x="215" y="795"/>
                        </a:lnTo>
                        <a:lnTo>
                          <a:pt x="200" y="748"/>
                        </a:lnTo>
                        <a:lnTo>
                          <a:pt x="189" y="700"/>
                        </a:lnTo>
                        <a:lnTo>
                          <a:pt x="148" y="688"/>
                        </a:lnTo>
                        <a:lnTo>
                          <a:pt x="113" y="670"/>
                        </a:lnTo>
                        <a:lnTo>
                          <a:pt x="87" y="648"/>
                        </a:lnTo>
                        <a:lnTo>
                          <a:pt x="70" y="622"/>
                        </a:lnTo>
                        <a:lnTo>
                          <a:pt x="63" y="592"/>
                        </a:lnTo>
                        <a:lnTo>
                          <a:pt x="66" y="563"/>
                        </a:lnTo>
                        <a:lnTo>
                          <a:pt x="87" y="495"/>
                        </a:lnTo>
                        <a:lnTo>
                          <a:pt x="101" y="465"/>
                        </a:lnTo>
                        <a:lnTo>
                          <a:pt x="125" y="439"/>
                        </a:lnTo>
                        <a:lnTo>
                          <a:pt x="156" y="417"/>
                        </a:lnTo>
                        <a:lnTo>
                          <a:pt x="193" y="397"/>
                        </a:lnTo>
                        <a:lnTo>
                          <a:pt x="235" y="382"/>
                        </a:lnTo>
                        <a:lnTo>
                          <a:pt x="264" y="323"/>
                        </a:lnTo>
                        <a:lnTo>
                          <a:pt x="302" y="269"/>
                        </a:lnTo>
                        <a:lnTo>
                          <a:pt x="346" y="219"/>
                        </a:lnTo>
                        <a:lnTo>
                          <a:pt x="370" y="194"/>
                        </a:lnTo>
                        <a:lnTo>
                          <a:pt x="391" y="175"/>
                        </a:lnTo>
                        <a:lnTo>
                          <a:pt x="406" y="161"/>
                        </a:lnTo>
                        <a:lnTo>
                          <a:pt x="418" y="149"/>
                        </a:lnTo>
                        <a:lnTo>
                          <a:pt x="427" y="137"/>
                        </a:lnTo>
                        <a:lnTo>
                          <a:pt x="432" y="125"/>
                        </a:lnTo>
                        <a:lnTo>
                          <a:pt x="434" y="109"/>
                        </a:lnTo>
                        <a:lnTo>
                          <a:pt x="432" y="90"/>
                        </a:lnTo>
                        <a:lnTo>
                          <a:pt x="431" y="66"/>
                        </a:lnTo>
                        <a:lnTo>
                          <a:pt x="425" y="36"/>
                        </a:lnTo>
                        <a:lnTo>
                          <a:pt x="425" y="10"/>
                        </a:lnTo>
                        <a:lnTo>
                          <a:pt x="429" y="5"/>
                        </a:lnTo>
                        <a:lnTo>
                          <a:pt x="438" y="1"/>
                        </a:lnTo>
                        <a:lnTo>
                          <a:pt x="45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</p:grpSp>
        <p:grpSp>
          <p:nvGrpSpPr>
            <p:cNvPr id="285" name="Group 284"/>
            <p:cNvGrpSpPr/>
            <p:nvPr/>
          </p:nvGrpSpPr>
          <p:grpSpPr>
            <a:xfrm>
              <a:off x="6882035" y="2056489"/>
              <a:ext cx="1313087" cy="831017"/>
              <a:chOff x="6338645" y="2741246"/>
              <a:chExt cx="9070975" cy="5740767"/>
            </a:xfrm>
          </p:grpSpPr>
          <p:grpSp>
            <p:nvGrpSpPr>
              <p:cNvPr id="286" name="Group 285"/>
              <p:cNvGrpSpPr/>
              <p:nvPr/>
            </p:nvGrpSpPr>
            <p:grpSpPr>
              <a:xfrm>
                <a:off x="6338645" y="4813300"/>
                <a:ext cx="9070975" cy="3668713"/>
                <a:chOff x="3235325" y="4724400"/>
                <a:chExt cx="9070975" cy="3668713"/>
              </a:xfrm>
            </p:grpSpPr>
            <p:sp>
              <p:nvSpPr>
                <p:cNvPr id="291" name="Freeform 15"/>
                <p:cNvSpPr>
                  <a:spLocks/>
                </p:cNvSpPr>
                <p:nvPr/>
              </p:nvSpPr>
              <p:spPr bwMode="auto">
                <a:xfrm>
                  <a:off x="3235325" y="4724400"/>
                  <a:ext cx="9070975" cy="3668713"/>
                </a:xfrm>
                <a:custGeom>
                  <a:avLst/>
                  <a:gdLst>
                    <a:gd name="T0" fmla="*/ 7 w 5714"/>
                    <a:gd name="T1" fmla="*/ 91 h 2311"/>
                    <a:gd name="T2" fmla="*/ 54 w 5714"/>
                    <a:gd name="T3" fmla="*/ 270 h 2311"/>
                    <a:gd name="T4" fmla="*/ 146 w 5714"/>
                    <a:gd name="T5" fmla="*/ 442 h 2311"/>
                    <a:gd name="T6" fmla="*/ 279 w 5714"/>
                    <a:gd name="T7" fmla="*/ 605 h 2311"/>
                    <a:gd name="T8" fmla="*/ 451 w 5714"/>
                    <a:gd name="T9" fmla="*/ 760 h 2311"/>
                    <a:gd name="T10" fmla="*/ 659 w 5714"/>
                    <a:gd name="T11" fmla="*/ 902 h 2311"/>
                    <a:gd name="T12" fmla="*/ 900 w 5714"/>
                    <a:gd name="T13" fmla="*/ 1032 h 2311"/>
                    <a:gd name="T14" fmla="*/ 1169 w 5714"/>
                    <a:gd name="T15" fmla="*/ 1147 h 2311"/>
                    <a:gd name="T16" fmla="*/ 1466 w 5714"/>
                    <a:gd name="T17" fmla="*/ 1244 h 2311"/>
                    <a:gd name="T18" fmla="*/ 1787 w 5714"/>
                    <a:gd name="T19" fmla="*/ 1322 h 2311"/>
                    <a:gd name="T20" fmla="*/ 2127 w 5714"/>
                    <a:gd name="T21" fmla="*/ 1382 h 2311"/>
                    <a:gd name="T22" fmla="*/ 2484 w 5714"/>
                    <a:gd name="T23" fmla="*/ 1418 h 2311"/>
                    <a:gd name="T24" fmla="*/ 2857 w 5714"/>
                    <a:gd name="T25" fmla="*/ 1430 h 2311"/>
                    <a:gd name="T26" fmla="*/ 3230 w 5714"/>
                    <a:gd name="T27" fmla="*/ 1418 h 2311"/>
                    <a:gd name="T28" fmla="*/ 3588 w 5714"/>
                    <a:gd name="T29" fmla="*/ 1382 h 2311"/>
                    <a:gd name="T30" fmla="*/ 3929 w 5714"/>
                    <a:gd name="T31" fmla="*/ 1322 h 2311"/>
                    <a:gd name="T32" fmla="*/ 4248 w 5714"/>
                    <a:gd name="T33" fmla="*/ 1244 h 2311"/>
                    <a:gd name="T34" fmla="*/ 4545 w 5714"/>
                    <a:gd name="T35" fmla="*/ 1147 h 2311"/>
                    <a:gd name="T36" fmla="*/ 4816 w 5714"/>
                    <a:gd name="T37" fmla="*/ 1032 h 2311"/>
                    <a:gd name="T38" fmla="*/ 5055 w 5714"/>
                    <a:gd name="T39" fmla="*/ 902 h 2311"/>
                    <a:gd name="T40" fmla="*/ 5263 w 5714"/>
                    <a:gd name="T41" fmla="*/ 760 h 2311"/>
                    <a:gd name="T42" fmla="*/ 5435 w 5714"/>
                    <a:gd name="T43" fmla="*/ 605 h 2311"/>
                    <a:gd name="T44" fmla="*/ 5569 w 5714"/>
                    <a:gd name="T45" fmla="*/ 442 h 2311"/>
                    <a:gd name="T46" fmla="*/ 5662 w 5714"/>
                    <a:gd name="T47" fmla="*/ 270 h 2311"/>
                    <a:gd name="T48" fmla="*/ 5709 w 5714"/>
                    <a:gd name="T49" fmla="*/ 91 h 2311"/>
                    <a:gd name="T50" fmla="*/ 5714 w 5714"/>
                    <a:gd name="T51" fmla="*/ 930 h 2311"/>
                    <a:gd name="T52" fmla="*/ 5692 w 5714"/>
                    <a:gd name="T53" fmla="*/ 1109 h 2311"/>
                    <a:gd name="T54" fmla="*/ 5621 w 5714"/>
                    <a:gd name="T55" fmla="*/ 1283 h 2311"/>
                    <a:gd name="T56" fmla="*/ 5508 w 5714"/>
                    <a:gd name="T57" fmla="*/ 1448 h 2311"/>
                    <a:gd name="T58" fmla="*/ 5353 w 5714"/>
                    <a:gd name="T59" fmla="*/ 1602 h 2311"/>
                    <a:gd name="T60" fmla="*/ 5164 w 5714"/>
                    <a:gd name="T61" fmla="*/ 1745 h 2311"/>
                    <a:gd name="T62" fmla="*/ 4939 w 5714"/>
                    <a:gd name="T63" fmla="*/ 1877 h 2311"/>
                    <a:gd name="T64" fmla="*/ 4684 w 5714"/>
                    <a:gd name="T65" fmla="*/ 1991 h 2311"/>
                    <a:gd name="T66" fmla="*/ 4399 w 5714"/>
                    <a:gd name="T67" fmla="*/ 2092 h 2311"/>
                    <a:gd name="T68" fmla="*/ 4091 w 5714"/>
                    <a:gd name="T69" fmla="*/ 2175 h 2311"/>
                    <a:gd name="T70" fmla="*/ 3761 w 5714"/>
                    <a:gd name="T71" fmla="*/ 2240 h 2311"/>
                    <a:gd name="T72" fmla="*/ 3411 w 5714"/>
                    <a:gd name="T73" fmla="*/ 2285 h 2311"/>
                    <a:gd name="T74" fmla="*/ 3046 w 5714"/>
                    <a:gd name="T75" fmla="*/ 2308 h 2311"/>
                    <a:gd name="T76" fmla="*/ 2670 w 5714"/>
                    <a:gd name="T77" fmla="*/ 2308 h 2311"/>
                    <a:gd name="T78" fmla="*/ 2304 w 5714"/>
                    <a:gd name="T79" fmla="*/ 2285 h 2311"/>
                    <a:gd name="T80" fmla="*/ 1955 w 5714"/>
                    <a:gd name="T81" fmla="*/ 2240 h 2311"/>
                    <a:gd name="T82" fmla="*/ 1624 w 5714"/>
                    <a:gd name="T83" fmla="*/ 2175 h 2311"/>
                    <a:gd name="T84" fmla="*/ 1315 w 5714"/>
                    <a:gd name="T85" fmla="*/ 2092 h 2311"/>
                    <a:gd name="T86" fmla="*/ 1032 w 5714"/>
                    <a:gd name="T87" fmla="*/ 1991 h 2311"/>
                    <a:gd name="T88" fmla="*/ 775 w 5714"/>
                    <a:gd name="T89" fmla="*/ 1877 h 2311"/>
                    <a:gd name="T90" fmla="*/ 552 w 5714"/>
                    <a:gd name="T91" fmla="*/ 1745 h 2311"/>
                    <a:gd name="T92" fmla="*/ 361 w 5714"/>
                    <a:gd name="T93" fmla="*/ 1602 h 2311"/>
                    <a:gd name="T94" fmla="*/ 208 w 5714"/>
                    <a:gd name="T95" fmla="*/ 1448 h 2311"/>
                    <a:gd name="T96" fmla="*/ 94 w 5714"/>
                    <a:gd name="T97" fmla="*/ 1283 h 2311"/>
                    <a:gd name="T98" fmla="*/ 24 w 5714"/>
                    <a:gd name="T99" fmla="*/ 1109 h 2311"/>
                    <a:gd name="T100" fmla="*/ 0 w 5714"/>
                    <a:gd name="T101" fmla="*/ 930 h 2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311">
                      <a:moveTo>
                        <a:pt x="0" y="0"/>
                      </a:moveTo>
                      <a:lnTo>
                        <a:pt x="7" y="91"/>
                      </a:lnTo>
                      <a:lnTo>
                        <a:pt x="24" y="181"/>
                      </a:lnTo>
                      <a:lnTo>
                        <a:pt x="54" y="270"/>
                      </a:lnTo>
                      <a:lnTo>
                        <a:pt x="94" y="357"/>
                      </a:lnTo>
                      <a:lnTo>
                        <a:pt x="146" y="442"/>
                      </a:lnTo>
                      <a:lnTo>
                        <a:pt x="208" y="525"/>
                      </a:lnTo>
                      <a:lnTo>
                        <a:pt x="279" y="605"/>
                      </a:lnTo>
                      <a:lnTo>
                        <a:pt x="361" y="685"/>
                      </a:lnTo>
                      <a:lnTo>
                        <a:pt x="451" y="760"/>
                      </a:lnTo>
                      <a:lnTo>
                        <a:pt x="552" y="833"/>
                      </a:lnTo>
                      <a:lnTo>
                        <a:pt x="659" y="902"/>
                      </a:lnTo>
                      <a:lnTo>
                        <a:pt x="775" y="970"/>
                      </a:lnTo>
                      <a:lnTo>
                        <a:pt x="900" y="1032"/>
                      </a:lnTo>
                      <a:lnTo>
                        <a:pt x="1032" y="1091"/>
                      </a:lnTo>
                      <a:lnTo>
                        <a:pt x="1169" y="1147"/>
                      </a:lnTo>
                      <a:lnTo>
                        <a:pt x="1315" y="1197"/>
                      </a:lnTo>
                      <a:lnTo>
                        <a:pt x="1466" y="1244"/>
                      </a:lnTo>
                      <a:lnTo>
                        <a:pt x="1624" y="1286"/>
                      </a:lnTo>
                      <a:lnTo>
                        <a:pt x="1787" y="1322"/>
                      </a:lnTo>
                      <a:lnTo>
                        <a:pt x="1955" y="1355"/>
                      </a:lnTo>
                      <a:lnTo>
                        <a:pt x="2127" y="1382"/>
                      </a:lnTo>
                      <a:lnTo>
                        <a:pt x="2304" y="1402"/>
                      </a:lnTo>
                      <a:lnTo>
                        <a:pt x="2484" y="1418"/>
                      </a:lnTo>
                      <a:lnTo>
                        <a:pt x="2670" y="1427"/>
                      </a:lnTo>
                      <a:lnTo>
                        <a:pt x="2857" y="1430"/>
                      </a:lnTo>
                      <a:lnTo>
                        <a:pt x="3046" y="1427"/>
                      </a:lnTo>
                      <a:lnTo>
                        <a:pt x="3230" y="1418"/>
                      </a:lnTo>
                      <a:lnTo>
                        <a:pt x="3411" y="1402"/>
                      </a:lnTo>
                      <a:lnTo>
                        <a:pt x="3588" y="1382"/>
                      </a:lnTo>
                      <a:lnTo>
                        <a:pt x="3761" y="1355"/>
                      </a:lnTo>
                      <a:lnTo>
                        <a:pt x="3929" y="1322"/>
                      </a:lnTo>
                      <a:lnTo>
                        <a:pt x="4091" y="1286"/>
                      </a:lnTo>
                      <a:lnTo>
                        <a:pt x="4248" y="1244"/>
                      </a:lnTo>
                      <a:lnTo>
                        <a:pt x="4399" y="1197"/>
                      </a:lnTo>
                      <a:lnTo>
                        <a:pt x="4545" y="1147"/>
                      </a:lnTo>
                      <a:lnTo>
                        <a:pt x="4684" y="1091"/>
                      </a:lnTo>
                      <a:lnTo>
                        <a:pt x="4816" y="1032"/>
                      </a:lnTo>
                      <a:lnTo>
                        <a:pt x="4939" y="970"/>
                      </a:lnTo>
                      <a:lnTo>
                        <a:pt x="5055" y="902"/>
                      </a:lnTo>
                      <a:lnTo>
                        <a:pt x="5164" y="833"/>
                      </a:lnTo>
                      <a:lnTo>
                        <a:pt x="5263" y="760"/>
                      </a:lnTo>
                      <a:lnTo>
                        <a:pt x="5353" y="685"/>
                      </a:lnTo>
                      <a:lnTo>
                        <a:pt x="5435" y="605"/>
                      </a:lnTo>
                      <a:lnTo>
                        <a:pt x="5508" y="525"/>
                      </a:lnTo>
                      <a:lnTo>
                        <a:pt x="5569" y="442"/>
                      </a:lnTo>
                      <a:lnTo>
                        <a:pt x="5621" y="357"/>
                      </a:lnTo>
                      <a:lnTo>
                        <a:pt x="5662" y="270"/>
                      </a:lnTo>
                      <a:lnTo>
                        <a:pt x="5692" y="181"/>
                      </a:lnTo>
                      <a:lnTo>
                        <a:pt x="5709" y="91"/>
                      </a:lnTo>
                      <a:lnTo>
                        <a:pt x="5714" y="0"/>
                      </a:lnTo>
                      <a:lnTo>
                        <a:pt x="5714" y="930"/>
                      </a:lnTo>
                      <a:lnTo>
                        <a:pt x="5709" y="1020"/>
                      </a:lnTo>
                      <a:lnTo>
                        <a:pt x="5692" y="1109"/>
                      </a:lnTo>
                      <a:lnTo>
                        <a:pt x="5662" y="1197"/>
                      </a:lnTo>
                      <a:lnTo>
                        <a:pt x="5621" y="1283"/>
                      </a:lnTo>
                      <a:lnTo>
                        <a:pt x="5569" y="1366"/>
                      </a:lnTo>
                      <a:lnTo>
                        <a:pt x="5508" y="1448"/>
                      </a:lnTo>
                      <a:lnTo>
                        <a:pt x="5435" y="1526"/>
                      </a:lnTo>
                      <a:lnTo>
                        <a:pt x="5353" y="1602"/>
                      </a:lnTo>
                      <a:lnTo>
                        <a:pt x="5263" y="1675"/>
                      </a:lnTo>
                      <a:lnTo>
                        <a:pt x="5164" y="1745"/>
                      </a:lnTo>
                      <a:lnTo>
                        <a:pt x="5055" y="1812"/>
                      </a:lnTo>
                      <a:lnTo>
                        <a:pt x="4939" y="1877"/>
                      </a:lnTo>
                      <a:lnTo>
                        <a:pt x="4816" y="1936"/>
                      </a:lnTo>
                      <a:lnTo>
                        <a:pt x="4684" y="1991"/>
                      </a:lnTo>
                      <a:lnTo>
                        <a:pt x="4545" y="2045"/>
                      </a:lnTo>
                      <a:lnTo>
                        <a:pt x="4399" y="2092"/>
                      </a:lnTo>
                      <a:lnTo>
                        <a:pt x="4248" y="2137"/>
                      </a:lnTo>
                      <a:lnTo>
                        <a:pt x="4091" y="2175"/>
                      </a:lnTo>
                      <a:lnTo>
                        <a:pt x="3929" y="2210"/>
                      </a:lnTo>
                      <a:lnTo>
                        <a:pt x="3761" y="2240"/>
                      </a:lnTo>
                      <a:lnTo>
                        <a:pt x="3588" y="2266"/>
                      </a:lnTo>
                      <a:lnTo>
                        <a:pt x="3411" y="2285"/>
                      </a:lnTo>
                      <a:lnTo>
                        <a:pt x="3230" y="2299"/>
                      </a:lnTo>
                      <a:lnTo>
                        <a:pt x="3046" y="2308"/>
                      </a:lnTo>
                      <a:lnTo>
                        <a:pt x="2857" y="2311"/>
                      </a:lnTo>
                      <a:lnTo>
                        <a:pt x="2670" y="2308"/>
                      </a:lnTo>
                      <a:lnTo>
                        <a:pt x="2484" y="2299"/>
                      </a:lnTo>
                      <a:lnTo>
                        <a:pt x="2304" y="2285"/>
                      </a:lnTo>
                      <a:lnTo>
                        <a:pt x="2127" y="2266"/>
                      </a:lnTo>
                      <a:lnTo>
                        <a:pt x="1955" y="2240"/>
                      </a:lnTo>
                      <a:lnTo>
                        <a:pt x="1787" y="2210"/>
                      </a:lnTo>
                      <a:lnTo>
                        <a:pt x="1624" y="2175"/>
                      </a:lnTo>
                      <a:lnTo>
                        <a:pt x="1466" y="2137"/>
                      </a:lnTo>
                      <a:lnTo>
                        <a:pt x="1315" y="2092"/>
                      </a:lnTo>
                      <a:lnTo>
                        <a:pt x="1169" y="2045"/>
                      </a:lnTo>
                      <a:lnTo>
                        <a:pt x="1032" y="1991"/>
                      </a:lnTo>
                      <a:lnTo>
                        <a:pt x="900" y="1936"/>
                      </a:lnTo>
                      <a:lnTo>
                        <a:pt x="775" y="1877"/>
                      </a:lnTo>
                      <a:lnTo>
                        <a:pt x="659" y="1812"/>
                      </a:lnTo>
                      <a:lnTo>
                        <a:pt x="552" y="1745"/>
                      </a:lnTo>
                      <a:lnTo>
                        <a:pt x="451" y="1675"/>
                      </a:lnTo>
                      <a:lnTo>
                        <a:pt x="361" y="1602"/>
                      </a:lnTo>
                      <a:lnTo>
                        <a:pt x="279" y="1526"/>
                      </a:lnTo>
                      <a:lnTo>
                        <a:pt x="208" y="1448"/>
                      </a:lnTo>
                      <a:lnTo>
                        <a:pt x="146" y="1366"/>
                      </a:lnTo>
                      <a:lnTo>
                        <a:pt x="94" y="1283"/>
                      </a:lnTo>
                      <a:lnTo>
                        <a:pt x="54" y="1197"/>
                      </a:lnTo>
                      <a:lnTo>
                        <a:pt x="24" y="1109"/>
                      </a:lnTo>
                      <a:lnTo>
                        <a:pt x="7" y="1020"/>
                      </a:lnTo>
                      <a:lnTo>
                        <a:pt x="0" y="9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solidFill>
                    <a:schemeClr val="accent1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2" name="Freeform 16"/>
                <p:cNvSpPr>
                  <a:spLocks/>
                </p:cNvSpPr>
                <p:nvPr/>
              </p:nvSpPr>
              <p:spPr bwMode="auto">
                <a:xfrm>
                  <a:off x="3759200" y="5773738"/>
                  <a:ext cx="349250" cy="1725613"/>
                </a:xfrm>
                <a:custGeom>
                  <a:avLst/>
                  <a:gdLst>
                    <a:gd name="T0" fmla="*/ 0 w 220"/>
                    <a:gd name="T1" fmla="*/ 0 h 1087"/>
                    <a:gd name="T2" fmla="*/ 67 w 220"/>
                    <a:gd name="T3" fmla="*/ 60 h 1087"/>
                    <a:gd name="T4" fmla="*/ 140 w 220"/>
                    <a:gd name="T5" fmla="*/ 118 h 1087"/>
                    <a:gd name="T6" fmla="*/ 220 w 220"/>
                    <a:gd name="T7" fmla="*/ 175 h 1087"/>
                    <a:gd name="T8" fmla="*/ 220 w 220"/>
                    <a:gd name="T9" fmla="*/ 1087 h 1087"/>
                    <a:gd name="T10" fmla="*/ 140 w 220"/>
                    <a:gd name="T11" fmla="*/ 1033 h 1087"/>
                    <a:gd name="T12" fmla="*/ 67 w 220"/>
                    <a:gd name="T13" fmla="*/ 976 h 1087"/>
                    <a:gd name="T14" fmla="*/ 0 w 220"/>
                    <a:gd name="T15" fmla="*/ 919 h 1087"/>
                    <a:gd name="T16" fmla="*/ 0 w 220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0" h="1087">
                      <a:moveTo>
                        <a:pt x="0" y="0"/>
                      </a:moveTo>
                      <a:lnTo>
                        <a:pt x="67" y="60"/>
                      </a:lnTo>
                      <a:lnTo>
                        <a:pt x="140" y="118"/>
                      </a:lnTo>
                      <a:lnTo>
                        <a:pt x="220" y="175"/>
                      </a:lnTo>
                      <a:lnTo>
                        <a:pt x="220" y="1087"/>
                      </a:lnTo>
                      <a:lnTo>
                        <a:pt x="140" y="1033"/>
                      </a:lnTo>
                      <a:lnTo>
                        <a:pt x="67" y="976"/>
                      </a:lnTo>
                      <a:lnTo>
                        <a:pt x="0" y="9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3" name="Freeform 17"/>
                <p:cNvSpPr>
                  <a:spLocks/>
                </p:cNvSpPr>
                <p:nvPr/>
              </p:nvSpPr>
              <p:spPr bwMode="auto">
                <a:xfrm>
                  <a:off x="11436350" y="5773738"/>
                  <a:ext cx="347663" cy="1725613"/>
                </a:xfrm>
                <a:custGeom>
                  <a:avLst/>
                  <a:gdLst>
                    <a:gd name="T0" fmla="*/ 219 w 219"/>
                    <a:gd name="T1" fmla="*/ 0 h 1087"/>
                    <a:gd name="T2" fmla="*/ 219 w 219"/>
                    <a:gd name="T3" fmla="*/ 919 h 1087"/>
                    <a:gd name="T4" fmla="*/ 151 w 219"/>
                    <a:gd name="T5" fmla="*/ 976 h 1087"/>
                    <a:gd name="T6" fmla="*/ 78 w 219"/>
                    <a:gd name="T7" fmla="*/ 1033 h 1087"/>
                    <a:gd name="T8" fmla="*/ 0 w 219"/>
                    <a:gd name="T9" fmla="*/ 1087 h 1087"/>
                    <a:gd name="T10" fmla="*/ 0 w 219"/>
                    <a:gd name="T11" fmla="*/ 175 h 1087"/>
                    <a:gd name="T12" fmla="*/ 78 w 219"/>
                    <a:gd name="T13" fmla="*/ 118 h 1087"/>
                    <a:gd name="T14" fmla="*/ 151 w 219"/>
                    <a:gd name="T15" fmla="*/ 60 h 1087"/>
                    <a:gd name="T16" fmla="*/ 219 w 219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9" h="1087">
                      <a:moveTo>
                        <a:pt x="219" y="0"/>
                      </a:moveTo>
                      <a:lnTo>
                        <a:pt x="219" y="919"/>
                      </a:lnTo>
                      <a:lnTo>
                        <a:pt x="151" y="976"/>
                      </a:lnTo>
                      <a:lnTo>
                        <a:pt x="78" y="1033"/>
                      </a:lnTo>
                      <a:lnTo>
                        <a:pt x="0" y="1087"/>
                      </a:lnTo>
                      <a:lnTo>
                        <a:pt x="0" y="175"/>
                      </a:lnTo>
                      <a:lnTo>
                        <a:pt x="78" y="118"/>
                      </a:lnTo>
                      <a:lnTo>
                        <a:pt x="151" y="60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4" name="Freeform 18"/>
                <p:cNvSpPr>
                  <a:spLocks/>
                </p:cNvSpPr>
                <p:nvPr/>
              </p:nvSpPr>
              <p:spPr bwMode="auto">
                <a:xfrm>
                  <a:off x="4457700" y="6267450"/>
                  <a:ext cx="347663" cy="1598613"/>
                </a:xfrm>
                <a:custGeom>
                  <a:avLst/>
                  <a:gdLst>
                    <a:gd name="T0" fmla="*/ 0 w 219"/>
                    <a:gd name="T1" fmla="*/ 0 h 1007"/>
                    <a:gd name="T2" fmla="*/ 106 w 219"/>
                    <a:gd name="T3" fmla="*/ 53 h 1007"/>
                    <a:gd name="T4" fmla="*/ 219 w 219"/>
                    <a:gd name="T5" fmla="*/ 106 h 1007"/>
                    <a:gd name="T6" fmla="*/ 219 w 219"/>
                    <a:gd name="T7" fmla="*/ 1007 h 1007"/>
                    <a:gd name="T8" fmla="*/ 106 w 219"/>
                    <a:gd name="T9" fmla="*/ 959 h 1007"/>
                    <a:gd name="T10" fmla="*/ 0 w 219"/>
                    <a:gd name="T11" fmla="*/ 905 h 1007"/>
                    <a:gd name="T12" fmla="*/ 0 w 219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1007">
                      <a:moveTo>
                        <a:pt x="0" y="0"/>
                      </a:moveTo>
                      <a:lnTo>
                        <a:pt x="106" y="53"/>
                      </a:lnTo>
                      <a:lnTo>
                        <a:pt x="219" y="106"/>
                      </a:lnTo>
                      <a:lnTo>
                        <a:pt x="219" y="1007"/>
                      </a:lnTo>
                      <a:lnTo>
                        <a:pt x="106" y="959"/>
                      </a:lnTo>
                      <a:lnTo>
                        <a:pt x="0" y="9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5" name="Freeform 19"/>
                <p:cNvSpPr>
                  <a:spLocks/>
                </p:cNvSpPr>
                <p:nvPr/>
              </p:nvSpPr>
              <p:spPr bwMode="auto">
                <a:xfrm>
                  <a:off x="10737850" y="6267450"/>
                  <a:ext cx="349250" cy="1598613"/>
                </a:xfrm>
                <a:custGeom>
                  <a:avLst/>
                  <a:gdLst>
                    <a:gd name="T0" fmla="*/ 220 w 220"/>
                    <a:gd name="T1" fmla="*/ 0 h 1007"/>
                    <a:gd name="T2" fmla="*/ 220 w 220"/>
                    <a:gd name="T3" fmla="*/ 905 h 1007"/>
                    <a:gd name="T4" fmla="*/ 112 w 220"/>
                    <a:gd name="T5" fmla="*/ 959 h 1007"/>
                    <a:gd name="T6" fmla="*/ 0 w 220"/>
                    <a:gd name="T7" fmla="*/ 1007 h 1007"/>
                    <a:gd name="T8" fmla="*/ 0 w 220"/>
                    <a:gd name="T9" fmla="*/ 106 h 1007"/>
                    <a:gd name="T10" fmla="*/ 112 w 220"/>
                    <a:gd name="T11" fmla="*/ 53 h 1007"/>
                    <a:gd name="T12" fmla="*/ 220 w 220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1007">
                      <a:moveTo>
                        <a:pt x="220" y="0"/>
                      </a:moveTo>
                      <a:lnTo>
                        <a:pt x="220" y="905"/>
                      </a:lnTo>
                      <a:lnTo>
                        <a:pt x="112" y="959"/>
                      </a:lnTo>
                      <a:lnTo>
                        <a:pt x="0" y="1007"/>
                      </a:lnTo>
                      <a:lnTo>
                        <a:pt x="0" y="106"/>
                      </a:lnTo>
                      <a:lnTo>
                        <a:pt x="112" y="5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6" name="Freeform 20"/>
                <p:cNvSpPr>
                  <a:spLocks/>
                </p:cNvSpPr>
                <p:nvPr/>
              </p:nvSpPr>
              <p:spPr bwMode="auto">
                <a:xfrm>
                  <a:off x="5154613" y="6575425"/>
                  <a:ext cx="347663" cy="1530350"/>
                </a:xfrm>
                <a:custGeom>
                  <a:avLst/>
                  <a:gdLst>
                    <a:gd name="T0" fmla="*/ 0 w 219"/>
                    <a:gd name="T1" fmla="*/ 0 h 964"/>
                    <a:gd name="T2" fmla="*/ 108 w 219"/>
                    <a:gd name="T3" fmla="*/ 37 h 964"/>
                    <a:gd name="T4" fmla="*/ 219 w 219"/>
                    <a:gd name="T5" fmla="*/ 71 h 964"/>
                    <a:gd name="T6" fmla="*/ 219 w 219"/>
                    <a:gd name="T7" fmla="*/ 964 h 964"/>
                    <a:gd name="T8" fmla="*/ 108 w 219"/>
                    <a:gd name="T9" fmla="*/ 931 h 964"/>
                    <a:gd name="T10" fmla="*/ 0 w 219"/>
                    <a:gd name="T11" fmla="*/ 897 h 964"/>
                    <a:gd name="T12" fmla="*/ 0 w 219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64">
                      <a:moveTo>
                        <a:pt x="0" y="0"/>
                      </a:moveTo>
                      <a:lnTo>
                        <a:pt x="108" y="37"/>
                      </a:lnTo>
                      <a:lnTo>
                        <a:pt x="219" y="71"/>
                      </a:lnTo>
                      <a:lnTo>
                        <a:pt x="219" y="964"/>
                      </a:lnTo>
                      <a:lnTo>
                        <a:pt x="108" y="931"/>
                      </a:lnTo>
                      <a:lnTo>
                        <a:pt x="0" y="8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7" name="Freeform 21"/>
                <p:cNvSpPr>
                  <a:spLocks/>
                </p:cNvSpPr>
                <p:nvPr/>
              </p:nvSpPr>
              <p:spPr bwMode="auto">
                <a:xfrm>
                  <a:off x="10040938" y="6575425"/>
                  <a:ext cx="346075" cy="1530350"/>
                </a:xfrm>
                <a:custGeom>
                  <a:avLst/>
                  <a:gdLst>
                    <a:gd name="T0" fmla="*/ 218 w 218"/>
                    <a:gd name="T1" fmla="*/ 0 h 964"/>
                    <a:gd name="T2" fmla="*/ 218 w 218"/>
                    <a:gd name="T3" fmla="*/ 897 h 964"/>
                    <a:gd name="T4" fmla="*/ 111 w 218"/>
                    <a:gd name="T5" fmla="*/ 931 h 964"/>
                    <a:gd name="T6" fmla="*/ 0 w 218"/>
                    <a:gd name="T7" fmla="*/ 964 h 964"/>
                    <a:gd name="T8" fmla="*/ 0 w 218"/>
                    <a:gd name="T9" fmla="*/ 71 h 964"/>
                    <a:gd name="T10" fmla="*/ 111 w 218"/>
                    <a:gd name="T11" fmla="*/ 37 h 964"/>
                    <a:gd name="T12" fmla="*/ 218 w 218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8" h="964">
                      <a:moveTo>
                        <a:pt x="218" y="0"/>
                      </a:moveTo>
                      <a:lnTo>
                        <a:pt x="218" y="897"/>
                      </a:lnTo>
                      <a:lnTo>
                        <a:pt x="111" y="931"/>
                      </a:lnTo>
                      <a:lnTo>
                        <a:pt x="0" y="964"/>
                      </a:lnTo>
                      <a:lnTo>
                        <a:pt x="0" y="71"/>
                      </a:lnTo>
                      <a:lnTo>
                        <a:pt x="111" y="37"/>
                      </a:lnTo>
                      <a:lnTo>
                        <a:pt x="218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8" name="Freeform 22"/>
                <p:cNvSpPr>
                  <a:spLocks/>
                </p:cNvSpPr>
                <p:nvPr/>
              </p:nvSpPr>
              <p:spPr bwMode="auto">
                <a:xfrm>
                  <a:off x="6027738" y="6823075"/>
                  <a:ext cx="347663" cy="1470025"/>
                </a:xfrm>
                <a:custGeom>
                  <a:avLst/>
                  <a:gdLst>
                    <a:gd name="T0" fmla="*/ 0 w 219"/>
                    <a:gd name="T1" fmla="*/ 0 h 926"/>
                    <a:gd name="T2" fmla="*/ 108 w 219"/>
                    <a:gd name="T3" fmla="*/ 23 h 926"/>
                    <a:gd name="T4" fmla="*/ 219 w 219"/>
                    <a:gd name="T5" fmla="*/ 42 h 926"/>
                    <a:gd name="T6" fmla="*/ 219 w 219"/>
                    <a:gd name="T7" fmla="*/ 926 h 926"/>
                    <a:gd name="T8" fmla="*/ 108 w 219"/>
                    <a:gd name="T9" fmla="*/ 909 h 926"/>
                    <a:gd name="T10" fmla="*/ 0 w 219"/>
                    <a:gd name="T11" fmla="*/ 888 h 926"/>
                    <a:gd name="T12" fmla="*/ 0 w 219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26">
                      <a:moveTo>
                        <a:pt x="0" y="0"/>
                      </a:moveTo>
                      <a:lnTo>
                        <a:pt x="108" y="23"/>
                      </a:lnTo>
                      <a:lnTo>
                        <a:pt x="219" y="42"/>
                      </a:lnTo>
                      <a:lnTo>
                        <a:pt x="219" y="926"/>
                      </a:lnTo>
                      <a:lnTo>
                        <a:pt x="108" y="909"/>
                      </a:lnTo>
                      <a:lnTo>
                        <a:pt x="0" y="8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9" name="Freeform 23"/>
                <p:cNvSpPr>
                  <a:spLocks/>
                </p:cNvSpPr>
                <p:nvPr/>
              </p:nvSpPr>
              <p:spPr bwMode="auto">
                <a:xfrm>
                  <a:off x="9167813" y="6823075"/>
                  <a:ext cx="349250" cy="1470025"/>
                </a:xfrm>
                <a:custGeom>
                  <a:avLst/>
                  <a:gdLst>
                    <a:gd name="T0" fmla="*/ 220 w 220"/>
                    <a:gd name="T1" fmla="*/ 0 h 926"/>
                    <a:gd name="T2" fmla="*/ 220 w 220"/>
                    <a:gd name="T3" fmla="*/ 888 h 926"/>
                    <a:gd name="T4" fmla="*/ 111 w 220"/>
                    <a:gd name="T5" fmla="*/ 909 h 926"/>
                    <a:gd name="T6" fmla="*/ 0 w 220"/>
                    <a:gd name="T7" fmla="*/ 926 h 926"/>
                    <a:gd name="T8" fmla="*/ 0 w 220"/>
                    <a:gd name="T9" fmla="*/ 42 h 926"/>
                    <a:gd name="T10" fmla="*/ 111 w 220"/>
                    <a:gd name="T11" fmla="*/ 23 h 926"/>
                    <a:gd name="T12" fmla="*/ 220 w 220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926">
                      <a:moveTo>
                        <a:pt x="220" y="0"/>
                      </a:moveTo>
                      <a:lnTo>
                        <a:pt x="220" y="888"/>
                      </a:lnTo>
                      <a:lnTo>
                        <a:pt x="111" y="909"/>
                      </a:lnTo>
                      <a:lnTo>
                        <a:pt x="0" y="926"/>
                      </a:lnTo>
                      <a:lnTo>
                        <a:pt x="0" y="42"/>
                      </a:lnTo>
                      <a:lnTo>
                        <a:pt x="111" y="2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0" name="Freeform 24"/>
                <p:cNvSpPr>
                  <a:spLocks/>
                </p:cNvSpPr>
                <p:nvPr/>
              </p:nvSpPr>
              <p:spPr bwMode="auto">
                <a:xfrm>
                  <a:off x="7073900" y="6975475"/>
                  <a:ext cx="347663" cy="1417638"/>
                </a:xfrm>
                <a:custGeom>
                  <a:avLst/>
                  <a:gdLst>
                    <a:gd name="T0" fmla="*/ 0 w 219"/>
                    <a:gd name="T1" fmla="*/ 0 h 893"/>
                    <a:gd name="T2" fmla="*/ 110 w 219"/>
                    <a:gd name="T3" fmla="*/ 7 h 893"/>
                    <a:gd name="T4" fmla="*/ 219 w 219"/>
                    <a:gd name="T5" fmla="*/ 12 h 893"/>
                    <a:gd name="T6" fmla="*/ 219 w 219"/>
                    <a:gd name="T7" fmla="*/ 893 h 893"/>
                    <a:gd name="T8" fmla="*/ 110 w 219"/>
                    <a:gd name="T9" fmla="*/ 890 h 893"/>
                    <a:gd name="T10" fmla="*/ 0 w 219"/>
                    <a:gd name="T11" fmla="*/ 881 h 893"/>
                    <a:gd name="T12" fmla="*/ 0 w 219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893">
                      <a:moveTo>
                        <a:pt x="0" y="0"/>
                      </a:moveTo>
                      <a:lnTo>
                        <a:pt x="110" y="7"/>
                      </a:lnTo>
                      <a:lnTo>
                        <a:pt x="219" y="12"/>
                      </a:lnTo>
                      <a:lnTo>
                        <a:pt x="219" y="893"/>
                      </a:lnTo>
                      <a:lnTo>
                        <a:pt x="110" y="890"/>
                      </a:lnTo>
                      <a:lnTo>
                        <a:pt x="0" y="8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1" name="Freeform 25"/>
                <p:cNvSpPr>
                  <a:spLocks/>
                </p:cNvSpPr>
                <p:nvPr/>
              </p:nvSpPr>
              <p:spPr bwMode="auto">
                <a:xfrm>
                  <a:off x="8120063" y="6975475"/>
                  <a:ext cx="350838" cy="1417638"/>
                </a:xfrm>
                <a:custGeom>
                  <a:avLst/>
                  <a:gdLst>
                    <a:gd name="T0" fmla="*/ 221 w 221"/>
                    <a:gd name="T1" fmla="*/ 0 h 893"/>
                    <a:gd name="T2" fmla="*/ 221 w 221"/>
                    <a:gd name="T3" fmla="*/ 881 h 893"/>
                    <a:gd name="T4" fmla="*/ 110 w 221"/>
                    <a:gd name="T5" fmla="*/ 890 h 893"/>
                    <a:gd name="T6" fmla="*/ 0 w 221"/>
                    <a:gd name="T7" fmla="*/ 893 h 893"/>
                    <a:gd name="T8" fmla="*/ 0 w 221"/>
                    <a:gd name="T9" fmla="*/ 12 h 893"/>
                    <a:gd name="T10" fmla="*/ 110 w 221"/>
                    <a:gd name="T11" fmla="*/ 7 h 893"/>
                    <a:gd name="T12" fmla="*/ 221 w 221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1" h="893">
                      <a:moveTo>
                        <a:pt x="221" y="0"/>
                      </a:moveTo>
                      <a:lnTo>
                        <a:pt x="221" y="881"/>
                      </a:lnTo>
                      <a:lnTo>
                        <a:pt x="110" y="890"/>
                      </a:lnTo>
                      <a:lnTo>
                        <a:pt x="0" y="893"/>
                      </a:lnTo>
                      <a:lnTo>
                        <a:pt x="0" y="12"/>
                      </a:lnTo>
                      <a:lnTo>
                        <a:pt x="110" y="7"/>
                      </a:lnTo>
                      <a:lnTo>
                        <a:pt x="221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  <a:alpha val="3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287" name="Group 286"/>
              <p:cNvGrpSpPr/>
              <p:nvPr/>
            </p:nvGrpSpPr>
            <p:grpSpPr>
              <a:xfrm>
                <a:off x="6338645" y="2741246"/>
                <a:ext cx="9070975" cy="4368800"/>
                <a:chOff x="3235325" y="2628900"/>
                <a:chExt cx="9070975" cy="4368800"/>
              </a:xfrm>
            </p:grpSpPr>
            <p:sp>
              <p:nvSpPr>
                <p:cNvPr id="288" name="Freeform 26"/>
                <p:cNvSpPr>
                  <a:spLocks/>
                </p:cNvSpPr>
                <p:nvPr/>
              </p:nvSpPr>
              <p:spPr bwMode="auto">
                <a:xfrm>
                  <a:off x="3235325" y="2628900"/>
                  <a:ext cx="9070975" cy="4368800"/>
                </a:xfrm>
                <a:custGeom>
                  <a:avLst/>
                  <a:gdLst>
                    <a:gd name="T0" fmla="*/ 3038 w 5714"/>
                    <a:gd name="T1" fmla="*/ 2 h 2752"/>
                    <a:gd name="T2" fmla="*/ 3390 w 5714"/>
                    <a:gd name="T3" fmla="*/ 21 h 2752"/>
                    <a:gd name="T4" fmla="*/ 3728 w 5714"/>
                    <a:gd name="T5" fmla="*/ 59 h 2752"/>
                    <a:gd name="T6" fmla="*/ 4047 w 5714"/>
                    <a:gd name="T7" fmla="*/ 115 h 2752"/>
                    <a:gd name="T8" fmla="*/ 4349 w 5714"/>
                    <a:gd name="T9" fmla="*/ 186 h 2752"/>
                    <a:gd name="T10" fmla="*/ 4627 w 5714"/>
                    <a:gd name="T11" fmla="*/ 273 h 2752"/>
                    <a:gd name="T12" fmla="*/ 4878 w 5714"/>
                    <a:gd name="T13" fmla="*/ 374 h 2752"/>
                    <a:gd name="T14" fmla="*/ 5102 w 5714"/>
                    <a:gd name="T15" fmla="*/ 488 h 2752"/>
                    <a:gd name="T16" fmla="*/ 5296 w 5714"/>
                    <a:gd name="T17" fmla="*/ 617 h 2752"/>
                    <a:gd name="T18" fmla="*/ 5456 w 5714"/>
                    <a:gd name="T19" fmla="*/ 756 h 2752"/>
                    <a:gd name="T20" fmla="*/ 5581 w 5714"/>
                    <a:gd name="T21" fmla="*/ 905 h 2752"/>
                    <a:gd name="T22" fmla="*/ 5666 w 5714"/>
                    <a:gd name="T23" fmla="*/ 1065 h 2752"/>
                    <a:gd name="T24" fmla="*/ 5709 w 5714"/>
                    <a:gd name="T25" fmla="*/ 1233 h 2752"/>
                    <a:gd name="T26" fmla="*/ 5709 w 5714"/>
                    <a:gd name="T27" fmla="*/ 1412 h 2752"/>
                    <a:gd name="T28" fmla="*/ 5662 w 5714"/>
                    <a:gd name="T29" fmla="*/ 1590 h 2752"/>
                    <a:gd name="T30" fmla="*/ 5569 w 5714"/>
                    <a:gd name="T31" fmla="*/ 1762 h 2752"/>
                    <a:gd name="T32" fmla="*/ 5435 w 5714"/>
                    <a:gd name="T33" fmla="*/ 1927 h 2752"/>
                    <a:gd name="T34" fmla="*/ 5263 w 5714"/>
                    <a:gd name="T35" fmla="*/ 2081 h 2752"/>
                    <a:gd name="T36" fmla="*/ 5055 w 5714"/>
                    <a:gd name="T37" fmla="*/ 2224 h 2752"/>
                    <a:gd name="T38" fmla="*/ 4816 w 5714"/>
                    <a:gd name="T39" fmla="*/ 2352 h 2752"/>
                    <a:gd name="T40" fmla="*/ 4545 w 5714"/>
                    <a:gd name="T41" fmla="*/ 2467 h 2752"/>
                    <a:gd name="T42" fmla="*/ 4248 w 5714"/>
                    <a:gd name="T43" fmla="*/ 2564 h 2752"/>
                    <a:gd name="T44" fmla="*/ 3929 w 5714"/>
                    <a:gd name="T45" fmla="*/ 2644 h 2752"/>
                    <a:gd name="T46" fmla="*/ 3588 w 5714"/>
                    <a:gd name="T47" fmla="*/ 2702 h 2752"/>
                    <a:gd name="T48" fmla="*/ 3230 w 5714"/>
                    <a:gd name="T49" fmla="*/ 2738 h 2752"/>
                    <a:gd name="T50" fmla="*/ 2857 w 5714"/>
                    <a:gd name="T51" fmla="*/ 2752 h 2752"/>
                    <a:gd name="T52" fmla="*/ 2484 w 5714"/>
                    <a:gd name="T53" fmla="*/ 2738 h 2752"/>
                    <a:gd name="T54" fmla="*/ 2127 w 5714"/>
                    <a:gd name="T55" fmla="*/ 2702 h 2752"/>
                    <a:gd name="T56" fmla="*/ 1787 w 5714"/>
                    <a:gd name="T57" fmla="*/ 2644 h 2752"/>
                    <a:gd name="T58" fmla="*/ 1466 w 5714"/>
                    <a:gd name="T59" fmla="*/ 2564 h 2752"/>
                    <a:gd name="T60" fmla="*/ 1169 w 5714"/>
                    <a:gd name="T61" fmla="*/ 2467 h 2752"/>
                    <a:gd name="T62" fmla="*/ 900 w 5714"/>
                    <a:gd name="T63" fmla="*/ 2352 h 2752"/>
                    <a:gd name="T64" fmla="*/ 659 w 5714"/>
                    <a:gd name="T65" fmla="*/ 2224 h 2752"/>
                    <a:gd name="T66" fmla="*/ 451 w 5714"/>
                    <a:gd name="T67" fmla="*/ 2081 h 2752"/>
                    <a:gd name="T68" fmla="*/ 279 w 5714"/>
                    <a:gd name="T69" fmla="*/ 1927 h 2752"/>
                    <a:gd name="T70" fmla="*/ 146 w 5714"/>
                    <a:gd name="T71" fmla="*/ 1762 h 2752"/>
                    <a:gd name="T72" fmla="*/ 54 w 5714"/>
                    <a:gd name="T73" fmla="*/ 1590 h 2752"/>
                    <a:gd name="T74" fmla="*/ 7 w 5714"/>
                    <a:gd name="T75" fmla="*/ 1412 h 2752"/>
                    <a:gd name="T76" fmla="*/ 5 w 5714"/>
                    <a:gd name="T77" fmla="*/ 1233 h 2752"/>
                    <a:gd name="T78" fmla="*/ 50 w 5714"/>
                    <a:gd name="T79" fmla="*/ 1065 h 2752"/>
                    <a:gd name="T80" fmla="*/ 135 w 5714"/>
                    <a:gd name="T81" fmla="*/ 905 h 2752"/>
                    <a:gd name="T82" fmla="*/ 258 w 5714"/>
                    <a:gd name="T83" fmla="*/ 756 h 2752"/>
                    <a:gd name="T84" fmla="*/ 420 w 5714"/>
                    <a:gd name="T85" fmla="*/ 617 h 2752"/>
                    <a:gd name="T86" fmla="*/ 612 w 5714"/>
                    <a:gd name="T87" fmla="*/ 488 h 2752"/>
                    <a:gd name="T88" fmla="*/ 836 w 5714"/>
                    <a:gd name="T89" fmla="*/ 374 h 2752"/>
                    <a:gd name="T90" fmla="*/ 1089 w 5714"/>
                    <a:gd name="T91" fmla="*/ 273 h 2752"/>
                    <a:gd name="T92" fmla="*/ 1367 w 5714"/>
                    <a:gd name="T93" fmla="*/ 186 h 2752"/>
                    <a:gd name="T94" fmla="*/ 1667 w 5714"/>
                    <a:gd name="T95" fmla="*/ 115 h 2752"/>
                    <a:gd name="T96" fmla="*/ 1986 w 5714"/>
                    <a:gd name="T97" fmla="*/ 59 h 2752"/>
                    <a:gd name="T98" fmla="*/ 2325 w 5714"/>
                    <a:gd name="T99" fmla="*/ 21 h 2752"/>
                    <a:gd name="T100" fmla="*/ 2677 w 5714"/>
                    <a:gd name="T101" fmla="*/ 2 h 27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752">
                      <a:moveTo>
                        <a:pt x="2857" y="0"/>
                      </a:moveTo>
                      <a:lnTo>
                        <a:pt x="3038" y="2"/>
                      </a:lnTo>
                      <a:lnTo>
                        <a:pt x="3216" y="9"/>
                      </a:lnTo>
                      <a:lnTo>
                        <a:pt x="3390" y="21"/>
                      </a:lnTo>
                      <a:lnTo>
                        <a:pt x="3561" y="38"/>
                      </a:lnTo>
                      <a:lnTo>
                        <a:pt x="3728" y="59"/>
                      </a:lnTo>
                      <a:lnTo>
                        <a:pt x="3891" y="85"/>
                      </a:lnTo>
                      <a:lnTo>
                        <a:pt x="4047" y="115"/>
                      </a:lnTo>
                      <a:lnTo>
                        <a:pt x="4202" y="148"/>
                      </a:lnTo>
                      <a:lnTo>
                        <a:pt x="4349" y="186"/>
                      </a:lnTo>
                      <a:lnTo>
                        <a:pt x="4490" y="228"/>
                      </a:lnTo>
                      <a:lnTo>
                        <a:pt x="4627" y="273"/>
                      </a:lnTo>
                      <a:lnTo>
                        <a:pt x="4755" y="321"/>
                      </a:lnTo>
                      <a:lnTo>
                        <a:pt x="4878" y="374"/>
                      </a:lnTo>
                      <a:lnTo>
                        <a:pt x="4994" y="429"/>
                      </a:lnTo>
                      <a:lnTo>
                        <a:pt x="5102" y="488"/>
                      </a:lnTo>
                      <a:lnTo>
                        <a:pt x="5203" y="551"/>
                      </a:lnTo>
                      <a:lnTo>
                        <a:pt x="5296" y="617"/>
                      </a:lnTo>
                      <a:lnTo>
                        <a:pt x="5380" y="685"/>
                      </a:lnTo>
                      <a:lnTo>
                        <a:pt x="5456" y="756"/>
                      </a:lnTo>
                      <a:lnTo>
                        <a:pt x="5524" y="829"/>
                      </a:lnTo>
                      <a:lnTo>
                        <a:pt x="5581" y="905"/>
                      </a:lnTo>
                      <a:lnTo>
                        <a:pt x="5628" y="985"/>
                      </a:lnTo>
                      <a:lnTo>
                        <a:pt x="5666" y="1065"/>
                      </a:lnTo>
                      <a:lnTo>
                        <a:pt x="5694" y="1148"/>
                      </a:lnTo>
                      <a:lnTo>
                        <a:pt x="5709" y="1233"/>
                      </a:lnTo>
                      <a:lnTo>
                        <a:pt x="5714" y="1320"/>
                      </a:lnTo>
                      <a:lnTo>
                        <a:pt x="5709" y="1412"/>
                      </a:lnTo>
                      <a:lnTo>
                        <a:pt x="5692" y="1501"/>
                      </a:lnTo>
                      <a:lnTo>
                        <a:pt x="5662" y="1590"/>
                      </a:lnTo>
                      <a:lnTo>
                        <a:pt x="5621" y="1677"/>
                      </a:lnTo>
                      <a:lnTo>
                        <a:pt x="5569" y="1762"/>
                      </a:lnTo>
                      <a:lnTo>
                        <a:pt x="5508" y="1845"/>
                      </a:lnTo>
                      <a:lnTo>
                        <a:pt x="5435" y="1927"/>
                      </a:lnTo>
                      <a:lnTo>
                        <a:pt x="5353" y="2005"/>
                      </a:lnTo>
                      <a:lnTo>
                        <a:pt x="5263" y="2081"/>
                      </a:lnTo>
                      <a:lnTo>
                        <a:pt x="5164" y="2154"/>
                      </a:lnTo>
                      <a:lnTo>
                        <a:pt x="5055" y="2224"/>
                      </a:lnTo>
                      <a:lnTo>
                        <a:pt x="4939" y="2290"/>
                      </a:lnTo>
                      <a:lnTo>
                        <a:pt x="4816" y="2352"/>
                      </a:lnTo>
                      <a:lnTo>
                        <a:pt x="4684" y="2411"/>
                      </a:lnTo>
                      <a:lnTo>
                        <a:pt x="4545" y="2467"/>
                      </a:lnTo>
                      <a:lnTo>
                        <a:pt x="4399" y="2517"/>
                      </a:lnTo>
                      <a:lnTo>
                        <a:pt x="4248" y="2564"/>
                      </a:lnTo>
                      <a:lnTo>
                        <a:pt x="4091" y="2606"/>
                      </a:lnTo>
                      <a:lnTo>
                        <a:pt x="3929" y="2644"/>
                      </a:lnTo>
                      <a:lnTo>
                        <a:pt x="3761" y="2675"/>
                      </a:lnTo>
                      <a:lnTo>
                        <a:pt x="3588" y="2702"/>
                      </a:lnTo>
                      <a:lnTo>
                        <a:pt x="3411" y="2724"/>
                      </a:lnTo>
                      <a:lnTo>
                        <a:pt x="3230" y="2738"/>
                      </a:lnTo>
                      <a:lnTo>
                        <a:pt x="3046" y="2748"/>
                      </a:lnTo>
                      <a:lnTo>
                        <a:pt x="2857" y="2752"/>
                      </a:lnTo>
                      <a:lnTo>
                        <a:pt x="2670" y="2748"/>
                      </a:lnTo>
                      <a:lnTo>
                        <a:pt x="2484" y="2738"/>
                      </a:lnTo>
                      <a:lnTo>
                        <a:pt x="2304" y="2724"/>
                      </a:lnTo>
                      <a:lnTo>
                        <a:pt x="2127" y="2702"/>
                      </a:lnTo>
                      <a:lnTo>
                        <a:pt x="1955" y="2675"/>
                      </a:lnTo>
                      <a:lnTo>
                        <a:pt x="1787" y="2644"/>
                      </a:lnTo>
                      <a:lnTo>
                        <a:pt x="1624" y="2606"/>
                      </a:lnTo>
                      <a:lnTo>
                        <a:pt x="1466" y="2564"/>
                      </a:lnTo>
                      <a:lnTo>
                        <a:pt x="1315" y="2517"/>
                      </a:lnTo>
                      <a:lnTo>
                        <a:pt x="1169" y="2467"/>
                      </a:lnTo>
                      <a:lnTo>
                        <a:pt x="1032" y="2411"/>
                      </a:lnTo>
                      <a:lnTo>
                        <a:pt x="900" y="2352"/>
                      </a:lnTo>
                      <a:lnTo>
                        <a:pt x="775" y="2290"/>
                      </a:lnTo>
                      <a:lnTo>
                        <a:pt x="659" y="2224"/>
                      </a:lnTo>
                      <a:lnTo>
                        <a:pt x="552" y="2154"/>
                      </a:lnTo>
                      <a:lnTo>
                        <a:pt x="451" y="2081"/>
                      </a:lnTo>
                      <a:lnTo>
                        <a:pt x="361" y="2005"/>
                      </a:lnTo>
                      <a:lnTo>
                        <a:pt x="279" y="1927"/>
                      </a:lnTo>
                      <a:lnTo>
                        <a:pt x="208" y="1845"/>
                      </a:lnTo>
                      <a:lnTo>
                        <a:pt x="146" y="1762"/>
                      </a:lnTo>
                      <a:lnTo>
                        <a:pt x="94" y="1677"/>
                      </a:lnTo>
                      <a:lnTo>
                        <a:pt x="54" y="1590"/>
                      </a:lnTo>
                      <a:lnTo>
                        <a:pt x="24" y="1501"/>
                      </a:lnTo>
                      <a:lnTo>
                        <a:pt x="7" y="1412"/>
                      </a:lnTo>
                      <a:lnTo>
                        <a:pt x="0" y="1320"/>
                      </a:lnTo>
                      <a:lnTo>
                        <a:pt x="5" y="1233"/>
                      </a:lnTo>
                      <a:lnTo>
                        <a:pt x="23" y="1148"/>
                      </a:lnTo>
                      <a:lnTo>
                        <a:pt x="50" y="1065"/>
                      </a:lnTo>
                      <a:lnTo>
                        <a:pt x="87" y="985"/>
                      </a:lnTo>
                      <a:lnTo>
                        <a:pt x="135" y="905"/>
                      </a:lnTo>
                      <a:lnTo>
                        <a:pt x="193" y="829"/>
                      </a:lnTo>
                      <a:lnTo>
                        <a:pt x="258" y="756"/>
                      </a:lnTo>
                      <a:lnTo>
                        <a:pt x="335" y="685"/>
                      </a:lnTo>
                      <a:lnTo>
                        <a:pt x="420" y="617"/>
                      </a:lnTo>
                      <a:lnTo>
                        <a:pt x="512" y="551"/>
                      </a:lnTo>
                      <a:lnTo>
                        <a:pt x="612" y="488"/>
                      </a:lnTo>
                      <a:lnTo>
                        <a:pt x="722" y="429"/>
                      </a:lnTo>
                      <a:lnTo>
                        <a:pt x="836" y="374"/>
                      </a:lnTo>
                      <a:lnTo>
                        <a:pt x="959" y="321"/>
                      </a:lnTo>
                      <a:lnTo>
                        <a:pt x="1089" y="273"/>
                      </a:lnTo>
                      <a:lnTo>
                        <a:pt x="1225" y="228"/>
                      </a:lnTo>
                      <a:lnTo>
                        <a:pt x="1367" y="186"/>
                      </a:lnTo>
                      <a:lnTo>
                        <a:pt x="1514" y="148"/>
                      </a:lnTo>
                      <a:lnTo>
                        <a:pt x="1667" y="115"/>
                      </a:lnTo>
                      <a:lnTo>
                        <a:pt x="1825" y="85"/>
                      </a:lnTo>
                      <a:lnTo>
                        <a:pt x="1986" y="59"/>
                      </a:lnTo>
                      <a:lnTo>
                        <a:pt x="2155" y="38"/>
                      </a:lnTo>
                      <a:lnTo>
                        <a:pt x="2325" y="21"/>
                      </a:lnTo>
                      <a:lnTo>
                        <a:pt x="2500" y="9"/>
                      </a:lnTo>
                      <a:lnTo>
                        <a:pt x="2677" y="2"/>
                      </a:lnTo>
                      <a:lnTo>
                        <a:pt x="285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9" name="Freeform 27"/>
                <p:cNvSpPr>
                  <a:spLocks/>
                </p:cNvSpPr>
                <p:nvPr/>
              </p:nvSpPr>
              <p:spPr bwMode="auto">
                <a:xfrm>
                  <a:off x="3932238" y="3152775"/>
                  <a:ext cx="7677150" cy="3138488"/>
                </a:xfrm>
                <a:custGeom>
                  <a:avLst/>
                  <a:gdLst>
                    <a:gd name="T0" fmla="*/ 2611 w 4836"/>
                    <a:gd name="T1" fmla="*/ 4 h 1977"/>
                    <a:gd name="T2" fmla="*/ 2977 w 4836"/>
                    <a:gd name="T3" fmla="*/ 28 h 1977"/>
                    <a:gd name="T4" fmla="*/ 3312 w 4836"/>
                    <a:gd name="T5" fmla="*/ 75 h 1977"/>
                    <a:gd name="T6" fmla="*/ 3619 w 4836"/>
                    <a:gd name="T7" fmla="*/ 141 h 1977"/>
                    <a:gd name="T8" fmla="*/ 3893 w 4836"/>
                    <a:gd name="T9" fmla="*/ 224 h 1977"/>
                    <a:gd name="T10" fmla="*/ 4136 w 4836"/>
                    <a:gd name="T11" fmla="*/ 318 h 1977"/>
                    <a:gd name="T12" fmla="*/ 4344 w 4836"/>
                    <a:gd name="T13" fmla="*/ 424 h 1977"/>
                    <a:gd name="T14" fmla="*/ 4517 w 4836"/>
                    <a:gd name="T15" fmla="*/ 535 h 1977"/>
                    <a:gd name="T16" fmla="*/ 4654 w 4836"/>
                    <a:gd name="T17" fmla="*/ 652 h 1977"/>
                    <a:gd name="T18" fmla="*/ 4755 w 4836"/>
                    <a:gd name="T19" fmla="*/ 768 h 1977"/>
                    <a:gd name="T20" fmla="*/ 4816 w 4836"/>
                    <a:gd name="T21" fmla="*/ 883 h 1977"/>
                    <a:gd name="T22" fmla="*/ 4836 w 4836"/>
                    <a:gd name="T23" fmla="*/ 990 h 1977"/>
                    <a:gd name="T24" fmla="*/ 4816 w 4836"/>
                    <a:gd name="T25" fmla="*/ 1100 h 1977"/>
                    <a:gd name="T26" fmla="*/ 4755 w 4836"/>
                    <a:gd name="T27" fmla="*/ 1213 h 1977"/>
                    <a:gd name="T28" fmla="*/ 4654 w 4836"/>
                    <a:gd name="T29" fmla="*/ 1329 h 1977"/>
                    <a:gd name="T30" fmla="*/ 4517 w 4836"/>
                    <a:gd name="T31" fmla="*/ 1444 h 1977"/>
                    <a:gd name="T32" fmla="*/ 4344 w 4836"/>
                    <a:gd name="T33" fmla="*/ 1555 h 1977"/>
                    <a:gd name="T34" fmla="*/ 4136 w 4836"/>
                    <a:gd name="T35" fmla="*/ 1659 h 1977"/>
                    <a:gd name="T36" fmla="*/ 3893 w 4836"/>
                    <a:gd name="T37" fmla="*/ 1755 h 1977"/>
                    <a:gd name="T38" fmla="*/ 3619 w 4836"/>
                    <a:gd name="T39" fmla="*/ 1836 h 1977"/>
                    <a:gd name="T40" fmla="*/ 3312 w 4836"/>
                    <a:gd name="T41" fmla="*/ 1902 h 1977"/>
                    <a:gd name="T42" fmla="*/ 2977 w 4836"/>
                    <a:gd name="T43" fmla="*/ 1949 h 1977"/>
                    <a:gd name="T44" fmla="*/ 2611 w 4836"/>
                    <a:gd name="T45" fmla="*/ 1974 h 1977"/>
                    <a:gd name="T46" fmla="*/ 2226 w 4836"/>
                    <a:gd name="T47" fmla="*/ 1974 h 1977"/>
                    <a:gd name="T48" fmla="*/ 1861 w 4836"/>
                    <a:gd name="T49" fmla="*/ 1949 h 1977"/>
                    <a:gd name="T50" fmla="*/ 1525 w 4836"/>
                    <a:gd name="T51" fmla="*/ 1902 h 1977"/>
                    <a:gd name="T52" fmla="*/ 1218 w 4836"/>
                    <a:gd name="T53" fmla="*/ 1836 h 1977"/>
                    <a:gd name="T54" fmla="*/ 944 w 4836"/>
                    <a:gd name="T55" fmla="*/ 1755 h 1977"/>
                    <a:gd name="T56" fmla="*/ 701 w 4836"/>
                    <a:gd name="T57" fmla="*/ 1659 h 1977"/>
                    <a:gd name="T58" fmla="*/ 493 w 4836"/>
                    <a:gd name="T59" fmla="*/ 1555 h 1977"/>
                    <a:gd name="T60" fmla="*/ 319 w 4836"/>
                    <a:gd name="T61" fmla="*/ 1444 h 1977"/>
                    <a:gd name="T62" fmla="*/ 182 w 4836"/>
                    <a:gd name="T63" fmla="*/ 1329 h 1977"/>
                    <a:gd name="T64" fmla="*/ 81 w 4836"/>
                    <a:gd name="T65" fmla="*/ 1213 h 1977"/>
                    <a:gd name="T66" fmla="*/ 21 w 4836"/>
                    <a:gd name="T67" fmla="*/ 1100 h 1977"/>
                    <a:gd name="T68" fmla="*/ 0 w 4836"/>
                    <a:gd name="T69" fmla="*/ 990 h 1977"/>
                    <a:gd name="T70" fmla="*/ 21 w 4836"/>
                    <a:gd name="T71" fmla="*/ 883 h 1977"/>
                    <a:gd name="T72" fmla="*/ 81 w 4836"/>
                    <a:gd name="T73" fmla="*/ 768 h 1977"/>
                    <a:gd name="T74" fmla="*/ 182 w 4836"/>
                    <a:gd name="T75" fmla="*/ 652 h 1977"/>
                    <a:gd name="T76" fmla="*/ 319 w 4836"/>
                    <a:gd name="T77" fmla="*/ 535 h 1977"/>
                    <a:gd name="T78" fmla="*/ 493 w 4836"/>
                    <a:gd name="T79" fmla="*/ 424 h 1977"/>
                    <a:gd name="T80" fmla="*/ 701 w 4836"/>
                    <a:gd name="T81" fmla="*/ 318 h 1977"/>
                    <a:gd name="T82" fmla="*/ 944 w 4836"/>
                    <a:gd name="T83" fmla="*/ 224 h 1977"/>
                    <a:gd name="T84" fmla="*/ 1218 w 4836"/>
                    <a:gd name="T85" fmla="*/ 141 h 1977"/>
                    <a:gd name="T86" fmla="*/ 1525 w 4836"/>
                    <a:gd name="T87" fmla="*/ 75 h 1977"/>
                    <a:gd name="T88" fmla="*/ 1861 w 4836"/>
                    <a:gd name="T89" fmla="*/ 28 h 1977"/>
                    <a:gd name="T90" fmla="*/ 2226 w 4836"/>
                    <a:gd name="T91" fmla="*/ 4 h 19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836" h="1977">
                      <a:moveTo>
                        <a:pt x="2418" y="0"/>
                      </a:moveTo>
                      <a:lnTo>
                        <a:pt x="2611" y="4"/>
                      </a:lnTo>
                      <a:lnTo>
                        <a:pt x="2796" y="12"/>
                      </a:lnTo>
                      <a:lnTo>
                        <a:pt x="2977" y="28"/>
                      </a:lnTo>
                      <a:lnTo>
                        <a:pt x="3149" y="49"/>
                      </a:lnTo>
                      <a:lnTo>
                        <a:pt x="3312" y="75"/>
                      </a:lnTo>
                      <a:lnTo>
                        <a:pt x="3469" y="106"/>
                      </a:lnTo>
                      <a:lnTo>
                        <a:pt x="3619" y="141"/>
                      </a:lnTo>
                      <a:lnTo>
                        <a:pt x="3759" y="181"/>
                      </a:lnTo>
                      <a:lnTo>
                        <a:pt x="3893" y="224"/>
                      </a:lnTo>
                      <a:lnTo>
                        <a:pt x="4019" y="269"/>
                      </a:lnTo>
                      <a:lnTo>
                        <a:pt x="4136" y="318"/>
                      </a:lnTo>
                      <a:lnTo>
                        <a:pt x="4245" y="370"/>
                      </a:lnTo>
                      <a:lnTo>
                        <a:pt x="4344" y="424"/>
                      </a:lnTo>
                      <a:lnTo>
                        <a:pt x="4436" y="480"/>
                      </a:lnTo>
                      <a:lnTo>
                        <a:pt x="4517" y="535"/>
                      </a:lnTo>
                      <a:lnTo>
                        <a:pt x="4592" y="593"/>
                      </a:lnTo>
                      <a:lnTo>
                        <a:pt x="4654" y="652"/>
                      </a:lnTo>
                      <a:lnTo>
                        <a:pt x="4710" y="709"/>
                      </a:lnTo>
                      <a:lnTo>
                        <a:pt x="4755" y="768"/>
                      </a:lnTo>
                      <a:lnTo>
                        <a:pt x="4790" y="825"/>
                      </a:lnTo>
                      <a:lnTo>
                        <a:pt x="4816" y="883"/>
                      </a:lnTo>
                      <a:lnTo>
                        <a:pt x="4831" y="937"/>
                      </a:lnTo>
                      <a:lnTo>
                        <a:pt x="4836" y="990"/>
                      </a:lnTo>
                      <a:lnTo>
                        <a:pt x="4831" y="1044"/>
                      </a:lnTo>
                      <a:lnTo>
                        <a:pt x="4816" y="1100"/>
                      </a:lnTo>
                      <a:lnTo>
                        <a:pt x="4790" y="1155"/>
                      </a:lnTo>
                      <a:lnTo>
                        <a:pt x="4755" y="1213"/>
                      </a:lnTo>
                      <a:lnTo>
                        <a:pt x="4710" y="1270"/>
                      </a:lnTo>
                      <a:lnTo>
                        <a:pt x="4654" y="1329"/>
                      </a:lnTo>
                      <a:lnTo>
                        <a:pt x="4592" y="1386"/>
                      </a:lnTo>
                      <a:lnTo>
                        <a:pt x="4517" y="1444"/>
                      </a:lnTo>
                      <a:lnTo>
                        <a:pt x="4436" y="1501"/>
                      </a:lnTo>
                      <a:lnTo>
                        <a:pt x="4344" y="1555"/>
                      </a:lnTo>
                      <a:lnTo>
                        <a:pt x="4245" y="1609"/>
                      </a:lnTo>
                      <a:lnTo>
                        <a:pt x="4136" y="1659"/>
                      </a:lnTo>
                      <a:lnTo>
                        <a:pt x="4019" y="1710"/>
                      </a:lnTo>
                      <a:lnTo>
                        <a:pt x="3893" y="1755"/>
                      </a:lnTo>
                      <a:lnTo>
                        <a:pt x="3759" y="1798"/>
                      </a:lnTo>
                      <a:lnTo>
                        <a:pt x="3619" y="1836"/>
                      </a:lnTo>
                      <a:lnTo>
                        <a:pt x="3469" y="1871"/>
                      </a:lnTo>
                      <a:lnTo>
                        <a:pt x="3312" y="1902"/>
                      </a:lnTo>
                      <a:lnTo>
                        <a:pt x="3149" y="1929"/>
                      </a:lnTo>
                      <a:lnTo>
                        <a:pt x="2977" y="1949"/>
                      </a:lnTo>
                      <a:lnTo>
                        <a:pt x="2796" y="1965"/>
                      </a:lnTo>
                      <a:lnTo>
                        <a:pt x="2611" y="1974"/>
                      </a:lnTo>
                      <a:lnTo>
                        <a:pt x="2418" y="1977"/>
                      </a:lnTo>
                      <a:lnTo>
                        <a:pt x="2226" y="1974"/>
                      </a:lnTo>
                      <a:lnTo>
                        <a:pt x="2040" y="1965"/>
                      </a:lnTo>
                      <a:lnTo>
                        <a:pt x="1861" y="1949"/>
                      </a:lnTo>
                      <a:lnTo>
                        <a:pt x="1690" y="1929"/>
                      </a:lnTo>
                      <a:lnTo>
                        <a:pt x="1525" y="1902"/>
                      </a:lnTo>
                      <a:lnTo>
                        <a:pt x="1369" y="1871"/>
                      </a:lnTo>
                      <a:lnTo>
                        <a:pt x="1218" y="1836"/>
                      </a:lnTo>
                      <a:lnTo>
                        <a:pt x="1077" y="1798"/>
                      </a:lnTo>
                      <a:lnTo>
                        <a:pt x="944" y="1755"/>
                      </a:lnTo>
                      <a:lnTo>
                        <a:pt x="819" y="1710"/>
                      </a:lnTo>
                      <a:lnTo>
                        <a:pt x="701" y="1659"/>
                      </a:lnTo>
                      <a:lnTo>
                        <a:pt x="593" y="1609"/>
                      </a:lnTo>
                      <a:lnTo>
                        <a:pt x="493" y="1555"/>
                      </a:lnTo>
                      <a:lnTo>
                        <a:pt x="401" y="1501"/>
                      </a:lnTo>
                      <a:lnTo>
                        <a:pt x="319" y="1444"/>
                      </a:lnTo>
                      <a:lnTo>
                        <a:pt x="246" y="1386"/>
                      </a:lnTo>
                      <a:lnTo>
                        <a:pt x="182" y="1329"/>
                      </a:lnTo>
                      <a:lnTo>
                        <a:pt x="127" y="1270"/>
                      </a:lnTo>
                      <a:lnTo>
                        <a:pt x="81" y="1213"/>
                      </a:lnTo>
                      <a:lnTo>
                        <a:pt x="47" y="1155"/>
                      </a:lnTo>
                      <a:lnTo>
                        <a:pt x="21" y="1100"/>
                      </a:lnTo>
                      <a:lnTo>
                        <a:pt x="5" y="1044"/>
                      </a:lnTo>
                      <a:lnTo>
                        <a:pt x="0" y="990"/>
                      </a:lnTo>
                      <a:lnTo>
                        <a:pt x="5" y="937"/>
                      </a:lnTo>
                      <a:lnTo>
                        <a:pt x="21" y="883"/>
                      </a:lnTo>
                      <a:lnTo>
                        <a:pt x="47" y="825"/>
                      </a:lnTo>
                      <a:lnTo>
                        <a:pt x="81" y="768"/>
                      </a:lnTo>
                      <a:lnTo>
                        <a:pt x="127" y="709"/>
                      </a:lnTo>
                      <a:lnTo>
                        <a:pt x="182" y="652"/>
                      </a:lnTo>
                      <a:lnTo>
                        <a:pt x="246" y="593"/>
                      </a:lnTo>
                      <a:lnTo>
                        <a:pt x="319" y="535"/>
                      </a:lnTo>
                      <a:lnTo>
                        <a:pt x="401" y="480"/>
                      </a:lnTo>
                      <a:lnTo>
                        <a:pt x="493" y="424"/>
                      </a:lnTo>
                      <a:lnTo>
                        <a:pt x="593" y="370"/>
                      </a:lnTo>
                      <a:lnTo>
                        <a:pt x="701" y="318"/>
                      </a:lnTo>
                      <a:lnTo>
                        <a:pt x="819" y="269"/>
                      </a:lnTo>
                      <a:lnTo>
                        <a:pt x="944" y="224"/>
                      </a:lnTo>
                      <a:lnTo>
                        <a:pt x="1077" y="181"/>
                      </a:lnTo>
                      <a:lnTo>
                        <a:pt x="1218" y="141"/>
                      </a:lnTo>
                      <a:lnTo>
                        <a:pt x="1369" y="106"/>
                      </a:lnTo>
                      <a:lnTo>
                        <a:pt x="1525" y="75"/>
                      </a:lnTo>
                      <a:lnTo>
                        <a:pt x="1690" y="49"/>
                      </a:lnTo>
                      <a:lnTo>
                        <a:pt x="1861" y="28"/>
                      </a:lnTo>
                      <a:lnTo>
                        <a:pt x="2040" y="12"/>
                      </a:lnTo>
                      <a:lnTo>
                        <a:pt x="2226" y="4"/>
                      </a:lnTo>
                      <a:lnTo>
                        <a:pt x="2418" y="0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0" name="Freeform 28"/>
                <p:cNvSpPr>
                  <a:spLocks/>
                </p:cNvSpPr>
                <p:nvPr/>
              </p:nvSpPr>
              <p:spPr bwMode="auto">
                <a:xfrm>
                  <a:off x="6200775" y="3851275"/>
                  <a:ext cx="3035300" cy="2446338"/>
                </a:xfrm>
                <a:custGeom>
                  <a:avLst/>
                  <a:gdLst>
                    <a:gd name="T0" fmla="*/ 458 w 1912"/>
                    <a:gd name="T1" fmla="*/ 3 h 1541"/>
                    <a:gd name="T2" fmla="*/ 516 w 1912"/>
                    <a:gd name="T3" fmla="*/ 34 h 1541"/>
                    <a:gd name="T4" fmla="*/ 618 w 1912"/>
                    <a:gd name="T5" fmla="*/ 69 h 1541"/>
                    <a:gd name="T6" fmla="*/ 758 w 1912"/>
                    <a:gd name="T7" fmla="*/ 92 h 1541"/>
                    <a:gd name="T8" fmla="*/ 909 w 1912"/>
                    <a:gd name="T9" fmla="*/ 93 h 1541"/>
                    <a:gd name="T10" fmla="*/ 1053 w 1912"/>
                    <a:gd name="T11" fmla="*/ 95 h 1541"/>
                    <a:gd name="T12" fmla="*/ 1220 w 1912"/>
                    <a:gd name="T13" fmla="*/ 107 h 1541"/>
                    <a:gd name="T14" fmla="*/ 1366 w 1912"/>
                    <a:gd name="T15" fmla="*/ 137 h 1541"/>
                    <a:gd name="T16" fmla="*/ 1489 w 1912"/>
                    <a:gd name="T17" fmla="*/ 182 h 1541"/>
                    <a:gd name="T18" fmla="*/ 1588 w 1912"/>
                    <a:gd name="T19" fmla="*/ 246 h 1541"/>
                    <a:gd name="T20" fmla="*/ 1662 w 1912"/>
                    <a:gd name="T21" fmla="*/ 331 h 1541"/>
                    <a:gd name="T22" fmla="*/ 1732 w 1912"/>
                    <a:gd name="T23" fmla="*/ 396 h 1541"/>
                    <a:gd name="T24" fmla="*/ 1799 w 1912"/>
                    <a:gd name="T25" fmla="*/ 439 h 1541"/>
                    <a:gd name="T26" fmla="*/ 1837 w 1912"/>
                    <a:gd name="T27" fmla="*/ 493 h 1541"/>
                    <a:gd name="T28" fmla="*/ 1862 w 1912"/>
                    <a:gd name="T29" fmla="*/ 592 h 1541"/>
                    <a:gd name="T30" fmla="*/ 1837 w 1912"/>
                    <a:gd name="T31" fmla="*/ 648 h 1541"/>
                    <a:gd name="T32" fmla="*/ 1777 w 1912"/>
                    <a:gd name="T33" fmla="*/ 688 h 1541"/>
                    <a:gd name="T34" fmla="*/ 1725 w 1912"/>
                    <a:gd name="T35" fmla="*/ 748 h 1541"/>
                    <a:gd name="T36" fmla="*/ 1688 w 1912"/>
                    <a:gd name="T37" fmla="*/ 840 h 1541"/>
                    <a:gd name="T38" fmla="*/ 1628 w 1912"/>
                    <a:gd name="T39" fmla="*/ 924 h 1541"/>
                    <a:gd name="T40" fmla="*/ 1541 w 1912"/>
                    <a:gd name="T41" fmla="*/ 997 h 1541"/>
                    <a:gd name="T42" fmla="*/ 1426 w 1912"/>
                    <a:gd name="T43" fmla="*/ 1058 h 1541"/>
                    <a:gd name="T44" fmla="*/ 1371 w 1912"/>
                    <a:gd name="T45" fmla="*/ 1198 h 1541"/>
                    <a:gd name="T46" fmla="*/ 1392 w 1912"/>
                    <a:gd name="T47" fmla="*/ 1240 h 1541"/>
                    <a:gd name="T48" fmla="*/ 1438 w 1912"/>
                    <a:gd name="T49" fmla="*/ 1271 h 1541"/>
                    <a:gd name="T50" fmla="*/ 1770 w 1912"/>
                    <a:gd name="T51" fmla="*/ 1475 h 1541"/>
                    <a:gd name="T52" fmla="*/ 1464 w 1912"/>
                    <a:gd name="T53" fmla="*/ 1516 h 1541"/>
                    <a:gd name="T54" fmla="*/ 1135 w 1912"/>
                    <a:gd name="T55" fmla="*/ 1539 h 1541"/>
                    <a:gd name="T56" fmla="*/ 786 w 1912"/>
                    <a:gd name="T57" fmla="*/ 1539 h 1541"/>
                    <a:gd name="T58" fmla="*/ 453 w 1912"/>
                    <a:gd name="T59" fmla="*/ 1516 h 1541"/>
                    <a:gd name="T60" fmla="*/ 146 w 1912"/>
                    <a:gd name="T61" fmla="*/ 1473 h 1541"/>
                    <a:gd name="T62" fmla="*/ 484 w 1912"/>
                    <a:gd name="T63" fmla="*/ 1270 h 1541"/>
                    <a:gd name="T64" fmla="*/ 531 w 1912"/>
                    <a:gd name="T65" fmla="*/ 1240 h 1541"/>
                    <a:gd name="T66" fmla="*/ 554 w 1912"/>
                    <a:gd name="T67" fmla="*/ 1198 h 1541"/>
                    <a:gd name="T68" fmla="*/ 498 w 1912"/>
                    <a:gd name="T69" fmla="*/ 1058 h 1541"/>
                    <a:gd name="T70" fmla="*/ 384 w 1912"/>
                    <a:gd name="T71" fmla="*/ 997 h 1541"/>
                    <a:gd name="T72" fmla="*/ 297 w 1912"/>
                    <a:gd name="T73" fmla="*/ 924 h 1541"/>
                    <a:gd name="T74" fmla="*/ 238 w 1912"/>
                    <a:gd name="T75" fmla="*/ 840 h 1541"/>
                    <a:gd name="T76" fmla="*/ 200 w 1912"/>
                    <a:gd name="T77" fmla="*/ 748 h 1541"/>
                    <a:gd name="T78" fmla="*/ 148 w 1912"/>
                    <a:gd name="T79" fmla="*/ 688 h 1541"/>
                    <a:gd name="T80" fmla="*/ 87 w 1912"/>
                    <a:gd name="T81" fmla="*/ 648 h 1541"/>
                    <a:gd name="T82" fmla="*/ 63 w 1912"/>
                    <a:gd name="T83" fmla="*/ 592 h 1541"/>
                    <a:gd name="T84" fmla="*/ 87 w 1912"/>
                    <a:gd name="T85" fmla="*/ 495 h 1541"/>
                    <a:gd name="T86" fmla="*/ 125 w 1912"/>
                    <a:gd name="T87" fmla="*/ 439 h 1541"/>
                    <a:gd name="T88" fmla="*/ 193 w 1912"/>
                    <a:gd name="T89" fmla="*/ 397 h 1541"/>
                    <a:gd name="T90" fmla="*/ 264 w 1912"/>
                    <a:gd name="T91" fmla="*/ 323 h 1541"/>
                    <a:gd name="T92" fmla="*/ 346 w 1912"/>
                    <a:gd name="T93" fmla="*/ 219 h 1541"/>
                    <a:gd name="T94" fmla="*/ 391 w 1912"/>
                    <a:gd name="T95" fmla="*/ 175 h 1541"/>
                    <a:gd name="T96" fmla="*/ 418 w 1912"/>
                    <a:gd name="T97" fmla="*/ 149 h 1541"/>
                    <a:gd name="T98" fmla="*/ 432 w 1912"/>
                    <a:gd name="T99" fmla="*/ 125 h 1541"/>
                    <a:gd name="T100" fmla="*/ 432 w 1912"/>
                    <a:gd name="T101" fmla="*/ 90 h 1541"/>
                    <a:gd name="T102" fmla="*/ 425 w 1912"/>
                    <a:gd name="T103" fmla="*/ 36 h 1541"/>
                    <a:gd name="T104" fmla="*/ 429 w 1912"/>
                    <a:gd name="T105" fmla="*/ 5 h 1541"/>
                    <a:gd name="T106" fmla="*/ 450 w 1912"/>
                    <a:gd name="T107" fmla="*/ 0 h 15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912" h="1541">
                      <a:moveTo>
                        <a:pt x="450" y="0"/>
                      </a:moveTo>
                      <a:lnTo>
                        <a:pt x="458" y="3"/>
                      </a:lnTo>
                      <a:lnTo>
                        <a:pt x="484" y="19"/>
                      </a:lnTo>
                      <a:lnTo>
                        <a:pt x="516" y="34"/>
                      </a:lnTo>
                      <a:lnTo>
                        <a:pt x="554" y="50"/>
                      </a:lnTo>
                      <a:lnTo>
                        <a:pt x="618" y="69"/>
                      </a:lnTo>
                      <a:lnTo>
                        <a:pt x="686" y="83"/>
                      </a:lnTo>
                      <a:lnTo>
                        <a:pt x="758" y="92"/>
                      </a:lnTo>
                      <a:lnTo>
                        <a:pt x="833" y="95"/>
                      </a:lnTo>
                      <a:lnTo>
                        <a:pt x="909" y="93"/>
                      </a:lnTo>
                      <a:lnTo>
                        <a:pt x="961" y="93"/>
                      </a:lnTo>
                      <a:lnTo>
                        <a:pt x="1053" y="95"/>
                      </a:lnTo>
                      <a:lnTo>
                        <a:pt x="1140" y="99"/>
                      </a:lnTo>
                      <a:lnTo>
                        <a:pt x="1220" y="107"/>
                      </a:lnTo>
                      <a:lnTo>
                        <a:pt x="1296" y="121"/>
                      </a:lnTo>
                      <a:lnTo>
                        <a:pt x="1366" y="137"/>
                      </a:lnTo>
                      <a:lnTo>
                        <a:pt x="1430" y="158"/>
                      </a:lnTo>
                      <a:lnTo>
                        <a:pt x="1489" y="182"/>
                      </a:lnTo>
                      <a:lnTo>
                        <a:pt x="1541" y="213"/>
                      </a:lnTo>
                      <a:lnTo>
                        <a:pt x="1588" y="246"/>
                      </a:lnTo>
                      <a:lnTo>
                        <a:pt x="1628" y="286"/>
                      </a:lnTo>
                      <a:lnTo>
                        <a:pt x="1662" y="331"/>
                      </a:lnTo>
                      <a:lnTo>
                        <a:pt x="1690" y="382"/>
                      </a:lnTo>
                      <a:lnTo>
                        <a:pt x="1732" y="396"/>
                      </a:lnTo>
                      <a:lnTo>
                        <a:pt x="1768" y="417"/>
                      </a:lnTo>
                      <a:lnTo>
                        <a:pt x="1799" y="439"/>
                      </a:lnTo>
                      <a:lnTo>
                        <a:pt x="1824" y="465"/>
                      </a:lnTo>
                      <a:lnTo>
                        <a:pt x="1837" y="493"/>
                      </a:lnTo>
                      <a:lnTo>
                        <a:pt x="1858" y="561"/>
                      </a:lnTo>
                      <a:lnTo>
                        <a:pt x="1862" y="592"/>
                      </a:lnTo>
                      <a:lnTo>
                        <a:pt x="1855" y="622"/>
                      </a:lnTo>
                      <a:lnTo>
                        <a:pt x="1837" y="648"/>
                      </a:lnTo>
                      <a:lnTo>
                        <a:pt x="1811" y="670"/>
                      </a:lnTo>
                      <a:lnTo>
                        <a:pt x="1777" y="688"/>
                      </a:lnTo>
                      <a:lnTo>
                        <a:pt x="1735" y="700"/>
                      </a:lnTo>
                      <a:lnTo>
                        <a:pt x="1725" y="748"/>
                      </a:lnTo>
                      <a:lnTo>
                        <a:pt x="1709" y="795"/>
                      </a:lnTo>
                      <a:lnTo>
                        <a:pt x="1688" y="840"/>
                      </a:lnTo>
                      <a:lnTo>
                        <a:pt x="1661" y="882"/>
                      </a:lnTo>
                      <a:lnTo>
                        <a:pt x="1628" y="924"/>
                      </a:lnTo>
                      <a:lnTo>
                        <a:pt x="1588" y="962"/>
                      </a:lnTo>
                      <a:lnTo>
                        <a:pt x="1541" y="997"/>
                      </a:lnTo>
                      <a:lnTo>
                        <a:pt x="1487" y="1030"/>
                      </a:lnTo>
                      <a:lnTo>
                        <a:pt x="1426" y="1058"/>
                      </a:lnTo>
                      <a:lnTo>
                        <a:pt x="1359" y="1084"/>
                      </a:lnTo>
                      <a:lnTo>
                        <a:pt x="1371" y="1198"/>
                      </a:lnTo>
                      <a:lnTo>
                        <a:pt x="1378" y="1221"/>
                      </a:lnTo>
                      <a:lnTo>
                        <a:pt x="1392" y="1240"/>
                      </a:lnTo>
                      <a:lnTo>
                        <a:pt x="1412" y="1257"/>
                      </a:lnTo>
                      <a:lnTo>
                        <a:pt x="1438" y="1271"/>
                      </a:lnTo>
                      <a:lnTo>
                        <a:pt x="1912" y="1449"/>
                      </a:lnTo>
                      <a:lnTo>
                        <a:pt x="1770" y="1475"/>
                      </a:lnTo>
                      <a:lnTo>
                        <a:pt x="1619" y="1497"/>
                      </a:lnTo>
                      <a:lnTo>
                        <a:pt x="1464" y="1516"/>
                      </a:lnTo>
                      <a:lnTo>
                        <a:pt x="1303" y="1530"/>
                      </a:lnTo>
                      <a:lnTo>
                        <a:pt x="1135" y="1539"/>
                      </a:lnTo>
                      <a:lnTo>
                        <a:pt x="961" y="1541"/>
                      </a:lnTo>
                      <a:lnTo>
                        <a:pt x="786" y="1539"/>
                      </a:lnTo>
                      <a:lnTo>
                        <a:pt x="618" y="1530"/>
                      </a:lnTo>
                      <a:lnTo>
                        <a:pt x="453" y="1516"/>
                      </a:lnTo>
                      <a:lnTo>
                        <a:pt x="297" y="1497"/>
                      </a:lnTo>
                      <a:lnTo>
                        <a:pt x="146" y="1473"/>
                      </a:lnTo>
                      <a:lnTo>
                        <a:pt x="0" y="1445"/>
                      </a:lnTo>
                      <a:lnTo>
                        <a:pt x="484" y="1270"/>
                      </a:lnTo>
                      <a:lnTo>
                        <a:pt x="512" y="1257"/>
                      </a:lnTo>
                      <a:lnTo>
                        <a:pt x="531" y="1240"/>
                      </a:lnTo>
                      <a:lnTo>
                        <a:pt x="547" y="1219"/>
                      </a:lnTo>
                      <a:lnTo>
                        <a:pt x="554" y="1198"/>
                      </a:lnTo>
                      <a:lnTo>
                        <a:pt x="566" y="1084"/>
                      </a:lnTo>
                      <a:lnTo>
                        <a:pt x="498" y="1058"/>
                      </a:lnTo>
                      <a:lnTo>
                        <a:pt x="438" y="1030"/>
                      </a:lnTo>
                      <a:lnTo>
                        <a:pt x="384" y="997"/>
                      </a:lnTo>
                      <a:lnTo>
                        <a:pt x="337" y="962"/>
                      </a:lnTo>
                      <a:lnTo>
                        <a:pt x="297" y="924"/>
                      </a:lnTo>
                      <a:lnTo>
                        <a:pt x="264" y="882"/>
                      </a:lnTo>
                      <a:lnTo>
                        <a:pt x="238" y="840"/>
                      </a:lnTo>
                      <a:lnTo>
                        <a:pt x="215" y="795"/>
                      </a:lnTo>
                      <a:lnTo>
                        <a:pt x="200" y="748"/>
                      </a:lnTo>
                      <a:lnTo>
                        <a:pt x="189" y="700"/>
                      </a:lnTo>
                      <a:lnTo>
                        <a:pt x="148" y="688"/>
                      </a:lnTo>
                      <a:lnTo>
                        <a:pt x="113" y="670"/>
                      </a:lnTo>
                      <a:lnTo>
                        <a:pt x="87" y="648"/>
                      </a:lnTo>
                      <a:lnTo>
                        <a:pt x="70" y="622"/>
                      </a:lnTo>
                      <a:lnTo>
                        <a:pt x="63" y="592"/>
                      </a:lnTo>
                      <a:lnTo>
                        <a:pt x="66" y="563"/>
                      </a:lnTo>
                      <a:lnTo>
                        <a:pt x="87" y="495"/>
                      </a:lnTo>
                      <a:lnTo>
                        <a:pt x="101" y="465"/>
                      </a:lnTo>
                      <a:lnTo>
                        <a:pt x="125" y="439"/>
                      </a:lnTo>
                      <a:lnTo>
                        <a:pt x="156" y="417"/>
                      </a:lnTo>
                      <a:lnTo>
                        <a:pt x="193" y="397"/>
                      </a:lnTo>
                      <a:lnTo>
                        <a:pt x="235" y="382"/>
                      </a:lnTo>
                      <a:lnTo>
                        <a:pt x="264" y="323"/>
                      </a:lnTo>
                      <a:lnTo>
                        <a:pt x="302" y="269"/>
                      </a:lnTo>
                      <a:lnTo>
                        <a:pt x="346" y="219"/>
                      </a:lnTo>
                      <a:lnTo>
                        <a:pt x="370" y="194"/>
                      </a:lnTo>
                      <a:lnTo>
                        <a:pt x="391" y="175"/>
                      </a:lnTo>
                      <a:lnTo>
                        <a:pt x="406" y="161"/>
                      </a:lnTo>
                      <a:lnTo>
                        <a:pt x="418" y="149"/>
                      </a:lnTo>
                      <a:lnTo>
                        <a:pt x="427" y="137"/>
                      </a:lnTo>
                      <a:lnTo>
                        <a:pt x="432" y="125"/>
                      </a:lnTo>
                      <a:lnTo>
                        <a:pt x="434" y="109"/>
                      </a:lnTo>
                      <a:lnTo>
                        <a:pt x="432" y="90"/>
                      </a:lnTo>
                      <a:lnTo>
                        <a:pt x="431" y="66"/>
                      </a:lnTo>
                      <a:lnTo>
                        <a:pt x="425" y="36"/>
                      </a:lnTo>
                      <a:lnTo>
                        <a:pt x="425" y="10"/>
                      </a:lnTo>
                      <a:lnTo>
                        <a:pt x="429" y="5"/>
                      </a:lnTo>
                      <a:lnTo>
                        <a:pt x="438" y="1"/>
                      </a:lnTo>
                      <a:lnTo>
                        <a:pt x="45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5" name="Group 4"/>
            <p:cNvGrpSpPr/>
            <p:nvPr/>
          </p:nvGrpSpPr>
          <p:grpSpPr>
            <a:xfrm>
              <a:off x="6734493" y="572315"/>
              <a:ext cx="1562498" cy="1821163"/>
              <a:chOff x="6734493" y="85826"/>
              <a:chExt cx="1562498" cy="1821163"/>
            </a:xfrm>
          </p:grpSpPr>
          <p:grpSp>
            <p:nvGrpSpPr>
              <p:cNvPr id="337" name="Group 336"/>
              <p:cNvGrpSpPr/>
              <p:nvPr/>
            </p:nvGrpSpPr>
            <p:grpSpPr>
              <a:xfrm>
                <a:off x="6734493" y="85826"/>
                <a:ext cx="1562498" cy="1694004"/>
                <a:chOff x="6019800" y="-812800"/>
                <a:chExt cx="8751888" cy="9488488"/>
              </a:xfrm>
            </p:grpSpPr>
            <p:sp>
              <p:nvSpPr>
                <p:cNvPr id="339" name="Freeform 338"/>
                <p:cNvSpPr>
                  <a:spLocks/>
                </p:cNvSpPr>
                <p:nvPr/>
              </p:nvSpPr>
              <p:spPr bwMode="auto">
                <a:xfrm>
                  <a:off x="7115174" y="-812795"/>
                  <a:ext cx="3281362" cy="2554290"/>
                </a:xfrm>
                <a:custGeom>
                  <a:avLst/>
                  <a:gdLst>
                    <a:gd name="T0" fmla="*/ 0 w 2067"/>
                    <a:gd name="T1" fmla="*/ 0 h 1609"/>
                    <a:gd name="T2" fmla="*/ 460 w 2067"/>
                    <a:gd name="T3" fmla="*/ 0 h 1609"/>
                    <a:gd name="T4" fmla="*/ 590 w 2067"/>
                    <a:gd name="T5" fmla="*/ 5 h 1609"/>
                    <a:gd name="T6" fmla="*/ 720 w 2067"/>
                    <a:gd name="T7" fmla="*/ 21 h 1609"/>
                    <a:gd name="T8" fmla="*/ 845 w 2067"/>
                    <a:gd name="T9" fmla="*/ 47 h 1609"/>
                    <a:gd name="T10" fmla="*/ 967 w 2067"/>
                    <a:gd name="T11" fmla="*/ 81 h 1609"/>
                    <a:gd name="T12" fmla="*/ 1084 w 2067"/>
                    <a:gd name="T13" fmla="*/ 126 h 1609"/>
                    <a:gd name="T14" fmla="*/ 1198 w 2067"/>
                    <a:gd name="T15" fmla="*/ 179 h 1609"/>
                    <a:gd name="T16" fmla="*/ 1305 w 2067"/>
                    <a:gd name="T17" fmla="*/ 241 h 1609"/>
                    <a:gd name="T18" fmla="*/ 1408 w 2067"/>
                    <a:gd name="T19" fmla="*/ 310 h 1609"/>
                    <a:gd name="T20" fmla="*/ 1504 w 2067"/>
                    <a:gd name="T21" fmla="*/ 387 h 1609"/>
                    <a:gd name="T22" fmla="*/ 1595 w 2067"/>
                    <a:gd name="T23" fmla="*/ 471 h 1609"/>
                    <a:gd name="T24" fmla="*/ 1680 w 2067"/>
                    <a:gd name="T25" fmla="*/ 561 h 1609"/>
                    <a:gd name="T26" fmla="*/ 1756 w 2067"/>
                    <a:gd name="T27" fmla="*/ 659 h 1609"/>
                    <a:gd name="T28" fmla="*/ 1825 w 2067"/>
                    <a:gd name="T29" fmla="*/ 761 h 1609"/>
                    <a:gd name="T30" fmla="*/ 1886 w 2067"/>
                    <a:gd name="T31" fmla="*/ 870 h 1609"/>
                    <a:gd name="T32" fmla="*/ 1941 w 2067"/>
                    <a:gd name="T33" fmla="*/ 982 h 1609"/>
                    <a:gd name="T34" fmla="*/ 1984 w 2067"/>
                    <a:gd name="T35" fmla="*/ 1100 h 1609"/>
                    <a:gd name="T36" fmla="*/ 2020 w 2067"/>
                    <a:gd name="T37" fmla="*/ 1223 h 1609"/>
                    <a:gd name="T38" fmla="*/ 2046 w 2067"/>
                    <a:gd name="T39" fmla="*/ 1348 h 1609"/>
                    <a:gd name="T40" fmla="*/ 2062 w 2067"/>
                    <a:gd name="T41" fmla="*/ 1477 h 1609"/>
                    <a:gd name="T42" fmla="*/ 2067 w 2067"/>
                    <a:gd name="T43" fmla="*/ 1609 h 1609"/>
                    <a:gd name="T44" fmla="*/ 1607 w 2067"/>
                    <a:gd name="T45" fmla="*/ 1609 h 1609"/>
                    <a:gd name="T46" fmla="*/ 1475 w 2067"/>
                    <a:gd name="T47" fmla="*/ 1604 h 1609"/>
                    <a:gd name="T48" fmla="*/ 1347 w 2067"/>
                    <a:gd name="T49" fmla="*/ 1587 h 1609"/>
                    <a:gd name="T50" fmla="*/ 1220 w 2067"/>
                    <a:gd name="T51" fmla="*/ 1562 h 1609"/>
                    <a:gd name="T52" fmla="*/ 1099 w 2067"/>
                    <a:gd name="T53" fmla="*/ 1527 h 1609"/>
                    <a:gd name="T54" fmla="*/ 981 w 2067"/>
                    <a:gd name="T55" fmla="*/ 1482 h 1609"/>
                    <a:gd name="T56" fmla="*/ 869 w 2067"/>
                    <a:gd name="T57" fmla="*/ 1430 h 1609"/>
                    <a:gd name="T58" fmla="*/ 760 w 2067"/>
                    <a:gd name="T59" fmla="*/ 1368 h 1609"/>
                    <a:gd name="T60" fmla="*/ 657 w 2067"/>
                    <a:gd name="T61" fmla="*/ 1299 h 1609"/>
                    <a:gd name="T62" fmla="*/ 561 w 2067"/>
                    <a:gd name="T63" fmla="*/ 1221 h 1609"/>
                    <a:gd name="T64" fmla="*/ 471 w 2067"/>
                    <a:gd name="T65" fmla="*/ 1138 h 1609"/>
                    <a:gd name="T66" fmla="*/ 387 w 2067"/>
                    <a:gd name="T67" fmla="*/ 1047 h 1609"/>
                    <a:gd name="T68" fmla="*/ 309 w 2067"/>
                    <a:gd name="T69" fmla="*/ 949 h 1609"/>
                    <a:gd name="T70" fmla="*/ 241 w 2067"/>
                    <a:gd name="T71" fmla="*/ 848 h 1609"/>
                    <a:gd name="T72" fmla="*/ 179 w 2067"/>
                    <a:gd name="T73" fmla="*/ 739 h 1609"/>
                    <a:gd name="T74" fmla="*/ 127 w 2067"/>
                    <a:gd name="T75" fmla="*/ 627 h 1609"/>
                    <a:gd name="T76" fmla="*/ 81 w 2067"/>
                    <a:gd name="T77" fmla="*/ 509 h 1609"/>
                    <a:gd name="T78" fmla="*/ 47 w 2067"/>
                    <a:gd name="T79" fmla="*/ 386 h 1609"/>
                    <a:gd name="T80" fmla="*/ 22 w 2067"/>
                    <a:gd name="T81" fmla="*/ 261 h 1609"/>
                    <a:gd name="T82" fmla="*/ 5 w 2067"/>
                    <a:gd name="T83" fmla="*/ 132 h 1609"/>
                    <a:gd name="T84" fmla="*/ 0 w 2067"/>
                    <a:gd name="T85" fmla="*/ 0 h 16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067" h="1609">
                      <a:moveTo>
                        <a:pt x="0" y="0"/>
                      </a:moveTo>
                      <a:lnTo>
                        <a:pt x="460" y="0"/>
                      </a:lnTo>
                      <a:lnTo>
                        <a:pt x="590" y="5"/>
                      </a:lnTo>
                      <a:lnTo>
                        <a:pt x="720" y="21"/>
                      </a:lnTo>
                      <a:lnTo>
                        <a:pt x="845" y="47"/>
                      </a:lnTo>
                      <a:lnTo>
                        <a:pt x="967" y="81"/>
                      </a:lnTo>
                      <a:lnTo>
                        <a:pt x="1084" y="126"/>
                      </a:lnTo>
                      <a:lnTo>
                        <a:pt x="1198" y="179"/>
                      </a:lnTo>
                      <a:lnTo>
                        <a:pt x="1305" y="241"/>
                      </a:lnTo>
                      <a:lnTo>
                        <a:pt x="1408" y="310"/>
                      </a:lnTo>
                      <a:lnTo>
                        <a:pt x="1504" y="387"/>
                      </a:lnTo>
                      <a:lnTo>
                        <a:pt x="1595" y="471"/>
                      </a:lnTo>
                      <a:lnTo>
                        <a:pt x="1680" y="561"/>
                      </a:lnTo>
                      <a:lnTo>
                        <a:pt x="1756" y="659"/>
                      </a:lnTo>
                      <a:lnTo>
                        <a:pt x="1825" y="761"/>
                      </a:lnTo>
                      <a:lnTo>
                        <a:pt x="1886" y="870"/>
                      </a:lnTo>
                      <a:lnTo>
                        <a:pt x="1941" y="982"/>
                      </a:lnTo>
                      <a:lnTo>
                        <a:pt x="1984" y="1100"/>
                      </a:lnTo>
                      <a:lnTo>
                        <a:pt x="2020" y="1223"/>
                      </a:lnTo>
                      <a:lnTo>
                        <a:pt x="2046" y="1348"/>
                      </a:lnTo>
                      <a:lnTo>
                        <a:pt x="2062" y="1477"/>
                      </a:lnTo>
                      <a:lnTo>
                        <a:pt x="2067" y="1609"/>
                      </a:lnTo>
                      <a:lnTo>
                        <a:pt x="1607" y="1609"/>
                      </a:lnTo>
                      <a:lnTo>
                        <a:pt x="1475" y="1604"/>
                      </a:lnTo>
                      <a:lnTo>
                        <a:pt x="1347" y="1587"/>
                      </a:lnTo>
                      <a:lnTo>
                        <a:pt x="1220" y="1562"/>
                      </a:lnTo>
                      <a:lnTo>
                        <a:pt x="1099" y="1527"/>
                      </a:lnTo>
                      <a:lnTo>
                        <a:pt x="981" y="1482"/>
                      </a:lnTo>
                      <a:lnTo>
                        <a:pt x="869" y="1430"/>
                      </a:lnTo>
                      <a:lnTo>
                        <a:pt x="760" y="1368"/>
                      </a:lnTo>
                      <a:lnTo>
                        <a:pt x="657" y="1299"/>
                      </a:lnTo>
                      <a:lnTo>
                        <a:pt x="561" y="1221"/>
                      </a:lnTo>
                      <a:lnTo>
                        <a:pt x="471" y="1138"/>
                      </a:lnTo>
                      <a:lnTo>
                        <a:pt x="387" y="1047"/>
                      </a:lnTo>
                      <a:lnTo>
                        <a:pt x="309" y="949"/>
                      </a:lnTo>
                      <a:lnTo>
                        <a:pt x="241" y="848"/>
                      </a:lnTo>
                      <a:lnTo>
                        <a:pt x="179" y="739"/>
                      </a:lnTo>
                      <a:lnTo>
                        <a:pt x="127" y="627"/>
                      </a:lnTo>
                      <a:lnTo>
                        <a:pt x="81" y="509"/>
                      </a:lnTo>
                      <a:lnTo>
                        <a:pt x="47" y="386"/>
                      </a:lnTo>
                      <a:lnTo>
                        <a:pt x="22" y="261"/>
                      </a:lnTo>
                      <a:lnTo>
                        <a:pt x="5" y="1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7E3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0" name="Freeform 339"/>
                <p:cNvSpPr>
                  <a:spLocks/>
                </p:cNvSpPr>
                <p:nvPr/>
              </p:nvSpPr>
              <p:spPr bwMode="auto">
                <a:xfrm>
                  <a:off x="6019800" y="2835275"/>
                  <a:ext cx="4376738" cy="3651250"/>
                </a:xfrm>
                <a:custGeom>
                  <a:avLst/>
                  <a:gdLst>
                    <a:gd name="T0" fmla="*/ 0 w 2757"/>
                    <a:gd name="T1" fmla="*/ 0 h 2300"/>
                    <a:gd name="T2" fmla="*/ 460 w 2757"/>
                    <a:gd name="T3" fmla="*/ 0 h 2300"/>
                    <a:gd name="T4" fmla="*/ 625 w 2757"/>
                    <a:gd name="T5" fmla="*/ 7 h 2300"/>
                    <a:gd name="T6" fmla="*/ 786 w 2757"/>
                    <a:gd name="T7" fmla="*/ 23 h 2300"/>
                    <a:gd name="T8" fmla="*/ 942 w 2757"/>
                    <a:gd name="T9" fmla="*/ 51 h 2300"/>
                    <a:gd name="T10" fmla="*/ 1095 w 2757"/>
                    <a:gd name="T11" fmla="*/ 90 h 2300"/>
                    <a:gd name="T12" fmla="*/ 1246 w 2757"/>
                    <a:gd name="T13" fmla="*/ 138 h 2300"/>
                    <a:gd name="T14" fmla="*/ 1391 w 2757"/>
                    <a:gd name="T15" fmla="*/ 197 h 2300"/>
                    <a:gd name="T16" fmla="*/ 1530 w 2757"/>
                    <a:gd name="T17" fmla="*/ 264 h 2300"/>
                    <a:gd name="T18" fmla="*/ 1664 w 2757"/>
                    <a:gd name="T19" fmla="*/ 341 h 2300"/>
                    <a:gd name="T20" fmla="*/ 1791 w 2757"/>
                    <a:gd name="T21" fmla="*/ 426 h 2300"/>
                    <a:gd name="T22" fmla="*/ 1914 w 2757"/>
                    <a:gd name="T23" fmla="*/ 520 h 2300"/>
                    <a:gd name="T24" fmla="*/ 2030 w 2757"/>
                    <a:gd name="T25" fmla="*/ 621 h 2300"/>
                    <a:gd name="T26" fmla="*/ 2136 w 2757"/>
                    <a:gd name="T27" fmla="*/ 728 h 2300"/>
                    <a:gd name="T28" fmla="*/ 2238 w 2757"/>
                    <a:gd name="T29" fmla="*/ 844 h 2300"/>
                    <a:gd name="T30" fmla="*/ 2332 w 2757"/>
                    <a:gd name="T31" fmla="*/ 968 h 2300"/>
                    <a:gd name="T32" fmla="*/ 2417 w 2757"/>
                    <a:gd name="T33" fmla="*/ 1094 h 2300"/>
                    <a:gd name="T34" fmla="*/ 2493 w 2757"/>
                    <a:gd name="T35" fmla="*/ 1229 h 2300"/>
                    <a:gd name="T36" fmla="*/ 2560 w 2757"/>
                    <a:gd name="T37" fmla="*/ 1368 h 2300"/>
                    <a:gd name="T38" fmla="*/ 2618 w 2757"/>
                    <a:gd name="T39" fmla="*/ 1513 h 2300"/>
                    <a:gd name="T40" fmla="*/ 2667 w 2757"/>
                    <a:gd name="T41" fmla="*/ 1664 h 2300"/>
                    <a:gd name="T42" fmla="*/ 2705 w 2757"/>
                    <a:gd name="T43" fmla="*/ 1818 h 2300"/>
                    <a:gd name="T44" fmla="*/ 2734 w 2757"/>
                    <a:gd name="T45" fmla="*/ 1974 h 2300"/>
                    <a:gd name="T46" fmla="*/ 2750 w 2757"/>
                    <a:gd name="T47" fmla="*/ 2135 h 2300"/>
                    <a:gd name="T48" fmla="*/ 2757 w 2757"/>
                    <a:gd name="T49" fmla="*/ 2300 h 2300"/>
                    <a:gd name="T50" fmla="*/ 2297 w 2757"/>
                    <a:gd name="T51" fmla="*/ 2300 h 2300"/>
                    <a:gd name="T52" fmla="*/ 2133 w 2757"/>
                    <a:gd name="T53" fmla="*/ 2294 h 2300"/>
                    <a:gd name="T54" fmla="*/ 1972 w 2757"/>
                    <a:gd name="T55" fmla="*/ 2276 h 2300"/>
                    <a:gd name="T56" fmla="*/ 1814 w 2757"/>
                    <a:gd name="T57" fmla="*/ 2249 h 2300"/>
                    <a:gd name="T58" fmla="*/ 1662 w 2757"/>
                    <a:gd name="T59" fmla="*/ 2211 h 2300"/>
                    <a:gd name="T60" fmla="*/ 1512 w 2757"/>
                    <a:gd name="T61" fmla="*/ 2162 h 2300"/>
                    <a:gd name="T62" fmla="*/ 1367 w 2757"/>
                    <a:gd name="T63" fmla="*/ 2104 h 2300"/>
                    <a:gd name="T64" fmla="*/ 1228 w 2757"/>
                    <a:gd name="T65" fmla="*/ 2035 h 2300"/>
                    <a:gd name="T66" fmla="*/ 1094 w 2757"/>
                    <a:gd name="T67" fmla="*/ 1959 h 2300"/>
                    <a:gd name="T68" fmla="*/ 965 w 2757"/>
                    <a:gd name="T69" fmla="*/ 1874 h 2300"/>
                    <a:gd name="T70" fmla="*/ 844 w 2757"/>
                    <a:gd name="T71" fmla="*/ 1781 h 2300"/>
                    <a:gd name="T72" fmla="*/ 728 w 2757"/>
                    <a:gd name="T73" fmla="*/ 1680 h 2300"/>
                    <a:gd name="T74" fmla="*/ 619 w 2757"/>
                    <a:gd name="T75" fmla="*/ 1571 h 2300"/>
                    <a:gd name="T76" fmla="*/ 520 w 2757"/>
                    <a:gd name="T77" fmla="*/ 1455 h 2300"/>
                    <a:gd name="T78" fmla="*/ 426 w 2757"/>
                    <a:gd name="T79" fmla="*/ 1334 h 2300"/>
                    <a:gd name="T80" fmla="*/ 341 w 2757"/>
                    <a:gd name="T81" fmla="*/ 1205 h 2300"/>
                    <a:gd name="T82" fmla="*/ 264 w 2757"/>
                    <a:gd name="T83" fmla="*/ 1071 h 2300"/>
                    <a:gd name="T84" fmla="*/ 198 w 2757"/>
                    <a:gd name="T85" fmla="*/ 931 h 2300"/>
                    <a:gd name="T86" fmla="*/ 138 w 2757"/>
                    <a:gd name="T87" fmla="*/ 786 h 2300"/>
                    <a:gd name="T88" fmla="*/ 91 w 2757"/>
                    <a:gd name="T89" fmla="*/ 638 h 2300"/>
                    <a:gd name="T90" fmla="*/ 51 w 2757"/>
                    <a:gd name="T91" fmla="*/ 484 h 2300"/>
                    <a:gd name="T92" fmla="*/ 24 w 2757"/>
                    <a:gd name="T93" fmla="*/ 326 h 2300"/>
                    <a:gd name="T94" fmla="*/ 7 w 2757"/>
                    <a:gd name="T95" fmla="*/ 165 h 2300"/>
                    <a:gd name="T96" fmla="*/ 0 w 2757"/>
                    <a:gd name="T97" fmla="*/ 0 h 2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757" h="2300">
                      <a:moveTo>
                        <a:pt x="0" y="0"/>
                      </a:moveTo>
                      <a:lnTo>
                        <a:pt x="460" y="0"/>
                      </a:lnTo>
                      <a:lnTo>
                        <a:pt x="625" y="7"/>
                      </a:lnTo>
                      <a:lnTo>
                        <a:pt x="786" y="23"/>
                      </a:lnTo>
                      <a:lnTo>
                        <a:pt x="942" y="51"/>
                      </a:lnTo>
                      <a:lnTo>
                        <a:pt x="1095" y="90"/>
                      </a:lnTo>
                      <a:lnTo>
                        <a:pt x="1246" y="138"/>
                      </a:lnTo>
                      <a:lnTo>
                        <a:pt x="1391" y="197"/>
                      </a:lnTo>
                      <a:lnTo>
                        <a:pt x="1530" y="264"/>
                      </a:lnTo>
                      <a:lnTo>
                        <a:pt x="1664" y="341"/>
                      </a:lnTo>
                      <a:lnTo>
                        <a:pt x="1791" y="426"/>
                      </a:lnTo>
                      <a:lnTo>
                        <a:pt x="1914" y="520"/>
                      </a:lnTo>
                      <a:lnTo>
                        <a:pt x="2030" y="621"/>
                      </a:lnTo>
                      <a:lnTo>
                        <a:pt x="2136" y="728"/>
                      </a:lnTo>
                      <a:lnTo>
                        <a:pt x="2238" y="844"/>
                      </a:lnTo>
                      <a:lnTo>
                        <a:pt x="2332" y="968"/>
                      </a:lnTo>
                      <a:lnTo>
                        <a:pt x="2417" y="1094"/>
                      </a:lnTo>
                      <a:lnTo>
                        <a:pt x="2493" y="1229"/>
                      </a:lnTo>
                      <a:lnTo>
                        <a:pt x="2560" y="1368"/>
                      </a:lnTo>
                      <a:lnTo>
                        <a:pt x="2618" y="1513"/>
                      </a:lnTo>
                      <a:lnTo>
                        <a:pt x="2667" y="1664"/>
                      </a:lnTo>
                      <a:lnTo>
                        <a:pt x="2705" y="1818"/>
                      </a:lnTo>
                      <a:lnTo>
                        <a:pt x="2734" y="1974"/>
                      </a:lnTo>
                      <a:lnTo>
                        <a:pt x="2750" y="2135"/>
                      </a:lnTo>
                      <a:lnTo>
                        <a:pt x="2757" y="2300"/>
                      </a:lnTo>
                      <a:lnTo>
                        <a:pt x="2297" y="2300"/>
                      </a:lnTo>
                      <a:lnTo>
                        <a:pt x="2133" y="2294"/>
                      </a:lnTo>
                      <a:lnTo>
                        <a:pt x="1972" y="2276"/>
                      </a:lnTo>
                      <a:lnTo>
                        <a:pt x="1814" y="2249"/>
                      </a:lnTo>
                      <a:lnTo>
                        <a:pt x="1662" y="2211"/>
                      </a:lnTo>
                      <a:lnTo>
                        <a:pt x="1512" y="2162"/>
                      </a:lnTo>
                      <a:lnTo>
                        <a:pt x="1367" y="2104"/>
                      </a:lnTo>
                      <a:lnTo>
                        <a:pt x="1228" y="2035"/>
                      </a:lnTo>
                      <a:lnTo>
                        <a:pt x="1094" y="1959"/>
                      </a:lnTo>
                      <a:lnTo>
                        <a:pt x="965" y="1874"/>
                      </a:lnTo>
                      <a:lnTo>
                        <a:pt x="844" y="1781"/>
                      </a:lnTo>
                      <a:lnTo>
                        <a:pt x="728" y="1680"/>
                      </a:lnTo>
                      <a:lnTo>
                        <a:pt x="619" y="1571"/>
                      </a:lnTo>
                      <a:lnTo>
                        <a:pt x="520" y="1455"/>
                      </a:lnTo>
                      <a:lnTo>
                        <a:pt x="426" y="1334"/>
                      </a:lnTo>
                      <a:lnTo>
                        <a:pt x="341" y="1205"/>
                      </a:lnTo>
                      <a:lnTo>
                        <a:pt x="264" y="1071"/>
                      </a:lnTo>
                      <a:lnTo>
                        <a:pt x="198" y="931"/>
                      </a:lnTo>
                      <a:lnTo>
                        <a:pt x="138" y="786"/>
                      </a:lnTo>
                      <a:lnTo>
                        <a:pt x="91" y="638"/>
                      </a:lnTo>
                      <a:lnTo>
                        <a:pt x="51" y="484"/>
                      </a:lnTo>
                      <a:lnTo>
                        <a:pt x="24" y="326"/>
                      </a:lnTo>
                      <a:lnTo>
                        <a:pt x="7" y="16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7E3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1" name="Rectangle 340"/>
                <p:cNvSpPr>
                  <a:spLocks noChangeArrowheads="1"/>
                </p:cNvSpPr>
                <p:nvPr/>
              </p:nvSpPr>
              <p:spPr bwMode="auto">
                <a:xfrm>
                  <a:off x="10031413" y="1528763"/>
                  <a:ext cx="727075" cy="7146925"/>
                </a:xfrm>
                <a:prstGeom prst="rect">
                  <a:avLst/>
                </a:prstGeom>
                <a:solidFill>
                  <a:srgbClr val="50BA00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2" name="Freeform 341"/>
                <p:cNvSpPr>
                  <a:spLocks/>
                </p:cNvSpPr>
                <p:nvPr/>
              </p:nvSpPr>
              <p:spPr bwMode="auto">
                <a:xfrm>
                  <a:off x="10396537" y="-812800"/>
                  <a:ext cx="3279777" cy="2554290"/>
                </a:xfrm>
                <a:custGeom>
                  <a:avLst/>
                  <a:gdLst>
                    <a:gd name="T0" fmla="*/ 1606 w 2066"/>
                    <a:gd name="T1" fmla="*/ 0 h 1609"/>
                    <a:gd name="T2" fmla="*/ 2066 w 2066"/>
                    <a:gd name="T3" fmla="*/ 0 h 1609"/>
                    <a:gd name="T4" fmla="*/ 2060 w 2066"/>
                    <a:gd name="T5" fmla="*/ 132 h 1609"/>
                    <a:gd name="T6" fmla="*/ 2046 w 2066"/>
                    <a:gd name="T7" fmla="*/ 261 h 1609"/>
                    <a:gd name="T8" fmla="*/ 2019 w 2066"/>
                    <a:gd name="T9" fmla="*/ 386 h 1609"/>
                    <a:gd name="T10" fmla="*/ 1984 w 2066"/>
                    <a:gd name="T11" fmla="*/ 509 h 1609"/>
                    <a:gd name="T12" fmla="*/ 1939 w 2066"/>
                    <a:gd name="T13" fmla="*/ 627 h 1609"/>
                    <a:gd name="T14" fmla="*/ 1887 w 2066"/>
                    <a:gd name="T15" fmla="*/ 739 h 1609"/>
                    <a:gd name="T16" fmla="*/ 1825 w 2066"/>
                    <a:gd name="T17" fmla="*/ 848 h 1609"/>
                    <a:gd name="T18" fmla="*/ 1756 w 2066"/>
                    <a:gd name="T19" fmla="*/ 949 h 1609"/>
                    <a:gd name="T20" fmla="*/ 1678 w 2066"/>
                    <a:gd name="T21" fmla="*/ 1047 h 1609"/>
                    <a:gd name="T22" fmla="*/ 1595 w 2066"/>
                    <a:gd name="T23" fmla="*/ 1138 h 1609"/>
                    <a:gd name="T24" fmla="*/ 1505 w 2066"/>
                    <a:gd name="T25" fmla="*/ 1221 h 1609"/>
                    <a:gd name="T26" fmla="*/ 1409 w 2066"/>
                    <a:gd name="T27" fmla="*/ 1299 h 1609"/>
                    <a:gd name="T28" fmla="*/ 1306 w 2066"/>
                    <a:gd name="T29" fmla="*/ 1368 h 1609"/>
                    <a:gd name="T30" fmla="*/ 1197 w 2066"/>
                    <a:gd name="T31" fmla="*/ 1430 h 1609"/>
                    <a:gd name="T32" fmla="*/ 1085 w 2066"/>
                    <a:gd name="T33" fmla="*/ 1482 h 1609"/>
                    <a:gd name="T34" fmla="*/ 967 w 2066"/>
                    <a:gd name="T35" fmla="*/ 1527 h 1609"/>
                    <a:gd name="T36" fmla="*/ 846 w 2066"/>
                    <a:gd name="T37" fmla="*/ 1562 h 1609"/>
                    <a:gd name="T38" fmla="*/ 719 w 2066"/>
                    <a:gd name="T39" fmla="*/ 1587 h 1609"/>
                    <a:gd name="T40" fmla="*/ 590 w 2066"/>
                    <a:gd name="T41" fmla="*/ 1604 h 1609"/>
                    <a:gd name="T42" fmla="*/ 458 w 2066"/>
                    <a:gd name="T43" fmla="*/ 1609 h 1609"/>
                    <a:gd name="T44" fmla="*/ 0 w 2066"/>
                    <a:gd name="T45" fmla="*/ 1609 h 1609"/>
                    <a:gd name="T46" fmla="*/ 4 w 2066"/>
                    <a:gd name="T47" fmla="*/ 1477 h 1609"/>
                    <a:gd name="T48" fmla="*/ 20 w 2066"/>
                    <a:gd name="T49" fmla="*/ 1348 h 1609"/>
                    <a:gd name="T50" fmla="*/ 46 w 2066"/>
                    <a:gd name="T51" fmla="*/ 1223 h 1609"/>
                    <a:gd name="T52" fmla="*/ 82 w 2066"/>
                    <a:gd name="T53" fmla="*/ 1100 h 1609"/>
                    <a:gd name="T54" fmla="*/ 125 w 2066"/>
                    <a:gd name="T55" fmla="*/ 982 h 1609"/>
                    <a:gd name="T56" fmla="*/ 180 w 2066"/>
                    <a:gd name="T57" fmla="*/ 870 h 1609"/>
                    <a:gd name="T58" fmla="*/ 241 w 2066"/>
                    <a:gd name="T59" fmla="*/ 761 h 1609"/>
                    <a:gd name="T60" fmla="*/ 310 w 2066"/>
                    <a:gd name="T61" fmla="*/ 659 h 1609"/>
                    <a:gd name="T62" fmla="*/ 386 w 2066"/>
                    <a:gd name="T63" fmla="*/ 561 h 1609"/>
                    <a:gd name="T64" fmla="*/ 471 w 2066"/>
                    <a:gd name="T65" fmla="*/ 471 h 1609"/>
                    <a:gd name="T66" fmla="*/ 561 w 2066"/>
                    <a:gd name="T67" fmla="*/ 387 h 1609"/>
                    <a:gd name="T68" fmla="*/ 657 w 2066"/>
                    <a:gd name="T69" fmla="*/ 310 h 1609"/>
                    <a:gd name="T70" fmla="*/ 761 w 2066"/>
                    <a:gd name="T71" fmla="*/ 241 h 1609"/>
                    <a:gd name="T72" fmla="*/ 867 w 2066"/>
                    <a:gd name="T73" fmla="*/ 179 h 1609"/>
                    <a:gd name="T74" fmla="*/ 981 w 2066"/>
                    <a:gd name="T75" fmla="*/ 126 h 1609"/>
                    <a:gd name="T76" fmla="*/ 1099 w 2066"/>
                    <a:gd name="T77" fmla="*/ 81 h 1609"/>
                    <a:gd name="T78" fmla="*/ 1220 w 2066"/>
                    <a:gd name="T79" fmla="*/ 47 h 1609"/>
                    <a:gd name="T80" fmla="*/ 1345 w 2066"/>
                    <a:gd name="T81" fmla="*/ 21 h 1609"/>
                    <a:gd name="T82" fmla="*/ 1476 w 2066"/>
                    <a:gd name="T83" fmla="*/ 5 h 1609"/>
                    <a:gd name="T84" fmla="*/ 1606 w 2066"/>
                    <a:gd name="T85" fmla="*/ 0 h 16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066" h="1609">
                      <a:moveTo>
                        <a:pt x="1606" y="0"/>
                      </a:moveTo>
                      <a:lnTo>
                        <a:pt x="2066" y="0"/>
                      </a:lnTo>
                      <a:lnTo>
                        <a:pt x="2060" y="132"/>
                      </a:lnTo>
                      <a:lnTo>
                        <a:pt x="2046" y="261"/>
                      </a:lnTo>
                      <a:lnTo>
                        <a:pt x="2019" y="386"/>
                      </a:lnTo>
                      <a:lnTo>
                        <a:pt x="1984" y="509"/>
                      </a:lnTo>
                      <a:lnTo>
                        <a:pt x="1939" y="627"/>
                      </a:lnTo>
                      <a:lnTo>
                        <a:pt x="1887" y="739"/>
                      </a:lnTo>
                      <a:lnTo>
                        <a:pt x="1825" y="848"/>
                      </a:lnTo>
                      <a:lnTo>
                        <a:pt x="1756" y="949"/>
                      </a:lnTo>
                      <a:lnTo>
                        <a:pt x="1678" y="1047"/>
                      </a:lnTo>
                      <a:lnTo>
                        <a:pt x="1595" y="1138"/>
                      </a:lnTo>
                      <a:lnTo>
                        <a:pt x="1505" y="1221"/>
                      </a:lnTo>
                      <a:lnTo>
                        <a:pt x="1409" y="1299"/>
                      </a:lnTo>
                      <a:lnTo>
                        <a:pt x="1306" y="1368"/>
                      </a:lnTo>
                      <a:lnTo>
                        <a:pt x="1197" y="1430"/>
                      </a:lnTo>
                      <a:lnTo>
                        <a:pt x="1085" y="1482"/>
                      </a:lnTo>
                      <a:lnTo>
                        <a:pt x="967" y="1527"/>
                      </a:lnTo>
                      <a:lnTo>
                        <a:pt x="846" y="1562"/>
                      </a:lnTo>
                      <a:lnTo>
                        <a:pt x="719" y="1587"/>
                      </a:lnTo>
                      <a:lnTo>
                        <a:pt x="590" y="1604"/>
                      </a:lnTo>
                      <a:lnTo>
                        <a:pt x="458" y="1609"/>
                      </a:lnTo>
                      <a:lnTo>
                        <a:pt x="0" y="1609"/>
                      </a:lnTo>
                      <a:lnTo>
                        <a:pt x="4" y="1477"/>
                      </a:lnTo>
                      <a:lnTo>
                        <a:pt x="20" y="1348"/>
                      </a:lnTo>
                      <a:lnTo>
                        <a:pt x="46" y="1223"/>
                      </a:lnTo>
                      <a:lnTo>
                        <a:pt x="82" y="1100"/>
                      </a:lnTo>
                      <a:lnTo>
                        <a:pt x="125" y="982"/>
                      </a:lnTo>
                      <a:lnTo>
                        <a:pt x="180" y="870"/>
                      </a:lnTo>
                      <a:lnTo>
                        <a:pt x="241" y="761"/>
                      </a:lnTo>
                      <a:lnTo>
                        <a:pt x="310" y="659"/>
                      </a:lnTo>
                      <a:lnTo>
                        <a:pt x="386" y="561"/>
                      </a:lnTo>
                      <a:lnTo>
                        <a:pt x="471" y="471"/>
                      </a:lnTo>
                      <a:lnTo>
                        <a:pt x="561" y="387"/>
                      </a:lnTo>
                      <a:lnTo>
                        <a:pt x="657" y="310"/>
                      </a:lnTo>
                      <a:lnTo>
                        <a:pt x="761" y="241"/>
                      </a:lnTo>
                      <a:lnTo>
                        <a:pt x="867" y="179"/>
                      </a:lnTo>
                      <a:lnTo>
                        <a:pt x="981" y="126"/>
                      </a:lnTo>
                      <a:lnTo>
                        <a:pt x="1099" y="81"/>
                      </a:lnTo>
                      <a:lnTo>
                        <a:pt x="1220" y="47"/>
                      </a:lnTo>
                      <a:lnTo>
                        <a:pt x="1345" y="21"/>
                      </a:lnTo>
                      <a:lnTo>
                        <a:pt x="1476" y="5"/>
                      </a:lnTo>
                      <a:lnTo>
                        <a:pt x="1606" y="0"/>
                      </a:lnTo>
                      <a:close/>
                    </a:path>
                  </a:pathLst>
                </a:custGeom>
                <a:solidFill>
                  <a:srgbClr val="50BA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3" name="Freeform 342"/>
                <p:cNvSpPr>
                  <a:spLocks/>
                </p:cNvSpPr>
                <p:nvPr/>
              </p:nvSpPr>
              <p:spPr bwMode="auto">
                <a:xfrm>
                  <a:off x="10396538" y="2835275"/>
                  <a:ext cx="4375150" cy="3651250"/>
                </a:xfrm>
                <a:custGeom>
                  <a:avLst/>
                  <a:gdLst>
                    <a:gd name="T0" fmla="*/ 2296 w 2756"/>
                    <a:gd name="T1" fmla="*/ 0 h 2300"/>
                    <a:gd name="T2" fmla="*/ 2756 w 2756"/>
                    <a:gd name="T3" fmla="*/ 0 h 2300"/>
                    <a:gd name="T4" fmla="*/ 2748 w 2756"/>
                    <a:gd name="T5" fmla="*/ 165 h 2300"/>
                    <a:gd name="T6" fmla="*/ 2732 w 2756"/>
                    <a:gd name="T7" fmla="*/ 326 h 2300"/>
                    <a:gd name="T8" fmla="*/ 2705 w 2756"/>
                    <a:gd name="T9" fmla="*/ 484 h 2300"/>
                    <a:gd name="T10" fmla="*/ 2665 w 2756"/>
                    <a:gd name="T11" fmla="*/ 638 h 2300"/>
                    <a:gd name="T12" fmla="*/ 2618 w 2756"/>
                    <a:gd name="T13" fmla="*/ 786 h 2300"/>
                    <a:gd name="T14" fmla="*/ 2558 w 2756"/>
                    <a:gd name="T15" fmla="*/ 931 h 2300"/>
                    <a:gd name="T16" fmla="*/ 2491 w 2756"/>
                    <a:gd name="T17" fmla="*/ 1071 h 2300"/>
                    <a:gd name="T18" fmla="*/ 2415 w 2756"/>
                    <a:gd name="T19" fmla="*/ 1205 h 2300"/>
                    <a:gd name="T20" fmla="*/ 2330 w 2756"/>
                    <a:gd name="T21" fmla="*/ 1334 h 2300"/>
                    <a:gd name="T22" fmla="*/ 2236 w 2756"/>
                    <a:gd name="T23" fmla="*/ 1455 h 2300"/>
                    <a:gd name="T24" fmla="*/ 2136 w 2756"/>
                    <a:gd name="T25" fmla="*/ 1571 h 2300"/>
                    <a:gd name="T26" fmla="*/ 2028 w 2756"/>
                    <a:gd name="T27" fmla="*/ 1680 h 2300"/>
                    <a:gd name="T28" fmla="*/ 1912 w 2756"/>
                    <a:gd name="T29" fmla="*/ 1781 h 2300"/>
                    <a:gd name="T30" fmla="*/ 1791 w 2756"/>
                    <a:gd name="T31" fmla="*/ 1874 h 2300"/>
                    <a:gd name="T32" fmla="*/ 1662 w 2756"/>
                    <a:gd name="T33" fmla="*/ 1959 h 2300"/>
                    <a:gd name="T34" fmla="*/ 1528 w 2756"/>
                    <a:gd name="T35" fmla="*/ 2035 h 2300"/>
                    <a:gd name="T36" fmla="*/ 1389 w 2756"/>
                    <a:gd name="T37" fmla="*/ 2104 h 2300"/>
                    <a:gd name="T38" fmla="*/ 1244 w 2756"/>
                    <a:gd name="T39" fmla="*/ 2162 h 2300"/>
                    <a:gd name="T40" fmla="*/ 1094 w 2756"/>
                    <a:gd name="T41" fmla="*/ 2211 h 2300"/>
                    <a:gd name="T42" fmla="*/ 942 w 2756"/>
                    <a:gd name="T43" fmla="*/ 2249 h 2300"/>
                    <a:gd name="T44" fmla="*/ 784 w 2756"/>
                    <a:gd name="T45" fmla="*/ 2276 h 2300"/>
                    <a:gd name="T46" fmla="*/ 623 w 2756"/>
                    <a:gd name="T47" fmla="*/ 2294 h 2300"/>
                    <a:gd name="T48" fmla="*/ 458 w 2756"/>
                    <a:gd name="T49" fmla="*/ 2300 h 2300"/>
                    <a:gd name="T50" fmla="*/ 0 w 2756"/>
                    <a:gd name="T51" fmla="*/ 2300 h 2300"/>
                    <a:gd name="T52" fmla="*/ 6 w 2756"/>
                    <a:gd name="T53" fmla="*/ 2135 h 2300"/>
                    <a:gd name="T54" fmla="*/ 22 w 2756"/>
                    <a:gd name="T55" fmla="*/ 1974 h 2300"/>
                    <a:gd name="T56" fmla="*/ 51 w 2756"/>
                    <a:gd name="T57" fmla="*/ 1818 h 2300"/>
                    <a:gd name="T58" fmla="*/ 89 w 2756"/>
                    <a:gd name="T59" fmla="*/ 1664 h 2300"/>
                    <a:gd name="T60" fmla="*/ 138 w 2756"/>
                    <a:gd name="T61" fmla="*/ 1513 h 2300"/>
                    <a:gd name="T62" fmla="*/ 196 w 2756"/>
                    <a:gd name="T63" fmla="*/ 1368 h 2300"/>
                    <a:gd name="T64" fmla="*/ 263 w 2756"/>
                    <a:gd name="T65" fmla="*/ 1229 h 2300"/>
                    <a:gd name="T66" fmla="*/ 339 w 2756"/>
                    <a:gd name="T67" fmla="*/ 1094 h 2300"/>
                    <a:gd name="T68" fmla="*/ 424 w 2756"/>
                    <a:gd name="T69" fmla="*/ 968 h 2300"/>
                    <a:gd name="T70" fmla="*/ 518 w 2756"/>
                    <a:gd name="T71" fmla="*/ 844 h 2300"/>
                    <a:gd name="T72" fmla="*/ 619 w 2756"/>
                    <a:gd name="T73" fmla="*/ 728 h 2300"/>
                    <a:gd name="T74" fmla="*/ 726 w 2756"/>
                    <a:gd name="T75" fmla="*/ 621 h 2300"/>
                    <a:gd name="T76" fmla="*/ 842 w 2756"/>
                    <a:gd name="T77" fmla="*/ 520 h 2300"/>
                    <a:gd name="T78" fmla="*/ 965 w 2756"/>
                    <a:gd name="T79" fmla="*/ 426 h 2300"/>
                    <a:gd name="T80" fmla="*/ 1092 w 2756"/>
                    <a:gd name="T81" fmla="*/ 341 h 2300"/>
                    <a:gd name="T82" fmla="*/ 1226 w 2756"/>
                    <a:gd name="T83" fmla="*/ 264 h 2300"/>
                    <a:gd name="T84" fmla="*/ 1367 w 2756"/>
                    <a:gd name="T85" fmla="*/ 197 h 2300"/>
                    <a:gd name="T86" fmla="*/ 1510 w 2756"/>
                    <a:gd name="T87" fmla="*/ 138 h 2300"/>
                    <a:gd name="T88" fmla="*/ 1660 w 2756"/>
                    <a:gd name="T89" fmla="*/ 90 h 2300"/>
                    <a:gd name="T90" fmla="*/ 1814 w 2756"/>
                    <a:gd name="T91" fmla="*/ 51 h 2300"/>
                    <a:gd name="T92" fmla="*/ 1972 w 2756"/>
                    <a:gd name="T93" fmla="*/ 23 h 2300"/>
                    <a:gd name="T94" fmla="*/ 2131 w 2756"/>
                    <a:gd name="T95" fmla="*/ 7 h 2300"/>
                    <a:gd name="T96" fmla="*/ 2296 w 2756"/>
                    <a:gd name="T97" fmla="*/ 0 h 2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756" h="2300">
                      <a:moveTo>
                        <a:pt x="2296" y="0"/>
                      </a:moveTo>
                      <a:lnTo>
                        <a:pt x="2756" y="0"/>
                      </a:lnTo>
                      <a:lnTo>
                        <a:pt x="2748" y="165"/>
                      </a:lnTo>
                      <a:lnTo>
                        <a:pt x="2732" y="326"/>
                      </a:lnTo>
                      <a:lnTo>
                        <a:pt x="2705" y="484"/>
                      </a:lnTo>
                      <a:lnTo>
                        <a:pt x="2665" y="638"/>
                      </a:lnTo>
                      <a:lnTo>
                        <a:pt x="2618" y="786"/>
                      </a:lnTo>
                      <a:lnTo>
                        <a:pt x="2558" y="931"/>
                      </a:lnTo>
                      <a:lnTo>
                        <a:pt x="2491" y="1071"/>
                      </a:lnTo>
                      <a:lnTo>
                        <a:pt x="2415" y="1205"/>
                      </a:lnTo>
                      <a:lnTo>
                        <a:pt x="2330" y="1334"/>
                      </a:lnTo>
                      <a:lnTo>
                        <a:pt x="2236" y="1455"/>
                      </a:lnTo>
                      <a:lnTo>
                        <a:pt x="2136" y="1571"/>
                      </a:lnTo>
                      <a:lnTo>
                        <a:pt x="2028" y="1680"/>
                      </a:lnTo>
                      <a:lnTo>
                        <a:pt x="1912" y="1781"/>
                      </a:lnTo>
                      <a:lnTo>
                        <a:pt x="1791" y="1874"/>
                      </a:lnTo>
                      <a:lnTo>
                        <a:pt x="1662" y="1959"/>
                      </a:lnTo>
                      <a:lnTo>
                        <a:pt x="1528" y="2035"/>
                      </a:lnTo>
                      <a:lnTo>
                        <a:pt x="1389" y="2104"/>
                      </a:lnTo>
                      <a:lnTo>
                        <a:pt x="1244" y="2162"/>
                      </a:lnTo>
                      <a:lnTo>
                        <a:pt x="1094" y="2211"/>
                      </a:lnTo>
                      <a:lnTo>
                        <a:pt x="942" y="2249"/>
                      </a:lnTo>
                      <a:lnTo>
                        <a:pt x="784" y="2276"/>
                      </a:lnTo>
                      <a:lnTo>
                        <a:pt x="623" y="2294"/>
                      </a:lnTo>
                      <a:lnTo>
                        <a:pt x="458" y="2300"/>
                      </a:lnTo>
                      <a:lnTo>
                        <a:pt x="0" y="2300"/>
                      </a:lnTo>
                      <a:lnTo>
                        <a:pt x="6" y="2135"/>
                      </a:lnTo>
                      <a:lnTo>
                        <a:pt x="22" y="1974"/>
                      </a:lnTo>
                      <a:lnTo>
                        <a:pt x="51" y="1818"/>
                      </a:lnTo>
                      <a:lnTo>
                        <a:pt x="89" y="1664"/>
                      </a:lnTo>
                      <a:lnTo>
                        <a:pt x="138" y="1513"/>
                      </a:lnTo>
                      <a:lnTo>
                        <a:pt x="196" y="1368"/>
                      </a:lnTo>
                      <a:lnTo>
                        <a:pt x="263" y="1229"/>
                      </a:lnTo>
                      <a:lnTo>
                        <a:pt x="339" y="1094"/>
                      </a:lnTo>
                      <a:lnTo>
                        <a:pt x="424" y="968"/>
                      </a:lnTo>
                      <a:lnTo>
                        <a:pt x="518" y="844"/>
                      </a:lnTo>
                      <a:lnTo>
                        <a:pt x="619" y="728"/>
                      </a:lnTo>
                      <a:lnTo>
                        <a:pt x="726" y="621"/>
                      </a:lnTo>
                      <a:lnTo>
                        <a:pt x="842" y="520"/>
                      </a:lnTo>
                      <a:lnTo>
                        <a:pt x="965" y="426"/>
                      </a:lnTo>
                      <a:lnTo>
                        <a:pt x="1092" y="341"/>
                      </a:lnTo>
                      <a:lnTo>
                        <a:pt x="1226" y="264"/>
                      </a:lnTo>
                      <a:lnTo>
                        <a:pt x="1367" y="197"/>
                      </a:lnTo>
                      <a:lnTo>
                        <a:pt x="1510" y="138"/>
                      </a:lnTo>
                      <a:lnTo>
                        <a:pt x="1660" y="90"/>
                      </a:lnTo>
                      <a:lnTo>
                        <a:pt x="1814" y="51"/>
                      </a:lnTo>
                      <a:lnTo>
                        <a:pt x="1972" y="23"/>
                      </a:lnTo>
                      <a:lnTo>
                        <a:pt x="2131" y="7"/>
                      </a:lnTo>
                      <a:lnTo>
                        <a:pt x="2296" y="0"/>
                      </a:lnTo>
                      <a:close/>
                    </a:path>
                  </a:pathLst>
                </a:custGeom>
                <a:solidFill>
                  <a:srgbClr val="50BA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338" name="Freeform 337"/>
              <p:cNvSpPr/>
              <p:nvPr/>
            </p:nvSpPr>
            <p:spPr>
              <a:xfrm>
                <a:off x="7309985" y="1630926"/>
                <a:ext cx="411513" cy="276063"/>
              </a:xfrm>
              <a:custGeom>
                <a:avLst/>
                <a:gdLst>
                  <a:gd name="connsiteX0" fmla="*/ 0 w 447591"/>
                  <a:gd name="connsiteY0" fmla="*/ 120269 h 259872"/>
                  <a:gd name="connsiteX1" fmla="*/ 48861 w 447591"/>
                  <a:gd name="connsiteY1" fmla="*/ 64428 h 259872"/>
                  <a:gd name="connsiteX2" fmla="*/ 160544 w 447591"/>
                  <a:gd name="connsiteY2" fmla="*/ 1606 h 259872"/>
                  <a:gd name="connsiteX3" fmla="*/ 202425 w 447591"/>
                  <a:gd name="connsiteY3" fmla="*/ 134229 h 259872"/>
                  <a:gd name="connsiteX4" fmla="*/ 279206 w 447591"/>
                  <a:gd name="connsiteY4" fmla="*/ 113289 h 259872"/>
                  <a:gd name="connsiteX5" fmla="*/ 355988 w 447591"/>
                  <a:gd name="connsiteY5" fmla="*/ 50467 h 259872"/>
                  <a:gd name="connsiteX6" fmla="*/ 404849 w 447591"/>
                  <a:gd name="connsiteY6" fmla="*/ 197051 h 259872"/>
                  <a:gd name="connsiteX7" fmla="*/ 425789 w 447591"/>
                  <a:gd name="connsiteY7" fmla="*/ 245912 h 259872"/>
                  <a:gd name="connsiteX8" fmla="*/ 76782 w 447591"/>
                  <a:gd name="connsiteY8" fmla="*/ 259872 h 259872"/>
                  <a:gd name="connsiteX0" fmla="*/ 0 w 438447"/>
                  <a:gd name="connsiteY0" fmla="*/ 253633 h 260648"/>
                  <a:gd name="connsiteX1" fmla="*/ 39717 w 438447"/>
                  <a:gd name="connsiteY1" fmla="*/ 65204 h 260648"/>
                  <a:gd name="connsiteX2" fmla="*/ 151400 w 438447"/>
                  <a:gd name="connsiteY2" fmla="*/ 2382 h 260648"/>
                  <a:gd name="connsiteX3" fmla="*/ 193281 w 438447"/>
                  <a:gd name="connsiteY3" fmla="*/ 135005 h 260648"/>
                  <a:gd name="connsiteX4" fmla="*/ 270062 w 438447"/>
                  <a:gd name="connsiteY4" fmla="*/ 114065 h 260648"/>
                  <a:gd name="connsiteX5" fmla="*/ 346844 w 438447"/>
                  <a:gd name="connsiteY5" fmla="*/ 51243 h 260648"/>
                  <a:gd name="connsiteX6" fmla="*/ 395705 w 438447"/>
                  <a:gd name="connsiteY6" fmla="*/ 197827 h 260648"/>
                  <a:gd name="connsiteX7" fmla="*/ 416645 w 438447"/>
                  <a:gd name="connsiteY7" fmla="*/ 246688 h 260648"/>
                  <a:gd name="connsiteX8" fmla="*/ 67638 w 438447"/>
                  <a:gd name="connsiteY8" fmla="*/ 260648 h 260648"/>
                  <a:gd name="connsiteX0" fmla="*/ 0 w 438447"/>
                  <a:gd name="connsiteY0" fmla="*/ 253633 h 260648"/>
                  <a:gd name="connsiteX1" fmla="*/ 39717 w 438447"/>
                  <a:gd name="connsiteY1" fmla="*/ 65204 h 260648"/>
                  <a:gd name="connsiteX2" fmla="*/ 151400 w 438447"/>
                  <a:gd name="connsiteY2" fmla="*/ 2382 h 260648"/>
                  <a:gd name="connsiteX3" fmla="*/ 193281 w 438447"/>
                  <a:gd name="connsiteY3" fmla="*/ 135005 h 260648"/>
                  <a:gd name="connsiteX4" fmla="*/ 270062 w 438447"/>
                  <a:gd name="connsiteY4" fmla="*/ 114065 h 260648"/>
                  <a:gd name="connsiteX5" fmla="*/ 346844 w 438447"/>
                  <a:gd name="connsiteY5" fmla="*/ 51243 h 260648"/>
                  <a:gd name="connsiteX6" fmla="*/ 395705 w 438447"/>
                  <a:gd name="connsiteY6" fmla="*/ 197827 h 260648"/>
                  <a:gd name="connsiteX7" fmla="*/ 416645 w 438447"/>
                  <a:gd name="connsiteY7" fmla="*/ 246688 h 260648"/>
                  <a:gd name="connsiteX8" fmla="*/ 67638 w 438447"/>
                  <a:gd name="connsiteY8" fmla="*/ 260648 h 260648"/>
                  <a:gd name="connsiteX9" fmla="*/ 0 w 438447"/>
                  <a:gd name="connsiteY9" fmla="*/ 253633 h 260648"/>
                  <a:gd name="connsiteX0" fmla="*/ 0 w 490816"/>
                  <a:gd name="connsiteY0" fmla="*/ 253633 h 261575"/>
                  <a:gd name="connsiteX1" fmla="*/ 39717 w 490816"/>
                  <a:gd name="connsiteY1" fmla="*/ 65204 h 261575"/>
                  <a:gd name="connsiteX2" fmla="*/ 151400 w 490816"/>
                  <a:gd name="connsiteY2" fmla="*/ 2382 h 261575"/>
                  <a:gd name="connsiteX3" fmla="*/ 193281 w 490816"/>
                  <a:gd name="connsiteY3" fmla="*/ 135005 h 261575"/>
                  <a:gd name="connsiteX4" fmla="*/ 270062 w 490816"/>
                  <a:gd name="connsiteY4" fmla="*/ 114065 h 261575"/>
                  <a:gd name="connsiteX5" fmla="*/ 346844 w 490816"/>
                  <a:gd name="connsiteY5" fmla="*/ 51243 h 261575"/>
                  <a:gd name="connsiteX6" fmla="*/ 395705 w 490816"/>
                  <a:gd name="connsiteY6" fmla="*/ 197827 h 261575"/>
                  <a:gd name="connsiteX7" fmla="*/ 476081 w 490816"/>
                  <a:gd name="connsiteY7" fmla="*/ 255832 h 261575"/>
                  <a:gd name="connsiteX8" fmla="*/ 67638 w 490816"/>
                  <a:gd name="connsiteY8" fmla="*/ 260648 h 261575"/>
                  <a:gd name="connsiteX9" fmla="*/ 0 w 490816"/>
                  <a:gd name="connsiteY9" fmla="*/ 253633 h 261575"/>
                  <a:gd name="connsiteX0" fmla="*/ 0 w 490816"/>
                  <a:gd name="connsiteY0" fmla="*/ 251543 h 259485"/>
                  <a:gd name="connsiteX1" fmla="*/ 39717 w 490816"/>
                  <a:gd name="connsiteY1" fmla="*/ 63114 h 259485"/>
                  <a:gd name="connsiteX2" fmla="*/ 151400 w 490816"/>
                  <a:gd name="connsiteY2" fmla="*/ 292 h 259485"/>
                  <a:gd name="connsiteX3" fmla="*/ 216141 w 490816"/>
                  <a:gd name="connsiteY3" fmla="*/ 82623 h 259485"/>
                  <a:gd name="connsiteX4" fmla="*/ 270062 w 490816"/>
                  <a:gd name="connsiteY4" fmla="*/ 111975 h 259485"/>
                  <a:gd name="connsiteX5" fmla="*/ 346844 w 490816"/>
                  <a:gd name="connsiteY5" fmla="*/ 49153 h 259485"/>
                  <a:gd name="connsiteX6" fmla="*/ 395705 w 490816"/>
                  <a:gd name="connsiteY6" fmla="*/ 195737 h 259485"/>
                  <a:gd name="connsiteX7" fmla="*/ 476081 w 490816"/>
                  <a:gd name="connsiteY7" fmla="*/ 253742 h 259485"/>
                  <a:gd name="connsiteX8" fmla="*/ 67638 w 490816"/>
                  <a:gd name="connsiteY8" fmla="*/ 258558 h 259485"/>
                  <a:gd name="connsiteX9" fmla="*/ 0 w 490816"/>
                  <a:gd name="connsiteY9" fmla="*/ 251543 h 259485"/>
                  <a:gd name="connsiteX0" fmla="*/ 0 w 494912"/>
                  <a:gd name="connsiteY0" fmla="*/ 251543 h 261103"/>
                  <a:gd name="connsiteX1" fmla="*/ 39717 w 494912"/>
                  <a:gd name="connsiteY1" fmla="*/ 63114 h 261103"/>
                  <a:gd name="connsiteX2" fmla="*/ 151400 w 494912"/>
                  <a:gd name="connsiteY2" fmla="*/ 292 h 261103"/>
                  <a:gd name="connsiteX3" fmla="*/ 216141 w 494912"/>
                  <a:gd name="connsiteY3" fmla="*/ 82623 h 261103"/>
                  <a:gd name="connsiteX4" fmla="*/ 270062 w 494912"/>
                  <a:gd name="connsiteY4" fmla="*/ 111975 h 261103"/>
                  <a:gd name="connsiteX5" fmla="*/ 346844 w 494912"/>
                  <a:gd name="connsiteY5" fmla="*/ 49153 h 261103"/>
                  <a:gd name="connsiteX6" fmla="*/ 418565 w 494912"/>
                  <a:gd name="connsiteY6" fmla="*/ 172877 h 261103"/>
                  <a:gd name="connsiteX7" fmla="*/ 476081 w 494912"/>
                  <a:gd name="connsiteY7" fmla="*/ 253742 h 261103"/>
                  <a:gd name="connsiteX8" fmla="*/ 67638 w 494912"/>
                  <a:gd name="connsiteY8" fmla="*/ 258558 h 261103"/>
                  <a:gd name="connsiteX9" fmla="*/ 0 w 494912"/>
                  <a:gd name="connsiteY9" fmla="*/ 251543 h 261103"/>
                  <a:gd name="connsiteX0" fmla="*/ 0 w 494912"/>
                  <a:gd name="connsiteY0" fmla="*/ 251603 h 261163"/>
                  <a:gd name="connsiteX1" fmla="*/ 76293 w 494912"/>
                  <a:gd name="connsiteY1" fmla="*/ 118038 h 261163"/>
                  <a:gd name="connsiteX2" fmla="*/ 151400 w 494912"/>
                  <a:gd name="connsiteY2" fmla="*/ 352 h 261163"/>
                  <a:gd name="connsiteX3" fmla="*/ 216141 w 494912"/>
                  <a:gd name="connsiteY3" fmla="*/ 82683 h 261163"/>
                  <a:gd name="connsiteX4" fmla="*/ 270062 w 494912"/>
                  <a:gd name="connsiteY4" fmla="*/ 112035 h 261163"/>
                  <a:gd name="connsiteX5" fmla="*/ 346844 w 494912"/>
                  <a:gd name="connsiteY5" fmla="*/ 49213 h 261163"/>
                  <a:gd name="connsiteX6" fmla="*/ 418565 w 494912"/>
                  <a:gd name="connsiteY6" fmla="*/ 172937 h 261163"/>
                  <a:gd name="connsiteX7" fmla="*/ 476081 w 494912"/>
                  <a:gd name="connsiteY7" fmla="*/ 253802 h 261163"/>
                  <a:gd name="connsiteX8" fmla="*/ 67638 w 494912"/>
                  <a:gd name="connsiteY8" fmla="*/ 258618 h 261163"/>
                  <a:gd name="connsiteX9" fmla="*/ 0 w 494912"/>
                  <a:gd name="connsiteY9" fmla="*/ 251603 h 261163"/>
                  <a:gd name="connsiteX0" fmla="*/ 0 w 465884"/>
                  <a:gd name="connsiteY0" fmla="*/ 219672 h 261163"/>
                  <a:gd name="connsiteX1" fmla="*/ 47265 w 465884"/>
                  <a:gd name="connsiteY1" fmla="*/ 118038 h 261163"/>
                  <a:gd name="connsiteX2" fmla="*/ 122372 w 465884"/>
                  <a:gd name="connsiteY2" fmla="*/ 352 h 261163"/>
                  <a:gd name="connsiteX3" fmla="*/ 187113 w 465884"/>
                  <a:gd name="connsiteY3" fmla="*/ 82683 h 261163"/>
                  <a:gd name="connsiteX4" fmla="*/ 241034 w 465884"/>
                  <a:gd name="connsiteY4" fmla="*/ 112035 h 261163"/>
                  <a:gd name="connsiteX5" fmla="*/ 317816 w 465884"/>
                  <a:gd name="connsiteY5" fmla="*/ 49213 h 261163"/>
                  <a:gd name="connsiteX6" fmla="*/ 389537 w 465884"/>
                  <a:gd name="connsiteY6" fmla="*/ 172937 h 261163"/>
                  <a:gd name="connsiteX7" fmla="*/ 447053 w 465884"/>
                  <a:gd name="connsiteY7" fmla="*/ 253802 h 261163"/>
                  <a:gd name="connsiteX8" fmla="*/ 38610 w 465884"/>
                  <a:gd name="connsiteY8" fmla="*/ 258618 h 261163"/>
                  <a:gd name="connsiteX9" fmla="*/ 0 w 465884"/>
                  <a:gd name="connsiteY9" fmla="*/ 219672 h 261163"/>
                  <a:gd name="connsiteX0" fmla="*/ 70 w 465954"/>
                  <a:gd name="connsiteY0" fmla="*/ 219672 h 261163"/>
                  <a:gd name="connsiteX1" fmla="*/ 47335 w 465954"/>
                  <a:gd name="connsiteY1" fmla="*/ 118038 h 261163"/>
                  <a:gd name="connsiteX2" fmla="*/ 122442 w 465954"/>
                  <a:gd name="connsiteY2" fmla="*/ 352 h 261163"/>
                  <a:gd name="connsiteX3" fmla="*/ 187183 w 465954"/>
                  <a:gd name="connsiteY3" fmla="*/ 82683 h 261163"/>
                  <a:gd name="connsiteX4" fmla="*/ 241104 w 465954"/>
                  <a:gd name="connsiteY4" fmla="*/ 112035 h 261163"/>
                  <a:gd name="connsiteX5" fmla="*/ 317886 w 465954"/>
                  <a:gd name="connsiteY5" fmla="*/ 49213 h 261163"/>
                  <a:gd name="connsiteX6" fmla="*/ 389607 w 465954"/>
                  <a:gd name="connsiteY6" fmla="*/ 172937 h 261163"/>
                  <a:gd name="connsiteX7" fmla="*/ 447123 w 465954"/>
                  <a:gd name="connsiteY7" fmla="*/ 253802 h 261163"/>
                  <a:gd name="connsiteX8" fmla="*/ 38680 w 465954"/>
                  <a:gd name="connsiteY8" fmla="*/ 258618 h 261163"/>
                  <a:gd name="connsiteX9" fmla="*/ 70 w 465954"/>
                  <a:gd name="connsiteY9" fmla="*/ 219672 h 261163"/>
                  <a:gd name="connsiteX0" fmla="*/ 171 w 466055"/>
                  <a:gd name="connsiteY0" fmla="*/ 219672 h 261163"/>
                  <a:gd name="connsiteX1" fmla="*/ 47436 w 466055"/>
                  <a:gd name="connsiteY1" fmla="*/ 118038 h 261163"/>
                  <a:gd name="connsiteX2" fmla="*/ 122543 w 466055"/>
                  <a:gd name="connsiteY2" fmla="*/ 352 h 261163"/>
                  <a:gd name="connsiteX3" fmla="*/ 187284 w 466055"/>
                  <a:gd name="connsiteY3" fmla="*/ 82683 h 261163"/>
                  <a:gd name="connsiteX4" fmla="*/ 241205 w 466055"/>
                  <a:gd name="connsiteY4" fmla="*/ 112035 h 261163"/>
                  <a:gd name="connsiteX5" fmla="*/ 317987 w 466055"/>
                  <a:gd name="connsiteY5" fmla="*/ 49213 h 261163"/>
                  <a:gd name="connsiteX6" fmla="*/ 389708 w 466055"/>
                  <a:gd name="connsiteY6" fmla="*/ 172937 h 261163"/>
                  <a:gd name="connsiteX7" fmla="*/ 447224 w 466055"/>
                  <a:gd name="connsiteY7" fmla="*/ 253802 h 261163"/>
                  <a:gd name="connsiteX8" fmla="*/ 38781 w 466055"/>
                  <a:gd name="connsiteY8" fmla="*/ 258618 h 261163"/>
                  <a:gd name="connsiteX9" fmla="*/ 171 w 466055"/>
                  <a:gd name="connsiteY9" fmla="*/ 219672 h 261163"/>
                  <a:gd name="connsiteX0" fmla="*/ 171 w 422501"/>
                  <a:gd name="connsiteY0" fmla="*/ 219672 h 267698"/>
                  <a:gd name="connsiteX1" fmla="*/ 47436 w 422501"/>
                  <a:gd name="connsiteY1" fmla="*/ 118038 h 267698"/>
                  <a:gd name="connsiteX2" fmla="*/ 122543 w 422501"/>
                  <a:gd name="connsiteY2" fmla="*/ 352 h 267698"/>
                  <a:gd name="connsiteX3" fmla="*/ 187284 w 422501"/>
                  <a:gd name="connsiteY3" fmla="*/ 82683 h 267698"/>
                  <a:gd name="connsiteX4" fmla="*/ 241205 w 422501"/>
                  <a:gd name="connsiteY4" fmla="*/ 112035 h 267698"/>
                  <a:gd name="connsiteX5" fmla="*/ 317987 w 422501"/>
                  <a:gd name="connsiteY5" fmla="*/ 49213 h 267698"/>
                  <a:gd name="connsiteX6" fmla="*/ 389708 w 422501"/>
                  <a:gd name="connsiteY6" fmla="*/ 172937 h 267698"/>
                  <a:gd name="connsiteX7" fmla="*/ 394973 w 422501"/>
                  <a:gd name="connsiteY7" fmla="*/ 262511 h 267698"/>
                  <a:gd name="connsiteX8" fmla="*/ 38781 w 422501"/>
                  <a:gd name="connsiteY8" fmla="*/ 258618 h 267698"/>
                  <a:gd name="connsiteX9" fmla="*/ 171 w 422501"/>
                  <a:gd name="connsiteY9" fmla="*/ 219672 h 267698"/>
                  <a:gd name="connsiteX0" fmla="*/ 171 w 422501"/>
                  <a:gd name="connsiteY0" fmla="*/ 219672 h 283434"/>
                  <a:gd name="connsiteX1" fmla="*/ 47436 w 422501"/>
                  <a:gd name="connsiteY1" fmla="*/ 118038 h 283434"/>
                  <a:gd name="connsiteX2" fmla="*/ 122543 w 422501"/>
                  <a:gd name="connsiteY2" fmla="*/ 352 h 283434"/>
                  <a:gd name="connsiteX3" fmla="*/ 187284 w 422501"/>
                  <a:gd name="connsiteY3" fmla="*/ 82683 h 283434"/>
                  <a:gd name="connsiteX4" fmla="*/ 241205 w 422501"/>
                  <a:gd name="connsiteY4" fmla="*/ 112035 h 283434"/>
                  <a:gd name="connsiteX5" fmla="*/ 317987 w 422501"/>
                  <a:gd name="connsiteY5" fmla="*/ 49213 h 283434"/>
                  <a:gd name="connsiteX6" fmla="*/ 389708 w 422501"/>
                  <a:gd name="connsiteY6" fmla="*/ 172937 h 283434"/>
                  <a:gd name="connsiteX7" fmla="*/ 394973 w 422501"/>
                  <a:gd name="connsiteY7" fmla="*/ 262511 h 283434"/>
                  <a:gd name="connsiteX8" fmla="*/ 38781 w 422501"/>
                  <a:gd name="connsiteY8" fmla="*/ 258618 h 283434"/>
                  <a:gd name="connsiteX9" fmla="*/ 171 w 422501"/>
                  <a:gd name="connsiteY9" fmla="*/ 219672 h 283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501" h="283434">
                    <a:moveTo>
                      <a:pt x="171" y="219672"/>
                    </a:moveTo>
                    <a:cubicBezTo>
                      <a:pt x="11223" y="201640"/>
                      <a:pt x="27041" y="154591"/>
                      <a:pt x="47436" y="118038"/>
                    </a:cubicBezTo>
                    <a:cubicBezTo>
                      <a:pt x="67831" y="81485"/>
                      <a:pt x="99235" y="6244"/>
                      <a:pt x="122543" y="352"/>
                    </a:cubicBezTo>
                    <a:cubicBezTo>
                      <a:pt x="145851" y="-5540"/>
                      <a:pt x="167507" y="64069"/>
                      <a:pt x="187284" y="82683"/>
                    </a:cubicBezTo>
                    <a:cubicBezTo>
                      <a:pt x="207061" y="101297"/>
                      <a:pt x="219421" y="117613"/>
                      <a:pt x="241205" y="112035"/>
                    </a:cubicBezTo>
                    <a:cubicBezTo>
                      <a:pt x="262989" y="106457"/>
                      <a:pt x="293237" y="39063"/>
                      <a:pt x="317987" y="49213"/>
                    </a:cubicBezTo>
                    <a:cubicBezTo>
                      <a:pt x="342737" y="59363"/>
                      <a:pt x="376877" y="137387"/>
                      <a:pt x="389708" y="172937"/>
                    </a:cubicBezTo>
                    <a:cubicBezTo>
                      <a:pt x="402539" y="208487"/>
                      <a:pt x="453461" y="248231"/>
                      <a:pt x="394973" y="262511"/>
                    </a:cubicBezTo>
                    <a:cubicBezTo>
                      <a:pt x="336485" y="276791"/>
                      <a:pt x="203362" y="303319"/>
                      <a:pt x="38781" y="258618"/>
                    </a:cubicBezTo>
                    <a:cubicBezTo>
                      <a:pt x="8494" y="254345"/>
                      <a:pt x="-1473" y="255877"/>
                      <a:pt x="171" y="219672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  <p:sp>
        <p:nvSpPr>
          <p:cNvPr id="410" name="TextBox 409"/>
          <p:cNvSpPr txBox="1"/>
          <p:nvPr/>
        </p:nvSpPr>
        <p:spPr>
          <a:xfrm>
            <a:off x="9016243" y="5385141"/>
            <a:ext cx="225845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</a:p>
        </p:txBody>
      </p:sp>
      <p:sp>
        <p:nvSpPr>
          <p:cNvPr id="411" name="TextBox 410"/>
          <p:cNvSpPr txBox="1"/>
          <p:nvPr/>
        </p:nvSpPr>
        <p:spPr>
          <a:xfrm>
            <a:off x="9016243" y="4941169"/>
            <a:ext cx="2258459" cy="3666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18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413" name="Oval 412"/>
          <p:cNvSpPr/>
          <p:nvPr/>
        </p:nvSpPr>
        <p:spPr>
          <a:xfrm>
            <a:off x="2430255" y="3815852"/>
            <a:ext cx="744582" cy="74458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4" name="Oval 413"/>
          <p:cNvSpPr/>
          <p:nvPr/>
        </p:nvSpPr>
        <p:spPr>
          <a:xfrm>
            <a:off x="5108498" y="3815852"/>
            <a:ext cx="744582" cy="74458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en-IN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5" name="Oval 414"/>
          <p:cNvSpPr/>
          <p:nvPr/>
        </p:nvSpPr>
        <p:spPr>
          <a:xfrm>
            <a:off x="7786741" y="3815852"/>
            <a:ext cx="744582" cy="74458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en-IN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6" name="Oval 415"/>
          <p:cNvSpPr/>
          <p:nvPr/>
        </p:nvSpPr>
        <p:spPr>
          <a:xfrm>
            <a:off x="10464983" y="3815852"/>
            <a:ext cx="744582" cy="74458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en-IN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9" name="TextBox 308">
            <a:extLst>
              <a:ext uri="{FF2B5EF4-FFF2-40B4-BE49-F238E27FC236}">
                <a16:creationId xmlns:a16="http://schemas.microsoft.com/office/drawing/2014/main" id="{201638F1-107D-47EB-BDC8-DFB5C96B5B89}"/>
              </a:ext>
            </a:extLst>
          </p:cNvPr>
          <p:cNvSpPr txBox="1"/>
          <p:nvPr/>
        </p:nvSpPr>
        <p:spPr>
          <a:xfrm>
            <a:off x="655248" y="940658"/>
            <a:ext cx="3965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tx1">
                    <a:lumMod val="50000"/>
                    <a:lumOff val="50000"/>
                  </a:schemeClr>
                </a:solidFill>
              </a:rPr>
              <a:t>You can edit this subtitle</a:t>
            </a:r>
          </a:p>
        </p:txBody>
      </p:sp>
    </p:spTree>
    <p:extLst>
      <p:ext uri="{BB962C8B-B14F-4D97-AF65-F5344CB8AC3E}">
        <p14:creationId xmlns:p14="http://schemas.microsoft.com/office/powerpoint/2010/main" val="698235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692" y="-3744"/>
            <a:ext cx="12160287" cy="685371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2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2453" y="4647881"/>
            <a:ext cx="2832435" cy="60801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2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9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7268" y="4033428"/>
            <a:ext cx="1839877" cy="741020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00" tIns="45600" rIns="91200" bIns="456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2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381" y="3362436"/>
            <a:ext cx="4145553" cy="33767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2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1369" y="715450"/>
            <a:ext cx="4313297" cy="356952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220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220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220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220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220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220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220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4852" y="5338939"/>
            <a:ext cx="2542566" cy="303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2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8682" y="4847961"/>
            <a:ext cx="4709502" cy="905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404" marR="0" lvl="0" indent="-169404" algn="l" defTabSz="912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404" marR="0" lvl="0" indent="-169404" algn="l" defTabSz="912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404" marR="0" lvl="0" indent="-169404" algn="l" defTabSz="912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8686" y="4466580"/>
            <a:ext cx="5901420" cy="368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2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1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4" y="6117005"/>
            <a:ext cx="12160287" cy="67416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857" y="1845220"/>
            <a:ext cx="5576604" cy="136537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1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420" y="768253"/>
            <a:ext cx="2784583" cy="52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0311" y="2007511"/>
            <a:ext cx="3615705" cy="828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1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1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102" y="1376515"/>
            <a:ext cx="5016120" cy="3377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1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9315" y="880797"/>
            <a:ext cx="3947692" cy="2307560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224" tIns="45612" rIns="91224" bIns="4561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2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6510" y="2749684"/>
            <a:ext cx="526887" cy="460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6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3421" y="2308091"/>
            <a:ext cx="269360" cy="369598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75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9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5A5696EB-33F3-4C5F-9EED-B4F9D77223A4}"/>
              </a:ext>
            </a:extLst>
          </p:cNvPr>
          <p:cNvGrpSpPr/>
          <p:nvPr/>
        </p:nvGrpSpPr>
        <p:grpSpPr>
          <a:xfrm>
            <a:off x="2084682" y="1199436"/>
            <a:ext cx="1632705" cy="1638761"/>
            <a:chOff x="-1084033" y="2816863"/>
            <a:chExt cx="1686968" cy="1693225"/>
          </a:xfrm>
        </p:grpSpPr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E304DEBB-4B4E-4091-A7F4-4FA2F355CA54}"/>
                </a:ext>
              </a:extLst>
            </p:cNvPr>
            <p:cNvSpPr/>
            <p:nvPr/>
          </p:nvSpPr>
          <p:spPr>
            <a:xfrm>
              <a:off x="-1084033" y="3661156"/>
              <a:ext cx="1686968" cy="848932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F2DBD7C3-9787-4577-B213-851DC99E7276}"/>
                </a:ext>
              </a:extLst>
            </p:cNvPr>
            <p:cNvGrpSpPr/>
            <p:nvPr/>
          </p:nvGrpSpPr>
          <p:grpSpPr>
            <a:xfrm>
              <a:off x="-928518" y="3481820"/>
              <a:ext cx="1313087" cy="831016"/>
              <a:chOff x="6338645" y="2741246"/>
              <a:chExt cx="9070975" cy="5740767"/>
            </a:xfrm>
          </p:grpSpPr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472AA841-30CD-43D8-A638-0FC0E9EE0721}"/>
                  </a:ext>
                </a:extLst>
              </p:cNvPr>
              <p:cNvGrpSpPr/>
              <p:nvPr/>
            </p:nvGrpSpPr>
            <p:grpSpPr>
              <a:xfrm>
                <a:off x="6338645" y="4813300"/>
                <a:ext cx="9070975" cy="3668713"/>
                <a:chOff x="3235325" y="4724400"/>
                <a:chExt cx="9070975" cy="3668713"/>
              </a:xfrm>
            </p:grpSpPr>
            <p:sp>
              <p:nvSpPr>
                <p:cNvPr id="121" name="Freeform 15">
                  <a:extLst>
                    <a:ext uri="{FF2B5EF4-FFF2-40B4-BE49-F238E27FC236}">
                      <a16:creationId xmlns:a16="http://schemas.microsoft.com/office/drawing/2014/main" id="{3C9BA9C2-5D34-456B-8C31-DCC035809C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5325" y="4724400"/>
                  <a:ext cx="9070975" cy="3668713"/>
                </a:xfrm>
                <a:custGeom>
                  <a:avLst/>
                  <a:gdLst>
                    <a:gd name="T0" fmla="*/ 7 w 5714"/>
                    <a:gd name="T1" fmla="*/ 91 h 2311"/>
                    <a:gd name="T2" fmla="*/ 54 w 5714"/>
                    <a:gd name="T3" fmla="*/ 270 h 2311"/>
                    <a:gd name="T4" fmla="*/ 146 w 5714"/>
                    <a:gd name="T5" fmla="*/ 442 h 2311"/>
                    <a:gd name="T6" fmla="*/ 279 w 5714"/>
                    <a:gd name="T7" fmla="*/ 605 h 2311"/>
                    <a:gd name="T8" fmla="*/ 451 w 5714"/>
                    <a:gd name="T9" fmla="*/ 760 h 2311"/>
                    <a:gd name="T10" fmla="*/ 659 w 5714"/>
                    <a:gd name="T11" fmla="*/ 902 h 2311"/>
                    <a:gd name="T12" fmla="*/ 900 w 5714"/>
                    <a:gd name="T13" fmla="*/ 1032 h 2311"/>
                    <a:gd name="T14" fmla="*/ 1169 w 5714"/>
                    <a:gd name="T15" fmla="*/ 1147 h 2311"/>
                    <a:gd name="T16" fmla="*/ 1466 w 5714"/>
                    <a:gd name="T17" fmla="*/ 1244 h 2311"/>
                    <a:gd name="T18" fmla="*/ 1787 w 5714"/>
                    <a:gd name="T19" fmla="*/ 1322 h 2311"/>
                    <a:gd name="T20" fmla="*/ 2127 w 5714"/>
                    <a:gd name="T21" fmla="*/ 1382 h 2311"/>
                    <a:gd name="T22" fmla="*/ 2484 w 5714"/>
                    <a:gd name="T23" fmla="*/ 1418 h 2311"/>
                    <a:gd name="T24" fmla="*/ 2857 w 5714"/>
                    <a:gd name="T25" fmla="*/ 1430 h 2311"/>
                    <a:gd name="T26" fmla="*/ 3230 w 5714"/>
                    <a:gd name="T27" fmla="*/ 1418 h 2311"/>
                    <a:gd name="T28" fmla="*/ 3588 w 5714"/>
                    <a:gd name="T29" fmla="*/ 1382 h 2311"/>
                    <a:gd name="T30" fmla="*/ 3929 w 5714"/>
                    <a:gd name="T31" fmla="*/ 1322 h 2311"/>
                    <a:gd name="T32" fmla="*/ 4248 w 5714"/>
                    <a:gd name="T33" fmla="*/ 1244 h 2311"/>
                    <a:gd name="T34" fmla="*/ 4545 w 5714"/>
                    <a:gd name="T35" fmla="*/ 1147 h 2311"/>
                    <a:gd name="T36" fmla="*/ 4816 w 5714"/>
                    <a:gd name="T37" fmla="*/ 1032 h 2311"/>
                    <a:gd name="T38" fmla="*/ 5055 w 5714"/>
                    <a:gd name="T39" fmla="*/ 902 h 2311"/>
                    <a:gd name="T40" fmla="*/ 5263 w 5714"/>
                    <a:gd name="T41" fmla="*/ 760 h 2311"/>
                    <a:gd name="T42" fmla="*/ 5435 w 5714"/>
                    <a:gd name="T43" fmla="*/ 605 h 2311"/>
                    <a:gd name="T44" fmla="*/ 5569 w 5714"/>
                    <a:gd name="T45" fmla="*/ 442 h 2311"/>
                    <a:gd name="T46" fmla="*/ 5662 w 5714"/>
                    <a:gd name="T47" fmla="*/ 270 h 2311"/>
                    <a:gd name="T48" fmla="*/ 5709 w 5714"/>
                    <a:gd name="T49" fmla="*/ 91 h 2311"/>
                    <a:gd name="T50" fmla="*/ 5714 w 5714"/>
                    <a:gd name="T51" fmla="*/ 930 h 2311"/>
                    <a:gd name="T52" fmla="*/ 5692 w 5714"/>
                    <a:gd name="T53" fmla="*/ 1109 h 2311"/>
                    <a:gd name="T54" fmla="*/ 5621 w 5714"/>
                    <a:gd name="T55" fmla="*/ 1283 h 2311"/>
                    <a:gd name="T56" fmla="*/ 5508 w 5714"/>
                    <a:gd name="T57" fmla="*/ 1448 h 2311"/>
                    <a:gd name="T58" fmla="*/ 5353 w 5714"/>
                    <a:gd name="T59" fmla="*/ 1602 h 2311"/>
                    <a:gd name="T60" fmla="*/ 5164 w 5714"/>
                    <a:gd name="T61" fmla="*/ 1745 h 2311"/>
                    <a:gd name="T62" fmla="*/ 4939 w 5714"/>
                    <a:gd name="T63" fmla="*/ 1877 h 2311"/>
                    <a:gd name="T64" fmla="*/ 4684 w 5714"/>
                    <a:gd name="T65" fmla="*/ 1991 h 2311"/>
                    <a:gd name="T66" fmla="*/ 4399 w 5714"/>
                    <a:gd name="T67" fmla="*/ 2092 h 2311"/>
                    <a:gd name="T68" fmla="*/ 4091 w 5714"/>
                    <a:gd name="T69" fmla="*/ 2175 h 2311"/>
                    <a:gd name="T70" fmla="*/ 3761 w 5714"/>
                    <a:gd name="T71" fmla="*/ 2240 h 2311"/>
                    <a:gd name="T72" fmla="*/ 3411 w 5714"/>
                    <a:gd name="T73" fmla="*/ 2285 h 2311"/>
                    <a:gd name="T74" fmla="*/ 3046 w 5714"/>
                    <a:gd name="T75" fmla="*/ 2308 h 2311"/>
                    <a:gd name="T76" fmla="*/ 2670 w 5714"/>
                    <a:gd name="T77" fmla="*/ 2308 h 2311"/>
                    <a:gd name="T78" fmla="*/ 2304 w 5714"/>
                    <a:gd name="T79" fmla="*/ 2285 h 2311"/>
                    <a:gd name="T80" fmla="*/ 1955 w 5714"/>
                    <a:gd name="T81" fmla="*/ 2240 h 2311"/>
                    <a:gd name="T82" fmla="*/ 1624 w 5714"/>
                    <a:gd name="T83" fmla="*/ 2175 h 2311"/>
                    <a:gd name="T84" fmla="*/ 1315 w 5714"/>
                    <a:gd name="T85" fmla="*/ 2092 h 2311"/>
                    <a:gd name="T86" fmla="*/ 1032 w 5714"/>
                    <a:gd name="T87" fmla="*/ 1991 h 2311"/>
                    <a:gd name="T88" fmla="*/ 775 w 5714"/>
                    <a:gd name="T89" fmla="*/ 1877 h 2311"/>
                    <a:gd name="T90" fmla="*/ 552 w 5714"/>
                    <a:gd name="T91" fmla="*/ 1745 h 2311"/>
                    <a:gd name="T92" fmla="*/ 361 w 5714"/>
                    <a:gd name="T93" fmla="*/ 1602 h 2311"/>
                    <a:gd name="T94" fmla="*/ 208 w 5714"/>
                    <a:gd name="T95" fmla="*/ 1448 h 2311"/>
                    <a:gd name="T96" fmla="*/ 94 w 5714"/>
                    <a:gd name="T97" fmla="*/ 1283 h 2311"/>
                    <a:gd name="T98" fmla="*/ 24 w 5714"/>
                    <a:gd name="T99" fmla="*/ 1109 h 2311"/>
                    <a:gd name="T100" fmla="*/ 0 w 5714"/>
                    <a:gd name="T101" fmla="*/ 930 h 2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311">
                      <a:moveTo>
                        <a:pt x="0" y="0"/>
                      </a:moveTo>
                      <a:lnTo>
                        <a:pt x="7" y="91"/>
                      </a:lnTo>
                      <a:lnTo>
                        <a:pt x="24" y="181"/>
                      </a:lnTo>
                      <a:lnTo>
                        <a:pt x="54" y="270"/>
                      </a:lnTo>
                      <a:lnTo>
                        <a:pt x="94" y="357"/>
                      </a:lnTo>
                      <a:lnTo>
                        <a:pt x="146" y="442"/>
                      </a:lnTo>
                      <a:lnTo>
                        <a:pt x="208" y="525"/>
                      </a:lnTo>
                      <a:lnTo>
                        <a:pt x="279" y="605"/>
                      </a:lnTo>
                      <a:lnTo>
                        <a:pt x="361" y="685"/>
                      </a:lnTo>
                      <a:lnTo>
                        <a:pt x="451" y="760"/>
                      </a:lnTo>
                      <a:lnTo>
                        <a:pt x="552" y="833"/>
                      </a:lnTo>
                      <a:lnTo>
                        <a:pt x="659" y="902"/>
                      </a:lnTo>
                      <a:lnTo>
                        <a:pt x="775" y="970"/>
                      </a:lnTo>
                      <a:lnTo>
                        <a:pt x="900" y="1032"/>
                      </a:lnTo>
                      <a:lnTo>
                        <a:pt x="1032" y="1091"/>
                      </a:lnTo>
                      <a:lnTo>
                        <a:pt x="1169" y="1147"/>
                      </a:lnTo>
                      <a:lnTo>
                        <a:pt x="1315" y="1197"/>
                      </a:lnTo>
                      <a:lnTo>
                        <a:pt x="1466" y="1244"/>
                      </a:lnTo>
                      <a:lnTo>
                        <a:pt x="1624" y="1286"/>
                      </a:lnTo>
                      <a:lnTo>
                        <a:pt x="1787" y="1322"/>
                      </a:lnTo>
                      <a:lnTo>
                        <a:pt x="1955" y="1355"/>
                      </a:lnTo>
                      <a:lnTo>
                        <a:pt x="2127" y="1382"/>
                      </a:lnTo>
                      <a:lnTo>
                        <a:pt x="2304" y="1402"/>
                      </a:lnTo>
                      <a:lnTo>
                        <a:pt x="2484" y="1418"/>
                      </a:lnTo>
                      <a:lnTo>
                        <a:pt x="2670" y="1427"/>
                      </a:lnTo>
                      <a:lnTo>
                        <a:pt x="2857" y="1430"/>
                      </a:lnTo>
                      <a:lnTo>
                        <a:pt x="3046" y="1427"/>
                      </a:lnTo>
                      <a:lnTo>
                        <a:pt x="3230" y="1418"/>
                      </a:lnTo>
                      <a:lnTo>
                        <a:pt x="3411" y="1402"/>
                      </a:lnTo>
                      <a:lnTo>
                        <a:pt x="3588" y="1382"/>
                      </a:lnTo>
                      <a:lnTo>
                        <a:pt x="3761" y="1355"/>
                      </a:lnTo>
                      <a:lnTo>
                        <a:pt x="3929" y="1322"/>
                      </a:lnTo>
                      <a:lnTo>
                        <a:pt x="4091" y="1286"/>
                      </a:lnTo>
                      <a:lnTo>
                        <a:pt x="4248" y="1244"/>
                      </a:lnTo>
                      <a:lnTo>
                        <a:pt x="4399" y="1197"/>
                      </a:lnTo>
                      <a:lnTo>
                        <a:pt x="4545" y="1147"/>
                      </a:lnTo>
                      <a:lnTo>
                        <a:pt x="4684" y="1091"/>
                      </a:lnTo>
                      <a:lnTo>
                        <a:pt x="4816" y="1032"/>
                      </a:lnTo>
                      <a:lnTo>
                        <a:pt x="4939" y="970"/>
                      </a:lnTo>
                      <a:lnTo>
                        <a:pt x="5055" y="902"/>
                      </a:lnTo>
                      <a:lnTo>
                        <a:pt x="5164" y="833"/>
                      </a:lnTo>
                      <a:lnTo>
                        <a:pt x="5263" y="760"/>
                      </a:lnTo>
                      <a:lnTo>
                        <a:pt x="5353" y="685"/>
                      </a:lnTo>
                      <a:lnTo>
                        <a:pt x="5435" y="605"/>
                      </a:lnTo>
                      <a:lnTo>
                        <a:pt x="5508" y="525"/>
                      </a:lnTo>
                      <a:lnTo>
                        <a:pt x="5569" y="442"/>
                      </a:lnTo>
                      <a:lnTo>
                        <a:pt x="5621" y="357"/>
                      </a:lnTo>
                      <a:lnTo>
                        <a:pt x="5662" y="270"/>
                      </a:lnTo>
                      <a:lnTo>
                        <a:pt x="5692" y="181"/>
                      </a:lnTo>
                      <a:lnTo>
                        <a:pt x="5709" y="91"/>
                      </a:lnTo>
                      <a:lnTo>
                        <a:pt x="5714" y="0"/>
                      </a:lnTo>
                      <a:lnTo>
                        <a:pt x="5714" y="930"/>
                      </a:lnTo>
                      <a:lnTo>
                        <a:pt x="5709" y="1020"/>
                      </a:lnTo>
                      <a:lnTo>
                        <a:pt x="5692" y="1109"/>
                      </a:lnTo>
                      <a:lnTo>
                        <a:pt x="5662" y="1197"/>
                      </a:lnTo>
                      <a:lnTo>
                        <a:pt x="5621" y="1283"/>
                      </a:lnTo>
                      <a:lnTo>
                        <a:pt x="5569" y="1366"/>
                      </a:lnTo>
                      <a:lnTo>
                        <a:pt x="5508" y="1448"/>
                      </a:lnTo>
                      <a:lnTo>
                        <a:pt x="5435" y="1526"/>
                      </a:lnTo>
                      <a:lnTo>
                        <a:pt x="5353" y="1602"/>
                      </a:lnTo>
                      <a:lnTo>
                        <a:pt x="5263" y="1675"/>
                      </a:lnTo>
                      <a:lnTo>
                        <a:pt x="5164" y="1745"/>
                      </a:lnTo>
                      <a:lnTo>
                        <a:pt x="5055" y="1812"/>
                      </a:lnTo>
                      <a:lnTo>
                        <a:pt x="4939" y="1877"/>
                      </a:lnTo>
                      <a:lnTo>
                        <a:pt x="4816" y="1936"/>
                      </a:lnTo>
                      <a:lnTo>
                        <a:pt x="4684" y="1991"/>
                      </a:lnTo>
                      <a:lnTo>
                        <a:pt x="4545" y="2045"/>
                      </a:lnTo>
                      <a:lnTo>
                        <a:pt x="4399" y="2092"/>
                      </a:lnTo>
                      <a:lnTo>
                        <a:pt x="4248" y="2137"/>
                      </a:lnTo>
                      <a:lnTo>
                        <a:pt x="4091" y="2175"/>
                      </a:lnTo>
                      <a:lnTo>
                        <a:pt x="3929" y="2210"/>
                      </a:lnTo>
                      <a:lnTo>
                        <a:pt x="3761" y="2240"/>
                      </a:lnTo>
                      <a:lnTo>
                        <a:pt x="3588" y="2266"/>
                      </a:lnTo>
                      <a:lnTo>
                        <a:pt x="3411" y="2285"/>
                      </a:lnTo>
                      <a:lnTo>
                        <a:pt x="3230" y="2299"/>
                      </a:lnTo>
                      <a:lnTo>
                        <a:pt x="3046" y="2308"/>
                      </a:lnTo>
                      <a:lnTo>
                        <a:pt x="2857" y="2311"/>
                      </a:lnTo>
                      <a:lnTo>
                        <a:pt x="2670" y="2308"/>
                      </a:lnTo>
                      <a:lnTo>
                        <a:pt x="2484" y="2299"/>
                      </a:lnTo>
                      <a:lnTo>
                        <a:pt x="2304" y="2285"/>
                      </a:lnTo>
                      <a:lnTo>
                        <a:pt x="2127" y="2266"/>
                      </a:lnTo>
                      <a:lnTo>
                        <a:pt x="1955" y="2240"/>
                      </a:lnTo>
                      <a:lnTo>
                        <a:pt x="1787" y="2210"/>
                      </a:lnTo>
                      <a:lnTo>
                        <a:pt x="1624" y="2175"/>
                      </a:lnTo>
                      <a:lnTo>
                        <a:pt x="1466" y="2137"/>
                      </a:lnTo>
                      <a:lnTo>
                        <a:pt x="1315" y="2092"/>
                      </a:lnTo>
                      <a:lnTo>
                        <a:pt x="1169" y="2045"/>
                      </a:lnTo>
                      <a:lnTo>
                        <a:pt x="1032" y="1991"/>
                      </a:lnTo>
                      <a:lnTo>
                        <a:pt x="900" y="1936"/>
                      </a:lnTo>
                      <a:lnTo>
                        <a:pt x="775" y="1877"/>
                      </a:lnTo>
                      <a:lnTo>
                        <a:pt x="659" y="1812"/>
                      </a:lnTo>
                      <a:lnTo>
                        <a:pt x="552" y="1745"/>
                      </a:lnTo>
                      <a:lnTo>
                        <a:pt x="451" y="1675"/>
                      </a:lnTo>
                      <a:lnTo>
                        <a:pt x="361" y="1602"/>
                      </a:lnTo>
                      <a:lnTo>
                        <a:pt x="279" y="1526"/>
                      </a:lnTo>
                      <a:lnTo>
                        <a:pt x="208" y="1448"/>
                      </a:lnTo>
                      <a:lnTo>
                        <a:pt x="146" y="1366"/>
                      </a:lnTo>
                      <a:lnTo>
                        <a:pt x="94" y="1283"/>
                      </a:lnTo>
                      <a:lnTo>
                        <a:pt x="54" y="1197"/>
                      </a:lnTo>
                      <a:lnTo>
                        <a:pt x="24" y="1109"/>
                      </a:lnTo>
                      <a:lnTo>
                        <a:pt x="7" y="1020"/>
                      </a:lnTo>
                      <a:lnTo>
                        <a:pt x="0" y="9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D949">
                    <a:lumMod val="75000"/>
                  </a:srgbClr>
                </a:solidFill>
                <a:ln w="0">
                  <a:solidFill>
                    <a:srgbClr val="FFD949">
                      <a:lumMod val="75000"/>
                    </a:srgb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2" name="Freeform 16">
                  <a:extLst>
                    <a:ext uri="{FF2B5EF4-FFF2-40B4-BE49-F238E27FC236}">
                      <a16:creationId xmlns:a16="http://schemas.microsoft.com/office/drawing/2014/main" id="{9B52E075-84E2-4E24-9D6A-475254DA13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59200" y="5773738"/>
                  <a:ext cx="349250" cy="1725613"/>
                </a:xfrm>
                <a:custGeom>
                  <a:avLst/>
                  <a:gdLst>
                    <a:gd name="T0" fmla="*/ 0 w 220"/>
                    <a:gd name="T1" fmla="*/ 0 h 1087"/>
                    <a:gd name="T2" fmla="*/ 67 w 220"/>
                    <a:gd name="T3" fmla="*/ 60 h 1087"/>
                    <a:gd name="T4" fmla="*/ 140 w 220"/>
                    <a:gd name="T5" fmla="*/ 118 h 1087"/>
                    <a:gd name="T6" fmla="*/ 220 w 220"/>
                    <a:gd name="T7" fmla="*/ 175 h 1087"/>
                    <a:gd name="T8" fmla="*/ 220 w 220"/>
                    <a:gd name="T9" fmla="*/ 1087 h 1087"/>
                    <a:gd name="T10" fmla="*/ 140 w 220"/>
                    <a:gd name="T11" fmla="*/ 1033 h 1087"/>
                    <a:gd name="T12" fmla="*/ 67 w 220"/>
                    <a:gd name="T13" fmla="*/ 976 h 1087"/>
                    <a:gd name="T14" fmla="*/ 0 w 220"/>
                    <a:gd name="T15" fmla="*/ 919 h 1087"/>
                    <a:gd name="T16" fmla="*/ 0 w 220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0" h="1087">
                      <a:moveTo>
                        <a:pt x="0" y="0"/>
                      </a:moveTo>
                      <a:lnTo>
                        <a:pt x="67" y="60"/>
                      </a:lnTo>
                      <a:lnTo>
                        <a:pt x="140" y="118"/>
                      </a:lnTo>
                      <a:lnTo>
                        <a:pt x="220" y="175"/>
                      </a:lnTo>
                      <a:lnTo>
                        <a:pt x="220" y="1087"/>
                      </a:lnTo>
                      <a:lnTo>
                        <a:pt x="140" y="1033"/>
                      </a:lnTo>
                      <a:lnTo>
                        <a:pt x="67" y="976"/>
                      </a:lnTo>
                      <a:lnTo>
                        <a:pt x="0" y="9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D949">
                    <a:lumMod val="50000"/>
                    <a:alpha val="3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3" name="Freeform 17">
                  <a:extLst>
                    <a:ext uri="{FF2B5EF4-FFF2-40B4-BE49-F238E27FC236}">
                      <a16:creationId xmlns:a16="http://schemas.microsoft.com/office/drawing/2014/main" id="{D57BB9CB-AD14-4A72-B172-4120FA4907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36350" y="5773738"/>
                  <a:ext cx="347663" cy="1725613"/>
                </a:xfrm>
                <a:custGeom>
                  <a:avLst/>
                  <a:gdLst>
                    <a:gd name="T0" fmla="*/ 219 w 219"/>
                    <a:gd name="T1" fmla="*/ 0 h 1087"/>
                    <a:gd name="T2" fmla="*/ 219 w 219"/>
                    <a:gd name="T3" fmla="*/ 919 h 1087"/>
                    <a:gd name="T4" fmla="*/ 151 w 219"/>
                    <a:gd name="T5" fmla="*/ 976 h 1087"/>
                    <a:gd name="T6" fmla="*/ 78 w 219"/>
                    <a:gd name="T7" fmla="*/ 1033 h 1087"/>
                    <a:gd name="T8" fmla="*/ 0 w 219"/>
                    <a:gd name="T9" fmla="*/ 1087 h 1087"/>
                    <a:gd name="T10" fmla="*/ 0 w 219"/>
                    <a:gd name="T11" fmla="*/ 175 h 1087"/>
                    <a:gd name="T12" fmla="*/ 78 w 219"/>
                    <a:gd name="T13" fmla="*/ 118 h 1087"/>
                    <a:gd name="T14" fmla="*/ 151 w 219"/>
                    <a:gd name="T15" fmla="*/ 60 h 1087"/>
                    <a:gd name="T16" fmla="*/ 219 w 219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9" h="1087">
                      <a:moveTo>
                        <a:pt x="219" y="0"/>
                      </a:moveTo>
                      <a:lnTo>
                        <a:pt x="219" y="919"/>
                      </a:lnTo>
                      <a:lnTo>
                        <a:pt x="151" y="976"/>
                      </a:lnTo>
                      <a:lnTo>
                        <a:pt x="78" y="1033"/>
                      </a:lnTo>
                      <a:lnTo>
                        <a:pt x="0" y="1087"/>
                      </a:lnTo>
                      <a:lnTo>
                        <a:pt x="0" y="175"/>
                      </a:lnTo>
                      <a:lnTo>
                        <a:pt x="78" y="118"/>
                      </a:lnTo>
                      <a:lnTo>
                        <a:pt x="151" y="60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solidFill>
                  <a:srgbClr val="FFD949">
                    <a:lumMod val="50000"/>
                    <a:alpha val="3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4" name="Freeform 18">
                  <a:extLst>
                    <a:ext uri="{FF2B5EF4-FFF2-40B4-BE49-F238E27FC236}">
                      <a16:creationId xmlns:a16="http://schemas.microsoft.com/office/drawing/2014/main" id="{F6FA3415-F7B2-411D-BCC1-EEE8A79FC1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57700" y="6267450"/>
                  <a:ext cx="347663" cy="1598613"/>
                </a:xfrm>
                <a:custGeom>
                  <a:avLst/>
                  <a:gdLst>
                    <a:gd name="T0" fmla="*/ 0 w 219"/>
                    <a:gd name="T1" fmla="*/ 0 h 1007"/>
                    <a:gd name="T2" fmla="*/ 106 w 219"/>
                    <a:gd name="T3" fmla="*/ 53 h 1007"/>
                    <a:gd name="T4" fmla="*/ 219 w 219"/>
                    <a:gd name="T5" fmla="*/ 106 h 1007"/>
                    <a:gd name="T6" fmla="*/ 219 w 219"/>
                    <a:gd name="T7" fmla="*/ 1007 h 1007"/>
                    <a:gd name="T8" fmla="*/ 106 w 219"/>
                    <a:gd name="T9" fmla="*/ 959 h 1007"/>
                    <a:gd name="T10" fmla="*/ 0 w 219"/>
                    <a:gd name="T11" fmla="*/ 905 h 1007"/>
                    <a:gd name="T12" fmla="*/ 0 w 219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1007">
                      <a:moveTo>
                        <a:pt x="0" y="0"/>
                      </a:moveTo>
                      <a:lnTo>
                        <a:pt x="106" y="53"/>
                      </a:lnTo>
                      <a:lnTo>
                        <a:pt x="219" y="106"/>
                      </a:lnTo>
                      <a:lnTo>
                        <a:pt x="219" y="1007"/>
                      </a:lnTo>
                      <a:lnTo>
                        <a:pt x="106" y="959"/>
                      </a:lnTo>
                      <a:lnTo>
                        <a:pt x="0" y="9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D949">
                    <a:lumMod val="50000"/>
                    <a:alpha val="3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5" name="Freeform 19">
                  <a:extLst>
                    <a:ext uri="{FF2B5EF4-FFF2-40B4-BE49-F238E27FC236}">
                      <a16:creationId xmlns:a16="http://schemas.microsoft.com/office/drawing/2014/main" id="{806DD9C5-025B-4308-8DF5-07C184A8B8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737850" y="6267450"/>
                  <a:ext cx="349250" cy="1598613"/>
                </a:xfrm>
                <a:custGeom>
                  <a:avLst/>
                  <a:gdLst>
                    <a:gd name="T0" fmla="*/ 220 w 220"/>
                    <a:gd name="T1" fmla="*/ 0 h 1007"/>
                    <a:gd name="T2" fmla="*/ 220 w 220"/>
                    <a:gd name="T3" fmla="*/ 905 h 1007"/>
                    <a:gd name="T4" fmla="*/ 112 w 220"/>
                    <a:gd name="T5" fmla="*/ 959 h 1007"/>
                    <a:gd name="T6" fmla="*/ 0 w 220"/>
                    <a:gd name="T7" fmla="*/ 1007 h 1007"/>
                    <a:gd name="T8" fmla="*/ 0 w 220"/>
                    <a:gd name="T9" fmla="*/ 106 h 1007"/>
                    <a:gd name="T10" fmla="*/ 112 w 220"/>
                    <a:gd name="T11" fmla="*/ 53 h 1007"/>
                    <a:gd name="T12" fmla="*/ 220 w 220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1007">
                      <a:moveTo>
                        <a:pt x="220" y="0"/>
                      </a:moveTo>
                      <a:lnTo>
                        <a:pt x="220" y="905"/>
                      </a:lnTo>
                      <a:lnTo>
                        <a:pt x="112" y="959"/>
                      </a:lnTo>
                      <a:lnTo>
                        <a:pt x="0" y="1007"/>
                      </a:lnTo>
                      <a:lnTo>
                        <a:pt x="0" y="106"/>
                      </a:lnTo>
                      <a:lnTo>
                        <a:pt x="112" y="5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rgbClr val="FFD949">
                    <a:lumMod val="50000"/>
                    <a:alpha val="3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6" name="Freeform 20">
                  <a:extLst>
                    <a:ext uri="{FF2B5EF4-FFF2-40B4-BE49-F238E27FC236}">
                      <a16:creationId xmlns:a16="http://schemas.microsoft.com/office/drawing/2014/main" id="{254DC873-CD90-419F-8CA3-52E8DD72A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54613" y="6575425"/>
                  <a:ext cx="347663" cy="1530350"/>
                </a:xfrm>
                <a:custGeom>
                  <a:avLst/>
                  <a:gdLst>
                    <a:gd name="T0" fmla="*/ 0 w 219"/>
                    <a:gd name="T1" fmla="*/ 0 h 964"/>
                    <a:gd name="T2" fmla="*/ 108 w 219"/>
                    <a:gd name="T3" fmla="*/ 37 h 964"/>
                    <a:gd name="T4" fmla="*/ 219 w 219"/>
                    <a:gd name="T5" fmla="*/ 71 h 964"/>
                    <a:gd name="T6" fmla="*/ 219 w 219"/>
                    <a:gd name="T7" fmla="*/ 964 h 964"/>
                    <a:gd name="T8" fmla="*/ 108 w 219"/>
                    <a:gd name="T9" fmla="*/ 931 h 964"/>
                    <a:gd name="T10" fmla="*/ 0 w 219"/>
                    <a:gd name="T11" fmla="*/ 897 h 964"/>
                    <a:gd name="T12" fmla="*/ 0 w 219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64">
                      <a:moveTo>
                        <a:pt x="0" y="0"/>
                      </a:moveTo>
                      <a:lnTo>
                        <a:pt x="108" y="37"/>
                      </a:lnTo>
                      <a:lnTo>
                        <a:pt x="219" y="71"/>
                      </a:lnTo>
                      <a:lnTo>
                        <a:pt x="219" y="964"/>
                      </a:lnTo>
                      <a:lnTo>
                        <a:pt x="108" y="931"/>
                      </a:lnTo>
                      <a:lnTo>
                        <a:pt x="0" y="8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D949">
                    <a:lumMod val="50000"/>
                    <a:alpha val="3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7" name="Freeform 21">
                  <a:extLst>
                    <a:ext uri="{FF2B5EF4-FFF2-40B4-BE49-F238E27FC236}">
                      <a16:creationId xmlns:a16="http://schemas.microsoft.com/office/drawing/2014/main" id="{21DE97E5-9E7B-411A-8C49-6D9014F821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040938" y="6575425"/>
                  <a:ext cx="346075" cy="1530350"/>
                </a:xfrm>
                <a:custGeom>
                  <a:avLst/>
                  <a:gdLst>
                    <a:gd name="T0" fmla="*/ 218 w 218"/>
                    <a:gd name="T1" fmla="*/ 0 h 964"/>
                    <a:gd name="T2" fmla="*/ 218 w 218"/>
                    <a:gd name="T3" fmla="*/ 897 h 964"/>
                    <a:gd name="T4" fmla="*/ 111 w 218"/>
                    <a:gd name="T5" fmla="*/ 931 h 964"/>
                    <a:gd name="T6" fmla="*/ 0 w 218"/>
                    <a:gd name="T7" fmla="*/ 964 h 964"/>
                    <a:gd name="T8" fmla="*/ 0 w 218"/>
                    <a:gd name="T9" fmla="*/ 71 h 964"/>
                    <a:gd name="T10" fmla="*/ 111 w 218"/>
                    <a:gd name="T11" fmla="*/ 37 h 964"/>
                    <a:gd name="T12" fmla="*/ 218 w 218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8" h="964">
                      <a:moveTo>
                        <a:pt x="218" y="0"/>
                      </a:moveTo>
                      <a:lnTo>
                        <a:pt x="218" y="897"/>
                      </a:lnTo>
                      <a:lnTo>
                        <a:pt x="111" y="931"/>
                      </a:lnTo>
                      <a:lnTo>
                        <a:pt x="0" y="964"/>
                      </a:lnTo>
                      <a:lnTo>
                        <a:pt x="0" y="71"/>
                      </a:lnTo>
                      <a:lnTo>
                        <a:pt x="111" y="37"/>
                      </a:lnTo>
                      <a:lnTo>
                        <a:pt x="218" y="0"/>
                      </a:lnTo>
                      <a:close/>
                    </a:path>
                  </a:pathLst>
                </a:custGeom>
                <a:solidFill>
                  <a:srgbClr val="FFD949">
                    <a:lumMod val="50000"/>
                    <a:alpha val="3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8" name="Freeform 22">
                  <a:extLst>
                    <a:ext uri="{FF2B5EF4-FFF2-40B4-BE49-F238E27FC236}">
                      <a16:creationId xmlns:a16="http://schemas.microsoft.com/office/drawing/2014/main" id="{559F28B1-6847-4C57-8D34-DF3D4A37EC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7738" y="6823075"/>
                  <a:ext cx="347663" cy="1470025"/>
                </a:xfrm>
                <a:custGeom>
                  <a:avLst/>
                  <a:gdLst>
                    <a:gd name="T0" fmla="*/ 0 w 219"/>
                    <a:gd name="T1" fmla="*/ 0 h 926"/>
                    <a:gd name="T2" fmla="*/ 108 w 219"/>
                    <a:gd name="T3" fmla="*/ 23 h 926"/>
                    <a:gd name="T4" fmla="*/ 219 w 219"/>
                    <a:gd name="T5" fmla="*/ 42 h 926"/>
                    <a:gd name="T6" fmla="*/ 219 w 219"/>
                    <a:gd name="T7" fmla="*/ 926 h 926"/>
                    <a:gd name="T8" fmla="*/ 108 w 219"/>
                    <a:gd name="T9" fmla="*/ 909 h 926"/>
                    <a:gd name="T10" fmla="*/ 0 w 219"/>
                    <a:gd name="T11" fmla="*/ 888 h 926"/>
                    <a:gd name="T12" fmla="*/ 0 w 219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26">
                      <a:moveTo>
                        <a:pt x="0" y="0"/>
                      </a:moveTo>
                      <a:lnTo>
                        <a:pt x="108" y="23"/>
                      </a:lnTo>
                      <a:lnTo>
                        <a:pt x="219" y="42"/>
                      </a:lnTo>
                      <a:lnTo>
                        <a:pt x="219" y="926"/>
                      </a:lnTo>
                      <a:lnTo>
                        <a:pt x="108" y="909"/>
                      </a:lnTo>
                      <a:lnTo>
                        <a:pt x="0" y="8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D949">
                    <a:lumMod val="50000"/>
                    <a:alpha val="3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9" name="Freeform 23">
                  <a:extLst>
                    <a:ext uri="{FF2B5EF4-FFF2-40B4-BE49-F238E27FC236}">
                      <a16:creationId xmlns:a16="http://schemas.microsoft.com/office/drawing/2014/main" id="{522ECD66-A171-4C9F-86A4-C816FC69C4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67813" y="6823075"/>
                  <a:ext cx="349250" cy="1470025"/>
                </a:xfrm>
                <a:custGeom>
                  <a:avLst/>
                  <a:gdLst>
                    <a:gd name="T0" fmla="*/ 220 w 220"/>
                    <a:gd name="T1" fmla="*/ 0 h 926"/>
                    <a:gd name="T2" fmla="*/ 220 w 220"/>
                    <a:gd name="T3" fmla="*/ 888 h 926"/>
                    <a:gd name="T4" fmla="*/ 111 w 220"/>
                    <a:gd name="T5" fmla="*/ 909 h 926"/>
                    <a:gd name="T6" fmla="*/ 0 w 220"/>
                    <a:gd name="T7" fmla="*/ 926 h 926"/>
                    <a:gd name="T8" fmla="*/ 0 w 220"/>
                    <a:gd name="T9" fmla="*/ 42 h 926"/>
                    <a:gd name="T10" fmla="*/ 111 w 220"/>
                    <a:gd name="T11" fmla="*/ 23 h 926"/>
                    <a:gd name="T12" fmla="*/ 220 w 220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926">
                      <a:moveTo>
                        <a:pt x="220" y="0"/>
                      </a:moveTo>
                      <a:lnTo>
                        <a:pt x="220" y="888"/>
                      </a:lnTo>
                      <a:lnTo>
                        <a:pt x="111" y="909"/>
                      </a:lnTo>
                      <a:lnTo>
                        <a:pt x="0" y="926"/>
                      </a:lnTo>
                      <a:lnTo>
                        <a:pt x="0" y="42"/>
                      </a:lnTo>
                      <a:lnTo>
                        <a:pt x="111" y="2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rgbClr val="FFD949">
                    <a:lumMod val="50000"/>
                    <a:alpha val="3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0" name="Freeform 24">
                  <a:extLst>
                    <a:ext uri="{FF2B5EF4-FFF2-40B4-BE49-F238E27FC236}">
                      <a16:creationId xmlns:a16="http://schemas.microsoft.com/office/drawing/2014/main" id="{1A67CD52-C3E8-4B9B-9405-902FEE469C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73900" y="6975475"/>
                  <a:ext cx="347663" cy="1417638"/>
                </a:xfrm>
                <a:custGeom>
                  <a:avLst/>
                  <a:gdLst>
                    <a:gd name="T0" fmla="*/ 0 w 219"/>
                    <a:gd name="T1" fmla="*/ 0 h 893"/>
                    <a:gd name="T2" fmla="*/ 110 w 219"/>
                    <a:gd name="T3" fmla="*/ 7 h 893"/>
                    <a:gd name="T4" fmla="*/ 219 w 219"/>
                    <a:gd name="T5" fmla="*/ 12 h 893"/>
                    <a:gd name="T6" fmla="*/ 219 w 219"/>
                    <a:gd name="T7" fmla="*/ 893 h 893"/>
                    <a:gd name="T8" fmla="*/ 110 w 219"/>
                    <a:gd name="T9" fmla="*/ 890 h 893"/>
                    <a:gd name="T10" fmla="*/ 0 w 219"/>
                    <a:gd name="T11" fmla="*/ 881 h 893"/>
                    <a:gd name="T12" fmla="*/ 0 w 219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893">
                      <a:moveTo>
                        <a:pt x="0" y="0"/>
                      </a:moveTo>
                      <a:lnTo>
                        <a:pt x="110" y="7"/>
                      </a:lnTo>
                      <a:lnTo>
                        <a:pt x="219" y="12"/>
                      </a:lnTo>
                      <a:lnTo>
                        <a:pt x="219" y="893"/>
                      </a:lnTo>
                      <a:lnTo>
                        <a:pt x="110" y="890"/>
                      </a:lnTo>
                      <a:lnTo>
                        <a:pt x="0" y="8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D949">
                    <a:lumMod val="50000"/>
                    <a:alpha val="3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1" name="Freeform 25">
                  <a:extLst>
                    <a:ext uri="{FF2B5EF4-FFF2-40B4-BE49-F238E27FC236}">
                      <a16:creationId xmlns:a16="http://schemas.microsoft.com/office/drawing/2014/main" id="{4B60065F-7B74-4204-BA5B-5DAF627C63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20063" y="6975475"/>
                  <a:ext cx="350838" cy="1417638"/>
                </a:xfrm>
                <a:custGeom>
                  <a:avLst/>
                  <a:gdLst>
                    <a:gd name="T0" fmla="*/ 221 w 221"/>
                    <a:gd name="T1" fmla="*/ 0 h 893"/>
                    <a:gd name="T2" fmla="*/ 221 w 221"/>
                    <a:gd name="T3" fmla="*/ 881 h 893"/>
                    <a:gd name="T4" fmla="*/ 110 w 221"/>
                    <a:gd name="T5" fmla="*/ 890 h 893"/>
                    <a:gd name="T6" fmla="*/ 0 w 221"/>
                    <a:gd name="T7" fmla="*/ 893 h 893"/>
                    <a:gd name="T8" fmla="*/ 0 w 221"/>
                    <a:gd name="T9" fmla="*/ 12 h 893"/>
                    <a:gd name="T10" fmla="*/ 110 w 221"/>
                    <a:gd name="T11" fmla="*/ 7 h 893"/>
                    <a:gd name="T12" fmla="*/ 221 w 221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1" h="893">
                      <a:moveTo>
                        <a:pt x="221" y="0"/>
                      </a:moveTo>
                      <a:lnTo>
                        <a:pt x="221" y="881"/>
                      </a:lnTo>
                      <a:lnTo>
                        <a:pt x="110" y="890"/>
                      </a:lnTo>
                      <a:lnTo>
                        <a:pt x="0" y="893"/>
                      </a:lnTo>
                      <a:lnTo>
                        <a:pt x="0" y="12"/>
                      </a:lnTo>
                      <a:lnTo>
                        <a:pt x="110" y="7"/>
                      </a:lnTo>
                      <a:lnTo>
                        <a:pt x="221" y="0"/>
                      </a:lnTo>
                      <a:close/>
                    </a:path>
                  </a:pathLst>
                </a:custGeom>
                <a:solidFill>
                  <a:srgbClr val="FFD949">
                    <a:lumMod val="50000"/>
                    <a:alpha val="3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17A9D2C2-C8FB-4DFB-9A2D-CAD5310DE955}"/>
                  </a:ext>
                </a:extLst>
              </p:cNvPr>
              <p:cNvGrpSpPr/>
              <p:nvPr/>
            </p:nvGrpSpPr>
            <p:grpSpPr>
              <a:xfrm>
                <a:off x="6338645" y="2741246"/>
                <a:ext cx="9070975" cy="4368800"/>
                <a:chOff x="3235325" y="2628900"/>
                <a:chExt cx="9070975" cy="4368800"/>
              </a:xfrm>
            </p:grpSpPr>
            <p:sp>
              <p:nvSpPr>
                <p:cNvPr id="118" name="Freeform 26">
                  <a:extLst>
                    <a:ext uri="{FF2B5EF4-FFF2-40B4-BE49-F238E27FC236}">
                      <a16:creationId xmlns:a16="http://schemas.microsoft.com/office/drawing/2014/main" id="{F49FB858-6852-4D36-9079-B358AEBEF8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5325" y="2628900"/>
                  <a:ext cx="9070975" cy="4368800"/>
                </a:xfrm>
                <a:custGeom>
                  <a:avLst/>
                  <a:gdLst>
                    <a:gd name="T0" fmla="*/ 3038 w 5714"/>
                    <a:gd name="T1" fmla="*/ 2 h 2752"/>
                    <a:gd name="T2" fmla="*/ 3390 w 5714"/>
                    <a:gd name="T3" fmla="*/ 21 h 2752"/>
                    <a:gd name="T4" fmla="*/ 3728 w 5714"/>
                    <a:gd name="T5" fmla="*/ 59 h 2752"/>
                    <a:gd name="T6" fmla="*/ 4047 w 5714"/>
                    <a:gd name="T7" fmla="*/ 115 h 2752"/>
                    <a:gd name="T8" fmla="*/ 4349 w 5714"/>
                    <a:gd name="T9" fmla="*/ 186 h 2752"/>
                    <a:gd name="T10" fmla="*/ 4627 w 5714"/>
                    <a:gd name="T11" fmla="*/ 273 h 2752"/>
                    <a:gd name="T12" fmla="*/ 4878 w 5714"/>
                    <a:gd name="T13" fmla="*/ 374 h 2752"/>
                    <a:gd name="T14" fmla="*/ 5102 w 5714"/>
                    <a:gd name="T15" fmla="*/ 488 h 2752"/>
                    <a:gd name="T16" fmla="*/ 5296 w 5714"/>
                    <a:gd name="T17" fmla="*/ 617 h 2752"/>
                    <a:gd name="T18" fmla="*/ 5456 w 5714"/>
                    <a:gd name="T19" fmla="*/ 756 h 2752"/>
                    <a:gd name="T20" fmla="*/ 5581 w 5714"/>
                    <a:gd name="T21" fmla="*/ 905 h 2752"/>
                    <a:gd name="T22" fmla="*/ 5666 w 5714"/>
                    <a:gd name="T23" fmla="*/ 1065 h 2752"/>
                    <a:gd name="T24" fmla="*/ 5709 w 5714"/>
                    <a:gd name="T25" fmla="*/ 1233 h 2752"/>
                    <a:gd name="T26" fmla="*/ 5709 w 5714"/>
                    <a:gd name="T27" fmla="*/ 1412 h 2752"/>
                    <a:gd name="T28" fmla="*/ 5662 w 5714"/>
                    <a:gd name="T29" fmla="*/ 1590 h 2752"/>
                    <a:gd name="T30" fmla="*/ 5569 w 5714"/>
                    <a:gd name="T31" fmla="*/ 1762 h 2752"/>
                    <a:gd name="T32" fmla="*/ 5435 w 5714"/>
                    <a:gd name="T33" fmla="*/ 1927 h 2752"/>
                    <a:gd name="T34" fmla="*/ 5263 w 5714"/>
                    <a:gd name="T35" fmla="*/ 2081 h 2752"/>
                    <a:gd name="T36" fmla="*/ 5055 w 5714"/>
                    <a:gd name="T37" fmla="*/ 2224 h 2752"/>
                    <a:gd name="T38" fmla="*/ 4816 w 5714"/>
                    <a:gd name="T39" fmla="*/ 2352 h 2752"/>
                    <a:gd name="T40" fmla="*/ 4545 w 5714"/>
                    <a:gd name="T41" fmla="*/ 2467 h 2752"/>
                    <a:gd name="T42" fmla="*/ 4248 w 5714"/>
                    <a:gd name="T43" fmla="*/ 2564 h 2752"/>
                    <a:gd name="T44" fmla="*/ 3929 w 5714"/>
                    <a:gd name="T45" fmla="*/ 2644 h 2752"/>
                    <a:gd name="T46" fmla="*/ 3588 w 5714"/>
                    <a:gd name="T47" fmla="*/ 2702 h 2752"/>
                    <a:gd name="T48" fmla="*/ 3230 w 5714"/>
                    <a:gd name="T49" fmla="*/ 2738 h 2752"/>
                    <a:gd name="T50" fmla="*/ 2857 w 5714"/>
                    <a:gd name="T51" fmla="*/ 2752 h 2752"/>
                    <a:gd name="T52" fmla="*/ 2484 w 5714"/>
                    <a:gd name="T53" fmla="*/ 2738 h 2752"/>
                    <a:gd name="T54" fmla="*/ 2127 w 5714"/>
                    <a:gd name="T55" fmla="*/ 2702 h 2752"/>
                    <a:gd name="T56" fmla="*/ 1787 w 5714"/>
                    <a:gd name="T57" fmla="*/ 2644 h 2752"/>
                    <a:gd name="T58" fmla="*/ 1466 w 5714"/>
                    <a:gd name="T59" fmla="*/ 2564 h 2752"/>
                    <a:gd name="T60" fmla="*/ 1169 w 5714"/>
                    <a:gd name="T61" fmla="*/ 2467 h 2752"/>
                    <a:gd name="T62" fmla="*/ 900 w 5714"/>
                    <a:gd name="T63" fmla="*/ 2352 h 2752"/>
                    <a:gd name="T64" fmla="*/ 659 w 5714"/>
                    <a:gd name="T65" fmla="*/ 2224 h 2752"/>
                    <a:gd name="T66" fmla="*/ 451 w 5714"/>
                    <a:gd name="T67" fmla="*/ 2081 h 2752"/>
                    <a:gd name="T68" fmla="*/ 279 w 5714"/>
                    <a:gd name="T69" fmla="*/ 1927 h 2752"/>
                    <a:gd name="T70" fmla="*/ 146 w 5714"/>
                    <a:gd name="T71" fmla="*/ 1762 h 2752"/>
                    <a:gd name="T72" fmla="*/ 54 w 5714"/>
                    <a:gd name="T73" fmla="*/ 1590 h 2752"/>
                    <a:gd name="T74" fmla="*/ 7 w 5714"/>
                    <a:gd name="T75" fmla="*/ 1412 h 2752"/>
                    <a:gd name="T76" fmla="*/ 5 w 5714"/>
                    <a:gd name="T77" fmla="*/ 1233 h 2752"/>
                    <a:gd name="T78" fmla="*/ 50 w 5714"/>
                    <a:gd name="T79" fmla="*/ 1065 h 2752"/>
                    <a:gd name="T80" fmla="*/ 135 w 5714"/>
                    <a:gd name="T81" fmla="*/ 905 h 2752"/>
                    <a:gd name="T82" fmla="*/ 258 w 5714"/>
                    <a:gd name="T83" fmla="*/ 756 h 2752"/>
                    <a:gd name="T84" fmla="*/ 420 w 5714"/>
                    <a:gd name="T85" fmla="*/ 617 h 2752"/>
                    <a:gd name="T86" fmla="*/ 612 w 5714"/>
                    <a:gd name="T87" fmla="*/ 488 h 2752"/>
                    <a:gd name="T88" fmla="*/ 836 w 5714"/>
                    <a:gd name="T89" fmla="*/ 374 h 2752"/>
                    <a:gd name="T90" fmla="*/ 1089 w 5714"/>
                    <a:gd name="T91" fmla="*/ 273 h 2752"/>
                    <a:gd name="T92" fmla="*/ 1367 w 5714"/>
                    <a:gd name="T93" fmla="*/ 186 h 2752"/>
                    <a:gd name="T94" fmla="*/ 1667 w 5714"/>
                    <a:gd name="T95" fmla="*/ 115 h 2752"/>
                    <a:gd name="T96" fmla="*/ 1986 w 5714"/>
                    <a:gd name="T97" fmla="*/ 59 h 2752"/>
                    <a:gd name="T98" fmla="*/ 2325 w 5714"/>
                    <a:gd name="T99" fmla="*/ 21 h 2752"/>
                    <a:gd name="T100" fmla="*/ 2677 w 5714"/>
                    <a:gd name="T101" fmla="*/ 2 h 27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752">
                      <a:moveTo>
                        <a:pt x="2857" y="0"/>
                      </a:moveTo>
                      <a:lnTo>
                        <a:pt x="3038" y="2"/>
                      </a:lnTo>
                      <a:lnTo>
                        <a:pt x="3216" y="9"/>
                      </a:lnTo>
                      <a:lnTo>
                        <a:pt x="3390" y="21"/>
                      </a:lnTo>
                      <a:lnTo>
                        <a:pt x="3561" y="38"/>
                      </a:lnTo>
                      <a:lnTo>
                        <a:pt x="3728" y="59"/>
                      </a:lnTo>
                      <a:lnTo>
                        <a:pt x="3891" y="85"/>
                      </a:lnTo>
                      <a:lnTo>
                        <a:pt x="4047" y="115"/>
                      </a:lnTo>
                      <a:lnTo>
                        <a:pt x="4202" y="148"/>
                      </a:lnTo>
                      <a:lnTo>
                        <a:pt x="4349" y="186"/>
                      </a:lnTo>
                      <a:lnTo>
                        <a:pt x="4490" y="228"/>
                      </a:lnTo>
                      <a:lnTo>
                        <a:pt x="4627" y="273"/>
                      </a:lnTo>
                      <a:lnTo>
                        <a:pt x="4755" y="321"/>
                      </a:lnTo>
                      <a:lnTo>
                        <a:pt x="4878" y="374"/>
                      </a:lnTo>
                      <a:lnTo>
                        <a:pt x="4994" y="429"/>
                      </a:lnTo>
                      <a:lnTo>
                        <a:pt x="5102" y="488"/>
                      </a:lnTo>
                      <a:lnTo>
                        <a:pt x="5203" y="551"/>
                      </a:lnTo>
                      <a:lnTo>
                        <a:pt x="5296" y="617"/>
                      </a:lnTo>
                      <a:lnTo>
                        <a:pt x="5380" y="685"/>
                      </a:lnTo>
                      <a:lnTo>
                        <a:pt x="5456" y="756"/>
                      </a:lnTo>
                      <a:lnTo>
                        <a:pt x="5524" y="829"/>
                      </a:lnTo>
                      <a:lnTo>
                        <a:pt x="5581" y="905"/>
                      </a:lnTo>
                      <a:lnTo>
                        <a:pt x="5628" y="985"/>
                      </a:lnTo>
                      <a:lnTo>
                        <a:pt x="5666" y="1065"/>
                      </a:lnTo>
                      <a:lnTo>
                        <a:pt x="5694" y="1148"/>
                      </a:lnTo>
                      <a:lnTo>
                        <a:pt x="5709" y="1233"/>
                      </a:lnTo>
                      <a:lnTo>
                        <a:pt x="5714" y="1320"/>
                      </a:lnTo>
                      <a:lnTo>
                        <a:pt x="5709" y="1412"/>
                      </a:lnTo>
                      <a:lnTo>
                        <a:pt x="5692" y="1501"/>
                      </a:lnTo>
                      <a:lnTo>
                        <a:pt x="5662" y="1590"/>
                      </a:lnTo>
                      <a:lnTo>
                        <a:pt x="5621" y="1677"/>
                      </a:lnTo>
                      <a:lnTo>
                        <a:pt x="5569" y="1762"/>
                      </a:lnTo>
                      <a:lnTo>
                        <a:pt x="5508" y="1845"/>
                      </a:lnTo>
                      <a:lnTo>
                        <a:pt x="5435" y="1927"/>
                      </a:lnTo>
                      <a:lnTo>
                        <a:pt x="5353" y="2005"/>
                      </a:lnTo>
                      <a:lnTo>
                        <a:pt x="5263" y="2081"/>
                      </a:lnTo>
                      <a:lnTo>
                        <a:pt x="5164" y="2154"/>
                      </a:lnTo>
                      <a:lnTo>
                        <a:pt x="5055" y="2224"/>
                      </a:lnTo>
                      <a:lnTo>
                        <a:pt x="4939" y="2290"/>
                      </a:lnTo>
                      <a:lnTo>
                        <a:pt x="4816" y="2352"/>
                      </a:lnTo>
                      <a:lnTo>
                        <a:pt x="4684" y="2411"/>
                      </a:lnTo>
                      <a:lnTo>
                        <a:pt x="4545" y="2467"/>
                      </a:lnTo>
                      <a:lnTo>
                        <a:pt x="4399" y="2517"/>
                      </a:lnTo>
                      <a:lnTo>
                        <a:pt x="4248" y="2564"/>
                      </a:lnTo>
                      <a:lnTo>
                        <a:pt x="4091" y="2606"/>
                      </a:lnTo>
                      <a:lnTo>
                        <a:pt x="3929" y="2644"/>
                      </a:lnTo>
                      <a:lnTo>
                        <a:pt x="3761" y="2675"/>
                      </a:lnTo>
                      <a:lnTo>
                        <a:pt x="3588" y="2702"/>
                      </a:lnTo>
                      <a:lnTo>
                        <a:pt x="3411" y="2724"/>
                      </a:lnTo>
                      <a:lnTo>
                        <a:pt x="3230" y="2738"/>
                      </a:lnTo>
                      <a:lnTo>
                        <a:pt x="3046" y="2748"/>
                      </a:lnTo>
                      <a:lnTo>
                        <a:pt x="2857" y="2752"/>
                      </a:lnTo>
                      <a:lnTo>
                        <a:pt x="2670" y="2748"/>
                      </a:lnTo>
                      <a:lnTo>
                        <a:pt x="2484" y="2738"/>
                      </a:lnTo>
                      <a:lnTo>
                        <a:pt x="2304" y="2724"/>
                      </a:lnTo>
                      <a:lnTo>
                        <a:pt x="2127" y="2702"/>
                      </a:lnTo>
                      <a:lnTo>
                        <a:pt x="1955" y="2675"/>
                      </a:lnTo>
                      <a:lnTo>
                        <a:pt x="1787" y="2644"/>
                      </a:lnTo>
                      <a:lnTo>
                        <a:pt x="1624" y="2606"/>
                      </a:lnTo>
                      <a:lnTo>
                        <a:pt x="1466" y="2564"/>
                      </a:lnTo>
                      <a:lnTo>
                        <a:pt x="1315" y="2517"/>
                      </a:lnTo>
                      <a:lnTo>
                        <a:pt x="1169" y="2467"/>
                      </a:lnTo>
                      <a:lnTo>
                        <a:pt x="1032" y="2411"/>
                      </a:lnTo>
                      <a:lnTo>
                        <a:pt x="900" y="2352"/>
                      </a:lnTo>
                      <a:lnTo>
                        <a:pt x="775" y="2290"/>
                      </a:lnTo>
                      <a:lnTo>
                        <a:pt x="659" y="2224"/>
                      </a:lnTo>
                      <a:lnTo>
                        <a:pt x="552" y="2154"/>
                      </a:lnTo>
                      <a:lnTo>
                        <a:pt x="451" y="2081"/>
                      </a:lnTo>
                      <a:lnTo>
                        <a:pt x="361" y="2005"/>
                      </a:lnTo>
                      <a:lnTo>
                        <a:pt x="279" y="1927"/>
                      </a:lnTo>
                      <a:lnTo>
                        <a:pt x="208" y="1845"/>
                      </a:lnTo>
                      <a:lnTo>
                        <a:pt x="146" y="1762"/>
                      </a:lnTo>
                      <a:lnTo>
                        <a:pt x="94" y="1677"/>
                      </a:lnTo>
                      <a:lnTo>
                        <a:pt x="54" y="1590"/>
                      </a:lnTo>
                      <a:lnTo>
                        <a:pt x="24" y="1501"/>
                      </a:lnTo>
                      <a:lnTo>
                        <a:pt x="7" y="1412"/>
                      </a:lnTo>
                      <a:lnTo>
                        <a:pt x="0" y="1320"/>
                      </a:lnTo>
                      <a:lnTo>
                        <a:pt x="5" y="1233"/>
                      </a:lnTo>
                      <a:lnTo>
                        <a:pt x="23" y="1148"/>
                      </a:lnTo>
                      <a:lnTo>
                        <a:pt x="50" y="1065"/>
                      </a:lnTo>
                      <a:lnTo>
                        <a:pt x="87" y="985"/>
                      </a:lnTo>
                      <a:lnTo>
                        <a:pt x="135" y="905"/>
                      </a:lnTo>
                      <a:lnTo>
                        <a:pt x="193" y="829"/>
                      </a:lnTo>
                      <a:lnTo>
                        <a:pt x="258" y="756"/>
                      </a:lnTo>
                      <a:lnTo>
                        <a:pt x="335" y="685"/>
                      </a:lnTo>
                      <a:lnTo>
                        <a:pt x="420" y="617"/>
                      </a:lnTo>
                      <a:lnTo>
                        <a:pt x="512" y="551"/>
                      </a:lnTo>
                      <a:lnTo>
                        <a:pt x="612" y="488"/>
                      </a:lnTo>
                      <a:lnTo>
                        <a:pt x="722" y="429"/>
                      </a:lnTo>
                      <a:lnTo>
                        <a:pt x="836" y="374"/>
                      </a:lnTo>
                      <a:lnTo>
                        <a:pt x="959" y="321"/>
                      </a:lnTo>
                      <a:lnTo>
                        <a:pt x="1089" y="273"/>
                      </a:lnTo>
                      <a:lnTo>
                        <a:pt x="1225" y="228"/>
                      </a:lnTo>
                      <a:lnTo>
                        <a:pt x="1367" y="186"/>
                      </a:lnTo>
                      <a:lnTo>
                        <a:pt x="1514" y="148"/>
                      </a:lnTo>
                      <a:lnTo>
                        <a:pt x="1667" y="115"/>
                      </a:lnTo>
                      <a:lnTo>
                        <a:pt x="1825" y="85"/>
                      </a:lnTo>
                      <a:lnTo>
                        <a:pt x="1986" y="59"/>
                      </a:lnTo>
                      <a:lnTo>
                        <a:pt x="2155" y="38"/>
                      </a:lnTo>
                      <a:lnTo>
                        <a:pt x="2325" y="21"/>
                      </a:lnTo>
                      <a:lnTo>
                        <a:pt x="2500" y="9"/>
                      </a:lnTo>
                      <a:lnTo>
                        <a:pt x="2677" y="2"/>
                      </a:lnTo>
                      <a:lnTo>
                        <a:pt x="2857" y="0"/>
                      </a:lnTo>
                      <a:close/>
                    </a:path>
                  </a:pathLst>
                </a:custGeom>
                <a:solidFill>
                  <a:srgbClr val="FFD949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9" name="Freeform 27">
                  <a:extLst>
                    <a:ext uri="{FF2B5EF4-FFF2-40B4-BE49-F238E27FC236}">
                      <a16:creationId xmlns:a16="http://schemas.microsoft.com/office/drawing/2014/main" id="{9ED8217D-AB49-4962-A497-A4D87A4C0A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32238" y="3152775"/>
                  <a:ext cx="7677150" cy="3138488"/>
                </a:xfrm>
                <a:custGeom>
                  <a:avLst/>
                  <a:gdLst>
                    <a:gd name="T0" fmla="*/ 2611 w 4836"/>
                    <a:gd name="T1" fmla="*/ 4 h 1977"/>
                    <a:gd name="T2" fmla="*/ 2977 w 4836"/>
                    <a:gd name="T3" fmla="*/ 28 h 1977"/>
                    <a:gd name="T4" fmla="*/ 3312 w 4836"/>
                    <a:gd name="T5" fmla="*/ 75 h 1977"/>
                    <a:gd name="T6" fmla="*/ 3619 w 4836"/>
                    <a:gd name="T7" fmla="*/ 141 h 1977"/>
                    <a:gd name="T8" fmla="*/ 3893 w 4836"/>
                    <a:gd name="T9" fmla="*/ 224 h 1977"/>
                    <a:gd name="T10" fmla="*/ 4136 w 4836"/>
                    <a:gd name="T11" fmla="*/ 318 h 1977"/>
                    <a:gd name="T12" fmla="*/ 4344 w 4836"/>
                    <a:gd name="T13" fmla="*/ 424 h 1977"/>
                    <a:gd name="T14" fmla="*/ 4517 w 4836"/>
                    <a:gd name="T15" fmla="*/ 535 h 1977"/>
                    <a:gd name="T16" fmla="*/ 4654 w 4836"/>
                    <a:gd name="T17" fmla="*/ 652 h 1977"/>
                    <a:gd name="T18" fmla="*/ 4755 w 4836"/>
                    <a:gd name="T19" fmla="*/ 768 h 1977"/>
                    <a:gd name="T20" fmla="*/ 4816 w 4836"/>
                    <a:gd name="T21" fmla="*/ 883 h 1977"/>
                    <a:gd name="T22" fmla="*/ 4836 w 4836"/>
                    <a:gd name="T23" fmla="*/ 990 h 1977"/>
                    <a:gd name="T24" fmla="*/ 4816 w 4836"/>
                    <a:gd name="T25" fmla="*/ 1100 h 1977"/>
                    <a:gd name="T26" fmla="*/ 4755 w 4836"/>
                    <a:gd name="T27" fmla="*/ 1213 h 1977"/>
                    <a:gd name="T28" fmla="*/ 4654 w 4836"/>
                    <a:gd name="T29" fmla="*/ 1329 h 1977"/>
                    <a:gd name="T30" fmla="*/ 4517 w 4836"/>
                    <a:gd name="T31" fmla="*/ 1444 h 1977"/>
                    <a:gd name="T32" fmla="*/ 4344 w 4836"/>
                    <a:gd name="T33" fmla="*/ 1555 h 1977"/>
                    <a:gd name="T34" fmla="*/ 4136 w 4836"/>
                    <a:gd name="T35" fmla="*/ 1659 h 1977"/>
                    <a:gd name="T36" fmla="*/ 3893 w 4836"/>
                    <a:gd name="T37" fmla="*/ 1755 h 1977"/>
                    <a:gd name="T38" fmla="*/ 3619 w 4836"/>
                    <a:gd name="T39" fmla="*/ 1836 h 1977"/>
                    <a:gd name="T40" fmla="*/ 3312 w 4836"/>
                    <a:gd name="T41" fmla="*/ 1902 h 1977"/>
                    <a:gd name="T42" fmla="*/ 2977 w 4836"/>
                    <a:gd name="T43" fmla="*/ 1949 h 1977"/>
                    <a:gd name="T44" fmla="*/ 2611 w 4836"/>
                    <a:gd name="T45" fmla="*/ 1974 h 1977"/>
                    <a:gd name="T46" fmla="*/ 2226 w 4836"/>
                    <a:gd name="T47" fmla="*/ 1974 h 1977"/>
                    <a:gd name="T48" fmla="*/ 1861 w 4836"/>
                    <a:gd name="T49" fmla="*/ 1949 h 1977"/>
                    <a:gd name="T50" fmla="*/ 1525 w 4836"/>
                    <a:gd name="T51" fmla="*/ 1902 h 1977"/>
                    <a:gd name="T52" fmla="*/ 1218 w 4836"/>
                    <a:gd name="T53" fmla="*/ 1836 h 1977"/>
                    <a:gd name="T54" fmla="*/ 944 w 4836"/>
                    <a:gd name="T55" fmla="*/ 1755 h 1977"/>
                    <a:gd name="T56" fmla="*/ 701 w 4836"/>
                    <a:gd name="T57" fmla="*/ 1659 h 1977"/>
                    <a:gd name="T58" fmla="*/ 493 w 4836"/>
                    <a:gd name="T59" fmla="*/ 1555 h 1977"/>
                    <a:gd name="T60" fmla="*/ 319 w 4836"/>
                    <a:gd name="T61" fmla="*/ 1444 h 1977"/>
                    <a:gd name="T62" fmla="*/ 182 w 4836"/>
                    <a:gd name="T63" fmla="*/ 1329 h 1977"/>
                    <a:gd name="T64" fmla="*/ 81 w 4836"/>
                    <a:gd name="T65" fmla="*/ 1213 h 1977"/>
                    <a:gd name="T66" fmla="*/ 21 w 4836"/>
                    <a:gd name="T67" fmla="*/ 1100 h 1977"/>
                    <a:gd name="T68" fmla="*/ 0 w 4836"/>
                    <a:gd name="T69" fmla="*/ 990 h 1977"/>
                    <a:gd name="T70" fmla="*/ 21 w 4836"/>
                    <a:gd name="T71" fmla="*/ 883 h 1977"/>
                    <a:gd name="T72" fmla="*/ 81 w 4836"/>
                    <a:gd name="T73" fmla="*/ 768 h 1977"/>
                    <a:gd name="T74" fmla="*/ 182 w 4836"/>
                    <a:gd name="T75" fmla="*/ 652 h 1977"/>
                    <a:gd name="T76" fmla="*/ 319 w 4836"/>
                    <a:gd name="T77" fmla="*/ 535 h 1977"/>
                    <a:gd name="T78" fmla="*/ 493 w 4836"/>
                    <a:gd name="T79" fmla="*/ 424 h 1977"/>
                    <a:gd name="T80" fmla="*/ 701 w 4836"/>
                    <a:gd name="T81" fmla="*/ 318 h 1977"/>
                    <a:gd name="T82" fmla="*/ 944 w 4836"/>
                    <a:gd name="T83" fmla="*/ 224 h 1977"/>
                    <a:gd name="T84" fmla="*/ 1218 w 4836"/>
                    <a:gd name="T85" fmla="*/ 141 h 1977"/>
                    <a:gd name="T86" fmla="*/ 1525 w 4836"/>
                    <a:gd name="T87" fmla="*/ 75 h 1977"/>
                    <a:gd name="T88" fmla="*/ 1861 w 4836"/>
                    <a:gd name="T89" fmla="*/ 28 h 1977"/>
                    <a:gd name="T90" fmla="*/ 2226 w 4836"/>
                    <a:gd name="T91" fmla="*/ 4 h 19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836" h="1977">
                      <a:moveTo>
                        <a:pt x="2418" y="0"/>
                      </a:moveTo>
                      <a:lnTo>
                        <a:pt x="2611" y="4"/>
                      </a:lnTo>
                      <a:lnTo>
                        <a:pt x="2796" y="12"/>
                      </a:lnTo>
                      <a:lnTo>
                        <a:pt x="2977" y="28"/>
                      </a:lnTo>
                      <a:lnTo>
                        <a:pt x="3149" y="49"/>
                      </a:lnTo>
                      <a:lnTo>
                        <a:pt x="3312" y="75"/>
                      </a:lnTo>
                      <a:lnTo>
                        <a:pt x="3469" y="106"/>
                      </a:lnTo>
                      <a:lnTo>
                        <a:pt x="3619" y="141"/>
                      </a:lnTo>
                      <a:lnTo>
                        <a:pt x="3759" y="181"/>
                      </a:lnTo>
                      <a:lnTo>
                        <a:pt x="3893" y="224"/>
                      </a:lnTo>
                      <a:lnTo>
                        <a:pt x="4019" y="269"/>
                      </a:lnTo>
                      <a:lnTo>
                        <a:pt x="4136" y="318"/>
                      </a:lnTo>
                      <a:lnTo>
                        <a:pt x="4245" y="370"/>
                      </a:lnTo>
                      <a:lnTo>
                        <a:pt x="4344" y="424"/>
                      </a:lnTo>
                      <a:lnTo>
                        <a:pt x="4436" y="480"/>
                      </a:lnTo>
                      <a:lnTo>
                        <a:pt x="4517" y="535"/>
                      </a:lnTo>
                      <a:lnTo>
                        <a:pt x="4592" y="593"/>
                      </a:lnTo>
                      <a:lnTo>
                        <a:pt x="4654" y="652"/>
                      </a:lnTo>
                      <a:lnTo>
                        <a:pt x="4710" y="709"/>
                      </a:lnTo>
                      <a:lnTo>
                        <a:pt x="4755" y="768"/>
                      </a:lnTo>
                      <a:lnTo>
                        <a:pt x="4790" y="825"/>
                      </a:lnTo>
                      <a:lnTo>
                        <a:pt x="4816" y="883"/>
                      </a:lnTo>
                      <a:lnTo>
                        <a:pt x="4831" y="937"/>
                      </a:lnTo>
                      <a:lnTo>
                        <a:pt x="4836" y="990"/>
                      </a:lnTo>
                      <a:lnTo>
                        <a:pt x="4831" y="1044"/>
                      </a:lnTo>
                      <a:lnTo>
                        <a:pt x="4816" y="1100"/>
                      </a:lnTo>
                      <a:lnTo>
                        <a:pt x="4790" y="1155"/>
                      </a:lnTo>
                      <a:lnTo>
                        <a:pt x="4755" y="1213"/>
                      </a:lnTo>
                      <a:lnTo>
                        <a:pt x="4710" y="1270"/>
                      </a:lnTo>
                      <a:lnTo>
                        <a:pt x="4654" y="1329"/>
                      </a:lnTo>
                      <a:lnTo>
                        <a:pt x="4592" y="1386"/>
                      </a:lnTo>
                      <a:lnTo>
                        <a:pt x="4517" y="1444"/>
                      </a:lnTo>
                      <a:lnTo>
                        <a:pt x="4436" y="1501"/>
                      </a:lnTo>
                      <a:lnTo>
                        <a:pt x="4344" y="1555"/>
                      </a:lnTo>
                      <a:lnTo>
                        <a:pt x="4245" y="1609"/>
                      </a:lnTo>
                      <a:lnTo>
                        <a:pt x="4136" y="1659"/>
                      </a:lnTo>
                      <a:lnTo>
                        <a:pt x="4019" y="1710"/>
                      </a:lnTo>
                      <a:lnTo>
                        <a:pt x="3893" y="1755"/>
                      </a:lnTo>
                      <a:lnTo>
                        <a:pt x="3759" y="1798"/>
                      </a:lnTo>
                      <a:lnTo>
                        <a:pt x="3619" y="1836"/>
                      </a:lnTo>
                      <a:lnTo>
                        <a:pt x="3469" y="1871"/>
                      </a:lnTo>
                      <a:lnTo>
                        <a:pt x="3312" y="1902"/>
                      </a:lnTo>
                      <a:lnTo>
                        <a:pt x="3149" y="1929"/>
                      </a:lnTo>
                      <a:lnTo>
                        <a:pt x="2977" y="1949"/>
                      </a:lnTo>
                      <a:lnTo>
                        <a:pt x="2796" y="1965"/>
                      </a:lnTo>
                      <a:lnTo>
                        <a:pt x="2611" y="1974"/>
                      </a:lnTo>
                      <a:lnTo>
                        <a:pt x="2418" y="1977"/>
                      </a:lnTo>
                      <a:lnTo>
                        <a:pt x="2226" y="1974"/>
                      </a:lnTo>
                      <a:lnTo>
                        <a:pt x="2040" y="1965"/>
                      </a:lnTo>
                      <a:lnTo>
                        <a:pt x="1861" y="1949"/>
                      </a:lnTo>
                      <a:lnTo>
                        <a:pt x="1690" y="1929"/>
                      </a:lnTo>
                      <a:lnTo>
                        <a:pt x="1525" y="1902"/>
                      </a:lnTo>
                      <a:lnTo>
                        <a:pt x="1369" y="1871"/>
                      </a:lnTo>
                      <a:lnTo>
                        <a:pt x="1218" y="1836"/>
                      </a:lnTo>
                      <a:lnTo>
                        <a:pt x="1077" y="1798"/>
                      </a:lnTo>
                      <a:lnTo>
                        <a:pt x="944" y="1755"/>
                      </a:lnTo>
                      <a:lnTo>
                        <a:pt x="819" y="1710"/>
                      </a:lnTo>
                      <a:lnTo>
                        <a:pt x="701" y="1659"/>
                      </a:lnTo>
                      <a:lnTo>
                        <a:pt x="593" y="1609"/>
                      </a:lnTo>
                      <a:lnTo>
                        <a:pt x="493" y="1555"/>
                      </a:lnTo>
                      <a:lnTo>
                        <a:pt x="401" y="1501"/>
                      </a:lnTo>
                      <a:lnTo>
                        <a:pt x="319" y="1444"/>
                      </a:lnTo>
                      <a:lnTo>
                        <a:pt x="246" y="1386"/>
                      </a:lnTo>
                      <a:lnTo>
                        <a:pt x="182" y="1329"/>
                      </a:lnTo>
                      <a:lnTo>
                        <a:pt x="127" y="1270"/>
                      </a:lnTo>
                      <a:lnTo>
                        <a:pt x="81" y="1213"/>
                      </a:lnTo>
                      <a:lnTo>
                        <a:pt x="47" y="1155"/>
                      </a:lnTo>
                      <a:lnTo>
                        <a:pt x="21" y="1100"/>
                      </a:lnTo>
                      <a:lnTo>
                        <a:pt x="5" y="1044"/>
                      </a:lnTo>
                      <a:lnTo>
                        <a:pt x="0" y="990"/>
                      </a:lnTo>
                      <a:lnTo>
                        <a:pt x="5" y="937"/>
                      </a:lnTo>
                      <a:lnTo>
                        <a:pt x="21" y="883"/>
                      </a:lnTo>
                      <a:lnTo>
                        <a:pt x="47" y="825"/>
                      </a:lnTo>
                      <a:lnTo>
                        <a:pt x="81" y="768"/>
                      </a:lnTo>
                      <a:lnTo>
                        <a:pt x="127" y="709"/>
                      </a:lnTo>
                      <a:lnTo>
                        <a:pt x="182" y="652"/>
                      </a:lnTo>
                      <a:lnTo>
                        <a:pt x="246" y="593"/>
                      </a:lnTo>
                      <a:lnTo>
                        <a:pt x="319" y="535"/>
                      </a:lnTo>
                      <a:lnTo>
                        <a:pt x="401" y="480"/>
                      </a:lnTo>
                      <a:lnTo>
                        <a:pt x="493" y="424"/>
                      </a:lnTo>
                      <a:lnTo>
                        <a:pt x="593" y="370"/>
                      </a:lnTo>
                      <a:lnTo>
                        <a:pt x="701" y="318"/>
                      </a:lnTo>
                      <a:lnTo>
                        <a:pt x="819" y="269"/>
                      </a:lnTo>
                      <a:lnTo>
                        <a:pt x="944" y="224"/>
                      </a:lnTo>
                      <a:lnTo>
                        <a:pt x="1077" y="181"/>
                      </a:lnTo>
                      <a:lnTo>
                        <a:pt x="1218" y="141"/>
                      </a:lnTo>
                      <a:lnTo>
                        <a:pt x="1369" y="106"/>
                      </a:lnTo>
                      <a:lnTo>
                        <a:pt x="1525" y="75"/>
                      </a:lnTo>
                      <a:lnTo>
                        <a:pt x="1690" y="49"/>
                      </a:lnTo>
                      <a:lnTo>
                        <a:pt x="1861" y="28"/>
                      </a:lnTo>
                      <a:lnTo>
                        <a:pt x="2040" y="12"/>
                      </a:lnTo>
                      <a:lnTo>
                        <a:pt x="2226" y="4"/>
                      </a:lnTo>
                      <a:lnTo>
                        <a:pt x="2418" y="0"/>
                      </a:lnTo>
                      <a:close/>
                    </a:path>
                  </a:pathLst>
                </a:custGeom>
                <a:solidFill>
                  <a:srgbClr val="FFD949">
                    <a:lumMod val="60000"/>
                    <a:lumOff val="4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0" name="Freeform 28">
                  <a:extLst>
                    <a:ext uri="{FF2B5EF4-FFF2-40B4-BE49-F238E27FC236}">
                      <a16:creationId xmlns:a16="http://schemas.microsoft.com/office/drawing/2014/main" id="{F3EEE427-745F-48A8-B186-D47AE892AA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00775" y="3851275"/>
                  <a:ext cx="3035300" cy="2446338"/>
                </a:xfrm>
                <a:custGeom>
                  <a:avLst/>
                  <a:gdLst>
                    <a:gd name="T0" fmla="*/ 458 w 1912"/>
                    <a:gd name="T1" fmla="*/ 3 h 1541"/>
                    <a:gd name="T2" fmla="*/ 516 w 1912"/>
                    <a:gd name="T3" fmla="*/ 34 h 1541"/>
                    <a:gd name="T4" fmla="*/ 618 w 1912"/>
                    <a:gd name="T5" fmla="*/ 69 h 1541"/>
                    <a:gd name="T6" fmla="*/ 758 w 1912"/>
                    <a:gd name="T7" fmla="*/ 92 h 1541"/>
                    <a:gd name="T8" fmla="*/ 909 w 1912"/>
                    <a:gd name="T9" fmla="*/ 93 h 1541"/>
                    <a:gd name="T10" fmla="*/ 1053 w 1912"/>
                    <a:gd name="T11" fmla="*/ 95 h 1541"/>
                    <a:gd name="T12" fmla="*/ 1220 w 1912"/>
                    <a:gd name="T13" fmla="*/ 107 h 1541"/>
                    <a:gd name="T14" fmla="*/ 1366 w 1912"/>
                    <a:gd name="T15" fmla="*/ 137 h 1541"/>
                    <a:gd name="T16" fmla="*/ 1489 w 1912"/>
                    <a:gd name="T17" fmla="*/ 182 h 1541"/>
                    <a:gd name="T18" fmla="*/ 1588 w 1912"/>
                    <a:gd name="T19" fmla="*/ 246 h 1541"/>
                    <a:gd name="T20" fmla="*/ 1662 w 1912"/>
                    <a:gd name="T21" fmla="*/ 331 h 1541"/>
                    <a:gd name="T22" fmla="*/ 1732 w 1912"/>
                    <a:gd name="T23" fmla="*/ 396 h 1541"/>
                    <a:gd name="T24" fmla="*/ 1799 w 1912"/>
                    <a:gd name="T25" fmla="*/ 439 h 1541"/>
                    <a:gd name="T26" fmla="*/ 1837 w 1912"/>
                    <a:gd name="T27" fmla="*/ 493 h 1541"/>
                    <a:gd name="T28" fmla="*/ 1862 w 1912"/>
                    <a:gd name="T29" fmla="*/ 592 h 1541"/>
                    <a:gd name="T30" fmla="*/ 1837 w 1912"/>
                    <a:gd name="T31" fmla="*/ 648 h 1541"/>
                    <a:gd name="T32" fmla="*/ 1777 w 1912"/>
                    <a:gd name="T33" fmla="*/ 688 h 1541"/>
                    <a:gd name="T34" fmla="*/ 1725 w 1912"/>
                    <a:gd name="T35" fmla="*/ 748 h 1541"/>
                    <a:gd name="T36" fmla="*/ 1688 w 1912"/>
                    <a:gd name="T37" fmla="*/ 840 h 1541"/>
                    <a:gd name="T38" fmla="*/ 1628 w 1912"/>
                    <a:gd name="T39" fmla="*/ 924 h 1541"/>
                    <a:gd name="T40" fmla="*/ 1541 w 1912"/>
                    <a:gd name="T41" fmla="*/ 997 h 1541"/>
                    <a:gd name="T42" fmla="*/ 1426 w 1912"/>
                    <a:gd name="T43" fmla="*/ 1058 h 1541"/>
                    <a:gd name="T44" fmla="*/ 1371 w 1912"/>
                    <a:gd name="T45" fmla="*/ 1198 h 1541"/>
                    <a:gd name="T46" fmla="*/ 1392 w 1912"/>
                    <a:gd name="T47" fmla="*/ 1240 h 1541"/>
                    <a:gd name="T48" fmla="*/ 1438 w 1912"/>
                    <a:gd name="T49" fmla="*/ 1271 h 1541"/>
                    <a:gd name="T50" fmla="*/ 1770 w 1912"/>
                    <a:gd name="T51" fmla="*/ 1475 h 1541"/>
                    <a:gd name="T52" fmla="*/ 1464 w 1912"/>
                    <a:gd name="T53" fmla="*/ 1516 h 1541"/>
                    <a:gd name="T54" fmla="*/ 1135 w 1912"/>
                    <a:gd name="T55" fmla="*/ 1539 h 1541"/>
                    <a:gd name="T56" fmla="*/ 786 w 1912"/>
                    <a:gd name="T57" fmla="*/ 1539 h 1541"/>
                    <a:gd name="T58" fmla="*/ 453 w 1912"/>
                    <a:gd name="T59" fmla="*/ 1516 h 1541"/>
                    <a:gd name="T60" fmla="*/ 146 w 1912"/>
                    <a:gd name="T61" fmla="*/ 1473 h 1541"/>
                    <a:gd name="T62" fmla="*/ 484 w 1912"/>
                    <a:gd name="T63" fmla="*/ 1270 h 1541"/>
                    <a:gd name="T64" fmla="*/ 531 w 1912"/>
                    <a:gd name="T65" fmla="*/ 1240 h 1541"/>
                    <a:gd name="T66" fmla="*/ 554 w 1912"/>
                    <a:gd name="T67" fmla="*/ 1198 h 1541"/>
                    <a:gd name="T68" fmla="*/ 498 w 1912"/>
                    <a:gd name="T69" fmla="*/ 1058 h 1541"/>
                    <a:gd name="T70" fmla="*/ 384 w 1912"/>
                    <a:gd name="T71" fmla="*/ 997 h 1541"/>
                    <a:gd name="T72" fmla="*/ 297 w 1912"/>
                    <a:gd name="T73" fmla="*/ 924 h 1541"/>
                    <a:gd name="T74" fmla="*/ 238 w 1912"/>
                    <a:gd name="T75" fmla="*/ 840 h 1541"/>
                    <a:gd name="T76" fmla="*/ 200 w 1912"/>
                    <a:gd name="T77" fmla="*/ 748 h 1541"/>
                    <a:gd name="T78" fmla="*/ 148 w 1912"/>
                    <a:gd name="T79" fmla="*/ 688 h 1541"/>
                    <a:gd name="T80" fmla="*/ 87 w 1912"/>
                    <a:gd name="T81" fmla="*/ 648 h 1541"/>
                    <a:gd name="T82" fmla="*/ 63 w 1912"/>
                    <a:gd name="T83" fmla="*/ 592 h 1541"/>
                    <a:gd name="T84" fmla="*/ 87 w 1912"/>
                    <a:gd name="T85" fmla="*/ 495 h 1541"/>
                    <a:gd name="T86" fmla="*/ 125 w 1912"/>
                    <a:gd name="T87" fmla="*/ 439 h 1541"/>
                    <a:gd name="T88" fmla="*/ 193 w 1912"/>
                    <a:gd name="T89" fmla="*/ 397 h 1541"/>
                    <a:gd name="T90" fmla="*/ 264 w 1912"/>
                    <a:gd name="T91" fmla="*/ 323 h 1541"/>
                    <a:gd name="T92" fmla="*/ 346 w 1912"/>
                    <a:gd name="T93" fmla="*/ 219 h 1541"/>
                    <a:gd name="T94" fmla="*/ 391 w 1912"/>
                    <a:gd name="T95" fmla="*/ 175 h 1541"/>
                    <a:gd name="T96" fmla="*/ 418 w 1912"/>
                    <a:gd name="T97" fmla="*/ 149 h 1541"/>
                    <a:gd name="T98" fmla="*/ 432 w 1912"/>
                    <a:gd name="T99" fmla="*/ 125 h 1541"/>
                    <a:gd name="T100" fmla="*/ 432 w 1912"/>
                    <a:gd name="T101" fmla="*/ 90 h 1541"/>
                    <a:gd name="T102" fmla="*/ 425 w 1912"/>
                    <a:gd name="T103" fmla="*/ 36 h 1541"/>
                    <a:gd name="T104" fmla="*/ 429 w 1912"/>
                    <a:gd name="T105" fmla="*/ 5 h 1541"/>
                    <a:gd name="T106" fmla="*/ 450 w 1912"/>
                    <a:gd name="T107" fmla="*/ 0 h 15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912" h="1541">
                      <a:moveTo>
                        <a:pt x="450" y="0"/>
                      </a:moveTo>
                      <a:lnTo>
                        <a:pt x="458" y="3"/>
                      </a:lnTo>
                      <a:lnTo>
                        <a:pt x="484" y="19"/>
                      </a:lnTo>
                      <a:lnTo>
                        <a:pt x="516" y="34"/>
                      </a:lnTo>
                      <a:lnTo>
                        <a:pt x="554" y="50"/>
                      </a:lnTo>
                      <a:lnTo>
                        <a:pt x="618" y="69"/>
                      </a:lnTo>
                      <a:lnTo>
                        <a:pt x="686" y="83"/>
                      </a:lnTo>
                      <a:lnTo>
                        <a:pt x="758" y="92"/>
                      </a:lnTo>
                      <a:lnTo>
                        <a:pt x="833" y="95"/>
                      </a:lnTo>
                      <a:lnTo>
                        <a:pt x="909" y="93"/>
                      </a:lnTo>
                      <a:lnTo>
                        <a:pt x="961" y="93"/>
                      </a:lnTo>
                      <a:lnTo>
                        <a:pt x="1053" y="95"/>
                      </a:lnTo>
                      <a:lnTo>
                        <a:pt x="1140" y="99"/>
                      </a:lnTo>
                      <a:lnTo>
                        <a:pt x="1220" y="107"/>
                      </a:lnTo>
                      <a:lnTo>
                        <a:pt x="1296" y="121"/>
                      </a:lnTo>
                      <a:lnTo>
                        <a:pt x="1366" y="137"/>
                      </a:lnTo>
                      <a:lnTo>
                        <a:pt x="1430" y="158"/>
                      </a:lnTo>
                      <a:lnTo>
                        <a:pt x="1489" y="182"/>
                      </a:lnTo>
                      <a:lnTo>
                        <a:pt x="1541" y="213"/>
                      </a:lnTo>
                      <a:lnTo>
                        <a:pt x="1588" y="246"/>
                      </a:lnTo>
                      <a:lnTo>
                        <a:pt x="1628" y="286"/>
                      </a:lnTo>
                      <a:lnTo>
                        <a:pt x="1662" y="331"/>
                      </a:lnTo>
                      <a:lnTo>
                        <a:pt x="1690" y="382"/>
                      </a:lnTo>
                      <a:lnTo>
                        <a:pt x="1732" y="396"/>
                      </a:lnTo>
                      <a:lnTo>
                        <a:pt x="1768" y="417"/>
                      </a:lnTo>
                      <a:lnTo>
                        <a:pt x="1799" y="439"/>
                      </a:lnTo>
                      <a:lnTo>
                        <a:pt x="1824" y="465"/>
                      </a:lnTo>
                      <a:lnTo>
                        <a:pt x="1837" y="493"/>
                      </a:lnTo>
                      <a:lnTo>
                        <a:pt x="1858" y="561"/>
                      </a:lnTo>
                      <a:lnTo>
                        <a:pt x="1862" y="592"/>
                      </a:lnTo>
                      <a:lnTo>
                        <a:pt x="1855" y="622"/>
                      </a:lnTo>
                      <a:lnTo>
                        <a:pt x="1837" y="648"/>
                      </a:lnTo>
                      <a:lnTo>
                        <a:pt x="1811" y="670"/>
                      </a:lnTo>
                      <a:lnTo>
                        <a:pt x="1777" y="688"/>
                      </a:lnTo>
                      <a:lnTo>
                        <a:pt x="1735" y="700"/>
                      </a:lnTo>
                      <a:lnTo>
                        <a:pt x="1725" y="748"/>
                      </a:lnTo>
                      <a:lnTo>
                        <a:pt x="1709" y="795"/>
                      </a:lnTo>
                      <a:lnTo>
                        <a:pt x="1688" y="840"/>
                      </a:lnTo>
                      <a:lnTo>
                        <a:pt x="1661" y="882"/>
                      </a:lnTo>
                      <a:lnTo>
                        <a:pt x="1628" y="924"/>
                      </a:lnTo>
                      <a:lnTo>
                        <a:pt x="1588" y="962"/>
                      </a:lnTo>
                      <a:lnTo>
                        <a:pt x="1541" y="997"/>
                      </a:lnTo>
                      <a:lnTo>
                        <a:pt x="1487" y="1030"/>
                      </a:lnTo>
                      <a:lnTo>
                        <a:pt x="1426" y="1058"/>
                      </a:lnTo>
                      <a:lnTo>
                        <a:pt x="1359" y="1084"/>
                      </a:lnTo>
                      <a:lnTo>
                        <a:pt x="1371" y="1198"/>
                      </a:lnTo>
                      <a:lnTo>
                        <a:pt x="1378" y="1221"/>
                      </a:lnTo>
                      <a:lnTo>
                        <a:pt x="1392" y="1240"/>
                      </a:lnTo>
                      <a:lnTo>
                        <a:pt x="1412" y="1257"/>
                      </a:lnTo>
                      <a:lnTo>
                        <a:pt x="1438" y="1271"/>
                      </a:lnTo>
                      <a:lnTo>
                        <a:pt x="1912" y="1449"/>
                      </a:lnTo>
                      <a:lnTo>
                        <a:pt x="1770" y="1475"/>
                      </a:lnTo>
                      <a:lnTo>
                        <a:pt x="1619" y="1497"/>
                      </a:lnTo>
                      <a:lnTo>
                        <a:pt x="1464" y="1516"/>
                      </a:lnTo>
                      <a:lnTo>
                        <a:pt x="1303" y="1530"/>
                      </a:lnTo>
                      <a:lnTo>
                        <a:pt x="1135" y="1539"/>
                      </a:lnTo>
                      <a:lnTo>
                        <a:pt x="961" y="1541"/>
                      </a:lnTo>
                      <a:lnTo>
                        <a:pt x="786" y="1539"/>
                      </a:lnTo>
                      <a:lnTo>
                        <a:pt x="618" y="1530"/>
                      </a:lnTo>
                      <a:lnTo>
                        <a:pt x="453" y="1516"/>
                      </a:lnTo>
                      <a:lnTo>
                        <a:pt x="297" y="1497"/>
                      </a:lnTo>
                      <a:lnTo>
                        <a:pt x="146" y="1473"/>
                      </a:lnTo>
                      <a:lnTo>
                        <a:pt x="0" y="1445"/>
                      </a:lnTo>
                      <a:lnTo>
                        <a:pt x="484" y="1270"/>
                      </a:lnTo>
                      <a:lnTo>
                        <a:pt x="512" y="1257"/>
                      </a:lnTo>
                      <a:lnTo>
                        <a:pt x="531" y="1240"/>
                      </a:lnTo>
                      <a:lnTo>
                        <a:pt x="547" y="1219"/>
                      </a:lnTo>
                      <a:lnTo>
                        <a:pt x="554" y="1198"/>
                      </a:lnTo>
                      <a:lnTo>
                        <a:pt x="566" y="1084"/>
                      </a:lnTo>
                      <a:lnTo>
                        <a:pt x="498" y="1058"/>
                      </a:lnTo>
                      <a:lnTo>
                        <a:pt x="438" y="1030"/>
                      </a:lnTo>
                      <a:lnTo>
                        <a:pt x="384" y="997"/>
                      </a:lnTo>
                      <a:lnTo>
                        <a:pt x="337" y="962"/>
                      </a:lnTo>
                      <a:lnTo>
                        <a:pt x="297" y="924"/>
                      </a:lnTo>
                      <a:lnTo>
                        <a:pt x="264" y="882"/>
                      </a:lnTo>
                      <a:lnTo>
                        <a:pt x="238" y="840"/>
                      </a:lnTo>
                      <a:lnTo>
                        <a:pt x="215" y="795"/>
                      </a:lnTo>
                      <a:lnTo>
                        <a:pt x="200" y="748"/>
                      </a:lnTo>
                      <a:lnTo>
                        <a:pt x="189" y="700"/>
                      </a:lnTo>
                      <a:lnTo>
                        <a:pt x="148" y="688"/>
                      </a:lnTo>
                      <a:lnTo>
                        <a:pt x="113" y="670"/>
                      </a:lnTo>
                      <a:lnTo>
                        <a:pt x="87" y="648"/>
                      </a:lnTo>
                      <a:lnTo>
                        <a:pt x="70" y="622"/>
                      </a:lnTo>
                      <a:lnTo>
                        <a:pt x="63" y="592"/>
                      </a:lnTo>
                      <a:lnTo>
                        <a:pt x="66" y="563"/>
                      </a:lnTo>
                      <a:lnTo>
                        <a:pt x="87" y="495"/>
                      </a:lnTo>
                      <a:lnTo>
                        <a:pt x="101" y="465"/>
                      </a:lnTo>
                      <a:lnTo>
                        <a:pt x="125" y="439"/>
                      </a:lnTo>
                      <a:lnTo>
                        <a:pt x="156" y="417"/>
                      </a:lnTo>
                      <a:lnTo>
                        <a:pt x="193" y="397"/>
                      </a:lnTo>
                      <a:lnTo>
                        <a:pt x="235" y="382"/>
                      </a:lnTo>
                      <a:lnTo>
                        <a:pt x="264" y="323"/>
                      </a:lnTo>
                      <a:lnTo>
                        <a:pt x="302" y="269"/>
                      </a:lnTo>
                      <a:lnTo>
                        <a:pt x="346" y="219"/>
                      </a:lnTo>
                      <a:lnTo>
                        <a:pt x="370" y="194"/>
                      </a:lnTo>
                      <a:lnTo>
                        <a:pt x="391" y="175"/>
                      </a:lnTo>
                      <a:lnTo>
                        <a:pt x="406" y="161"/>
                      </a:lnTo>
                      <a:lnTo>
                        <a:pt x="418" y="149"/>
                      </a:lnTo>
                      <a:lnTo>
                        <a:pt x="427" y="137"/>
                      </a:lnTo>
                      <a:lnTo>
                        <a:pt x="432" y="125"/>
                      </a:lnTo>
                      <a:lnTo>
                        <a:pt x="434" y="109"/>
                      </a:lnTo>
                      <a:lnTo>
                        <a:pt x="432" y="90"/>
                      </a:lnTo>
                      <a:lnTo>
                        <a:pt x="431" y="66"/>
                      </a:lnTo>
                      <a:lnTo>
                        <a:pt x="425" y="36"/>
                      </a:lnTo>
                      <a:lnTo>
                        <a:pt x="425" y="10"/>
                      </a:lnTo>
                      <a:lnTo>
                        <a:pt x="429" y="5"/>
                      </a:lnTo>
                      <a:lnTo>
                        <a:pt x="438" y="1"/>
                      </a:lnTo>
                      <a:lnTo>
                        <a:pt x="450" y="0"/>
                      </a:lnTo>
                      <a:close/>
                    </a:path>
                  </a:pathLst>
                </a:custGeom>
                <a:solidFill>
                  <a:srgbClr val="FFD949">
                    <a:lumMod val="75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E0642C96-C5BF-4B04-BE8F-7BE4F54E5C95}"/>
                </a:ext>
              </a:extLst>
            </p:cNvPr>
            <p:cNvGrpSpPr/>
            <p:nvPr/>
          </p:nvGrpSpPr>
          <p:grpSpPr>
            <a:xfrm>
              <a:off x="-792750" y="3267450"/>
              <a:ext cx="1313087" cy="831016"/>
              <a:chOff x="6338645" y="2741246"/>
              <a:chExt cx="9070975" cy="5740767"/>
            </a:xfrm>
          </p:grpSpPr>
          <p:grpSp>
            <p:nvGrpSpPr>
              <p:cNvPr id="91" name="Group 90">
                <a:extLst>
                  <a:ext uri="{FF2B5EF4-FFF2-40B4-BE49-F238E27FC236}">
                    <a16:creationId xmlns:a16="http://schemas.microsoft.com/office/drawing/2014/main" id="{880759B2-0924-4575-A450-6E831FFA565F}"/>
                  </a:ext>
                </a:extLst>
              </p:cNvPr>
              <p:cNvGrpSpPr/>
              <p:nvPr/>
            </p:nvGrpSpPr>
            <p:grpSpPr>
              <a:xfrm>
                <a:off x="6338645" y="4813300"/>
                <a:ext cx="9070975" cy="3668713"/>
                <a:chOff x="3235325" y="4724400"/>
                <a:chExt cx="9070975" cy="3668713"/>
              </a:xfrm>
            </p:grpSpPr>
            <p:sp>
              <p:nvSpPr>
                <p:cNvPr id="96" name="Freeform 15">
                  <a:extLst>
                    <a:ext uri="{FF2B5EF4-FFF2-40B4-BE49-F238E27FC236}">
                      <a16:creationId xmlns:a16="http://schemas.microsoft.com/office/drawing/2014/main" id="{7D6E910E-3CC8-4730-A422-2F5D2603AE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5325" y="4724400"/>
                  <a:ext cx="9070975" cy="3668713"/>
                </a:xfrm>
                <a:custGeom>
                  <a:avLst/>
                  <a:gdLst>
                    <a:gd name="T0" fmla="*/ 7 w 5714"/>
                    <a:gd name="T1" fmla="*/ 91 h 2311"/>
                    <a:gd name="T2" fmla="*/ 54 w 5714"/>
                    <a:gd name="T3" fmla="*/ 270 h 2311"/>
                    <a:gd name="T4" fmla="*/ 146 w 5714"/>
                    <a:gd name="T5" fmla="*/ 442 h 2311"/>
                    <a:gd name="T6" fmla="*/ 279 w 5714"/>
                    <a:gd name="T7" fmla="*/ 605 h 2311"/>
                    <a:gd name="T8" fmla="*/ 451 w 5714"/>
                    <a:gd name="T9" fmla="*/ 760 h 2311"/>
                    <a:gd name="T10" fmla="*/ 659 w 5714"/>
                    <a:gd name="T11" fmla="*/ 902 h 2311"/>
                    <a:gd name="T12" fmla="*/ 900 w 5714"/>
                    <a:gd name="T13" fmla="*/ 1032 h 2311"/>
                    <a:gd name="T14" fmla="*/ 1169 w 5714"/>
                    <a:gd name="T15" fmla="*/ 1147 h 2311"/>
                    <a:gd name="T16" fmla="*/ 1466 w 5714"/>
                    <a:gd name="T17" fmla="*/ 1244 h 2311"/>
                    <a:gd name="T18" fmla="*/ 1787 w 5714"/>
                    <a:gd name="T19" fmla="*/ 1322 h 2311"/>
                    <a:gd name="T20" fmla="*/ 2127 w 5714"/>
                    <a:gd name="T21" fmla="*/ 1382 h 2311"/>
                    <a:gd name="T22" fmla="*/ 2484 w 5714"/>
                    <a:gd name="T23" fmla="*/ 1418 h 2311"/>
                    <a:gd name="T24" fmla="*/ 2857 w 5714"/>
                    <a:gd name="T25" fmla="*/ 1430 h 2311"/>
                    <a:gd name="T26" fmla="*/ 3230 w 5714"/>
                    <a:gd name="T27" fmla="*/ 1418 h 2311"/>
                    <a:gd name="T28" fmla="*/ 3588 w 5714"/>
                    <a:gd name="T29" fmla="*/ 1382 h 2311"/>
                    <a:gd name="T30" fmla="*/ 3929 w 5714"/>
                    <a:gd name="T31" fmla="*/ 1322 h 2311"/>
                    <a:gd name="T32" fmla="*/ 4248 w 5714"/>
                    <a:gd name="T33" fmla="*/ 1244 h 2311"/>
                    <a:gd name="T34" fmla="*/ 4545 w 5714"/>
                    <a:gd name="T35" fmla="*/ 1147 h 2311"/>
                    <a:gd name="T36" fmla="*/ 4816 w 5714"/>
                    <a:gd name="T37" fmla="*/ 1032 h 2311"/>
                    <a:gd name="T38" fmla="*/ 5055 w 5714"/>
                    <a:gd name="T39" fmla="*/ 902 h 2311"/>
                    <a:gd name="T40" fmla="*/ 5263 w 5714"/>
                    <a:gd name="T41" fmla="*/ 760 h 2311"/>
                    <a:gd name="T42" fmla="*/ 5435 w 5714"/>
                    <a:gd name="T43" fmla="*/ 605 h 2311"/>
                    <a:gd name="T44" fmla="*/ 5569 w 5714"/>
                    <a:gd name="T45" fmla="*/ 442 h 2311"/>
                    <a:gd name="T46" fmla="*/ 5662 w 5714"/>
                    <a:gd name="T47" fmla="*/ 270 h 2311"/>
                    <a:gd name="T48" fmla="*/ 5709 w 5714"/>
                    <a:gd name="T49" fmla="*/ 91 h 2311"/>
                    <a:gd name="T50" fmla="*/ 5714 w 5714"/>
                    <a:gd name="T51" fmla="*/ 930 h 2311"/>
                    <a:gd name="T52" fmla="*/ 5692 w 5714"/>
                    <a:gd name="T53" fmla="*/ 1109 h 2311"/>
                    <a:gd name="T54" fmla="*/ 5621 w 5714"/>
                    <a:gd name="T55" fmla="*/ 1283 h 2311"/>
                    <a:gd name="T56" fmla="*/ 5508 w 5714"/>
                    <a:gd name="T57" fmla="*/ 1448 h 2311"/>
                    <a:gd name="T58" fmla="*/ 5353 w 5714"/>
                    <a:gd name="T59" fmla="*/ 1602 h 2311"/>
                    <a:gd name="T60" fmla="*/ 5164 w 5714"/>
                    <a:gd name="T61" fmla="*/ 1745 h 2311"/>
                    <a:gd name="T62" fmla="*/ 4939 w 5714"/>
                    <a:gd name="T63" fmla="*/ 1877 h 2311"/>
                    <a:gd name="T64" fmla="*/ 4684 w 5714"/>
                    <a:gd name="T65" fmla="*/ 1991 h 2311"/>
                    <a:gd name="T66" fmla="*/ 4399 w 5714"/>
                    <a:gd name="T67" fmla="*/ 2092 h 2311"/>
                    <a:gd name="T68" fmla="*/ 4091 w 5714"/>
                    <a:gd name="T69" fmla="*/ 2175 h 2311"/>
                    <a:gd name="T70" fmla="*/ 3761 w 5714"/>
                    <a:gd name="T71" fmla="*/ 2240 h 2311"/>
                    <a:gd name="T72" fmla="*/ 3411 w 5714"/>
                    <a:gd name="T73" fmla="*/ 2285 h 2311"/>
                    <a:gd name="T74" fmla="*/ 3046 w 5714"/>
                    <a:gd name="T75" fmla="*/ 2308 h 2311"/>
                    <a:gd name="T76" fmla="*/ 2670 w 5714"/>
                    <a:gd name="T77" fmla="*/ 2308 h 2311"/>
                    <a:gd name="T78" fmla="*/ 2304 w 5714"/>
                    <a:gd name="T79" fmla="*/ 2285 h 2311"/>
                    <a:gd name="T80" fmla="*/ 1955 w 5714"/>
                    <a:gd name="T81" fmla="*/ 2240 h 2311"/>
                    <a:gd name="T82" fmla="*/ 1624 w 5714"/>
                    <a:gd name="T83" fmla="*/ 2175 h 2311"/>
                    <a:gd name="T84" fmla="*/ 1315 w 5714"/>
                    <a:gd name="T85" fmla="*/ 2092 h 2311"/>
                    <a:gd name="T86" fmla="*/ 1032 w 5714"/>
                    <a:gd name="T87" fmla="*/ 1991 h 2311"/>
                    <a:gd name="T88" fmla="*/ 775 w 5714"/>
                    <a:gd name="T89" fmla="*/ 1877 h 2311"/>
                    <a:gd name="T90" fmla="*/ 552 w 5714"/>
                    <a:gd name="T91" fmla="*/ 1745 h 2311"/>
                    <a:gd name="T92" fmla="*/ 361 w 5714"/>
                    <a:gd name="T93" fmla="*/ 1602 h 2311"/>
                    <a:gd name="T94" fmla="*/ 208 w 5714"/>
                    <a:gd name="T95" fmla="*/ 1448 h 2311"/>
                    <a:gd name="T96" fmla="*/ 94 w 5714"/>
                    <a:gd name="T97" fmla="*/ 1283 h 2311"/>
                    <a:gd name="T98" fmla="*/ 24 w 5714"/>
                    <a:gd name="T99" fmla="*/ 1109 h 2311"/>
                    <a:gd name="T100" fmla="*/ 0 w 5714"/>
                    <a:gd name="T101" fmla="*/ 930 h 2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311">
                      <a:moveTo>
                        <a:pt x="0" y="0"/>
                      </a:moveTo>
                      <a:lnTo>
                        <a:pt x="7" y="91"/>
                      </a:lnTo>
                      <a:lnTo>
                        <a:pt x="24" y="181"/>
                      </a:lnTo>
                      <a:lnTo>
                        <a:pt x="54" y="270"/>
                      </a:lnTo>
                      <a:lnTo>
                        <a:pt x="94" y="357"/>
                      </a:lnTo>
                      <a:lnTo>
                        <a:pt x="146" y="442"/>
                      </a:lnTo>
                      <a:lnTo>
                        <a:pt x="208" y="525"/>
                      </a:lnTo>
                      <a:lnTo>
                        <a:pt x="279" y="605"/>
                      </a:lnTo>
                      <a:lnTo>
                        <a:pt x="361" y="685"/>
                      </a:lnTo>
                      <a:lnTo>
                        <a:pt x="451" y="760"/>
                      </a:lnTo>
                      <a:lnTo>
                        <a:pt x="552" y="833"/>
                      </a:lnTo>
                      <a:lnTo>
                        <a:pt x="659" y="902"/>
                      </a:lnTo>
                      <a:lnTo>
                        <a:pt x="775" y="970"/>
                      </a:lnTo>
                      <a:lnTo>
                        <a:pt x="900" y="1032"/>
                      </a:lnTo>
                      <a:lnTo>
                        <a:pt x="1032" y="1091"/>
                      </a:lnTo>
                      <a:lnTo>
                        <a:pt x="1169" y="1147"/>
                      </a:lnTo>
                      <a:lnTo>
                        <a:pt x="1315" y="1197"/>
                      </a:lnTo>
                      <a:lnTo>
                        <a:pt x="1466" y="1244"/>
                      </a:lnTo>
                      <a:lnTo>
                        <a:pt x="1624" y="1286"/>
                      </a:lnTo>
                      <a:lnTo>
                        <a:pt x="1787" y="1322"/>
                      </a:lnTo>
                      <a:lnTo>
                        <a:pt x="1955" y="1355"/>
                      </a:lnTo>
                      <a:lnTo>
                        <a:pt x="2127" y="1382"/>
                      </a:lnTo>
                      <a:lnTo>
                        <a:pt x="2304" y="1402"/>
                      </a:lnTo>
                      <a:lnTo>
                        <a:pt x="2484" y="1418"/>
                      </a:lnTo>
                      <a:lnTo>
                        <a:pt x="2670" y="1427"/>
                      </a:lnTo>
                      <a:lnTo>
                        <a:pt x="2857" y="1430"/>
                      </a:lnTo>
                      <a:lnTo>
                        <a:pt x="3046" y="1427"/>
                      </a:lnTo>
                      <a:lnTo>
                        <a:pt x="3230" y="1418"/>
                      </a:lnTo>
                      <a:lnTo>
                        <a:pt x="3411" y="1402"/>
                      </a:lnTo>
                      <a:lnTo>
                        <a:pt x="3588" y="1382"/>
                      </a:lnTo>
                      <a:lnTo>
                        <a:pt x="3761" y="1355"/>
                      </a:lnTo>
                      <a:lnTo>
                        <a:pt x="3929" y="1322"/>
                      </a:lnTo>
                      <a:lnTo>
                        <a:pt x="4091" y="1286"/>
                      </a:lnTo>
                      <a:lnTo>
                        <a:pt x="4248" y="1244"/>
                      </a:lnTo>
                      <a:lnTo>
                        <a:pt x="4399" y="1197"/>
                      </a:lnTo>
                      <a:lnTo>
                        <a:pt x="4545" y="1147"/>
                      </a:lnTo>
                      <a:lnTo>
                        <a:pt x="4684" y="1091"/>
                      </a:lnTo>
                      <a:lnTo>
                        <a:pt x="4816" y="1032"/>
                      </a:lnTo>
                      <a:lnTo>
                        <a:pt x="4939" y="970"/>
                      </a:lnTo>
                      <a:lnTo>
                        <a:pt x="5055" y="902"/>
                      </a:lnTo>
                      <a:lnTo>
                        <a:pt x="5164" y="833"/>
                      </a:lnTo>
                      <a:lnTo>
                        <a:pt x="5263" y="760"/>
                      </a:lnTo>
                      <a:lnTo>
                        <a:pt x="5353" y="685"/>
                      </a:lnTo>
                      <a:lnTo>
                        <a:pt x="5435" y="605"/>
                      </a:lnTo>
                      <a:lnTo>
                        <a:pt x="5508" y="525"/>
                      </a:lnTo>
                      <a:lnTo>
                        <a:pt x="5569" y="442"/>
                      </a:lnTo>
                      <a:lnTo>
                        <a:pt x="5621" y="357"/>
                      </a:lnTo>
                      <a:lnTo>
                        <a:pt x="5662" y="270"/>
                      </a:lnTo>
                      <a:lnTo>
                        <a:pt x="5692" y="181"/>
                      </a:lnTo>
                      <a:lnTo>
                        <a:pt x="5709" y="91"/>
                      </a:lnTo>
                      <a:lnTo>
                        <a:pt x="5714" y="0"/>
                      </a:lnTo>
                      <a:lnTo>
                        <a:pt x="5714" y="930"/>
                      </a:lnTo>
                      <a:lnTo>
                        <a:pt x="5709" y="1020"/>
                      </a:lnTo>
                      <a:lnTo>
                        <a:pt x="5692" y="1109"/>
                      </a:lnTo>
                      <a:lnTo>
                        <a:pt x="5662" y="1197"/>
                      </a:lnTo>
                      <a:lnTo>
                        <a:pt x="5621" y="1283"/>
                      </a:lnTo>
                      <a:lnTo>
                        <a:pt x="5569" y="1366"/>
                      </a:lnTo>
                      <a:lnTo>
                        <a:pt x="5508" y="1448"/>
                      </a:lnTo>
                      <a:lnTo>
                        <a:pt x="5435" y="1526"/>
                      </a:lnTo>
                      <a:lnTo>
                        <a:pt x="5353" y="1602"/>
                      </a:lnTo>
                      <a:lnTo>
                        <a:pt x="5263" y="1675"/>
                      </a:lnTo>
                      <a:lnTo>
                        <a:pt x="5164" y="1745"/>
                      </a:lnTo>
                      <a:lnTo>
                        <a:pt x="5055" y="1812"/>
                      </a:lnTo>
                      <a:lnTo>
                        <a:pt x="4939" y="1877"/>
                      </a:lnTo>
                      <a:lnTo>
                        <a:pt x="4816" y="1936"/>
                      </a:lnTo>
                      <a:lnTo>
                        <a:pt x="4684" y="1991"/>
                      </a:lnTo>
                      <a:lnTo>
                        <a:pt x="4545" y="2045"/>
                      </a:lnTo>
                      <a:lnTo>
                        <a:pt x="4399" y="2092"/>
                      </a:lnTo>
                      <a:lnTo>
                        <a:pt x="4248" y="2137"/>
                      </a:lnTo>
                      <a:lnTo>
                        <a:pt x="4091" y="2175"/>
                      </a:lnTo>
                      <a:lnTo>
                        <a:pt x="3929" y="2210"/>
                      </a:lnTo>
                      <a:lnTo>
                        <a:pt x="3761" y="2240"/>
                      </a:lnTo>
                      <a:lnTo>
                        <a:pt x="3588" y="2266"/>
                      </a:lnTo>
                      <a:lnTo>
                        <a:pt x="3411" y="2285"/>
                      </a:lnTo>
                      <a:lnTo>
                        <a:pt x="3230" y="2299"/>
                      </a:lnTo>
                      <a:lnTo>
                        <a:pt x="3046" y="2308"/>
                      </a:lnTo>
                      <a:lnTo>
                        <a:pt x="2857" y="2311"/>
                      </a:lnTo>
                      <a:lnTo>
                        <a:pt x="2670" y="2308"/>
                      </a:lnTo>
                      <a:lnTo>
                        <a:pt x="2484" y="2299"/>
                      </a:lnTo>
                      <a:lnTo>
                        <a:pt x="2304" y="2285"/>
                      </a:lnTo>
                      <a:lnTo>
                        <a:pt x="2127" y="2266"/>
                      </a:lnTo>
                      <a:lnTo>
                        <a:pt x="1955" y="2240"/>
                      </a:lnTo>
                      <a:lnTo>
                        <a:pt x="1787" y="2210"/>
                      </a:lnTo>
                      <a:lnTo>
                        <a:pt x="1624" y="2175"/>
                      </a:lnTo>
                      <a:lnTo>
                        <a:pt x="1466" y="2137"/>
                      </a:lnTo>
                      <a:lnTo>
                        <a:pt x="1315" y="2092"/>
                      </a:lnTo>
                      <a:lnTo>
                        <a:pt x="1169" y="2045"/>
                      </a:lnTo>
                      <a:lnTo>
                        <a:pt x="1032" y="1991"/>
                      </a:lnTo>
                      <a:lnTo>
                        <a:pt x="900" y="1936"/>
                      </a:lnTo>
                      <a:lnTo>
                        <a:pt x="775" y="1877"/>
                      </a:lnTo>
                      <a:lnTo>
                        <a:pt x="659" y="1812"/>
                      </a:lnTo>
                      <a:lnTo>
                        <a:pt x="552" y="1745"/>
                      </a:lnTo>
                      <a:lnTo>
                        <a:pt x="451" y="1675"/>
                      </a:lnTo>
                      <a:lnTo>
                        <a:pt x="361" y="1602"/>
                      </a:lnTo>
                      <a:lnTo>
                        <a:pt x="279" y="1526"/>
                      </a:lnTo>
                      <a:lnTo>
                        <a:pt x="208" y="1448"/>
                      </a:lnTo>
                      <a:lnTo>
                        <a:pt x="146" y="1366"/>
                      </a:lnTo>
                      <a:lnTo>
                        <a:pt x="94" y="1283"/>
                      </a:lnTo>
                      <a:lnTo>
                        <a:pt x="54" y="1197"/>
                      </a:lnTo>
                      <a:lnTo>
                        <a:pt x="24" y="1109"/>
                      </a:lnTo>
                      <a:lnTo>
                        <a:pt x="7" y="1020"/>
                      </a:lnTo>
                      <a:lnTo>
                        <a:pt x="0" y="9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D949">
                    <a:lumMod val="75000"/>
                  </a:srgbClr>
                </a:solidFill>
                <a:ln w="0">
                  <a:solidFill>
                    <a:srgbClr val="FFD949">
                      <a:lumMod val="75000"/>
                    </a:srgb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7" name="Freeform 16">
                  <a:extLst>
                    <a:ext uri="{FF2B5EF4-FFF2-40B4-BE49-F238E27FC236}">
                      <a16:creationId xmlns:a16="http://schemas.microsoft.com/office/drawing/2014/main" id="{2CB18CBA-066C-43CE-B1F9-D911246EF3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59200" y="5773738"/>
                  <a:ext cx="349250" cy="1725613"/>
                </a:xfrm>
                <a:custGeom>
                  <a:avLst/>
                  <a:gdLst>
                    <a:gd name="T0" fmla="*/ 0 w 220"/>
                    <a:gd name="T1" fmla="*/ 0 h 1087"/>
                    <a:gd name="T2" fmla="*/ 67 w 220"/>
                    <a:gd name="T3" fmla="*/ 60 h 1087"/>
                    <a:gd name="T4" fmla="*/ 140 w 220"/>
                    <a:gd name="T5" fmla="*/ 118 h 1087"/>
                    <a:gd name="T6" fmla="*/ 220 w 220"/>
                    <a:gd name="T7" fmla="*/ 175 h 1087"/>
                    <a:gd name="T8" fmla="*/ 220 w 220"/>
                    <a:gd name="T9" fmla="*/ 1087 h 1087"/>
                    <a:gd name="T10" fmla="*/ 140 w 220"/>
                    <a:gd name="T11" fmla="*/ 1033 h 1087"/>
                    <a:gd name="T12" fmla="*/ 67 w 220"/>
                    <a:gd name="T13" fmla="*/ 976 h 1087"/>
                    <a:gd name="T14" fmla="*/ 0 w 220"/>
                    <a:gd name="T15" fmla="*/ 919 h 1087"/>
                    <a:gd name="T16" fmla="*/ 0 w 220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0" h="1087">
                      <a:moveTo>
                        <a:pt x="0" y="0"/>
                      </a:moveTo>
                      <a:lnTo>
                        <a:pt x="67" y="60"/>
                      </a:lnTo>
                      <a:lnTo>
                        <a:pt x="140" y="118"/>
                      </a:lnTo>
                      <a:lnTo>
                        <a:pt x="220" y="175"/>
                      </a:lnTo>
                      <a:lnTo>
                        <a:pt x="220" y="1087"/>
                      </a:lnTo>
                      <a:lnTo>
                        <a:pt x="140" y="1033"/>
                      </a:lnTo>
                      <a:lnTo>
                        <a:pt x="67" y="976"/>
                      </a:lnTo>
                      <a:lnTo>
                        <a:pt x="0" y="9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D949">
                    <a:lumMod val="50000"/>
                    <a:alpha val="3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8" name="Freeform 17">
                  <a:extLst>
                    <a:ext uri="{FF2B5EF4-FFF2-40B4-BE49-F238E27FC236}">
                      <a16:creationId xmlns:a16="http://schemas.microsoft.com/office/drawing/2014/main" id="{51E71C27-D3A1-4419-8667-71B3CD8D68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36350" y="5773738"/>
                  <a:ext cx="347663" cy="1725613"/>
                </a:xfrm>
                <a:custGeom>
                  <a:avLst/>
                  <a:gdLst>
                    <a:gd name="T0" fmla="*/ 219 w 219"/>
                    <a:gd name="T1" fmla="*/ 0 h 1087"/>
                    <a:gd name="T2" fmla="*/ 219 w 219"/>
                    <a:gd name="T3" fmla="*/ 919 h 1087"/>
                    <a:gd name="T4" fmla="*/ 151 w 219"/>
                    <a:gd name="T5" fmla="*/ 976 h 1087"/>
                    <a:gd name="T6" fmla="*/ 78 w 219"/>
                    <a:gd name="T7" fmla="*/ 1033 h 1087"/>
                    <a:gd name="T8" fmla="*/ 0 w 219"/>
                    <a:gd name="T9" fmla="*/ 1087 h 1087"/>
                    <a:gd name="T10" fmla="*/ 0 w 219"/>
                    <a:gd name="T11" fmla="*/ 175 h 1087"/>
                    <a:gd name="T12" fmla="*/ 78 w 219"/>
                    <a:gd name="T13" fmla="*/ 118 h 1087"/>
                    <a:gd name="T14" fmla="*/ 151 w 219"/>
                    <a:gd name="T15" fmla="*/ 60 h 1087"/>
                    <a:gd name="T16" fmla="*/ 219 w 219"/>
                    <a:gd name="T17" fmla="*/ 0 h 10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9" h="1087">
                      <a:moveTo>
                        <a:pt x="219" y="0"/>
                      </a:moveTo>
                      <a:lnTo>
                        <a:pt x="219" y="919"/>
                      </a:lnTo>
                      <a:lnTo>
                        <a:pt x="151" y="976"/>
                      </a:lnTo>
                      <a:lnTo>
                        <a:pt x="78" y="1033"/>
                      </a:lnTo>
                      <a:lnTo>
                        <a:pt x="0" y="1087"/>
                      </a:lnTo>
                      <a:lnTo>
                        <a:pt x="0" y="175"/>
                      </a:lnTo>
                      <a:lnTo>
                        <a:pt x="78" y="118"/>
                      </a:lnTo>
                      <a:lnTo>
                        <a:pt x="151" y="60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solidFill>
                  <a:srgbClr val="FFD949">
                    <a:lumMod val="50000"/>
                    <a:alpha val="3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9" name="Freeform 18">
                  <a:extLst>
                    <a:ext uri="{FF2B5EF4-FFF2-40B4-BE49-F238E27FC236}">
                      <a16:creationId xmlns:a16="http://schemas.microsoft.com/office/drawing/2014/main" id="{260C712D-6C6E-4E5B-858B-3CADCC66E0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57700" y="6267450"/>
                  <a:ext cx="347663" cy="1598613"/>
                </a:xfrm>
                <a:custGeom>
                  <a:avLst/>
                  <a:gdLst>
                    <a:gd name="T0" fmla="*/ 0 w 219"/>
                    <a:gd name="T1" fmla="*/ 0 h 1007"/>
                    <a:gd name="T2" fmla="*/ 106 w 219"/>
                    <a:gd name="T3" fmla="*/ 53 h 1007"/>
                    <a:gd name="T4" fmla="*/ 219 w 219"/>
                    <a:gd name="T5" fmla="*/ 106 h 1007"/>
                    <a:gd name="T6" fmla="*/ 219 w 219"/>
                    <a:gd name="T7" fmla="*/ 1007 h 1007"/>
                    <a:gd name="T8" fmla="*/ 106 w 219"/>
                    <a:gd name="T9" fmla="*/ 959 h 1007"/>
                    <a:gd name="T10" fmla="*/ 0 w 219"/>
                    <a:gd name="T11" fmla="*/ 905 h 1007"/>
                    <a:gd name="T12" fmla="*/ 0 w 219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1007">
                      <a:moveTo>
                        <a:pt x="0" y="0"/>
                      </a:moveTo>
                      <a:lnTo>
                        <a:pt x="106" y="53"/>
                      </a:lnTo>
                      <a:lnTo>
                        <a:pt x="219" y="106"/>
                      </a:lnTo>
                      <a:lnTo>
                        <a:pt x="219" y="1007"/>
                      </a:lnTo>
                      <a:lnTo>
                        <a:pt x="106" y="959"/>
                      </a:lnTo>
                      <a:lnTo>
                        <a:pt x="0" y="9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D949">
                    <a:lumMod val="50000"/>
                    <a:alpha val="3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0" name="Freeform 19">
                  <a:extLst>
                    <a:ext uri="{FF2B5EF4-FFF2-40B4-BE49-F238E27FC236}">
                      <a16:creationId xmlns:a16="http://schemas.microsoft.com/office/drawing/2014/main" id="{033275D3-43D3-456C-8A34-4624722D5E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737850" y="6267450"/>
                  <a:ext cx="349250" cy="1598613"/>
                </a:xfrm>
                <a:custGeom>
                  <a:avLst/>
                  <a:gdLst>
                    <a:gd name="T0" fmla="*/ 220 w 220"/>
                    <a:gd name="T1" fmla="*/ 0 h 1007"/>
                    <a:gd name="T2" fmla="*/ 220 w 220"/>
                    <a:gd name="T3" fmla="*/ 905 h 1007"/>
                    <a:gd name="T4" fmla="*/ 112 w 220"/>
                    <a:gd name="T5" fmla="*/ 959 h 1007"/>
                    <a:gd name="T6" fmla="*/ 0 w 220"/>
                    <a:gd name="T7" fmla="*/ 1007 h 1007"/>
                    <a:gd name="T8" fmla="*/ 0 w 220"/>
                    <a:gd name="T9" fmla="*/ 106 h 1007"/>
                    <a:gd name="T10" fmla="*/ 112 w 220"/>
                    <a:gd name="T11" fmla="*/ 53 h 1007"/>
                    <a:gd name="T12" fmla="*/ 220 w 220"/>
                    <a:gd name="T13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1007">
                      <a:moveTo>
                        <a:pt x="220" y="0"/>
                      </a:moveTo>
                      <a:lnTo>
                        <a:pt x="220" y="905"/>
                      </a:lnTo>
                      <a:lnTo>
                        <a:pt x="112" y="959"/>
                      </a:lnTo>
                      <a:lnTo>
                        <a:pt x="0" y="1007"/>
                      </a:lnTo>
                      <a:lnTo>
                        <a:pt x="0" y="106"/>
                      </a:lnTo>
                      <a:lnTo>
                        <a:pt x="112" y="5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rgbClr val="FFD949">
                    <a:lumMod val="50000"/>
                    <a:alpha val="3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1" name="Freeform 20">
                  <a:extLst>
                    <a:ext uri="{FF2B5EF4-FFF2-40B4-BE49-F238E27FC236}">
                      <a16:creationId xmlns:a16="http://schemas.microsoft.com/office/drawing/2014/main" id="{29EC49C2-11B6-45FF-B8AD-AD2A3448DE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54613" y="6575425"/>
                  <a:ext cx="347663" cy="1530350"/>
                </a:xfrm>
                <a:custGeom>
                  <a:avLst/>
                  <a:gdLst>
                    <a:gd name="T0" fmla="*/ 0 w 219"/>
                    <a:gd name="T1" fmla="*/ 0 h 964"/>
                    <a:gd name="T2" fmla="*/ 108 w 219"/>
                    <a:gd name="T3" fmla="*/ 37 h 964"/>
                    <a:gd name="T4" fmla="*/ 219 w 219"/>
                    <a:gd name="T5" fmla="*/ 71 h 964"/>
                    <a:gd name="T6" fmla="*/ 219 w 219"/>
                    <a:gd name="T7" fmla="*/ 964 h 964"/>
                    <a:gd name="T8" fmla="*/ 108 w 219"/>
                    <a:gd name="T9" fmla="*/ 931 h 964"/>
                    <a:gd name="T10" fmla="*/ 0 w 219"/>
                    <a:gd name="T11" fmla="*/ 897 h 964"/>
                    <a:gd name="T12" fmla="*/ 0 w 219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64">
                      <a:moveTo>
                        <a:pt x="0" y="0"/>
                      </a:moveTo>
                      <a:lnTo>
                        <a:pt x="108" y="37"/>
                      </a:lnTo>
                      <a:lnTo>
                        <a:pt x="219" y="71"/>
                      </a:lnTo>
                      <a:lnTo>
                        <a:pt x="219" y="964"/>
                      </a:lnTo>
                      <a:lnTo>
                        <a:pt x="108" y="931"/>
                      </a:lnTo>
                      <a:lnTo>
                        <a:pt x="0" y="8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D949">
                    <a:lumMod val="50000"/>
                    <a:alpha val="3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2" name="Freeform 21">
                  <a:extLst>
                    <a:ext uri="{FF2B5EF4-FFF2-40B4-BE49-F238E27FC236}">
                      <a16:creationId xmlns:a16="http://schemas.microsoft.com/office/drawing/2014/main" id="{552F1AFF-B7AE-4515-959A-91AC624C6D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040938" y="6575425"/>
                  <a:ext cx="346075" cy="1530350"/>
                </a:xfrm>
                <a:custGeom>
                  <a:avLst/>
                  <a:gdLst>
                    <a:gd name="T0" fmla="*/ 218 w 218"/>
                    <a:gd name="T1" fmla="*/ 0 h 964"/>
                    <a:gd name="T2" fmla="*/ 218 w 218"/>
                    <a:gd name="T3" fmla="*/ 897 h 964"/>
                    <a:gd name="T4" fmla="*/ 111 w 218"/>
                    <a:gd name="T5" fmla="*/ 931 h 964"/>
                    <a:gd name="T6" fmla="*/ 0 w 218"/>
                    <a:gd name="T7" fmla="*/ 964 h 964"/>
                    <a:gd name="T8" fmla="*/ 0 w 218"/>
                    <a:gd name="T9" fmla="*/ 71 h 964"/>
                    <a:gd name="T10" fmla="*/ 111 w 218"/>
                    <a:gd name="T11" fmla="*/ 37 h 964"/>
                    <a:gd name="T12" fmla="*/ 218 w 218"/>
                    <a:gd name="T1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8" h="964">
                      <a:moveTo>
                        <a:pt x="218" y="0"/>
                      </a:moveTo>
                      <a:lnTo>
                        <a:pt x="218" y="897"/>
                      </a:lnTo>
                      <a:lnTo>
                        <a:pt x="111" y="931"/>
                      </a:lnTo>
                      <a:lnTo>
                        <a:pt x="0" y="964"/>
                      </a:lnTo>
                      <a:lnTo>
                        <a:pt x="0" y="71"/>
                      </a:lnTo>
                      <a:lnTo>
                        <a:pt x="111" y="37"/>
                      </a:lnTo>
                      <a:lnTo>
                        <a:pt x="218" y="0"/>
                      </a:lnTo>
                      <a:close/>
                    </a:path>
                  </a:pathLst>
                </a:custGeom>
                <a:solidFill>
                  <a:srgbClr val="FFD949">
                    <a:lumMod val="50000"/>
                    <a:alpha val="3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3" name="Freeform 22">
                  <a:extLst>
                    <a:ext uri="{FF2B5EF4-FFF2-40B4-BE49-F238E27FC236}">
                      <a16:creationId xmlns:a16="http://schemas.microsoft.com/office/drawing/2014/main" id="{4BB64A18-DFE6-471C-B3D1-A495A539C6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7738" y="6823075"/>
                  <a:ext cx="347663" cy="1470025"/>
                </a:xfrm>
                <a:custGeom>
                  <a:avLst/>
                  <a:gdLst>
                    <a:gd name="T0" fmla="*/ 0 w 219"/>
                    <a:gd name="T1" fmla="*/ 0 h 926"/>
                    <a:gd name="T2" fmla="*/ 108 w 219"/>
                    <a:gd name="T3" fmla="*/ 23 h 926"/>
                    <a:gd name="T4" fmla="*/ 219 w 219"/>
                    <a:gd name="T5" fmla="*/ 42 h 926"/>
                    <a:gd name="T6" fmla="*/ 219 w 219"/>
                    <a:gd name="T7" fmla="*/ 926 h 926"/>
                    <a:gd name="T8" fmla="*/ 108 w 219"/>
                    <a:gd name="T9" fmla="*/ 909 h 926"/>
                    <a:gd name="T10" fmla="*/ 0 w 219"/>
                    <a:gd name="T11" fmla="*/ 888 h 926"/>
                    <a:gd name="T12" fmla="*/ 0 w 219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926">
                      <a:moveTo>
                        <a:pt x="0" y="0"/>
                      </a:moveTo>
                      <a:lnTo>
                        <a:pt x="108" y="23"/>
                      </a:lnTo>
                      <a:lnTo>
                        <a:pt x="219" y="42"/>
                      </a:lnTo>
                      <a:lnTo>
                        <a:pt x="219" y="926"/>
                      </a:lnTo>
                      <a:lnTo>
                        <a:pt x="108" y="909"/>
                      </a:lnTo>
                      <a:lnTo>
                        <a:pt x="0" y="8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D949">
                    <a:lumMod val="50000"/>
                    <a:alpha val="3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4" name="Freeform 23">
                  <a:extLst>
                    <a:ext uri="{FF2B5EF4-FFF2-40B4-BE49-F238E27FC236}">
                      <a16:creationId xmlns:a16="http://schemas.microsoft.com/office/drawing/2014/main" id="{E119C408-F2B0-4E64-B9AE-169055CD97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67813" y="6823075"/>
                  <a:ext cx="349250" cy="1470025"/>
                </a:xfrm>
                <a:custGeom>
                  <a:avLst/>
                  <a:gdLst>
                    <a:gd name="T0" fmla="*/ 220 w 220"/>
                    <a:gd name="T1" fmla="*/ 0 h 926"/>
                    <a:gd name="T2" fmla="*/ 220 w 220"/>
                    <a:gd name="T3" fmla="*/ 888 h 926"/>
                    <a:gd name="T4" fmla="*/ 111 w 220"/>
                    <a:gd name="T5" fmla="*/ 909 h 926"/>
                    <a:gd name="T6" fmla="*/ 0 w 220"/>
                    <a:gd name="T7" fmla="*/ 926 h 926"/>
                    <a:gd name="T8" fmla="*/ 0 w 220"/>
                    <a:gd name="T9" fmla="*/ 42 h 926"/>
                    <a:gd name="T10" fmla="*/ 111 w 220"/>
                    <a:gd name="T11" fmla="*/ 23 h 926"/>
                    <a:gd name="T12" fmla="*/ 220 w 220"/>
                    <a:gd name="T13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0" h="926">
                      <a:moveTo>
                        <a:pt x="220" y="0"/>
                      </a:moveTo>
                      <a:lnTo>
                        <a:pt x="220" y="888"/>
                      </a:lnTo>
                      <a:lnTo>
                        <a:pt x="111" y="909"/>
                      </a:lnTo>
                      <a:lnTo>
                        <a:pt x="0" y="926"/>
                      </a:lnTo>
                      <a:lnTo>
                        <a:pt x="0" y="42"/>
                      </a:lnTo>
                      <a:lnTo>
                        <a:pt x="111" y="23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rgbClr val="FFD949">
                    <a:lumMod val="50000"/>
                    <a:alpha val="3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5" name="Freeform 24">
                  <a:extLst>
                    <a:ext uri="{FF2B5EF4-FFF2-40B4-BE49-F238E27FC236}">
                      <a16:creationId xmlns:a16="http://schemas.microsoft.com/office/drawing/2014/main" id="{5888D592-0626-41BF-8BB7-6869BE1771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73900" y="6975475"/>
                  <a:ext cx="347663" cy="1417638"/>
                </a:xfrm>
                <a:custGeom>
                  <a:avLst/>
                  <a:gdLst>
                    <a:gd name="T0" fmla="*/ 0 w 219"/>
                    <a:gd name="T1" fmla="*/ 0 h 893"/>
                    <a:gd name="T2" fmla="*/ 110 w 219"/>
                    <a:gd name="T3" fmla="*/ 7 h 893"/>
                    <a:gd name="T4" fmla="*/ 219 w 219"/>
                    <a:gd name="T5" fmla="*/ 12 h 893"/>
                    <a:gd name="T6" fmla="*/ 219 w 219"/>
                    <a:gd name="T7" fmla="*/ 893 h 893"/>
                    <a:gd name="T8" fmla="*/ 110 w 219"/>
                    <a:gd name="T9" fmla="*/ 890 h 893"/>
                    <a:gd name="T10" fmla="*/ 0 w 219"/>
                    <a:gd name="T11" fmla="*/ 881 h 893"/>
                    <a:gd name="T12" fmla="*/ 0 w 219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9" h="893">
                      <a:moveTo>
                        <a:pt x="0" y="0"/>
                      </a:moveTo>
                      <a:lnTo>
                        <a:pt x="110" y="7"/>
                      </a:lnTo>
                      <a:lnTo>
                        <a:pt x="219" y="12"/>
                      </a:lnTo>
                      <a:lnTo>
                        <a:pt x="219" y="893"/>
                      </a:lnTo>
                      <a:lnTo>
                        <a:pt x="110" y="890"/>
                      </a:lnTo>
                      <a:lnTo>
                        <a:pt x="0" y="8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D949">
                    <a:lumMod val="50000"/>
                    <a:alpha val="3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6" name="Freeform 25">
                  <a:extLst>
                    <a:ext uri="{FF2B5EF4-FFF2-40B4-BE49-F238E27FC236}">
                      <a16:creationId xmlns:a16="http://schemas.microsoft.com/office/drawing/2014/main" id="{E2FF7E92-B16C-4289-98C8-F75B4CBDAB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20063" y="6975475"/>
                  <a:ext cx="350838" cy="1417638"/>
                </a:xfrm>
                <a:custGeom>
                  <a:avLst/>
                  <a:gdLst>
                    <a:gd name="T0" fmla="*/ 221 w 221"/>
                    <a:gd name="T1" fmla="*/ 0 h 893"/>
                    <a:gd name="T2" fmla="*/ 221 w 221"/>
                    <a:gd name="T3" fmla="*/ 881 h 893"/>
                    <a:gd name="T4" fmla="*/ 110 w 221"/>
                    <a:gd name="T5" fmla="*/ 890 h 893"/>
                    <a:gd name="T6" fmla="*/ 0 w 221"/>
                    <a:gd name="T7" fmla="*/ 893 h 893"/>
                    <a:gd name="T8" fmla="*/ 0 w 221"/>
                    <a:gd name="T9" fmla="*/ 12 h 893"/>
                    <a:gd name="T10" fmla="*/ 110 w 221"/>
                    <a:gd name="T11" fmla="*/ 7 h 893"/>
                    <a:gd name="T12" fmla="*/ 221 w 221"/>
                    <a:gd name="T1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1" h="893">
                      <a:moveTo>
                        <a:pt x="221" y="0"/>
                      </a:moveTo>
                      <a:lnTo>
                        <a:pt x="221" y="881"/>
                      </a:lnTo>
                      <a:lnTo>
                        <a:pt x="110" y="890"/>
                      </a:lnTo>
                      <a:lnTo>
                        <a:pt x="0" y="893"/>
                      </a:lnTo>
                      <a:lnTo>
                        <a:pt x="0" y="12"/>
                      </a:lnTo>
                      <a:lnTo>
                        <a:pt x="110" y="7"/>
                      </a:lnTo>
                      <a:lnTo>
                        <a:pt x="221" y="0"/>
                      </a:lnTo>
                      <a:close/>
                    </a:path>
                  </a:pathLst>
                </a:custGeom>
                <a:solidFill>
                  <a:srgbClr val="FFD949">
                    <a:lumMod val="50000"/>
                    <a:alpha val="3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909D23A3-5729-4C1D-98D3-006369B23586}"/>
                  </a:ext>
                </a:extLst>
              </p:cNvPr>
              <p:cNvGrpSpPr/>
              <p:nvPr/>
            </p:nvGrpSpPr>
            <p:grpSpPr>
              <a:xfrm>
                <a:off x="6338645" y="2741246"/>
                <a:ext cx="9070975" cy="4368800"/>
                <a:chOff x="3235325" y="2628900"/>
                <a:chExt cx="9070975" cy="4368800"/>
              </a:xfrm>
            </p:grpSpPr>
            <p:sp>
              <p:nvSpPr>
                <p:cNvPr id="93" name="Freeform 26">
                  <a:extLst>
                    <a:ext uri="{FF2B5EF4-FFF2-40B4-BE49-F238E27FC236}">
                      <a16:creationId xmlns:a16="http://schemas.microsoft.com/office/drawing/2014/main" id="{9F26CB9E-B4D2-4CEB-97F1-11CD46AB45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5325" y="2628900"/>
                  <a:ext cx="9070975" cy="4368800"/>
                </a:xfrm>
                <a:custGeom>
                  <a:avLst/>
                  <a:gdLst>
                    <a:gd name="T0" fmla="*/ 3038 w 5714"/>
                    <a:gd name="T1" fmla="*/ 2 h 2752"/>
                    <a:gd name="T2" fmla="*/ 3390 w 5714"/>
                    <a:gd name="T3" fmla="*/ 21 h 2752"/>
                    <a:gd name="T4" fmla="*/ 3728 w 5714"/>
                    <a:gd name="T5" fmla="*/ 59 h 2752"/>
                    <a:gd name="T6" fmla="*/ 4047 w 5714"/>
                    <a:gd name="T7" fmla="*/ 115 h 2752"/>
                    <a:gd name="T8" fmla="*/ 4349 w 5714"/>
                    <a:gd name="T9" fmla="*/ 186 h 2752"/>
                    <a:gd name="T10" fmla="*/ 4627 w 5714"/>
                    <a:gd name="T11" fmla="*/ 273 h 2752"/>
                    <a:gd name="T12" fmla="*/ 4878 w 5714"/>
                    <a:gd name="T13" fmla="*/ 374 h 2752"/>
                    <a:gd name="T14" fmla="*/ 5102 w 5714"/>
                    <a:gd name="T15" fmla="*/ 488 h 2752"/>
                    <a:gd name="T16" fmla="*/ 5296 w 5714"/>
                    <a:gd name="T17" fmla="*/ 617 h 2752"/>
                    <a:gd name="T18" fmla="*/ 5456 w 5714"/>
                    <a:gd name="T19" fmla="*/ 756 h 2752"/>
                    <a:gd name="T20" fmla="*/ 5581 w 5714"/>
                    <a:gd name="T21" fmla="*/ 905 h 2752"/>
                    <a:gd name="T22" fmla="*/ 5666 w 5714"/>
                    <a:gd name="T23" fmla="*/ 1065 h 2752"/>
                    <a:gd name="T24" fmla="*/ 5709 w 5714"/>
                    <a:gd name="T25" fmla="*/ 1233 h 2752"/>
                    <a:gd name="T26" fmla="*/ 5709 w 5714"/>
                    <a:gd name="T27" fmla="*/ 1412 h 2752"/>
                    <a:gd name="T28" fmla="*/ 5662 w 5714"/>
                    <a:gd name="T29" fmla="*/ 1590 h 2752"/>
                    <a:gd name="T30" fmla="*/ 5569 w 5714"/>
                    <a:gd name="T31" fmla="*/ 1762 h 2752"/>
                    <a:gd name="T32" fmla="*/ 5435 w 5714"/>
                    <a:gd name="T33" fmla="*/ 1927 h 2752"/>
                    <a:gd name="T34" fmla="*/ 5263 w 5714"/>
                    <a:gd name="T35" fmla="*/ 2081 h 2752"/>
                    <a:gd name="T36" fmla="*/ 5055 w 5714"/>
                    <a:gd name="T37" fmla="*/ 2224 h 2752"/>
                    <a:gd name="T38" fmla="*/ 4816 w 5714"/>
                    <a:gd name="T39" fmla="*/ 2352 h 2752"/>
                    <a:gd name="T40" fmla="*/ 4545 w 5714"/>
                    <a:gd name="T41" fmla="*/ 2467 h 2752"/>
                    <a:gd name="T42" fmla="*/ 4248 w 5714"/>
                    <a:gd name="T43" fmla="*/ 2564 h 2752"/>
                    <a:gd name="T44" fmla="*/ 3929 w 5714"/>
                    <a:gd name="T45" fmla="*/ 2644 h 2752"/>
                    <a:gd name="T46" fmla="*/ 3588 w 5714"/>
                    <a:gd name="T47" fmla="*/ 2702 h 2752"/>
                    <a:gd name="T48" fmla="*/ 3230 w 5714"/>
                    <a:gd name="T49" fmla="*/ 2738 h 2752"/>
                    <a:gd name="T50" fmla="*/ 2857 w 5714"/>
                    <a:gd name="T51" fmla="*/ 2752 h 2752"/>
                    <a:gd name="T52" fmla="*/ 2484 w 5714"/>
                    <a:gd name="T53" fmla="*/ 2738 h 2752"/>
                    <a:gd name="T54" fmla="*/ 2127 w 5714"/>
                    <a:gd name="T55" fmla="*/ 2702 h 2752"/>
                    <a:gd name="T56" fmla="*/ 1787 w 5714"/>
                    <a:gd name="T57" fmla="*/ 2644 h 2752"/>
                    <a:gd name="T58" fmla="*/ 1466 w 5714"/>
                    <a:gd name="T59" fmla="*/ 2564 h 2752"/>
                    <a:gd name="T60" fmla="*/ 1169 w 5714"/>
                    <a:gd name="T61" fmla="*/ 2467 h 2752"/>
                    <a:gd name="T62" fmla="*/ 900 w 5714"/>
                    <a:gd name="T63" fmla="*/ 2352 h 2752"/>
                    <a:gd name="T64" fmla="*/ 659 w 5714"/>
                    <a:gd name="T65" fmla="*/ 2224 h 2752"/>
                    <a:gd name="T66" fmla="*/ 451 w 5714"/>
                    <a:gd name="T67" fmla="*/ 2081 h 2752"/>
                    <a:gd name="T68" fmla="*/ 279 w 5714"/>
                    <a:gd name="T69" fmla="*/ 1927 h 2752"/>
                    <a:gd name="T70" fmla="*/ 146 w 5714"/>
                    <a:gd name="T71" fmla="*/ 1762 h 2752"/>
                    <a:gd name="T72" fmla="*/ 54 w 5714"/>
                    <a:gd name="T73" fmla="*/ 1590 h 2752"/>
                    <a:gd name="T74" fmla="*/ 7 w 5714"/>
                    <a:gd name="T75" fmla="*/ 1412 h 2752"/>
                    <a:gd name="T76" fmla="*/ 5 w 5714"/>
                    <a:gd name="T77" fmla="*/ 1233 h 2752"/>
                    <a:gd name="T78" fmla="*/ 50 w 5714"/>
                    <a:gd name="T79" fmla="*/ 1065 h 2752"/>
                    <a:gd name="T80" fmla="*/ 135 w 5714"/>
                    <a:gd name="T81" fmla="*/ 905 h 2752"/>
                    <a:gd name="T82" fmla="*/ 258 w 5714"/>
                    <a:gd name="T83" fmla="*/ 756 h 2752"/>
                    <a:gd name="T84" fmla="*/ 420 w 5714"/>
                    <a:gd name="T85" fmla="*/ 617 h 2752"/>
                    <a:gd name="T86" fmla="*/ 612 w 5714"/>
                    <a:gd name="T87" fmla="*/ 488 h 2752"/>
                    <a:gd name="T88" fmla="*/ 836 w 5714"/>
                    <a:gd name="T89" fmla="*/ 374 h 2752"/>
                    <a:gd name="T90" fmla="*/ 1089 w 5714"/>
                    <a:gd name="T91" fmla="*/ 273 h 2752"/>
                    <a:gd name="T92" fmla="*/ 1367 w 5714"/>
                    <a:gd name="T93" fmla="*/ 186 h 2752"/>
                    <a:gd name="T94" fmla="*/ 1667 w 5714"/>
                    <a:gd name="T95" fmla="*/ 115 h 2752"/>
                    <a:gd name="T96" fmla="*/ 1986 w 5714"/>
                    <a:gd name="T97" fmla="*/ 59 h 2752"/>
                    <a:gd name="T98" fmla="*/ 2325 w 5714"/>
                    <a:gd name="T99" fmla="*/ 21 h 2752"/>
                    <a:gd name="T100" fmla="*/ 2677 w 5714"/>
                    <a:gd name="T101" fmla="*/ 2 h 27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14" h="2752">
                      <a:moveTo>
                        <a:pt x="2857" y="0"/>
                      </a:moveTo>
                      <a:lnTo>
                        <a:pt x="3038" y="2"/>
                      </a:lnTo>
                      <a:lnTo>
                        <a:pt x="3216" y="9"/>
                      </a:lnTo>
                      <a:lnTo>
                        <a:pt x="3390" y="21"/>
                      </a:lnTo>
                      <a:lnTo>
                        <a:pt x="3561" y="38"/>
                      </a:lnTo>
                      <a:lnTo>
                        <a:pt x="3728" y="59"/>
                      </a:lnTo>
                      <a:lnTo>
                        <a:pt x="3891" y="85"/>
                      </a:lnTo>
                      <a:lnTo>
                        <a:pt x="4047" y="115"/>
                      </a:lnTo>
                      <a:lnTo>
                        <a:pt x="4202" y="148"/>
                      </a:lnTo>
                      <a:lnTo>
                        <a:pt x="4349" y="186"/>
                      </a:lnTo>
                      <a:lnTo>
                        <a:pt x="4490" y="228"/>
                      </a:lnTo>
                      <a:lnTo>
                        <a:pt x="4627" y="273"/>
                      </a:lnTo>
                      <a:lnTo>
                        <a:pt x="4755" y="321"/>
                      </a:lnTo>
                      <a:lnTo>
                        <a:pt x="4878" y="374"/>
                      </a:lnTo>
                      <a:lnTo>
                        <a:pt x="4994" y="429"/>
                      </a:lnTo>
                      <a:lnTo>
                        <a:pt x="5102" y="488"/>
                      </a:lnTo>
                      <a:lnTo>
                        <a:pt x="5203" y="551"/>
                      </a:lnTo>
                      <a:lnTo>
                        <a:pt x="5296" y="617"/>
                      </a:lnTo>
                      <a:lnTo>
                        <a:pt x="5380" y="685"/>
                      </a:lnTo>
                      <a:lnTo>
                        <a:pt x="5456" y="756"/>
                      </a:lnTo>
                      <a:lnTo>
                        <a:pt x="5524" y="829"/>
                      </a:lnTo>
                      <a:lnTo>
                        <a:pt x="5581" y="905"/>
                      </a:lnTo>
                      <a:lnTo>
                        <a:pt x="5628" y="985"/>
                      </a:lnTo>
                      <a:lnTo>
                        <a:pt x="5666" y="1065"/>
                      </a:lnTo>
                      <a:lnTo>
                        <a:pt x="5694" y="1148"/>
                      </a:lnTo>
                      <a:lnTo>
                        <a:pt x="5709" y="1233"/>
                      </a:lnTo>
                      <a:lnTo>
                        <a:pt x="5714" y="1320"/>
                      </a:lnTo>
                      <a:lnTo>
                        <a:pt x="5709" y="1412"/>
                      </a:lnTo>
                      <a:lnTo>
                        <a:pt x="5692" y="1501"/>
                      </a:lnTo>
                      <a:lnTo>
                        <a:pt x="5662" y="1590"/>
                      </a:lnTo>
                      <a:lnTo>
                        <a:pt x="5621" y="1677"/>
                      </a:lnTo>
                      <a:lnTo>
                        <a:pt x="5569" y="1762"/>
                      </a:lnTo>
                      <a:lnTo>
                        <a:pt x="5508" y="1845"/>
                      </a:lnTo>
                      <a:lnTo>
                        <a:pt x="5435" y="1927"/>
                      </a:lnTo>
                      <a:lnTo>
                        <a:pt x="5353" y="2005"/>
                      </a:lnTo>
                      <a:lnTo>
                        <a:pt x="5263" y="2081"/>
                      </a:lnTo>
                      <a:lnTo>
                        <a:pt x="5164" y="2154"/>
                      </a:lnTo>
                      <a:lnTo>
                        <a:pt x="5055" y="2224"/>
                      </a:lnTo>
                      <a:lnTo>
                        <a:pt x="4939" y="2290"/>
                      </a:lnTo>
                      <a:lnTo>
                        <a:pt x="4816" y="2352"/>
                      </a:lnTo>
                      <a:lnTo>
                        <a:pt x="4684" y="2411"/>
                      </a:lnTo>
                      <a:lnTo>
                        <a:pt x="4545" y="2467"/>
                      </a:lnTo>
                      <a:lnTo>
                        <a:pt x="4399" y="2517"/>
                      </a:lnTo>
                      <a:lnTo>
                        <a:pt x="4248" y="2564"/>
                      </a:lnTo>
                      <a:lnTo>
                        <a:pt x="4091" y="2606"/>
                      </a:lnTo>
                      <a:lnTo>
                        <a:pt x="3929" y="2644"/>
                      </a:lnTo>
                      <a:lnTo>
                        <a:pt x="3761" y="2675"/>
                      </a:lnTo>
                      <a:lnTo>
                        <a:pt x="3588" y="2702"/>
                      </a:lnTo>
                      <a:lnTo>
                        <a:pt x="3411" y="2724"/>
                      </a:lnTo>
                      <a:lnTo>
                        <a:pt x="3230" y="2738"/>
                      </a:lnTo>
                      <a:lnTo>
                        <a:pt x="3046" y="2748"/>
                      </a:lnTo>
                      <a:lnTo>
                        <a:pt x="2857" y="2752"/>
                      </a:lnTo>
                      <a:lnTo>
                        <a:pt x="2670" y="2748"/>
                      </a:lnTo>
                      <a:lnTo>
                        <a:pt x="2484" y="2738"/>
                      </a:lnTo>
                      <a:lnTo>
                        <a:pt x="2304" y="2724"/>
                      </a:lnTo>
                      <a:lnTo>
                        <a:pt x="2127" y="2702"/>
                      </a:lnTo>
                      <a:lnTo>
                        <a:pt x="1955" y="2675"/>
                      </a:lnTo>
                      <a:lnTo>
                        <a:pt x="1787" y="2644"/>
                      </a:lnTo>
                      <a:lnTo>
                        <a:pt x="1624" y="2606"/>
                      </a:lnTo>
                      <a:lnTo>
                        <a:pt x="1466" y="2564"/>
                      </a:lnTo>
                      <a:lnTo>
                        <a:pt x="1315" y="2517"/>
                      </a:lnTo>
                      <a:lnTo>
                        <a:pt x="1169" y="2467"/>
                      </a:lnTo>
                      <a:lnTo>
                        <a:pt x="1032" y="2411"/>
                      </a:lnTo>
                      <a:lnTo>
                        <a:pt x="900" y="2352"/>
                      </a:lnTo>
                      <a:lnTo>
                        <a:pt x="775" y="2290"/>
                      </a:lnTo>
                      <a:lnTo>
                        <a:pt x="659" y="2224"/>
                      </a:lnTo>
                      <a:lnTo>
                        <a:pt x="552" y="2154"/>
                      </a:lnTo>
                      <a:lnTo>
                        <a:pt x="451" y="2081"/>
                      </a:lnTo>
                      <a:lnTo>
                        <a:pt x="361" y="2005"/>
                      </a:lnTo>
                      <a:lnTo>
                        <a:pt x="279" y="1927"/>
                      </a:lnTo>
                      <a:lnTo>
                        <a:pt x="208" y="1845"/>
                      </a:lnTo>
                      <a:lnTo>
                        <a:pt x="146" y="1762"/>
                      </a:lnTo>
                      <a:lnTo>
                        <a:pt x="94" y="1677"/>
                      </a:lnTo>
                      <a:lnTo>
                        <a:pt x="54" y="1590"/>
                      </a:lnTo>
                      <a:lnTo>
                        <a:pt x="24" y="1501"/>
                      </a:lnTo>
                      <a:lnTo>
                        <a:pt x="7" y="1412"/>
                      </a:lnTo>
                      <a:lnTo>
                        <a:pt x="0" y="1320"/>
                      </a:lnTo>
                      <a:lnTo>
                        <a:pt x="5" y="1233"/>
                      </a:lnTo>
                      <a:lnTo>
                        <a:pt x="23" y="1148"/>
                      </a:lnTo>
                      <a:lnTo>
                        <a:pt x="50" y="1065"/>
                      </a:lnTo>
                      <a:lnTo>
                        <a:pt x="87" y="985"/>
                      </a:lnTo>
                      <a:lnTo>
                        <a:pt x="135" y="905"/>
                      </a:lnTo>
                      <a:lnTo>
                        <a:pt x="193" y="829"/>
                      </a:lnTo>
                      <a:lnTo>
                        <a:pt x="258" y="756"/>
                      </a:lnTo>
                      <a:lnTo>
                        <a:pt x="335" y="685"/>
                      </a:lnTo>
                      <a:lnTo>
                        <a:pt x="420" y="617"/>
                      </a:lnTo>
                      <a:lnTo>
                        <a:pt x="512" y="551"/>
                      </a:lnTo>
                      <a:lnTo>
                        <a:pt x="612" y="488"/>
                      </a:lnTo>
                      <a:lnTo>
                        <a:pt x="722" y="429"/>
                      </a:lnTo>
                      <a:lnTo>
                        <a:pt x="836" y="374"/>
                      </a:lnTo>
                      <a:lnTo>
                        <a:pt x="959" y="321"/>
                      </a:lnTo>
                      <a:lnTo>
                        <a:pt x="1089" y="273"/>
                      </a:lnTo>
                      <a:lnTo>
                        <a:pt x="1225" y="228"/>
                      </a:lnTo>
                      <a:lnTo>
                        <a:pt x="1367" y="186"/>
                      </a:lnTo>
                      <a:lnTo>
                        <a:pt x="1514" y="148"/>
                      </a:lnTo>
                      <a:lnTo>
                        <a:pt x="1667" y="115"/>
                      </a:lnTo>
                      <a:lnTo>
                        <a:pt x="1825" y="85"/>
                      </a:lnTo>
                      <a:lnTo>
                        <a:pt x="1986" y="59"/>
                      </a:lnTo>
                      <a:lnTo>
                        <a:pt x="2155" y="38"/>
                      </a:lnTo>
                      <a:lnTo>
                        <a:pt x="2325" y="21"/>
                      </a:lnTo>
                      <a:lnTo>
                        <a:pt x="2500" y="9"/>
                      </a:lnTo>
                      <a:lnTo>
                        <a:pt x="2677" y="2"/>
                      </a:lnTo>
                      <a:lnTo>
                        <a:pt x="2857" y="0"/>
                      </a:lnTo>
                      <a:close/>
                    </a:path>
                  </a:pathLst>
                </a:custGeom>
                <a:solidFill>
                  <a:srgbClr val="FFD949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4" name="Freeform 27">
                  <a:extLst>
                    <a:ext uri="{FF2B5EF4-FFF2-40B4-BE49-F238E27FC236}">
                      <a16:creationId xmlns:a16="http://schemas.microsoft.com/office/drawing/2014/main" id="{377F3A02-BC90-4840-8104-5496433D41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32238" y="3152775"/>
                  <a:ext cx="7677150" cy="3138488"/>
                </a:xfrm>
                <a:custGeom>
                  <a:avLst/>
                  <a:gdLst>
                    <a:gd name="T0" fmla="*/ 2611 w 4836"/>
                    <a:gd name="T1" fmla="*/ 4 h 1977"/>
                    <a:gd name="T2" fmla="*/ 2977 w 4836"/>
                    <a:gd name="T3" fmla="*/ 28 h 1977"/>
                    <a:gd name="T4" fmla="*/ 3312 w 4836"/>
                    <a:gd name="T5" fmla="*/ 75 h 1977"/>
                    <a:gd name="T6" fmla="*/ 3619 w 4836"/>
                    <a:gd name="T7" fmla="*/ 141 h 1977"/>
                    <a:gd name="T8" fmla="*/ 3893 w 4836"/>
                    <a:gd name="T9" fmla="*/ 224 h 1977"/>
                    <a:gd name="T10" fmla="*/ 4136 w 4836"/>
                    <a:gd name="T11" fmla="*/ 318 h 1977"/>
                    <a:gd name="T12" fmla="*/ 4344 w 4836"/>
                    <a:gd name="T13" fmla="*/ 424 h 1977"/>
                    <a:gd name="T14" fmla="*/ 4517 w 4836"/>
                    <a:gd name="T15" fmla="*/ 535 h 1977"/>
                    <a:gd name="T16" fmla="*/ 4654 w 4836"/>
                    <a:gd name="T17" fmla="*/ 652 h 1977"/>
                    <a:gd name="T18" fmla="*/ 4755 w 4836"/>
                    <a:gd name="T19" fmla="*/ 768 h 1977"/>
                    <a:gd name="T20" fmla="*/ 4816 w 4836"/>
                    <a:gd name="T21" fmla="*/ 883 h 1977"/>
                    <a:gd name="T22" fmla="*/ 4836 w 4836"/>
                    <a:gd name="T23" fmla="*/ 990 h 1977"/>
                    <a:gd name="T24" fmla="*/ 4816 w 4836"/>
                    <a:gd name="T25" fmla="*/ 1100 h 1977"/>
                    <a:gd name="T26" fmla="*/ 4755 w 4836"/>
                    <a:gd name="T27" fmla="*/ 1213 h 1977"/>
                    <a:gd name="T28" fmla="*/ 4654 w 4836"/>
                    <a:gd name="T29" fmla="*/ 1329 h 1977"/>
                    <a:gd name="T30" fmla="*/ 4517 w 4836"/>
                    <a:gd name="T31" fmla="*/ 1444 h 1977"/>
                    <a:gd name="T32" fmla="*/ 4344 w 4836"/>
                    <a:gd name="T33" fmla="*/ 1555 h 1977"/>
                    <a:gd name="T34" fmla="*/ 4136 w 4836"/>
                    <a:gd name="T35" fmla="*/ 1659 h 1977"/>
                    <a:gd name="T36" fmla="*/ 3893 w 4836"/>
                    <a:gd name="T37" fmla="*/ 1755 h 1977"/>
                    <a:gd name="T38" fmla="*/ 3619 w 4836"/>
                    <a:gd name="T39" fmla="*/ 1836 h 1977"/>
                    <a:gd name="T40" fmla="*/ 3312 w 4836"/>
                    <a:gd name="T41" fmla="*/ 1902 h 1977"/>
                    <a:gd name="T42" fmla="*/ 2977 w 4836"/>
                    <a:gd name="T43" fmla="*/ 1949 h 1977"/>
                    <a:gd name="T44" fmla="*/ 2611 w 4836"/>
                    <a:gd name="T45" fmla="*/ 1974 h 1977"/>
                    <a:gd name="T46" fmla="*/ 2226 w 4836"/>
                    <a:gd name="T47" fmla="*/ 1974 h 1977"/>
                    <a:gd name="T48" fmla="*/ 1861 w 4836"/>
                    <a:gd name="T49" fmla="*/ 1949 h 1977"/>
                    <a:gd name="T50" fmla="*/ 1525 w 4836"/>
                    <a:gd name="T51" fmla="*/ 1902 h 1977"/>
                    <a:gd name="T52" fmla="*/ 1218 w 4836"/>
                    <a:gd name="T53" fmla="*/ 1836 h 1977"/>
                    <a:gd name="T54" fmla="*/ 944 w 4836"/>
                    <a:gd name="T55" fmla="*/ 1755 h 1977"/>
                    <a:gd name="T56" fmla="*/ 701 w 4836"/>
                    <a:gd name="T57" fmla="*/ 1659 h 1977"/>
                    <a:gd name="T58" fmla="*/ 493 w 4836"/>
                    <a:gd name="T59" fmla="*/ 1555 h 1977"/>
                    <a:gd name="T60" fmla="*/ 319 w 4836"/>
                    <a:gd name="T61" fmla="*/ 1444 h 1977"/>
                    <a:gd name="T62" fmla="*/ 182 w 4836"/>
                    <a:gd name="T63" fmla="*/ 1329 h 1977"/>
                    <a:gd name="T64" fmla="*/ 81 w 4836"/>
                    <a:gd name="T65" fmla="*/ 1213 h 1977"/>
                    <a:gd name="T66" fmla="*/ 21 w 4836"/>
                    <a:gd name="T67" fmla="*/ 1100 h 1977"/>
                    <a:gd name="T68" fmla="*/ 0 w 4836"/>
                    <a:gd name="T69" fmla="*/ 990 h 1977"/>
                    <a:gd name="T70" fmla="*/ 21 w 4836"/>
                    <a:gd name="T71" fmla="*/ 883 h 1977"/>
                    <a:gd name="T72" fmla="*/ 81 w 4836"/>
                    <a:gd name="T73" fmla="*/ 768 h 1977"/>
                    <a:gd name="T74" fmla="*/ 182 w 4836"/>
                    <a:gd name="T75" fmla="*/ 652 h 1977"/>
                    <a:gd name="T76" fmla="*/ 319 w 4836"/>
                    <a:gd name="T77" fmla="*/ 535 h 1977"/>
                    <a:gd name="T78" fmla="*/ 493 w 4836"/>
                    <a:gd name="T79" fmla="*/ 424 h 1977"/>
                    <a:gd name="T80" fmla="*/ 701 w 4836"/>
                    <a:gd name="T81" fmla="*/ 318 h 1977"/>
                    <a:gd name="T82" fmla="*/ 944 w 4836"/>
                    <a:gd name="T83" fmla="*/ 224 h 1977"/>
                    <a:gd name="T84" fmla="*/ 1218 w 4836"/>
                    <a:gd name="T85" fmla="*/ 141 h 1977"/>
                    <a:gd name="T86" fmla="*/ 1525 w 4836"/>
                    <a:gd name="T87" fmla="*/ 75 h 1977"/>
                    <a:gd name="T88" fmla="*/ 1861 w 4836"/>
                    <a:gd name="T89" fmla="*/ 28 h 1977"/>
                    <a:gd name="T90" fmla="*/ 2226 w 4836"/>
                    <a:gd name="T91" fmla="*/ 4 h 19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836" h="1977">
                      <a:moveTo>
                        <a:pt x="2418" y="0"/>
                      </a:moveTo>
                      <a:lnTo>
                        <a:pt x="2611" y="4"/>
                      </a:lnTo>
                      <a:lnTo>
                        <a:pt x="2796" y="12"/>
                      </a:lnTo>
                      <a:lnTo>
                        <a:pt x="2977" y="28"/>
                      </a:lnTo>
                      <a:lnTo>
                        <a:pt x="3149" y="49"/>
                      </a:lnTo>
                      <a:lnTo>
                        <a:pt x="3312" y="75"/>
                      </a:lnTo>
                      <a:lnTo>
                        <a:pt x="3469" y="106"/>
                      </a:lnTo>
                      <a:lnTo>
                        <a:pt x="3619" y="141"/>
                      </a:lnTo>
                      <a:lnTo>
                        <a:pt x="3759" y="181"/>
                      </a:lnTo>
                      <a:lnTo>
                        <a:pt x="3893" y="224"/>
                      </a:lnTo>
                      <a:lnTo>
                        <a:pt x="4019" y="269"/>
                      </a:lnTo>
                      <a:lnTo>
                        <a:pt x="4136" y="318"/>
                      </a:lnTo>
                      <a:lnTo>
                        <a:pt x="4245" y="370"/>
                      </a:lnTo>
                      <a:lnTo>
                        <a:pt x="4344" y="424"/>
                      </a:lnTo>
                      <a:lnTo>
                        <a:pt x="4436" y="480"/>
                      </a:lnTo>
                      <a:lnTo>
                        <a:pt x="4517" y="535"/>
                      </a:lnTo>
                      <a:lnTo>
                        <a:pt x="4592" y="593"/>
                      </a:lnTo>
                      <a:lnTo>
                        <a:pt x="4654" y="652"/>
                      </a:lnTo>
                      <a:lnTo>
                        <a:pt x="4710" y="709"/>
                      </a:lnTo>
                      <a:lnTo>
                        <a:pt x="4755" y="768"/>
                      </a:lnTo>
                      <a:lnTo>
                        <a:pt x="4790" y="825"/>
                      </a:lnTo>
                      <a:lnTo>
                        <a:pt x="4816" y="883"/>
                      </a:lnTo>
                      <a:lnTo>
                        <a:pt x="4831" y="937"/>
                      </a:lnTo>
                      <a:lnTo>
                        <a:pt x="4836" y="990"/>
                      </a:lnTo>
                      <a:lnTo>
                        <a:pt x="4831" y="1044"/>
                      </a:lnTo>
                      <a:lnTo>
                        <a:pt x="4816" y="1100"/>
                      </a:lnTo>
                      <a:lnTo>
                        <a:pt x="4790" y="1155"/>
                      </a:lnTo>
                      <a:lnTo>
                        <a:pt x="4755" y="1213"/>
                      </a:lnTo>
                      <a:lnTo>
                        <a:pt x="4710" y="1270"/>
                      </a:lnTo>
                      <a:lnTo>
                        <a:pt x="4654" y="1329"/>
                      </a:lnTo>
                      <a:lnTo>
                        <a:pt x="4592" y="1386"/>
                      </a:lnTo>
                      <a:lnTo>
                        <a:pt x="4517" y="1444"/>
                      </a:lnTo>
                      <a:lnTo>
                        <a:pt x="4436" y="1501"/>
                      </a:lnTo>
                      <a:lnTo>
                        <a:pt x="4344" y="1555"/>
                      </a:lnTo>
                      <a:lnTo>
                        <a:pt x="4245" y="1609"/>
                      </a:lnTo>
                      <a:lnTo>
                        <a:pt x="4136" y="1659"/>
                      </a:lnTo>
                      <a:lnTo>
                        <a:pt x="4019" y="1710"/>
                      </a:lnTo>
                      <a:lnTo>
                        <a:pt x="3893" y="1755"/>
                      </a:lnTo>
                      <a:lnTo>
                        <a:pt x="3759" y="1798"/>
                      </a:lnTo>
                      <a:lnTo>
                        <a:pt x="3619" y="1836"/>
                      </a:lnTo>
                      <a:lnTo>
                        <a:pt x="3469" y="1871"/>
                      </a:lnTo>
                      <a:lnTo>
                        <a:pt x="3312" y="1902"/>
                      </a:lnTo>
                      <a:lnTo>
                        <a:pt x="3149" y="1929"/>
                      </a:lnTo>
                      <a:lnTo>
                        <a:pt x="2977" y="1949"/>
                      </a:lnTo>
                      <a:lnTo>
                        <a:pt x="2796" y="1965"/>
                      </a:lnTo>
                      <a:lnTo>
                        <a:pt x="2611" y="1974"/>
                      </a:lnTo>
                      <a:lnTo>
                        <a:pt x="2418" y="1977"/>
                      </a:lnTo>
                      <a:lnTo>
                        <a:pt x="2226" y="1974"/>
                      </a:lnTo>
                      <a:lnTo>
                        <a:pt x="2040" y="1965"/>
                      </a:lnTo>
                      <a:lnTo>
                        <a:pt x="1861" y="1949"/>
                      </a:lnTo>
                      <a:lnTo>
                        <a:pt x="1690" y="1929"/>
                      </a:lnTo>
                      <a:lnTo>
                        <a:pt x="1525" y="1902"/>
                      </a:lnTo>
                      <a:lnTo>
                        <a:pt x="1369" y="1871"/>
                      </a:lnTo>
                      <a:lnTo>
                        <a:pt x="1218" y="1836"/>
                      </a:lnTo>
                      <a:lnTo>
                        <a:pt x="1077" y="1798"/>
                      </a:lnTo>
                      <a:lnTo>
                        <a:pt x="944" y="1755"/>
                      </a:lnTo>
                      <a:lnTo>
                        <a:pt x="819" y="1710"/>
                      </a:lnTo>
                      <a:lnTo>
                        <a:pt x="701" y="1659"/>
                      </a:lnTo>
                      <a:lnTo>
                        <a:pt x="593" y="1609"/>
                      </a:lnTo>
                      <a:lnTo>
                        <a:pt x="493" y="1555"/>
                      </a:lnTo>
                      <a:lnTo>
                        <a:pt x="401" y="1501"/>
                      </a:lnTo>
                      <a:lnTo>
                        <a:pt x="319" y="1444"/>
                      </a:lnTo>
                      <a:lnTo>
                        <a:pt x="246" y="1386"/>
                      </a:lnTo>
                      <a:lnTo>
                        <a:pt x="182" y="1329"/>
                      </a:lnTo>
                      <a:lnTo>
                        <a:pt x="127" y="1270"/>
                      </a:lnTo>
                      <a:lnTo>
                        <a:pt x="81" y="1213"/>
                      </a:lnTo>
                      <a:lnTo>
                        <a:pt x="47" y="1155"/>
                      </a:lnTo>
                      <a:lnTo>
                        <a:pt x="21" y="1100"/>
                      </a:lnTo>
                      <a:lnTo>
                        <a:pt x="5" y="1044"/>
                      </a:lnTo>
                      <a:lnTo>
                        <a:pt x="0" y="990"/>
                      </a:lnTo>
                      <a:lnTo>
                        <a:pt x="5" y="937"/>
                      </a:lnTo>
                      <a:lnTo>
                        <a:pt x="21" y="883"/>
                      </a:lnTo>
                      <a:lnTo>
                        <a:pt x="47" y="825"/>
                      </a:lnTo>
                      <a:lnTo>
                        <a:pt x="81" y="768"/>
                      </a:lnTo>
                      <a:lnTo>
                        <a:pt x="127" y="709"/>
                      </a:lnTo>
                      <a:lnTo>
                        <a:pt x="182" y="652"/>
                      </a:lnTo>
                      <a:lnTo>
                        <a:pt x="246" y="593"/>
                      </a:lnTo>
                      <a:lnTo>
                        <a:pt x="319" y="535"/>
                      </a:lnTo>
                      <a:lnTo>
                        <a:pt x="401" y="480"/>
                      </a:lnTo>
                      <a:lnTo>
                        <a:pt x="493" y="424"/>
                      </a:lnTo>
                      <a:lnTo>
                        <a:pt x="593" y="370"/>
                      </a:lnTo>
                      <a:lnTo>
                        <a:pt x="701" y="318"/>
                      </a:lnTo>
                      <a:lnTo>
                        <a:pt x="819" y="269"/>
                      </a:lnTo>
                      <a:lnTo>
                        <a:pt x="944" y="224"/>
                      </a:lnTo>
                      <a:lnTo>
                        <a:pt x="1077" y="181"/>
                      </a:lnTo>
                      <a:lnTo>
                        <a:pt x="1218" y="141"/>
                      </a:lnTo>
                      <a:lnTo>
                        <a:pt x="1369" y="106"/>
                      </a:lnTo>
                      <a:lnTo>
                        <a:pt x="1525" y="75"/>
                      </a:lnTo>
                      <a:lnTo>
                        <a:pt x="1690" y="49"/>
                      </a:lnTo>
                      <a:lnTo>
                        <a:pt x="1861" y="28"/>
                      </a:lnTo>
                      <a:lnTo>
                        <a:pt x="2040" y="12"/>
                      </a:lnTo>
                      <a:lnTo>
                        <a:pt x="2226" y="4"/>
                      </a:lnTo>
                      <a:lnTo>
                        <a:pt x="2418" y="0"/>
                      </a:lnTo>
                      <a:close/>
                    </a:path>
                  </a:pathLst>
                </a:custGeom>
                <a:solidFill>
                  <a:srgbClr val="FFD949">
                    <a:lumMod val="60000"/>
                    <a:lumOff val="4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5" name="Freeform 28">
                  <a:extLst>
                    <a:ext uri="{FF2B5EF4-FFF2-40B4-BE49-F238E27FC236}">
                      <a16:creationId xmlns:a16="http://schemas.microsoft.com/office/drawing/2014/main" id="{AEA8DDB5-1E88-4509-BF4E-B594629B5E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00775" y="3851275"/>
                  <a:ext cx="3035300" cy="2446338"/>
                </a:xfrm>
                <a:custGeom>
                  <a:avLst/>
                  <a:gdLst>
                    <a:gd name="T0" fmla="*/ 458 w 1912"/>
                    <a:gd name="T1" fmla="*/ 3 h 1541"/>
                    <a:gd name="T2" fmla="*/ 516 w 1912"/>
                    <a:gd name="T3" fmla="*/ 34 h 1541"/>
                    <a:gd name="T4" fmla="*/ 618 w 1912"/>
                    <a:gd name="T5" fmla="*/ 69 h 1541"/>
                    <a:gd name="T6" fmla="*/ 758 w 1912"/>
                    <a:gd name="T7" fmla="*/ 92 h 1541"/>
                    <a:gd name="T8" fmla="*/ 909 w 1912"/>
                    <a:gd name="T9" fmla="*/ 93 h 1541"/>
                    <a:gd name="T10" fmla="*/ 1053 w 1912"/>
                    <a:gd name="T11" fmla="*/ 95 h 1541"/>
                    <a:gd name="T12" fmla="*/ 1220 w 1912"/>
                    <a:gd name="T13" fmla="*/ 107 h 1541"/>
                    <a:gd name="T14" fmla="*/ 1366 w 1912"/>
                    <a:gd name="T15" fmla="*/ 137 h 1541"/>
                    <a:gd name="T16" fmla="*/ 1489 w 1912"/>
                    <a:gd name="T17" fmla="*/ 182 h 1541"/>
                    <a:gd name="T18" fmla="*/ 1588 w 1912"/>
                    <a:gd name="T19" fmla="*/ 246 h 1541"/>
                    <a:gd name="T20" fmla="*/ 1662 w 1912"/>
                    <a:gd name="T21" fmla="*/ 331 h 1541"/>
                    <a:gd name="T22" fmla="*/ 1732 w 1912"/>
                    <a:gd name="T23" fmla="*/ 396 h 1541"/>
                    <a:gd name="T24" fmla="*/ 1799 w 1912"/>
                    <a:gd name="T25" fmla="*/ 439 h 1541"/>
                    <a:gd name="T26" fmla="*/ 1837 w 1912"/>
                    <a:gd name="T27" fmla="*/ 493 h 1541"/>
                    <a:gd name="T28" fmla="*/ 1862 w 1912"/>
                    <a:gd name="T29" fmla="*/ 592 h 1541"/>
                    <a:gd name="T30" fmla="*/ 1837 w 1912"/>
                    <a:gd name="T31" fmla="*/ 648 h 1541"/>
                    <a:gd name="T32" fmla="*/ 1777 w 1912"/>
                    <a:gd name="T33" fmla="*/ 688 h 1541"/>
                    <a:gd name="T34" fmla="*/ 1725 w 1912"/>
                    <a:gd name="T35" fmla="*/ 748 h 1541"/>
                    <a:gd name="T36" fmla="*/ 1688 w 1912"/>
                    <a:gd name="T37" fmla="*/ 840 h 1541"/>
                    <a:gd name="T38" fmla="*/ 1628 w 1912"/>
                    <a:gd name="T39" fmla="*/ 924 h 1541"/>
                    <a:gd name="T40" fmla="*/ 1541 w 1912"/>
                    <a:gd name="T41" fmla="*/ 997 h 1541"/>
                    <a:gd name="T42" fmla="*/ 1426 w 1912"/>
                    <a:gd name="T43" fmla="*/ 1058 h 1541"/>
                    <a:gd name="T44" fmla="*/ 1371 w 1912"/>
                    <a:gd name="T45" fmla="*/ 1198 h 1541"/>
                    <a:gd name="T46" fmla="*/ 1392 w 1912"/>
                    <a:gd name="T47" fmla="*/ 1240 h 1541"/>
                    <a:gd name="T48" fmla="*/ 1438 w 1912"/>
                    <a:gd name="T49" fmla="*/ 1271 h 1541"/>
                    <a:gd name="T50" fmla="*/ 1770 w 1912"/>
                    <a:gd name="T51" fmla="*/ 1475 h 1541"/>
                    <a:gd name="T52" fmla="*/ 1464 w 1912"/>
                    <a:gd name="T53" fmla="*/ 1516 h 1541"/>
                    <a:gd name="T54" fmla="*/ 1135 w 1912"/>
                    <a:gd name="T55" fmla="*/ 1539 h 1541"/>
                    <a:gd name="T56" fmla="*/ 786 w 1912"/>
                    <a:gd name="T57" fmla="*/ 1539 h 1541"/>
                    <a:gd name="T58" fmla="*/ 453 w 1912"/>
                    <a:gd name="T59" fmla="*/ 1516 h 1541"/>
                    <a:gd name="T60" fmla="*/ 146 w 1912"/>
                    <a:gd name="T61" fmla="*/ 1473 h 1541"/>
                    <a:gd name="T62" fmla="*/ 484 w 1912"/>
                    <a:gd name="T63" fmla="*/ 1270 h 1541"/>
                    <a:gd name="T64" fmla="*/ 531 w 1912"/>
                    <a:gd name="T65" fmla="*/ 1240 h 1541"/>
                    <a:gd name="T66" fmla="*/ 554 w 1912"/>
                    <a:gd name="T67" fmla="*/ 1198 h 1541"/>
                    <a:gd name="T68" fmla="*/ 498 w 1912"/>
                    <a:gd name="T69" fmla="*/ 1058 h 1541"/>
                    <a:gd name="T70" fmla="*/ 384 w 1912"/>
                    <a:gd name="T71" fmla="*/ 997 h 1541"/>
                    <a:gd name="T72" fmla="*/ 297 w 1912"/>
                    <a:gd name="T73" fmla="*/ 924 h 1541"/>
                    <a:gd name="T74" fmla="*/ 238 w 1912"/>
                    <a:gd name="T75" fmla="*/ 840 h 1541"/>
                    <a:gd name="T76" fmla="*/ 200 w 1912"/>
                    <a:gd name="T77" fmla="*/ 748 h 1541"/>
                    <a:gd name="T78" fmla="*/ 148 w 1912"/>
                    <a:gd name="T79" fmla="*/ 688 h 1541"/>
                    <a:gd name="T80" fmla="*/ 87 w 1912"/>
                    <a:gd name="T81" fmla="*/ 648 h 1541"/>
                    <a:gd name="T82" fmla="*/ 63 w 1912"/>
                    <a:gd name="T83" fmla="*/ 592 h 1541"/>
                    <a:gd name="T84" fmla="*/ 87 w 1912"/>
                    <a:gd name="T85" fmla="*/ 495 h 1541"/>
                    <a:gd name="T86" fmla="*/ 125 w 1912"/>
                    <a:gd name="T87" fmla="*/ 439 h 1541"/>
                    <a:gd name="T88" fmla="*/ 193 w 1912"/>
                    <a:gd name="T89" fmla="*/ 397 h 1541"/>
                    <a:gd name="T90" fmla="*/ 264 w 1912"/>
                    <a:gd name="T91" fmla="*/ 323 h 1541"/>
                    <a:gd name="T92" fmla="*/ 346 w 1912"/>
                    <a:gd name="T93" fmla="*/ 219 h 1541"/>
                    <a:gd name="T94" fmla="*/ 391 w 1912"/>
                    <a:gd name="T95" fmla="*/ 175 h 1541"/>
                    <a:gd name="T96" fmla="*/ 418 w 1912"/>
                    <a:gd name="T97" fmla="*/ 149 h 1541"/>
                    <a:gd name="T98" fmla="*/ 432 w 1912"/>
                    <a:gd name="T99" fmla="*/ 125 h 1541"/>
                    <a:gd name="T100" fmla="*/ 432 w 1912"/>
                    <a:gd name="T101" fmla="*/ 90 h 1541"/>
                    <a:gd name="T102" fmla="*/ 425 w 1912"/>
                    <a:gd name="T103" fmla="*/ 36 h 1541"/>
                    <a:gd name="T104" fmla="*/ 429 w 1912"/>
                    <a:gd name="T105" fmla="*/ 5 h 1541"/>
                    <a:gd name="T106" fmla="*/ 450 w 1912"/>
                    <a:gd name="T107" fmla="*/ 0 h 15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912" h="1541">
                      <a:moveTo>
                        <a:pt x="450" y="0"/>
                      </a:moveTo>
                      <a:lnTo>
                        <a:pt x="458" y="3"/>
                      </a:lnTo>
                      <a:lnTo>
                        <a:pt x="484" y="19"/>
                      </a:lnTo>
                      <a:lnTo>
                        <a:pt x="516" y="34"/>
                      </a:lnTo>
                      <a:lnTo>
                        <a:pt x="554" y="50"/>
                      </a:lnTo>
                      <a:lnTo>
                        <a:pt x="618" y="69"/>
                      </a:lnTo>
                      <a:lnTo>
                        <a:pt x="686" y="83"/>
                      </a:lnTo>
                      <a:lnTo>
                        <a:pt x="758" y="92"/>
                      </a:lnTo>
                      <a:lnTo>
                        <a:pt x="833" y="95"/>
                      </a:lnTo>
                      <a:lnTo>
                        <a:pt x="909" y="93"/>
                      </a:lnTo>
                      <a:lnTo>
                        <a:pt x="961" y="93"/>
                      </a:lnTo>
                      <a:lnTo>
                        <a:pt x="1053" y="95"/>
                      </a:lnTo>
                      <a:lnTo>
                        <a:pt x="1140" y="99"/>
                      </a:lnTo>
                      <a:lnTo>
                        <a:pt x="1220" y="107"/>
                      </a:lnTo>
                      <a:lnTo>
                        <a:pt x="1296" y="121"/>
                      </a:lnTo>
                      <a:lnTo>
                        <a:pt x="1366" y="137"/>
                      </a:lnTo>
                      <a:lnTo>
                        <a:pt x="1430" y="158"/>
                      </a:lnTo>
                      <a:lnTo>
                        <a:pt x="1489" y="182"/>
                      </a:lnTo>
                      <a:lnTo>
                        <a:pt x="1541" y="213"/>
                      </a:lnTo>
                      <a:lnTo>
                        <a:pt x="1588" y="246"/>
                      </a:lnTo>
                      <a:lnTo>
                        <a:pt x="1628" y="286"/>
                      </a:lnTo>
                      <a:lnTo>
                        <a:pt x="1662" y="331"/>
                      </a:lnTo>
                      <a:lnTo>
                        <a:pt x="1690" y="382"/>
                      </a:lnTo>
                      <a:lnTo>
                        <a:pt x="1732" y="396"/>
                      </a:lnTo>
                      <a:lnTo>
                        <a:pt x="1768" y="417"/>
                      </a:lnTo>
                      <a:lnTo>
                        <a:pt x="1799" y="439"/>
                      </a:lnTo>
                      <a:lnTo>
                        <a:pt x="1824" y="465"/>
                      </a:lnTo>
                      <a:lnTo>
                        <a:pt x="1837" y="493"/>
                      </a:lnTo>
                      <a:lnTo>
                        <a:pt x="1858" y="561"/>
                      </a:lnTo>
                      <a:lnTo>
                        <a:pt x="1862" y="592"/>
                      </a:lnTo>
                      <a:lnTo>
                        <a:pt x="1855" y="622"/>
                      </a:lnTo>
                      <a:lnTo>
                        <a:pt x="1837" y="648"/>
                      </a:lnTo>
                      <a:lnTo>
                        <a:pt x="1811" y="670"/>
                      </a:lnTo>
                      <a:lnTo>
                        <a:pt x="1777" y="688"/>
                      </a:lnTo>
                      <a:lnTo>
                        <a:pt x="1735" y="700"/>
                      </a:lnTo>
                      <a:lnTo>
                        <a:pt x="1725" y="748"/>
                      </a:lnTo>
                      <a:lnTo>
                        <a:pt x="1709" y="795"/>
                      </a:lnTo>
                      <a:lnTo>
                        <a:pt x="1688" y="840"/>
                      </a:lnTo>
                      <a:lnTo>
                        <a:pt x="1661" y="882"/>
                      </a:lnTo>
                      <a:lnTo>
                        <a:pt x="1628" y="924"/>
                      </a:lnTo>
                      <a:lnTo>
                        <a:pt x="1588" y="962"/>
                      </a:lnTo>
                      <a:lnTo>
                        <a:pt x="1541" y="997"/>
                      </a:lnTo>
                      <a:lnTo>
                        <a:pt x="1487" y="1030"/>
                      </a:lnTo>
                      <a:lnTo>
                        <a:pt x="1426" y="1058"/>
                      </a:lnTo>
                      <a:lnTo>
                        <a:pt x="1359" y="1084"/>
                      </a:lnTo>
                      <a:lnTo>
                        <a:pt x="1371" y="1198"/>
                      </a:lnTo>
                      <a:lnTo>
                        <a:pt x="1378" y="1221"/>
                      </a:lnTo>
                      <a:lnTo>
                        <a:pt x="1392" y="1240"/>
                      </a:lnTo>
                      <a:lnTo>
                        <a:pt x="1412" y="1257"/>
                      </a:lnTo>
                      <a:lnTo>
                        <a:pt x="1438" y="1271"/>
                      </a:lnTo>
                      <a:lnTo>
                        <a:pt x="1912" y="1449"/>
                      </a:lnTo>
                      <a:lnTo>
                        <a:pt x="1770" y="1475"/>
                      </a:lnTo>
                      <a:lnTo>
                        <a:pt x="1619" y="1497"/>
                      </a:lnTo>
                      <a:lnTo>
                        <a:pt x="1464" y="1516"/>
                      </a:lnTo>
                      <a:lnTo>
                        <a:pt x="1303" y="1530"/>
                      </a:lnTo>
                      <a:lnTo>
                        <a:pt x="1135" y="1539"/>
                      </a:lnTo>
                      <a:lnTo>
                        <a:pt x="961" y="1541"/>
                      </a:lnTo>
                      <a:lnTo>
                        <a:pt x="786" y="1539"/>
                      </a:lnTo>
                      <a:lnTo>
                        <a:pt x="618" y="1530"/>
                      </a:lnTo>
                      <a:lnTo>
                        <a:pt x="453" y="1516"/>
                      </a:lnTo>
                      <a:lnTo>
                        <a:pt x="297" y="1497"/>
                      </a:lnTo>
                      <a:lnTo>
                        <a:pt x="146" y="1473"/>
                      </a:lnTo>
                      <a:lnTo>
                        <a:pt x="0" y="1445"/>
                      </a:lnTo>
                      <a:lnTo>
                        <a:pt x="484" y="1270"/>
                      </a:lnTo>
                      <a:lnTo>
                        <a:pt x="512" y="1257"/>
                      </a:lnTo>
                      <a:lnTo>
                        <a:pt x="531" y="1240"/>
                      </a:lnTo>
                      <a:lnTo>
                        <a:pt x="547" y="1219"/>
                      </a:lnTo>
                      <a:lnTo>
                        <a:pt x="554" y="1198"/>
                      </a:lnTo>
                      <a:lnTo>
                        <a:pt x="566" y="1084"/>
                      </a:lnTo>
                      <a:lnTo>
                        <a:pt x="498" y="1058"/>
                      </a:lnTo>
                      <a:lnTo>
                        <a:pt x="438" y="1030"/>
                      </a:lnTo>
                      <a:lnTo>
                        <a:pt x="384" y="997"/>
                      </a:lnTo>
                      <a:lnTo>
                        <a:pt x="337" y="962"/>
                      </a:lnTo>
                      <a:lnTo>
                        <a:pt x="297" y="924"/>
                      </a:lnTo>
                      <a:lnTo>
                        <a:pt x="264" y="882"/>
                      </a:lnTo>
                      <a:lnTo>
                        <a:pt x="238" y="840"/>
                      </a:lnTo>
                      <a:lnTo>
                        <a:pt x="215" y="795"/>
                      </a:lnTo>
                      <a:lnTo>
                        <a:pt x="200" y="748"/>
                      </a:lnTo>
                      <a:lnTo>
                        <a:pt x="189" y="700"/>
                      </a:lnTo>
                      <a:lnTo>
                        <a:pt x="148" y="688"/>
                      </a:lnTo>
                      <a:lnTo>
                        <a:pt x="113" y="670"/>
                      </a:lnTo>
                      <a:lnTo>
                        <a:pt x="87" y="648"/>
                      </a:lnTo>
                      <a:lnTo>
                        <a:pt x="70" y="622"/>
                      </a:lnTo>
                      <a:lnTo>
                        <a:pt x="63" y="592"/>
                      </a:lnTo>
                      <a:lnTo>
                        <a:pt x="66" y="563"/>
                      </a:lnTo>
                      <a:lnTo>
                        <a:pt x="87" y="495"/>
                      </a:lnTo>
                      <a:lnTo>
                        <a:pt x="101" y="465"/>
                      </a:lnTo>
                      <a:lnTo>
                        <a:pt x="125" y="439"/>
                      </a:lnTo>
                      <a:lnTo>
                        <a:pt x="156" y="417"/>
                      </a:lnTo>
                      <a:lnTo>
                        <a:pt x="193" y="397"/>
                      </a:lnTo>
                      <a:lnTo>
                        <a:pt x="235" y="382"/>
                      </a:lnTo>
                      <a:lnTo>
                        <a:pt x="264" y="323"/>
                      </a:lnTo>
                      <a:lnTo>
                        <a:pt x="302" y="269"/>
                      </a:lnTo>
                      <a:lnTo>
                        <a:pt x="346" y="219"/>
                      </a:lnTo>
                      <a:lnTo>
                        <a:pt x="370" y="194"/>
                      </a:lnTo>
                      <a:lnTo>
                        <a:pt x="391" y="175"/>
                      </a:lnTo>
                      <a:lnTo>
                        <a:pt x="406" y="161"/>
                      </a:lnTo>
                      <a:lnTo>
                        <a:pt x="418" y="149"/>
                      </a:lnTo>
                      <a:lnTo>
                        <a:pt x="427" y="137"/>
                      </a:lnTo>
                      <a:lnTo>
                        <a:pt x="432" y="125"/>
                      </a:lnTo>
                      <a:lnTo>
                        <a:pt x="434" y="109"/>
                      </a:lnTo>
                      <a:lnTo>
                        <a:pt x="432" y="90"/>
                      </a:lnTo>
                      <a:lnTo>
                        <a:pt x="431" y="66"/>
                      </a:lnTo>
                      <a:lnTo>
                        <a:pt x="425" y="36"/>
                      </a:lnTo>
                      <a:lnTo>
                        <a:pt x="425" y="10"/>
                      </a:lnTo>
                      <a:lnTo>
                        <a:pt x="429" y="5"/>
                      </a:lnTo>
                      <a:lnTo>
                        <a:pt x="438" y="1"/>
                      </a:lnTo>
                      <a:lnTo>
                        <a:pt x="450" y="0"/>
                      </a:lnTo>
                      <a:close/>
                    </a:path>
                  </a:pathLst>
                </a:custGeom>
                <a:solidFill>
                  <a:srgbClr val="FFD949">
                    <a:lumMod val="75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54738810-6BFD-43D5-9B26-E586C3AF0551}"/>
                </a:ext>
              </a:extLst>
            </p:cNvPr>
            <p:cNvGrpSpPr/>
            <p:nvPr/>
          </p:nvGrpSpPr>
          <p:grpSpPr>
            <a:xfrm>
              <a:off x="-580447" y="2816863"/>
              <a:ext cx="616944" cy="794271"/>
              <a:chOff x="-724581" y="2570667"/>
              <a:chExt cx="616944" cy="794271"/>
            </a:xfrm>
          </p:grpSpPr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479803FC-D933-4726-B133-E615FF0FA4C9}"/>
                  </a:ext>
                </a:extLst>
              </p:cNvPr>
              <p:cNvGrpSpPr/>
              <p:nvPr/>
            </p:nvGrpSpPr>
            <p:grpSpPr>
              <a:xfrm>
                <a:off x="-724581" y="2570667"/>
                <a:ext cx="483940" cy="694402"/>
                <a:chOff x="7115175" y="-812800"/>
                <a:chExt cx="3643314" cy="5227763"/>
              </a:xfrm>
            </p:grpSpPr>
            <p:sp>
              <p:nvSpPr>
                <p:cNvPr id="89" name="Freeform 352">
                  <a:extLst>
                    <a:ext uri="{FF2B5EF4-FFF2-40B4-BE49-F238E27FC236}">
                      <a16:creationId xmlns:a16="http://schemas.microsoft.com/office/drawing/2014/main" id="{1D633A95-EC9F-40DF-8A46-FA0178C47D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15175" y="-812800"/>
                  <a:ext cx="3281363" cy="2554288"/>
                </a:xfrm>
                <a:custGeom>
                  <a:avLst/>
                  <a:gdLst>
                    <a:gd name="T0" fmla="*/ 0 w 2067"/>
                    <a:gd name="T1" fmla="*/ 0 h 1609"/>
                    <a:gd name="T2" fmla="*/ 460 w 2067"/>
                    <a:gd name="T3" fmla="*/ 0 h 1609"/>
                    <a:gd name="T4" fmla="*/ 590 w 2067"/>
                    <a:gd name="T5" fmla="*/ 5 h 1609"/>
                    <a:gd name="T6" fmla="*/ 720 w 2067"/>
                    <a:gd name="T7" fmla="*/ 21 h 1609"/>
                    <a:gd name="T8" fmla="*/ 845 w 2067"/>
                    <a:gd name="T9" fmla="*/ 47 h 1609"/>
                    <a:gd name="T10" fmla="*/ 967 w 2067"/>
                    <a:gd name="T11" fmla="*/ 81 h 1609"/>
                    <a:gd name="T12" fmla="*/ 1084 w 2067"/>
                    <a:gd name="T13" fmla="*/ 126 h 1609"/>
                    <a:gd name="T14" fmla="*/ 1198 w 2067"/>
                    <a:gd name="T15" fmla="*/ 179 h 1609"/>
                    <a:gd name="T16" fmla="*/ 1305 w 2067"/>
                    <a:gd name="T17" fmla="*/ 241 h 1609"/>
                    <a:gd name="T18" fmla="*/ 1408 w 2067"/>
                    <a:gd name="T19" fmla="*/ 310 h 1609"/>
                    <a:gd name="T20" fmla="*/ 1504 w 2067"/>
                    <a:gd name="T21" fmla="*/ 387 h 1609"/>
                    <a:gd name="T22" fmla="*/ 1595 w 2067"/>
                    <a:gd name="T23" fmla="*/ 471 h 1609"/>
                    <a:gd name="T24" fmla="*/ 1680 w 2067"/>
                    <a:gd name="T25" fmla="*/ 561 h 1609"/>
                    <a:gd name="T26" fmla="*/ 1756 w 2067"/>
                    <a:gd name="T27" fmla="*/ 659 h 1609"/>
                    <a:gd name="T28" fmla="*/ 1825 w 2067"/>
                    <a:gd name="T29" fmla="*/ 761 h 1609"/>
                    <a:gd name="T30" fmla="*/ 1886 w 2067"/>
                    <a:gd name="T31" fmla="*/ 870 h 1609"/>
                    <a:gd name="T32" fmla="*/ 1941 w 2067"/>
                    <a:gd name="T33" fmla="*/ 982 h 1609"/>
                    <a:gd name="T34" fmla="*/ 1984 w 2067"/>
                    <a:gd name="T35" fmla="*/ 1100 h 1609"/>
                    <a:gd name="T36" fmla="*/ 2020 w 2067"/>
                    <a:gd name="T37" fmla="*/ 1223 h 1609"/>
                    <a:gd name="T38" fmla="*/ 2046 w 2067"/>
                    <a:gd name="T39" fmla="*/ 1348 h 1609"/>
                    <a:gd name="T40" fmla="*/ 2062 w 2067"/>
                    <a:gd name="T41" fmla="*/ 1477 h 1609"/>
                    <a:gd name="T42" fmla="*/ 2067 w 2067"/>
                    <a:gd name="T43" fmla="*/ 1609 h 1609"/>
                    <a:gd name="T44" fmla="*/ 1607 w 2067"/>
                    <a:gd name="T45" fmla="*/ 1609 h 1609"/>
                    <a:gd name="T46" fmla="*/ 1475 w 2067"/>
                    <a:gd name="T47" fmla="*/ 1604 h 1609"/>
                    <a:gd name="T48" fmla="*/ 1347 w 2067"/>
                    <a:gd name="T49" fmla="*/ 1587 h 1609"/>
                    <a:gd name="T50" fmla="*/ 1220 w 2067"/>
                    <a:gd name="T51" fmla="*/ 1562 h 1609"/>
                    <a:gd name="T52" fmla="*/ 1099 w 2067"/>
                    <a:gd name="T53" fmla="*/ 1527 h 1609"/>
                    <a:gd name="T54" fmla="*/ 981 w 2067"/>
                    <a:gd name="T55" fmla="*/ 1482 h 1609"/>
                    <a:gd name="T56" fmla="*/ 869 w 2067"/>
                    <a:gd name="T57" fmla="*/ 1430 h 1609"/>
                    <a:gd name="T58" fmla="*/ 760 w 2067"/>
                    <a:gd name="T59" fmla="*/ 1368 h 1609"/>
                    <a:gd name="T60" fmla="*/ 657 w 2067"/>
                    <a:gd name="T61" fmla="*/ 1299 h 1609"/>
                    <a:gd name="T62" fmla="*/ 561 w 2067"/>
                    <a:gd name="T63" fmla="*/ 1221 h 1609"/>
                    <a:gd name="T64" fmla="*/ 471 w 2067"/>
                    <a:gd name="T65" fmla="*/ 1138 h 1609"/>
                    <a:gd name="T66" fmla="*/ 387 w 2067"/>
                    <a:gd name="T67" fmla="*/ 1047 h 1609"/>
                    <a:gd name="T68" fmla="*/ 309 w 2067"/>
                    <a:gd name="T69" fmla="*/ 949 h 1609"/>
                    <a:gd name="T70" fmla="*/ 241 w 2067"/>
                    <a:gd name="T71" fmla="*/ 848 h 1609"/>
                    <a:gd name="T72" fmla="*/ 179 w 2067"/>
                    <a:gd name="T73" fmla="*/ 739 h 1609"/>
                    <a:gd name="T74" fmla="*/ 127 w 2067"/>
                    <a:gd name="T75" fmla="*/ 627 h 1609"/>
                    <a:gd name="T76" fmla="*/ 81 w 2067"/>
                    <a:gd name="T77" fmla="*/ 509 h 1609"/>
                    <a:gd name="T78" fmla="*/ 47 w 2067"/>
                    <a:gd name="T79" fmla="*/ 386 h 1609"/>
                    <a:gd name="T80" fmla="*/ 22 w 2067"/>
                    <a:gd name="T81" fmla="*/ 261 h 1609"/>
                    <a:gd name="T82" fmla="*/ 5 w 2067"/>
                    <a:gd name="T83" fmla="*/ 132 h 1609"/>
                    <a:gd name="T84" fmla="*/ 0 w 2067"/>
                    <a:gd name="T85" fmla="*/ 0 h 16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067" h="1609">
                      <a:moveTo>
                        <a:pt x="0" y="0"/>
                      </a:moveTo>
                      <a:lnTo>
                        <a:pt x="460" y="0"/>
                      </a:lnTo>
                      <a:lnTo>
                        <a:pt x="590" y="5"/>
                      </a:lnTo>
                      <a:lnTo>
                        <a:pt x="720" y="21"/>
                      </a:lnTo>
                      <a:lnTo>
                        <a:pt x="845" y="47"/>
                      </a:lnTo>
                      <a:lnTo>
                        <a:pt x="967" y="81"/>
                      </a:lnTo>
                      <a:lnTo>
                        <a:pt x="1084" y="126"/>
                      </a:lnTo>
                      <a:lnTo>
                        <a:pt x="1198" y="179"/>
                      </a:lnTo>
                      <a:lnTo>
                        <a:pt x="1305" y="241"/>
                      </a:lnTo>
                      <a:lnTo>
                        <a:pt x="1408" y="310"/>
                      </a:lnTo>
                      <a:lnTo>
                        <a:pt x="1504" y="387"/>
                      </a:lnTo>
                      <a:lnTo>
                        <a:pt x="1595" y="471"/>
                      </a:lnTo>
                      <a:lnTo>
                        <a:pt x="1680" y="561"/>
                      </a:lnTo>
                      <a:lnTo>
                        <a:pt x="1756" y="659"/>
                      </a:lnTo>
                      <a:lnTo>
                        <a:pt x="1825" y="761"/>
                      </a:lnTo>
                      <a:lnTo>
                        <a:pt x="1886" y="870"/>
                      </a:lnTo>
                      <a:lnTo>
                        <a:pt x="1941" y="982"/>
                      </a:lnTo>
                      <a:lnTo>
                        <a:pt x="1984" y="1100"/>
                      </a:lnTo>
                      <a:lnTo>
                        <a:pt x="2020" y="1223"/>
                      </a:lnTo>
                      <a:lnTo>
                        <a:pt x="2046" y="1348"/>
                      </a:lnTo>
                      <a:lnTo>
                        <a:pt x="2062" y="1477"/>
                      </a:lnTo>
                      <a:lnTo>
                        <a:pt x="2067" y="1609"/>
                      </a:lnTo>
                      <a:lnTo>
                        <a:pt x="1607" y="1609"/>
                      </a:lnTo>
                      <a:lnTo>
                        <a:pt x="1475" y="1604"/>
                      </a:lnTo>
                      <a:lnTo>
                        <a:pt x="1347" y="1587"/>
                      </a:lnTo>
                      <a:lnTo>
                        <a:pt x="1220" y="1562"/>
                      </a:lnTo>
                      <a:lnTo>
                        <a:pt x="1099" y="1527"/>
                      </a:lnTo>
                      <a:lnTo>
                        <a:pt x="981" y="1482"/>
                      </a:lnTo>
                      <a:lnTo>
                        <a:pt x="869" y="1430"/>
                      </a:lnTo>
                      <a:lnTo>
                        <a:pt x="760" y="1368"/>
                      </a:lnTo>
                      <a:lnTo>
                        <a:pt x="657" y="1299"/>
                      </a:lnTo>
                      <a:lnTo>
                        <a:pt x="561" y="1221"/>
                      </a:lnTo>
                      <a:lnTo>
                        <a:pt x="471" y="1138"/>
                      </a:lnTo>
                      <a:lnTo>
                        <a:pt x="387" y="1047"/>
                      </a:lnTo>
                      <a:lnTo>
                        <a:pt x="309" y="949"/>
                      </a:lnTo>
                      <a:lnTo>
                        <a:pt x="241" y="848"/>
                      </a:lnTo>
                      <a:lnTo>
                        <a:pt x="179" y="739"/>
                      </a:lnTo>
                      <a:lnTo>
                        <a:pt x="127" y="627"/>
                      </a:lnTo>
                      <a:lnTo>
                        <a:pt x="81" y="509"/>
                      </a:lnTo>
                      <a:lnTo>
                        <a:pt x="47" y="386"/>
                      </a:lnTo>
                      <a:lnTo>
                        <a:pt x="22" y="261"/>
                      </a:lnTo>
                      <a:lnTo>
                        <a:pt x="5" y="1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7E3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" name="Rectangle 89">
                  <a:extLst>
                    <a:ext uri="{FF2B5EF4-FFF2-40B4-BE49-F238E27FC236}">
                      <a16:creationId xmlns:a16="http://schemas.microsoft.com/office/drawing/2014/main" id="{63AA0A42-BF21-46B4-B028-BBFBE61E15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031414" y="1528764"/>
                  <a:ext cx="727075" cy="2886199"/>
                </a:xfrm>
                <a:prstGeom prst="rect">
                  <a:avLst/>
                </a:prstGeom>
                <a:solidFill>
                  <a:srgbClr val="50BA00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88" name="Freeform 351">
                <a:extLst>
                  <a:ext uri="{FF2B5EF4-FFF2-40B4-BE49-F238E27FC236}">
                    <a16:creationId xmlns:a16="http://schemas.microsoft.com/office/drawing/2014/main" id="{EA6379DA-997B-4468-82B0-AF86E60AAB24}"/>
                  </a:ext>
                </a:extLst>
              </p:cNvPr>
              <p:cNvSpPr/>
              <p:nvPr/>
            </p:nvSpPr>
            <p:spPr>
              <a:xfrm>
                <a:off x="-459298" y="3129027"/>
                <a:ext cx="351661" cy="235911"/>
              </a:xfrm>
              <a:custGeom>
                <a:avLst/>
                <a:gdLst>
                  <a:gd name="connsiteX0" fmla="*/ 0 w 447591"/>
                  <a:gd name="connsiteY0" fmla="*/ 120269 h 259872"/>
                  <a:gd name="connsiteX1" fmla="*/ 48861 w 447591"/>
                  <a:gd name="connsiteY1" fmla="*/ 64428 h 259872"/>
                  <a:gd name="connsiteX2" fmla="*/ 160544 w 447591"/>
                  <a:gd name="connsiteY2" fmla="*/ 1606 h 259872"/>
                  <a:gd name="connsiteX3" fmla="*/ 202425 w 447591"/>
                  <a:gd name="connsiteY3" fmla="*/ 134229 h 259872"/>
                  <a:gd name="connsiteX4" fmla="*/ 279206 w 447591"/>
                  <a:gd name="connsiteY4" fmla="*/ 113289 h 259872"/>
                  <a:gd name="connsiteX5" fmla="*/ 355988 w 447591"/>
                  <a:gd name="connsiteY5" fmla="*/ 50467 h 259872"/>
                  <a:gd name="connsiteX6" fmla="*/ 404849 w 447591"/>
                  <a:gd name="connsiteY6" fmla="*/ 197051 h 259872"/>
                  <a:gd name="connsiteX7" fmla="*/ 425789 w 447591"/>
                  <a:gd name="connsiteY7" fmla="*/ 245912 h 259872"/>
                  <a:gd name="connsiteX8" fmla="*/ 76782 w 447591"/>
                  <a:gd name="connsiteY8" fmla="*/ 259872 h 259872"/>
                  <a:gd name="connsiteX0" fmla="*/ 0 w 438447"/>
                  <a:gd name="connsiteY0" fmla="*/ 253633 h 260648"/>
                  <a:gd name="connsiteX1" fmla="*/ 39717 w 438447"/>
                  <a:gd name="connsiteY1" fmla="*/ 65204 h 260648"/>
                  <a:gd name="connsiteX2" fmla="*/ 151400 w 438447"/>
                  <a:gd name="connsiteY2" fmla="*/ 2382 h 260648"/>
                  <a:gd name="connsiteX3" fmla="*/ 193281 w 438447"/>
                  <a:gd name="connsiteY3" fmla="*/ 135005 h 260648"/>
                  <a:gd name="connsiteX4" fmla="*/ 270062 w 438447"/>
                  <a:gd name="connsiteY4" fmla="*/ 114065 h 260648"/>
                  <a:gd name="connsiteX5" fmla="*/ 346844 w 438447"/>
                  <a:gd name="connsiteY5" fmla="*/ 51243 h 260648"/>
                  <a:gd name="connsiteX6" fmla="*/ 395705 w 438447"/>
                  <a:gd name="connsiteY6" fmla="*/ 197827 h 260648"/>
                  <a:gd name="connsiteX7" fmla="*/ 416645 w 438447"/>
                  <a:gd name="connsiteY7" fmla="*/ 246688 h 260648"/>
                  <a:gd name="connsiteX8" fmla="*/ 67638 w 438447"/>
                  <a:gd name="connsiteY8" fmla="*/ 260648 h 260648"/>
                  <a:gd name="connsiteX0" fmla="*/ 0 w 438447"/>
                  <a:gd name="connsiteY0" fmla="*/ 253633 h 260648"/>
                  <a:gd name="connsiteX1" fmla="*/ 39717 w 438447"/>
                  <a:gd name="connsiteY1" fmla="*/ 65204 h 260648"/>
                  <a:gd name="connsiteX2" fmla="*/ 151400 w 438447"/>
                  <a:gd name="connsiteY2" fmla="*/ 2382 h 260648"/>
                  <a:gd name="connsiteX3" fmla="*/ 193281 w 438447"/>
                  <a:gd name="connsiteY3" fmla="*/ 135005 h 260648"/>
                  <a:gd name="connsiteX4" fmla="*/ 270062 w 438447"/>
                  <a:gd name="connsiteY4" fmla="*/ 114065 h 260648"/>
                  <a:gd name="connsiteX5" fmla="*/ 346844 w 438447"/>
                  <a:gd name="connsiteY5" fmla="*/ 51243 h 260648"/>
                  <a:gd name="connsiteX6" fmla="*/ 395705 w 438447"/>
                  <a:gd name="connsiteY6" fmla="*/ 197827 h 260648"/>
                  <a:gd name="connsiteX7" fmla="*/ 416645 w 438447"/>
                  <a:gd name="connsiteY7" fmla="*/ 246688 h 260648"/>
                  <a:gd name="connsiteX8" fmla="*/ 67638 w 438447"/>
                  <a:gd name="connsiteY8" fmla="*/ 260648 h 260648"/>
                  <a:gd name="connsiteX9" fmla="*/ 0 w 438447"/>
                  <a:gd name="connsiteY9" fmla="*/ 253633 h 260648"/>
                  <a:gd name="connsiteX0" fmla="*/ 0 w 490816"/>
                  <a:gd name="connsiteY0" fmla="*/ 253633 h 261575"/>
                  <a:gd name="connsiteX1" fmla="*/ 39717 w 490816"/>
                  <a:gd name="connsiteY1" fmla="*/ 65204 h 261575"/>
                  <a:gd name="connsiteX2" fmla="*/ 151400 w 490816"/>
                  <a:gd name="connsiteY2" fmla="*/ 2382 h 261575"/>
                  <a:gd name="connsiteX3" fmla="*/ 193281 w 490816"/>
                  <a:gd name="connsiteY3" fmla="*/ 135005 h 261575"/>
                  <a:gd name="connsiteX4" fmla="*/ 270062 w 490816"/>
                  <a:gd name="connsiteY4" fmla="*/ 114065 h 261575"/>
                  <a:gd name="connsiteX5" fmla="*/ 346844 w 490816"/>
                  <a:gd name="connsiteY5" fmla="*/ 51243 h 261575"/>
                  <a:gd name="connsiteX6" fmla="*/ 395705 w 490816"/>
                  <a:gd name="connsiteY6" fmla="*/ 197827 h 261575"/>
                  <a:gd name="connsiteX7" fmla="*/ 476081 w 490816"/>
                  <a:gd name="connsiteY7" fmla="*/ 255832 h 261575"/>
                  <a:gd name="connsiteX8" fmla="*/ 67638 w 490816"/>
                  <a:gd name="connsiteY8" fmla="*/ 260648 h 261575"/>
                  <a:gd name="connsiteX9" fmla="*/ 0 w 490816"/>
                  <a:gd name="connsiteY9" fmla="*/ 253633 h 261575"/>
                  <a:gd name="connsiteX0" fmla="*/ 0 w 490816"/>
                  <a:gd name="connsiteY0" fmla="*/ 251543 h 259485"/>
                  <a:gd name="connsiteX1" fmla="*/ 39717 w 490816"/>
                  <a:gd name="connsiteY1" fmla="*/ 63114 h 259485"/>
                  <a:gd name="connsiteX2" fmla="*/ 151400 w 490816"/>
                  <a:gd name="connsiteY2" fmla="*/ 292 h 259485"/>
                  <a:gd name="connsiteX3" fmla="*/ 216141 w 490816"/>
                  <a:gd name="connsiteY3" fmla="*/ 82623 h 259485"/>
                  <a:gd name="connsiteX4" fmla="*/ 270062 w 490816"/>
                  <a:gd name="connsiteY4" fmla="*/ 111975 h 259485"/>
                  <a:gd name="connsiteX5" fmla="*/ 346844 w 490816"/>
                  <a:gd name="connsiteY5" fmla="*/ 49153 h 259485"/>
                  <a:gd name="connsiteX6" fmla="*/ 395705 w 490816"/>
                  <a:gd name="connsiteY6" fmla="*/ 195737 h 259485"/>
                  <a:gd name="connsiteX7" fmla="*/ 476081 w 490816"/>
                  <a:gd name="connsiteY7" fmla="*/ 253742 h 259485"/>
                  <a:gd name="connsiteX8" fmla="*/ 67638 w 490816"/>
                  <a:gd name="connsiteY8" fmla="*/ 258558 h 259485"/>
                  <a:gd name="connsiteX9" fmla="*/ 0 w 490816"/>
                  <a:gd name="connsiteY9" fmla="*/ 251543 h 259485"/>
                  <a:gd name="connsiteX0" fmla="*/ 0 w 494912"/>
                  <a:gd name="connsiteY0" fmla="*/ 251543 h 261103"/>
                  <a:gd name="connsiteX1" fmla="*/ 39717 w 494912"/>
                  <a:gd name="connsiteY1" fmla="*/ 63114 h 261103"/>
                  <a:gd name="connsiteX2" fmla="*/ 151400 w 494912"/>
                  <a:gd name="connsiteY2" fmla="*/ 292 h 261103"/>
                  <a:gd name="connsiteX3" fmla="*/ 216141 w 494912"/>
                  <a:gd name="connsiteY3" fmla="*/ 82623 h 261103"/>
                  <a:gd name="connsiteX4" fmla="*/ 270062 w 494912"/>
                  <a:gd name="connsiteY4" fmla="*/ 111975 h 261103"/>
                  <a:gd name="connsiteX5" fmla="*/ 346844 w 494912"/>
                  <a:gd name="connsiteY5" fmla="*/ 49153 h 261103"/>
                  <a:gd name="connsiteX6" fmla="*/ 418565 w 494912"/>
                  <a:gd name="connsiteY6" fmla="*/ 172877 h 261103"/>
                  <a:gd name="connsiteX7" fmla="*/ 476081 w 494912"/>
                  <a:gd name="connsiteY7" fmla="*/ 253742 h 261103"/>
                  <a:gd name="connsiteX8" fmla="*/ 67638 w 494912"/>
                  <a:gd name="connsiteY8" fmla="*/ 258558 h 261103"/>
                  <a:gd name="connsiteX9" fmla="*/ 0 w 494912"/>
                  <a:gd name="connsiteY9" fmla="*/ 251543 h 261103"/>
                  <a:gd name="connsiteX0" fmla="*/ 0 w 494912"/>
                  <a:gd name="connsiteY0" fmla="*/ 251603 h 261163"/>
                  <a:gd name="connsiteX1" fmla="*/ 76293 w 494912"/>
                  <a:gd name="connsiteY1" fmla="*/ 118038 h 261163"/>
                  <a:gd name="connsiteX2" fmla="*/ 151400 w 494912"/>
                  <a:gd name="connsiteY2" fmla="*/ 352 h 261163"/>
                  <a:gd name="connsiteX3" fmla="*/ 216141 w 494912"/>
                  <a:gd name="connsiteY3" fmla="*/ 82683 h 261163"/>
                  <a:gd name="connsiteX4" fmla="*/ 270062 w 494912"/>
                  <a:gd name="connsiteY4" fmla="*/ 112035 h 261163"/>
                  <a:gd name="connsiteX5" fmla="*/ 346844 w 494912"/>
                  <a:gd name="connsiteY5" fmla="*/ 49213 h 261163"/>
                  <a:gd name="connsiteX6" fmla="*/ 418565 w 494912"/>
                  <a:gd name="connsiteY6" fmla="*/ 172937 h 261163"/>
                  <a:gd name="connsiteX7" fmla="*/ 476081 w 494912"/>
                  <a:gd name="connsiteY7" fmla="*/ 253802 h 261163"/>
                  <a:gd name="connsiteX8" fmla="*/ 67638 w 494912"/>
                  <a:gd name="connsiteY8" fmla="*/ 258618 h 261163"/>
                  <a:gd name="connsiteX9" fmla="*/ 0 w 494912"/>
                  <a:gd name="connsiteY9" fmla="*/ 251603 h 261163"/>
                  <a:gd name="connsiteX0" fmla="*/ 0 w 465884"/>
                  <a:gd name="connsiteY0" fmla="*/ 219672 h 261163"/>
                  <a:gd name="connsiteX1" fmla="*/ 47265 w 465884"/>
                  <a:gd name="connsiteY1" fmla="*/ 118038 h 261163"/>
                  <a:gd name="connsiteX2" fmla="*/ 122372 w 465884"/>
                  <a:gd name="connsiteY2" fmla="*/ 352 h 261163"/>
                  <a:gd name="connsiteX3" fmla="*/ 187113 w 465884"/>
                  <a:gd name="connsiteY3" fmla="*/ 82683 h 261163"/>
                  <a:gd name="connsiteX4" fmla="*/ 241034 w 465884"/>
                  <a:gd name="connsiteY4" fmla="*/ 112035 h 261163"/>
                  <a:gd name="connsiteX5" fmla="*/ 317816 w 465884"/>
                  <a:gd name="connsiteY5" fmla="*/ 49213 h 261163"/>
                  <a:gd name="connsiteX6" fmla="*/ 389537 w 465884"/>
                  <a:gd name="connsiteY6" fmla="*/ 172937 h 261163"/>
                  <a:gd name="connsiteX7" fmla="*/ 447053 w 465884"/>
                  <a:gd name="connsiteY7" fmla="*/ 253802 h 261163"/>
                  <a:gd name="connsiteX8" fmla="*/ 38610 w 465884"/>
                  <a:gd name="connsiteY8" fmla="*/ 258618 h 261163"/>
                  <a:gd name="connsiteX9" fmla="*/ 0 w 465884"/>
                  <a:gd name="connsiteY9" fmla="*/ 219672 h 261163"/>
                  <a:gd name="connsiteX0" fmla="*/ 70 w 465954"/>
                  <a:gd name="connsiteY0" fmla="*/ 219672 h 261163"/>
                  <a:gd name="connsiteX1" fmla="*/ 47335 w 465954"/>
                  <a:gd name="connsiteY1" fmla="*/ 118038 h 261163"/>
                  <a:gd name="connsiteX2" fmla="*/ 122442 w 465954"/>
                  <a:gd name="connsiteY2" fmla="*/ 352 h 261163"/>
                  <a:gd name="connsiteX3" fmla="*/ 187183 w 465954"/>
                  <a:gd name="connsiteY3" fmla="*/ 82683 h 261163"/>
                  <a:gd name="connsiteX4" fmla="*/ 241104 w 465954"/>
                  <a:gd name="connsiteY4" fmla="*/ 112035 h 261163"/>
                  <a:gd name="connsiteX5" fmla="*/ 317886 w 465954"/>
                  <a:gd name="connsiteY5" fmla="*/ 49213 h 261163"/>
                  <a:gd name="connsiteX6" fmla="*/ 389607 w 465954"/>
                  <a:gd name="connsiteY6" fmla="*/ 172937 h 261163"/>
                  <a:gd name="connsiteX7" fmla="*/ 447123 w 465954"/>
                  <a:gd name="connsiteY7" fmla="*/ 253802 h 261163"/>
                  <a:gd name="connsiteX8" fmla="*/ 38680 w 465954"/>
                  <a:gd name="connsiteY8" fmla="*/ 258618 h 261163"/>
                  <a:gd name="connsiteX9" fmla="*/ 70 w 465954"/>
                  <a:gd name="connsiteY9" fmla="*/ 219672 h 261163"/>
                  <a:gd name="connsiteX0" fmla="*/ 171 w 466055"/>
                  <a:gd name="connsiteY0" fmla="*/ 219672 h 261163"/>
                  <a:gd name="connsiteX1" fmla="*/ 47436 w 466055"/>
                  <a:gd name="connsiteY1" fmla="*/ 118038 h 261163"/>
                  <a:gd name="connsiteX2" fmla="*/ 122543 w 466055"/>
                  <a:gd name="connsiteY2" fmla="*/ 352 h 261163"/>
                  <a:gd name="connsiteX3" fmla="*/ 187284 w 466055"/>
                  <a:gd name="connsiteY3" fmla="*/ 82683 h 261163"/>
                  <a:gd name="connsiteX4" fmla="*/ 241205 w 466055"/>
                  <a:gd name="connsiteY4" fmla="*/ 112035 h 261163"/>
                  <a:gd name="connsiteX5" fmla="*/ 317987 w 466055"/>
                  <a:gd name="connsiteY5" fmla="*/ 49213 h 261163"/>
                  <a:gd name="connsiteX6" fmla="*/ 389708 w 466055"/>
                  <a:gd name="connsiteY6" fmla="*/ 172937 h 261163"/>
                  <a:gd name="connsiteX7" fmla="*/ 447224 w 466055"/>
                  <a:gd name="connsiteY7" fmla="*/ 253802 h 261163"/>
                  <a:gd name="connsiteX8" fmla="*/ 38781 w 466055"/>
                  <a:gd name="connsiteY8" fmla="*/ 258618 h 261163"/>
                  <a:gd name="connsiteX9" fmla="*/ 171 w 466055"/>
                  <a:gd name="connsiteY9" fmla="*/ 219672 h 261163"/>
                  <a:gd name="connsiteX0" fmla="*/ 171 w 422501"/>
                  <a:gd name="connsiteY0" fmla="*/ 219672 h 267698"/>
                  <a:gd name="connsiteX1" fmla="*/ 47436 w 422501"/>
                  <a:gd name="connsiteY1" fmla="*/ 118038 h 267698"/>
                  <a:gd name="connsiteX2" fmla="*/ 122543 w 422501"/>
                  <a:gd name="connsiteY2" fmla="*/ 352 h 267698"/>
                  <a:gd name="connsiteX3" fmla="*/ 187284 w 422501"/>
                  <a:gd name="connsiteY3" fmla="*/ 82683 h 267698"/>
                  <a:gd name="connsiteX4" fmla="*/ 241205 w 422501"/>
                  <a:gd name="connsiteY4" fmla="*/ 112035 h 267698"/>
                  <a:gd name="connsiteX5" fmla="*/ 317987 w 422501"/>
                  <a:gd name="connsiteY5" fmla="*/ 49213 h 267698"/>
                  <a:gd name="connsiteX6" fmla="*/ 389708 w 422501"/>
                  <a:gd name="connsiteY6" fmla="*/ 172937 h 267698"/>
                  <a:gd name="connsiteX7" fmla="*/ 394973 w 422501"/>
                  <a:gd name="connsiteY7" fmla="*/ 262511 h 267698"/>
                  <a:gd name="connsiteX8" fmla="*/ 38781 w 422501"/>
                  <a:gd name="connsiteY8" fmla="*/ 258618 h 267698"/>
                  <a:gd name="connsiteX9" fmla="*/ 171 w 422501"/>
                  <a:gd name="connsiteY9" fmla="*/ 219672 h 267698"/>
                  <a:gd name="connsiteX0" fmla="*/ 171 w 422501"/>
                  <a:gd name="connsiteY0" fmla="*/ 219672 h 283434"/>
                  <a:gd name="connsiteX1" fmla="*/ 47436 w 422501"/>
                  <a:gd name="connsiteY1" fmla="*/ 118038 h 283434"/>
                  <a:gd name="connsiteX2" fmla="*/ 122543 w 422501"/>
                  <a:gd name="connsiteY2" fmla="*/ 352 h 283434"/>
                  <a:gd name="connsiteX3" fmla="*/ 187284 w 422501"/>
                  <a:gd name="connsiteY3" fmla="*/ 82683 h 283434"/>
                  <a:gd name="connsiteX4" fmla="*/ 241205 w 422501"/>
                  <a:gd name="connsiteY4" fmla="*/ 112035 h 283434"/>
                  <a:gd name="connsiteX5" fmla="*/ 317987 w 422501"/>
                  <a:gd name="connsiteY5" fmla="*/ 49213 h 283434"/>
                  <a:gd name="connsiteX6" fmla="*/ 389708 w 422501"/>
                  <a:gd name="connsiteY6" fmla="*/ 172937 h 283434"/>
                  <a:gd name="connsiteX7" fmla="*/ 394973 w 422501"/>
                  <a:gd name="connsiteY7" fmla="*/ 262511 h 283434"/>
                  <a:gd name="connsiteX8" fmla="*/ 38781 w 422501"/>
                  <a:gd name="connsiteY8" fmla="*/ 258618 h 283434"/>
                  <a:gd name="connsiteX9" fmla="*/ 171 w 422501"/>
                  <a:gd name="connsiteY9" fmla="*/ 219672 h 283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501" h="283434">
                    <a:moveTo>
                      <a:pt x="171" y="219672"/>
                    </a:moveTo>
                    <a:cubicBezTo>
                      <a:pt x="11223" y="201640"/>
                      <a:pt x="27041" y="154591"/>
                      <a:pt x="47436" y="118038"/>
                    </a:cubicBezTo>
                    <a:cubicBezTo>
                      <a:pt x="67831" y="81485"/>
                      <a:pt x="99235" y="6244"/>
                      <a:pt x="122543" y="352"/>
                    </a:cubicBezTo>
                    <a:cubicBezTo>
                      <a:pt x="145851" y="-5540"/>
                      <a:pt x="167507" y="64069"/>
                      <a:pt x="187284" y="82683"/>
                    </a:cubicBezTo>
                    <a:cubicBezTo>
                      <a:pt x="207061" y="101297"/>
                      <a:pt x="219421" y="117613"/>
                      <a:pt x="241205" y="112035"/>
                    </a:cubicBezTo>
                    <a:cubicBezTo>
                      <a:pt x="262989" y="106457"/>
                      <a:pt x="293237" y="39063"/>
                      <a:pt x="317987" y="49213"/>
                    </a:cubicBezTo>
                    <a:cubicBezTo>
                      <a:pt x="342737" y="59363"/>
                      <a:pt x="376877" y="137387"/>
                      <a:pt x="389708" y="172937"/>
                    </a:cubicBezTo>
                    <a:cubicBezTo>
                      <a:pt x="402539" y="208487"/>
                      <a:pt x="453461" y="248231"/>
                      <a:pt x="394973" y="262511"/>
                    </a:cubicBezTo>
                    <a:cubicBezTo>
                      <a:pt x="336485" y="276791"/>
                      <a:pt x="203362" y="303319"/>
                      <a:pt x="38781" y="258618"/>
                    </a:cubicBezTo>
                    <a:cubicBezTo>
                      <a:pt x="8494" y="254345"/>
                      <a:pt x="-1473" y="255877"/>
                      <a:pt x="171" y="219672"/>
                    </a:cubicBezTo>
                    <a:close/>
                  </a:path>
                </a:pathLst>
              </a:custGeom>
              <a:solidFill>
                <a:srgbClr val="88B337">
                  <a:lumMod val="75000"/>
                </a:srgb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D949"/>
      </a:accent1>
      <a:accent2>
        <a:srgbClr val="CE9912"/>
      </a:accent2>
      <a:accent3>
        <a:srgbClr val="88B337"/>
      </a:accent3>
      <a:accent4>
        <a:srgbClr val="8064A2"/>
      </a:accent4>
      <a:accent5>
        <a:srgbClr val="1B343F"/>
      </a:accent5>
      <a:accent6>
        <a:srgbClr val="CECECE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Android Flat">
      <a:dk1>
        <a:sysClr val="windowText" lastClr="000000"/>
      </a:dk1>
      <a:lt1>
        <a:sysClr val="window" lastClr="FFFFFF"/>
      </a:lt1>
      <a:dk2>
        <a:srgbClr val="44546A"/>
      </a:dk2>
      <a:lt2>
        <a:srgbClr val="EFEFEF"/>
      </a:lt2>
      <a:accent1>
        <a:srgbClr val="41A55F"/>
      </a:accent1>
      <a:accent2>
        <a:srgbClr val="00A885"/>
      </a:accent2>
      <a:accent3>
        <a:srgbClr val="2969B0"/>
      </a:accent3>
      <a:accent4>
        <a:srgbClr val="553982"/>
      </a:accent4>
      <a:accent5>
        <a:srgbClr val="FAC51C"/>
      </a:accent5>
      <a:accent6>
        <a:srgbClr val="B8312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5476</TotalTime>
  <Words>190</Words>
  <Application>Microsoft Office PowerPoint</Application>
  <PresentationFormat>Custom</PresentationFormat>
  <Paragraphs>34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Growth Metaphor for PowerPoint</vt:lpstr>
      <vt:lpstr>Growth Metaphor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FTM</cp:lastModifiedBy>
  <cp:revision>110</cp:revision>
  <dcterms:created xsi:type="dcterms:W3CDTF">2013-09-12T13:05:01Z</dcterms:created>
  <dcterms:modified xsi:type="dcterms:W3CDTF">2018-03-30T18:44:39Z</dcterms:modified>
</cp:coreProperties>
</file>