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  <p:sldMasterId id="2147483685" r:id="rId2"/>
  </p:sldMasterIdLst>
  <p:notesMasterIdLst>
    <p:notesMasterId r:id="rId9"/>
  </p:notesMasterIdLst>
  <p:handoutMasterIdLst>
    <p:handoutMasterId r:id="rId10"/>
  </p:handoutMasterIdLst>
  <p:sldIdLst>
    <p:sldId id="330" r:id="rId3"/>
    <p:sldId id="332" r:id="rId4"/>
    <p:sldId id="340" r:id="rId5"/>
    <p:sldId id="341" r:id="rId6"/>
    <p:sldId id="276" r:id="rId7"/>
    <p:sldId id="264" r:id="rId8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CA410"/>
    <a:srgbClr val="00D040"/>
    <a:srgbClr val="A3A3A3"/>
    <a:srgbClr val="FCB040"/>
    <a:srgbClr val="037CCF"/>
    <a:srgbClr val="F5C247"/>
    <a:srgbClr val="B5D301"/>
    <a:srgbClr val="022A40"/>
    <a:srgbClr val="3AB54A"/>
    <a:srgbClr val="C418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6110"/>
    <p:restoredTop sz="94707"/>
  </p:normalViewPr>
  <p:slideViewPr>
    <p:cSldViewPr>
      <p:cViewPr>
        <p:scale>
          <a:sx n="125" d="100"/>
          <a:sy n="125" d="100"/>
        </p:scale>
        <p:origin x="90" y="9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9" d="100"/>
          <a:sy n="69" d="100"/>
        </p:scale>
        <p:origin x="-2838" y="-10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762424-DDEB-4A97-8DF5-6BF96CCB3FB5}" type="datetimeFigureOut">
              <a:rPr lang="en-US" smtClean="0"/>
              <a:pPr/>
              <a:t>9/17/2022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C53C4B-F994-412E-85D8-E2AB9829285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96992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AABD2D-06EE-4924-A970-DA7F071D30DD}" type="datetimeFigureOut">
              <a:rPr lang="en-US" smtClean="0"/>
              <a:pPr/>
              <a:t>9/17/2022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673052-1C4D-4D99-A058-91D57910836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95357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673052-1C4D-4D99-A058-91D579108362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0337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673052-1C4D-4D99-A058-91D579108362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82036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673052-1C4D-4D99-A058-91D579108362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959801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673052-1C4D-4D99-A058-91D579108362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574538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2D21D1-52E2-420B-B491-CFF6D7BB79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721027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2419350"/>
            <a:ext cx="9144000" cy="2724150"/>
          </a:xfrm>
          <a:prstGeom prst="rect">
            <a:avLst/>
          </a:prstGeom>
          <a:gradFill flip="none" rotWithShape="1">
            <a:gsLst>
              <a:gs pos="44000">
                <a:srgbClr val="CBCBCB">
                  <a:alpha val="22000"/>
                </a:srgbClr>
              </a:gs>
              <a:gs pos="100000">
                <a:srgbClr val="5F5F5F">
                  <a:alpha val="19000"/>
                </a:srgbClr>
              </a:gs>
              <a:gs pos="100000">
                <a:srgbClr val="FFFFFF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740992"/>
            <a:ext cx="7772400" cy="458115"/>
          </a:xfrm>
        </p:spPr>
        <p:txBody>
          <a:bodyPr/>
          <a:lstStyle>
            <a:lvl1pPr algn="ctr">
              <a:defRPr lang="en-US" sz="3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132020"/>
            <a:ext cx="6400800" cy="573330"/>
          </a:xfrm>
        </p:spPr>
        <p:txBody>
          <a:bodyPr>
            <a:normAutofit/>
          </a:bodyPr>
          <a:lstStyle>
            <a:lvl1pPr marL="0" indent="0" algn="ctr">
              <a:buNone/>
              <a:defRPr lang="en-US" sz="18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1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6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8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9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1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2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9/17/2022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Only"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9/17/2022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9/17/2022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6971"/>
          </a:xfrm>
        </p:spPr>
        <p:txBody>
          <a:bodyPr>
            <a:normAutofit/>
          </a:bodyPr>
          <a:lstStyle>
            <a:lvl1pPr algn="l">
              <a:defRPr sz="2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742950"/>
            <a:ext cx="8229600" cy="381000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Only"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9/17/2022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6971"/>
          </a:xfrm>
        </p:spPr>
        <p:txBody>
          <a:bodyPr>
            <a:normAutofit/>
          </a:bodyPr>
          <a:lstStyle>
            <a:lvl1pPr algn="l">
              <a:defRPr sz="2800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2_Blank"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9/17/2022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Rectangle 4"/>
          <p:cNvSpPr/>
          <p:nvPr userDrawn="1"/>
        </p:nvSpPr>
        <p:spPr>
          <a:xfrm>
            <a:off x="0" y="3848100"/>
            <a:ext cx="9144000" cy="1295400"/>
          </a:xfrm>
          <a:prstGeom prst="rect">
            <a:avLst/>
          </a:prstGeom>
          <a:solidFill>
            <a:srgbClr val="B5D3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181" indent="0">
              <a:buNone/>
              <a:defRPr sz="1200"/>
            </a:lvl2pPr>
            <a:lvl3pPr marL="914362" indent="0">
              <a:buNone/>
              <a:defRPr sz="1000"/>
            </a:lvl3pPr>
            <a:lvl4pPr marL="1371543" indent="0">
              <a:buNone/>
              <a:defRPr sz="900"/>
            </a:lvl4pPr>
            <a:lvl5pPr marL="1828724" indent="0">
              <a:buNone/>
              <a:defRPr sz="900"/>
            </a:lvl5pPr>
            <a:lvl6pPr marL="2285905" indent="0">
              <a:buNone/>
              <a:defRPr sz="900"/>
            </a:lvl6pPr>
            <a:lvl7pPr marL="2743086" indent="0">
              <a:buNone/>
              <a:defRPr sz="900"/>
            </a:lvl7pPr>
            <a:lvl8pPr marL="3200266" indent="0">
              <a:buNone/>
              <a:defRPr sz="900"/>
            </a:lvl8pPr>
            <a:lvl9pPr marL="3657448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9/17/2022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181" indent="0">
              <a:buNone/>
              <a:defRPr sz="2800"/>
            </a:lvl2pPr>
            <a:lvl3pPr marL="914362" indent="0">
              <a:buNone/>
              <a:defRPr sz="2400"/>
            </a:lvl3pPr>
            <a:lvl4pPr marL="1371543" indent="0">
              <a:buNone/>
              <a:defRPr sz="2000"/>
            </a:lvl4pPr>
            <a:lvl5pPr marL="1828724" indent="0">
              <a:buNone/>
              <a:defRPr sz="2000"/>
            </a:lvl5pPr>
            <a:lvl6pPr marL="2285905" indent="0">
              <a:buNone/>
              <a:defRPr sz="2000"/>
            </a:lvl6pPr>
            <a:lvl7pPr marL="2743086" indent="0">
              <a:buNone/>
              <a:defRPr sz="2000"/>
            </a:lvl7pPr>
            <a:lvl8pPr marL="3200266" indent="0">
              <a:buNone/>
              <a:defRPr sz="2000"/>
            </a:lvl8pPr>
            <a:lvl9pPr marL="3657448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181" indent="0">
              <a:buNone/>
              <a:defRPr sz="1200"/>
            </a:lvl2pPr>
            <a:lvl3pPr marL="914362" indent="0">
              <a:buNone/>
              <a:defRPr sz="1000"/>
            </a:lvl3pPr>
            <a:lvl4pPr marL="1371543" indent="0">
              <a:buNone/>
              <a:defRPr sz="900"/>
            </a:lvl4pPr>
            <a:lvl5pPr marL="1828724" indent="0">
              <a:buNone/>
              <a:defRPr sz="900"/>
            </a:lvl5pPr>
            <a:lvl6pPr marL="2285905" indent="0">
              <a:buNone/>
              <a:defRPr sz="900"/>
            </a:lvl6pPr>
            <a:lvl7pPr marL="2743086" indent="0">
              <a:buNone/>
              <a:defRPr sz="900"/>
            </a:lvl7pPr>
            <a:lvl8pPr marL="3200266" indent="0">
              <a:buNone/>
              <a:defRPr sz="900"/>
            </a:lvl8pPr>
            <a:lvl9pPr marL="3657448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9/17/2022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9/17/2022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9/17/2022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model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9/17/2022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9/17/2022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9/17/2022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71847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9/17/2022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6971"/>
          </a:xfrm>
        </p:spPr>
        <p:txBody>
          <a:bodyPr>
            <a:normAutofit/>
          </a:bodyPr>
          <a:lstStyle>
            <a:lvl1pPr algn="l"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742950"/>
            <a:ext cx="8229600" cy="381000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9/17/2022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9/17/2022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6971"/>
          </a:xfrm>
        </p:spPr>
        <p:txBody>
          <a:bodyPr>
            <a:normAutofit/>
          </a:bodyPr>
          <a:lstStyle>
            <a:lvl1pPr algn="l">
              <a:defRPr sz="2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742950"/>
            <a:ext cx="8229600" cy="381000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25426363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2914650"/>
            <a:ext cx="9144000" cy="222885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7" tIns="34289" rIns="68577" bIns="34289"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1" y="2915338"/>
            <a:ext cx="7772400" cy="458115"/>
          </a:xfrm>
        </p:spPr>
        <p:txBody>
          <a:bodyPr/>
          <a:lstStyle>
            <a:lvl1pPr algn="ctr">
              <a:defRPr lang="en-US" sz="3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299265"/>
            <a:ext cx="6400801" cy="573330"/>
          </a:xfrm>
        </p:spPr>
        <p:txBody>
          <a:bodyPr>
            <a:normAutofit/>
          </a:bodyPr>
          <a:lstStyle>
            <a:lvl1pPr marL="0" indent="0" algn="ctr">
              <a:buNone/>
              <a:defRPr lang="en-US" sz="18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1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2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3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5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6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7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9/17/2022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810644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1" y="1597821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1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2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7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8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9/17/2022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173503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9/17/2022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381169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7"/>
            <a:ext cx="7772400" cy="1021556"/>
          </a:xfrm>
        </p:spPr>
        <p:txBody>
          <a:bodyPr anchor="t"/>
          <a:lstStyle>
            <a:lvl1pPr algn="l">
              <a:defRPr sz="3975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25">
                <a:solidFill>
                  <a:schemeClr val="tx1">
                    <a:tint val="75000"/>
                  </a:schemeClr>
                </a:solidFill>
              </a:defRPr>
            </a:lvl1pPr>
            <a:lvl2pPr marL="45712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240" indent="0">
              <a:buNone/>
              <a:defRPr sz="1575">
                <a:solidFill>
                  <a:schemeClr val="tx1">
                    <a:tint val="75000"/>
                  </a:schemeClr>
                </a:solidFill>
              </a:defRPr>
            </a:lvl3pPr>
            <a:lvl4pPr marL="1371360" indent="0">
              <a:buNone/>
              <a:defRPr sz="1425">
                <a:solidFill>
                  <a:schemeClr val="tx1">
                    <a:tint val="75000"/>
                  </a:schemeClr>
                </a:solidFill>
              </a:defRPr>
            </a:lvl4pPr>
            <a:lvl5pPr marL="1828480" indent="0">
              <a:buNone/>
              <a:defRPr sz="1425">
                <a:solidFill>
                  <a:schemeClr val="tx1">
                    <a:tint val="75000"/>
                  </a:schemeClr>
                </a:solidFill>
              </a:defRPr>
            </a:lvl5pPr>
            <a:lvl6pPr marL="2285600" indent="0">
              <a:buNone/>
              <a:defRPr sz="1425">
                <a:solidFill>
                  <a:schemeClr val="tx1">
                    <a:tint val="75000"/>
                  </a:schemeClr>
                </a:solidFill>
              </a:defRPr>
            </a:lvl6pPr>
            <a:lvl7pPr marL="2742720" indent="0">
              <a:buNone/>
              <a:defRPr sz="1425">
                <a:solidFill>
                  <a:schemeClr val="tx1">
                    <a:tint val="75000"/>
                  </a:schemeClr>
                </a:solidFill>
              </a:defRPr>
            </a:lvl7pPr>
            <a:lvl8pPr marL="3199840" indent="0">
              <a:buNone/>
              <a:defRPr sz="1425">
                <a:solidFill>
                  <a:schemeClr val="tx1">
                    <a:tint val="75000"/>
                  </a:schemeClr>
                </a:solidFill>
              </a:defRPr>
            </a:lvl8pPr>
            <a:lvl9pPr marL="3656960" indent="0">
              <a:buNone/>
              <a:defRPr sz="142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9/17/2022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514210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2"/>
            <a:ext cx="4038600" cy="3394472"/>
          </a:xfrm>
        </p:spPr>
        <p:txBody>
          <a:bodyPr/>
          <a:lstStyle>
            <a:lvl1pPr>
              <a:defRPr sz="2775"/>
            </a:lvl1pPr>
            <a:lvl2pPr>
              <a:defRPr sz="2400"/>
            </a:lvl2pPr>
            <a:lvl3pPr>
              <a:defRPr sz="2025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2"/>
            <a:ext cx="4038600" cy="3394472"/>
          </a:xfrm>
        </p:spPr>
        <p:txBody>
          <a:bodyPr/>
          <a:lstStyle>
            <a:lvl1pPr>
              <a:defRPr sz="2775"/>
            </a:lvl1pPr>
            <a:lvl2pPr>
              <a:defRPr sz="2400"/>
            </a:lvl2pPr>
            <a:lvl3pPr>
              <a:defRPr sz="2025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9/17/2022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409310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6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20" indent="0">
              <a:buNone/>
              <a:defRPr sz="2025" b="1"/>
            </a:lvl2pPr>
            <a:lvl3pPr marL="914240" indent="0">
              <a:buNone/>
              <a:defRPr sz="1800" b="1"/>
            </a:lvl3pPr>
            <a:lvl4pPr marL="1371360" indent="0">
              <a:buNone/>
              <a:defRPr sz="1575" b="1"/>
            </a:lvl4pPr>
            <a:lvl5pPr marL="1828480" indent="0">
              <a:buNone/>
              <a:defRPr sz="1575" b="1"/>
            </a:lvl5pPr>
            <a:lvl6pPr marL="2285600" indent="0">
              <a:buNone/>
              <a:defRPr sz="1575" b="1"/>
            </a:lvl6pPr>
            <a:lvl7pPr marL="2742720" indent="0">
              <a:buNone/>
              <a:defRPr sz="1575" b="1"/>
            </a:lvl7pPr>
            <a:lvl8pPr marL="3199840" indent="0">
              <a:buNone/>
              <a:defRPr sz="1575" b="1"/>
            </a:lvl8pPr>
            <a:lvl9pPr marL="3656960" indent="0">
              <a:buNone/>
              <a:defRPr sz="1575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25"/>
            </a:lvl2pPr>
            <a:lvl3pPr>
              <a:defRPr sz="1800"/>
            </a:lvl3pPr>
            <a:lvl4pPr>
              <a:defRPr sz="1575"/>
            </a:lvl4pPr>
            <a:lvl5pPr>
              <a:defRPr sz="1575"/>
            </a:lvl5pPr>
            <a:lvl6pPr>
              <a:defRPr sz="1575"/>
            </a:lvl6pPr>
            <a:lvl7pPr>
              <a:defRPr sz="1575"/>
            </a:lvl7pPr>
            <a:lvl8pPr>
              <a:defRPr sz="1575"/>
            </a:lvl8pPr>
            <a:lvl9pPr>
              <a:defRPr sz="157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151336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20" indent="0">
              <a:buNone/>
              <a:defRPr sz="2025" b="1"/>
            </a:lvl2pPr>
            <a:lvl3pPr marL="914240" indent="0">
              <a:buNone/>
              <a:defRPr sz="1800" b="1"/>
            </a:lvl3pPr>
            <a:lvl4pPr marL="1371360" indent="0">
              <a:buNone/>
              <a:defRPr sz="1575" b="1"/>
            </a:lvl4pPr>
            <a:lvl5pPr marL="1828480" indent="0">
              <a:buNone/>
              <a:defRPr sz="1575" b="1"/>
            </a:lvl5pPr>
            <a:lvl6pPr marL="2285600" indent="0">
              <a:buNone/>
              <a:defRPr sz="1575" b="1"/>
            </a:lvl6pPr>
            <a:lvl7pPr marL="2742720" indent="0">
              <a:buNone/>
              <a:defRPr sz="1575" b="1"/>
            </a:lvl7pPr>
            <a:lvl8pPr marL="3199840" indent="0">
              <a:buNone/>
              <a:defRPr sz="1575" b="1"/>
            </a:lvl8pPr>
            <a:lvl9pPr marL="3656960" indent="0">
              <a:buNone/>
              <a:defRPr sz="1575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25"/>
            </a:lvl2pPr>
            <a:lvl3pPr>
              <a:defRPr sz="1800"/>
            </a:lvl3pPr>
            <a:lvl4pPr>
              <a:defRPr sz="1575"/>
            </a:lvl4pPr>
            <a:lvl5pPr>
              <a:defRPr sz="1575"/>
            </a:lvl5pPr>
            <a:lvl6pPr>
              <a:defRPr sz="1575"/>
            </a:lvl6pPr>
            <a:lvl7pPr>
              <a:defRPr sz="1575"/>
            </a:lvl7pPr>
            <a:lvl8pPr>
              <a:defRPr sz="1575"/>
            </a:lvl8pPr>
            <a:lvl9pPr>
              <a:defRPr sz="157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9/17/2022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105510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27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9/17/2022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080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9/17/2022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9/17/2022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141181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4788"/>
            <a:ext cx="3008313" cy="871538"/>
          </a:xfrm>
        </p:spPr>
        <p:txBody>
          <a:bodyPr anchor="b"/>
          <a:lstStyle>
            <a:lvl1pPr algn="l">
              <a:defRPr sz="2025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90"/>
            <a:ext cx="5111750" cy="4389835"/>
          </a:xfrm>
        </p:spPr>
        <p:txBody>
          <a:bodyPr/>
          <a:lstStyle>
            <a:lvl1pPr>
              <a:defRPr sz="3225"/>
            </a:lvl1pPr>
            <a:lvl2pPr>
              <a:defRPr sz="2775"/>
            </a:lvl2pPr>
            <a:lvl3pPr>
              <a:defRPr sz="2400"/>
            </a:lvl3pPr>
            <a:lvl4pPr>
              <a:defRPr sz="2025"/>
            </a:lvl4pPr>
            <a:lvl5pPr>
              <a:defRPr sz="2025"/>
            </a:lvl5pPr>
            <a:lvl6pPr>
              <a:defRPr sz="2025"/>
            </a:lvl6pPr>
            <a:lvl7pPr>
              <a:defRPr sz="2025"/>
            </a:lvl7pPr>
            <a:lvl8pPr>
              <a:defRPr sz="2025"/>
            </a:lvl8pPr>
            <a:lvl9pPr>
              <a:defRPr sz="202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6328"/>
            <a:ext cx="3008313" cy="3518297"/>
          </a:xfrm>
        </p:spPr>
        <p:txBody>
          <a:bodyPr/>
          <a:lstStyle>
            <a:lvl1pPr marL="0" indent="0">
              <a:buNone/>
              <a:defRPr sz="1425"/>
            </a:lvl1pPr>
            <a:lvl2pPr marL="457120" indent="0">
              <a:buNone/>
              <a:defRPr sz="1200"/>
            </a:lvl2pPr>
            <a:lvl3pPr marL="914240" indent="0">
              <a:buNone/>
              <a:defRPr sz="975"/>
            </a:lvl3pPr>
            <a:lvl4pPr marL="1371360" indent="0">
              <a:buNone/>
              <a:defRPr sz="900"/>
            </a:lvl4pPr>
            <a:lvl5pPr marL="1828480" indent="0">
              <a:buNone/>
              <a:defRPr sz="900"/>
            </a:lvl5pPr>
            <a:lvl6pPr marL="2285600" indent="0">
              <a:buNone/>
              <a:defRPr sz="900"/>
            </a:lvl6pPr>
            <a:lvl7pPr marL="2742720" indent="0">
              <a:buNone/>
              <a:defRPr sz="900"/>
            </a:lvl7pPr>
            <a:lvl8pPr marL="3199840" indent="0">
              <a:buNone/>
              <a:defRPr sz="900"/>
            </a:lvl8pPr>
            <a:lvl9pPr marL="365696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9/17/2022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309722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9" y="3600451"/>
            <a:ext cx="5486400" cy="425054"/>
          </a:xfrm>
        </p:spPr>
        <p:txBody>
          <a:bodyPr anchor="b"/>
          <a:lstStyle>
            <a:lvl1pPr algn="l">
              <a:defRPr sz="2025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9" y="459581"/>
            <a:ext cx="5486400" cy="3086100"/>
          </a:xfrm>
        </p:spPr>
        <p:txBody>
          <a:bodyPr/>
          <a:lstStyle>
            <a:lvl1pPr marL="0" indent="0">
              <a:buNone/>
              <a:defRPr sz="3225"/>
            </a:lvl1pPr>
            <a:lvl2pPr marL="457120" indent="0">
              <a:buNone/>
              <a:defRPr sz="2775"/>
            </a:lvl2pPr>
            <a:lvl3pPr marL="914240" indent="0">
              <a:buNone/>
              <a:defRPr sz="2400"/>
            </a:lvl3pPr>
            <a:lvl4pPr marL="1371360" indent="0">
              <a:buNone/>
              <a:defRPr sz="2025"/>
            </a:lvl4pPr>
            <a:lvl5pPr marL="1828480" indent="0">
              <a:buNone/>
              <a:defRPr sz="2025"/>
            </a:lvl5pPr>
            <a:lvl6pPr marL="2285600" indent="0">
              <a:buNone/>
              <a:defRPr sz="2025"/>
            </a:lvl6pPr>
            <a:lvl7pPr marL="2742720" indent="0">
              <a:buNone/>
              <a:defRPr sz="2025"/>
            </a:lvl7pPr>
            <a:lvl8pPr marL="3199840" indent="0">
              <a:buNone/>
              <a:defRPr sz="2025"/>
            </a:lvl8pPr>
            <a:lvl9pPr marL="3656960" indent="0">
              <a:buNone/>
              <a:defRPr sz="2025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9" y="4025505"/>
            <a:ext cx="5486400" cy="603647"/>
          </a:xfrm>
        </p:spPr>
        <p:txBody>
          <a:bodyPr/>
          <a:lstStyle>
            <a:lvl1pPr marL="0" indent="0">
              <a:buNone/>
              <a:defRPr sz="1425"/>
            </a:lvl1pPr>
            <a:lvl2pPr marL="457120" indent="0">
              <a:buNone/>
              <a:defRPr sz="1200"/>
            </a:lvl2pPr>
            <a:lvl3pPr marL="914240" indent="0">
              <a:buNone/>
              <a:defRPr sz="975"/>
            </a:lvl3pPr>
            <a:lvl4pPr marL="1371360" indent="0">
              <a:buNone/>
              <a:defRPr sz="900"/>
            </a:lvl4pPr>
            <a:lvl5pPr marL="1828480" indent="0">
              <a:buNone/>
              <a:defRPr sz="900"/>
            </a:lvl5pPr>
            <a:lvl6pPr marL="2285600" indent="0">
              <a:buNone/>
              <a:defRPr sz="900"/>
            </a:lvl6pPr>
            <a:lvl7pPr marL="2742720" indent="0">
              <a:buNone/>
              <a:defRPr sz="900"/>
            </a:lvl7pPr>
            <a:lvl8pPr marL="3199840" indent="0">
              <a:buNone/>
              <a:defRPr sz="900"/>
            </a:lvl8pPr>
            <a:lvl9pPr marL="365696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9/17/2022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739387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9/17/2022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13549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9/17/2022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884678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414005" y="2152976"/>
            <a:ext cx="4449167" cy="533311"/>
          </a:xfrm>
        </p:spPr>
        <p:txBody>
          <a:bodyPr>
            <a:normAutofit/>
          </a:bodyPr>
          <a:lstStyle>
            <a:lvl1pPr algn="ctr">
              <a:defRPr sz="27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9/17/2022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05399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81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6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2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0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08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2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44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9/17/2022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9/17/2022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1" indent="0">
              <a:buNone/>
              <a:defRPr sz="2000" b="1"/>
            </a:lvl2pPr>
            <a:lvl3pPr marL="914362" indent="0">
              <a:buNone/>
              <a:defRPr sz="1800" b="1"/>
            </a:lvl3pPr>
            <a:lvl4pPr marL="1371543" indent="0">
              <a:buNone/>
              <a:defRPr sz="1600" b="1"/>
            </a:lvl4pPr>
            <a:lvl5pPr marL="1828724" indent="0">
              <a:buNone/>
              <a:defRPr sz="1600" b="1"/>
            </a:lvl5pPr>
            <a:lvl6pPr marL="2285905" indent="0">
              <a:buNone/>
              <a:defRPr sz="1600" b="1"/>
            </a:lvl6pPr>
            <a:lvl7pPr marL="2743086" indent="0">
              <a:buNone/>
              <a:defRPr sz="1600" b="1"/>
            </a:lvl7pPr>
            <a:lvl8pPr marL="3200266" indent="0">
              <a:buNone/>
              <a:defRPr sz="1600" b="1"/>
            </a:lvl8pPr>
            <a:lvl9pPr marL="3657448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1" indent="0">
              <a:buNone/>
              <a:defRPr sz="2000" b="1"/>
            </a:lvl2pPr>
            <a:lvl3pPr marL="914362" indent="0">
              <a:buNone/>
              <a:defRPr sz="1800" b="1"/>
            </a:lvl3pPr>
            <a:lvl4pPr marL="1371543" indent="0">
              <a:buNone/>
              <a:defRPr sz="1600" b="1"/>
            </a:lvl4pPr>
            <a:lvl5pPr marL="1828724" indent="0">
              <a:buNone/>
              <a:defRPr sz="1600" b="1"/>
            </a:lvl5pPr>
            <a:lvl6pPr marL="2285905" indent="0">
              <a:buNone/>
              <a:defRPr sz="1600" b="1"/>
            </a:lvl6pPr>
            <a:lvl7pPr marL="2743086" indent="0">
              <a:buNone/>
              <a:defRPr sz="1600" b="1"/>
            </a:lvl7pPr>
            <a:lvl8pPr marL="3200266" indent="0">
              <a:buNone/>
              <a:defRPr sz="1600" b="1"/>
            </a:lvl8pPr>
            <a:lvl9pPr marL="3657448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9/17/2022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9/17/2022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6971"/>
          </a:xfrm>
        </p:spPr>
        <p:txBody>
          <a:bodyPr>
            <a:normAutofit/>
          </a:bodyPr>
          <a:lstStyle>
            <a:lvl1pPr algn="l"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9/17/2022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6971"/>
          </a:xfrm>
        </p:spPr>
        <p:txBody>
          <a:bodyPr>
            <a:normAutofit/>
          </a:bodyPr>
          <a:lstStyle>
            <a:lvl1pPr algn="l">
              <a:defRPr sz="2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742950"/>
            <a:ext cx="8229600" cy="381000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2542636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9/17/2022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slideLayout" Target="../slideLayouts/slideLayout35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100000">
              <a:srgbClr val="EEEEEE"/>
            </a:gs>
            <a:gs pos="67000">
              <a:schemeClr val="bg1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3311"/>
          </a:xfrm>
          <a:prstGeom prst="rect">
            <a:avLst/>
          </a:prstGeom>
        </p:spPr>
        <p:txBody>
          <a:bodyPr vert="horz" lIns="91436" tIns="45718" rIns="91436" bIns="45718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853819"/>
            <a:ext cx="8229600" cy="3740804"/>
          </a:xfrm>
          <a:prstGeom prst="rect">
            <a:avLst/>
          </a:prstGeom>
        </p:spPr>
        <p:txBody>
          <a:bodyPr vert="horz" lIns="91436" tIns="45718" rIns="91436" bIns="45718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1176A7-B091-469C-82C8-89C693043C40}" type="datetimeFigureOut">
              <a:rPr lang="en-US" smtClean="0"/>
              <a:pPr/>
              <a:t>9/17/2022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1" y="4767264"/>
            <a:ext cx="2133600" cy="273844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82" r:id="rId10"/>
    <p:sldLayoutId id="2147483681" r:id="rId11"/>
    <p:sldLayoutId id="2147483683" r:id="rId12"/>
    <p:sldLayoutId id="2147483684" r:id="rId13"/>
    <p:sldLayoutId id="2147483673" r:id="rId14"/>
    <p:sldLayoutId id="2147483674" r:id="rId15"/>
    <p:sldLayoutId id="2147483675" r:id="rId16"/>
    <p:sldLayoutId id="2147483676" r:id="rId17"/>
    <p:sldLayoutId id="2147483677" r:id="rId18"/>
    <p:sldLayoutId id="2147483678" r:id="rId19"/>
    <p:sldLayoutId id="2147483679" r:id="rId20"/>
    <p:sldLayoutId id="2147483680" r:id="rId21"/>
    <p:sldLayoutId id="2147483662" r:id="rId22"/>
  </p:sldLayoutIdLst>
  <p:txStyles>
    <p:titleStyle>
      <a:lvl1pPr algn="l" defTabSz="914362" rtl="0" eaLnBrk="1" latinLnBrk="0" hangingPunct="1">
        <a:spcBef>
          <a:spcPct val="0"/>
        </a:spcBef>
        <a:buNone/>
        <a:defRPr sz="2400" kern="1200">
          <a:solidFill>
            <a:schemeClr val="tx1">
              <a:lumMod val="65000"/>
              <a:lumOff val="35000"/>
            </a:schemeClr>
          </a:solidFill>
          <a:latin typeface="+mj-lt"/>
          <a:ea typeface="+mj-ea"/>
          <a:cs typeface="+mj-cs"/>
        </a:defRPr>
      </a:lvl1pPr>
    </p:titleStyle>
    <p:bodyStyle>
      <a:lvl1pPr marL="342886" indent="-342886" algn="l" defTabSz="914362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j-lt"/>
          <a:ea typeface="+mn-ea"/>
          <a:cs typeface="+mn-cs"/>
        </a:defRPr>
      </a:lvl1pPr>
      <a:lvl2pPr marL="742919" indent="-285738" algn="l" defTabSz="914362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tx1"/>
          </a:solidFill>
          <a:latin typeface="+mj-lt"/>
          <a:ea typeface="+mn-ea"/>
          <a:cs typeface="+mn-cs"/>
        </a:defRPr>
      </a:lvl2pPr>
      <a:lvl3pPr marL="1142952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j-lt"/>
          <a:ea typeface="+mn-ea"/>
          <a:cs typeface="+mn-cs"/>
        </a:defRPr>
      </a:lvl3pPr>
      <a:lvl4pPr marL="1600134" indent="-228591" algn="l" defTabSz="914362" rtl="0" eaLnBrk="1" latinLnBrk="0" hangingPunct="1">
        <a:spcBef>
          <a:spcPct val="20000"/>
        </a:spcBef>
        <a:buFont typeface="Arial" pitchFamily="34" charset="0"/>
        <a:buChar char="–"/>
        <a:defRPr sz="1500" kern="1200">
          <a:solidFill>
            <a:schemeClr val="tx1"/>
          </a:solidFill>
          <a:latin typeface="+mj-lt"/>
          <a:ea typeface="+mn-ea"/>
          <a:cs typeface="+mn-cs"/>
        </a:defRPr>
      </a:lvl4pPr>
      <a:lvl5pPr marL="2057314" indent="-228591" algn="l" defTabSz="914362" rtl="0" eaLnBrk="1" latinLnBrk="0" hangingPunct="1">
        <a:spcBef>
          <a:spcPct val="20000"/>
        </a:spcBef>
        <a:buFont typeface="Arial" pitchFamily="34" charset="0"/>
        <a:buChar char="»"/>
        <a:defRPr sz="1500" kern="1200">
          <a:solidFill>
            <a:schemeClr val="tx1"/>
          </a:solidFill>
          <a:latin typeface="+mj-lt"/>
          <a:ea typeface="+mn-ea"/>
          <a:cs typeface="+mn-cs"/>
        </a:defRPr>
      </a:lvl5pPr>
      <a:lvl6pPr marL="2514495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76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57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38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1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2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3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4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5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86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66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48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80"/>
            <a:ext cx="8229601" cy="53331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853820"/>
            <a:ext cx="8229601" cy="3740804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9/17/2022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1" y="4767264"/>
            <a:ext cx="2895600" cy="273844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1" y="4767264"/>
            <a:ext cx="2133600" cy="273844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8648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7" r:id="rId12"/>
    <p:sldLayoutId id="2147483698" r:id="rId13"/>
  </p:sldLayoutIdLst>
  <p:txStyles>
    <p:titleStyle>
      <a:lvl1pPr algn="l" defTabSz="914240" rtl="0" eaLnBrk="1" latinLnBrk="0" hangingPunct="1">
        <a:spcBef>
          <a:spcPct val="0"/>
        </a:spcBef>
        <a:buNone/>
        <a:defRPr sz="27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40" indent="-342840" algn="l" defTabSz="91424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j-lt"/>
          <a:ea typeface="+mn-ea"/>
          <a:cs typeface="+mn-cs"/>
        </a:defRPr>
      </a:lvl1pPr>
      <a:lvl2pPr marL="742820" indent="-285700" algn="l" defTabSz="914240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tx1"/>
          </a:solidFill>
          <a:latin typeface="+mj-lt"/>
          <a:ea typeface="+mn-ea"/>
          <a:cs typeface="+mn-cs"/>
        </a:defRPr>
      </a:lvl2pPr>
      <a:lvl3pPr marL="1142800" indent="-228560" algn="l" defTabSz="91424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j-lt"/>
          <a:ea typeface="+mn-ea"/>
          <a:cs typeface="+mn-cs"/>
        </a:defRPr>
      </a:lvl3pPr>
      <a:lvl4pPr marL="1599920" indent="-228560" algn="l" defTabSz="914240" rtl="0" eaLnBrk="1" latinLnBrk="0" hangingPunct="1">
        <a:spcBef>
          <a:spcPct val="20000"/>
        </a:spcBef>
        <a:buFont typeface="Arial" pitchFamily="34" charset="0"/>
        <a:buChar char="–"/>
        <a:defRPr sz="1500" kern="1200">
          <a:solidFill>
            <a:schemeClr val="tx1"/>
          </a:solidFill>
          <a:latin typeface="+mj-lt"/>
          <a:ea typeface="+mn-ea"/>
          <a:cs typeface="+mn-cs"/>
        </a:defRPr>
      </a:lvl4pPr>
      <a:lvl5pPr marL="2057040" indent="-228560" algn="l" defTabSz="914240" rtl="0" eaLnBrk="1" latinLnBrk="0" hangingPunct="1">
        <a:spcBef>
          <a:spcPct val="20000"/>
        </a:spcBef>
        <a:buFont typeface="Arial" pitchFamily="34" charset="0"/>
        <a:buChar char="»"/>
        <a:defRPr sz="1500" kern="1200">
          <a:solidFill>
            <a:schemeClr val="tx1"/>
          </a:solidFill>
          <a:latin typeface="+mj-lt"/>
          <a:ea typeface="+mn-ea"/>
          <a:cs typeface="+mn-cs"/>
        </a:defRPr>
      </a:lvl5pPr>
      <a:lvl6pPr marL="2514160" indent="-228560" algn="l" defTabSz="914240" rtl="0" eaLnBrk="1" latinLnBrk="0" hangingPunct="1">
        <a:spcBef>
          <a:spcPct val="20000"/>
        </a:spcBef>
        <a:buFont typeface="Arial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6pPr>
      <a:lvl7pPr marL="2971280" indent="-228560" algn="l" defTabSz="914240" rtl="0" eaLnBrk="1" latinLnBrk="0" hangingPunct="1">
        <a:spcBef>
          <a:spcPct val="20000"/>
        </a:spcBef>
        <a:buFont typeface="Arial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7pPr>
      <a:lvl8pPr marL="3428400" indent="-228560" algn="l" defTabSz="914240" rtl="0" eaLnBrk="1" latinLnBrk="0" hangingPunct="1">
        <a:spcBef>
          <a:spcPct val="20000"/>
        </a:spcBef>
        <a:buFont typeface="Arial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8pPr>
      <a:lvl9pPr marL="3885520" indent="-228560" algn="l" defTabSz="914240" rtl="0" eaLnBrk="1" latinLnBrk="0" hangingPunct="1">
        <a:spcBef>
          <a:spcPct val="20000"/>
        </a:spcBef>
        <a:buFont typeface="Arial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24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0" algn="l" defTabSz="91424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0" algn="l" defTabSz="91424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60" algn="l" defTabSz="91424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80" algn="l" defTabSz="91424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00" algn="l" defTabSz="91424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20" algn="l" defTabSz="91424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40" algn="l" defTabSz="91424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60" algn="l" defTabSz="91424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.sv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8.xml"/><Relationship Id="rId1" Type="http://schemas.openxmlformats.org/officeDocument/2006/relationships/themeOverride" Target="../theme/themeOverrid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.sv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0.xml"/><Relationship Id="rId6" Type="http://schemas.openxmlformats.org/officeDocument/2006/relationships/image" Target="../media/image5.png"/><Relationship Id="rId5" Type="http://schemas.openxmlformats.org/officeDocument/2006/relationships/image" Target="../media/image4.jp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aphic 17">
            <a:extLst>
              <a:ext uri="{FF2B5EF4-FFF2-40B4-BE49-F238E27FC236}">
                <a16:creationId xmlns:a16="http://schemas.microsoft.com/office/drawing/2014/main" id="{626FFADE-A585-460B-1696-3F38EAF3B611}"/>
              </a:ext>
            </a:extLst>
          </p:cNvPr>
          <p:cNvGrpSpPr/>
          <p:nvPr/>
        </p:nvGrpSpPr>
        <p:grpSpPr>
          <a:xfrm>
            <a:off x="1063263" y="1279292"/>
            <a:ext cx="6986136" cy="3340597"/>
            <a:chOff x="1063263" y="1279292"/>
            <a:chExt cx="6986136" cy="3340597"/>
          </a:xfrm>
        </p:grpSpPr>
        <p:sp>
          <p:nvSpPr>
            <p:cNvPr id="3" name="Freeform: Shape 2">
              <a:extLst>
                <a:ext uri="{FF2B5EF4-FFF2-40B4-BE49-F238E27FC236}">
                  <a16:creationId xmlns:a16="http://schemas.microsoft.com/office/drawing/2014/main" id="{4EA7C81A-0722-17C5-CF24-DC1FF9DBCF64}"/>
                </a:ext>
              </a:extLst>
            </p:cNvPr>
            <p:cNvSpPr/>
            <p:nvPr/>
          </p:nvSpPr>
          <p:spPr>
            <a:xfrm>
              <a:off x="1063263" y="1600746"/>
              <a:ext cx="2260593" cy="2697687"/>
            </a:xfrm>
            <a:custGeom>
              <a:avLst/>
              <a:gdLst>
                <a:gd name="connsiteX0" fmla="*/ 2111001 w 2260593"/>
                <a:gd name="connsiteY0" fmla="*/ 2697687 h 2697687"/>
                <a:gd name="connsiteX1" fmla="*/ 74129 w 2260593"/>
                <a:gd name="connsiteY1" fmla="*/ 2697687 h 2697687"/>
                <a:gd name="connsiteX2" fmla="*/ 0 w 2260593"/>
                <a:gd name="connsiteY2" fmla="*/ 2623659 h 2697687"/>
                <a:gd name="connsiteX3" fmla="*/ 0 w 2260593"/>
                <a:gd name="connsiteY3" fmla="*/ 208079 h 2697687"/>
                <a:gd name="connsiteX4" fmla="*/ 208362 w 2260593"/>
                <a:gd name="connsiteY4" fmla="*/ 0 h 2697687"/>
                <a:gd name="connsiteX5" fmla="*/ 2111669 w 2260593"/>
                <a:gd name="connsiteY5" fmla="*/ 0 h 2697687"/>
                <a:gd name="connsiteX6" fmla="*/ 2260594 w 2260593"/>
                <a:gd name="connsiteY6" fmla="*/ 148723 h 2697687"/>
                <a:gd name="connsiteX7" fmla="*/ 2260594 w 2260593"/>
                <a:gd name="connsiteY7" fmla="*/ 2548964 h 2697687"/>
                <a:gd name="connsiteX8" fmla="*/ 2111001 w 2260593"/>
                <a:gd name="connsiteY8" fmla="*/ 2697687 h 2697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60593" h="2697687">
                  <a:moveTo>
                    <a:pt x="2111001" y="2697687"/>
                  </a:moveTo>
                  <a:lnTo>
                    <a:pt x="74129" y="2697687"/>
                  </a:lnTo>
                  <a:cubicBezTo>
                    <a:pt x="32724" y="2697687"/>
                    <a:pt x="0" y="2664341"/>
                    <a:pt x="0" y="2623659"/>
                  </a:cubicBezTo>
                  <a:lnTo>
                    <a:pt x="0" y="208079"/>
                  </a:lnTo>
                  <a:cubicBezTo>
                    <a:pt x="0" y="93369"/>
                    <a:pt x="92828" y="0"/>
                    <a:pt x="208362" y="0"/>
                  </a:cubicBezTo>
                  <a:lnTo>
                    <a:pt x="2111669" y="0"/>
                  </a:lnTo>
                  <a:cubicBezTo>
                    <a:pt x="2193811" y="0"/>
                    <a:pt x="2260594" y="66692"/>
                    <a:pt x="2260594" y="148723"/>
                  </a:cubicBezTo>
                  <a:lnTo>
                    <a:pt x="2260594" y="2548964"/>
                  </a:lnTo>
                  <a:cubicBezTo>
                    <a:pt x="2259926" y="2630996"/>
                    <a:pt x="2193144" y="2697687"/>
                    <a:pt x="2111001" y="2697687"/>
                  </a:cubicBezTo>
                  <a:close/>
                </a:path>
              </a:pathLst>
            </a:custGeom>
            <a:solidFill>
              <a:srgbClr val="FFFFFF"/>
            </a:solidFill>
            <a:ln w="6675" cap="flat">
              <a:noFill/>
              <a:prstDash val="solid"/>
              <a:miter/>
            </a:ln>
            <a:effectLst>
              <a:outerShdw blurRad="25400" dist="12700" dir="5400000" algn="ctr" rotWithShape="0">
                <a:srgbClr val="000000">
                  <a:alpha val="23000"/>
                </a:srgbClr>
              </a:outerShdw>
            </a:effectLst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28683D42-5901-445A-0EAB-55A3EF53B282}"/>
                </a:ext>
              </a:extLst>
            </p:cNvPr>
            <p:cNvSpPr/>
            <p:nvPr/>
          </p:nvSpPr>
          <p:spPr>
            <a:xfrm>
              <a:off x="5800827" y="1601413"/>
              <a:ext cx="2248572" cy="2697020"/>
            </a:xfrm>
            <a:custGeom>
              <a:avLst/>
              <a:gdLst>
                <a:gd name="connsiteX0" fmla="*/ 2174444 w 2248572"/>
                <a:gd name="connsiteY0" fmla="*/ 2697020 h 2697020"/>
                <a:gd name="connsiteX1" fmla="*/ 148258 w 2248572"/>
                <a:gd name="connsiteY1" fmla="*/ 2697020 h 2697020"/>
                <a:gd name="connsiteX2" fmla="*/ 0 w 2248572"/>
                <a:gd name="connsiteY2" fmla="*/ 2548964 h 2697020"/>
                <a:gd name="connsiteX3" fmla="*/ 0 w 2248572"/>
                <a:gd name="connsiteY3" fmla="*/ 148056 h 2697020"/>
                <a:gd name="connsiteX4" fmla="*/ 148258 w 2248572"/>
                <a:gd name="connsiteY4" fmla="*/ 0 h 2697020"/>
                <a:gd name="connsiteX5" fmla="*/ 2040879 w 2248572"/>
                <a:gd name="connsiteY5" fmla="*/ 0 h 2697020"/>
                <a:gd name="connsiteX6" fmla="*/ 2248573 w 2248572"/>
                <a:gd name="connsiteY6" fmla="*/ 207412 h 2697020"/>
                <a:gd name="connsiteX7" fmla="*/ 2248573 w 2248572"/>
                <a:gd name="connsiteY7" fmla="*/ 2623659 h 2697020"/>
                <a:gd name="connsiteX8" fmla="*/ 2174444 w 2248572"/>
                <a:gd name="connsiteY8" fmla="*/ 2697020 h 2697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48572" h="2697020">
                  <a:moveTo>
                    <a:pt x="2174444" y="2697020"/>
                  </a:moveTo>
                  <a:lnTo>
                    <a:pt x="148258" y="2697020"/>
                  </a:lnTo>
                  <a:cubicBezTo>
                    <a:pt x="66115" y="2697020"/>
                    <a:pt x="0" y="2630995"/>
                    <a:pt x="0" y="2548964"/>
                  </a:cubicBezTo>
                  <a:lnTo>
                    <a:pt x="0" y="148056"/>
                  </a:lnTo>
                  <a:cubicBezTo>
                    <a:pt x="0" y="66025"/>
                    <a:pt x="66115" y="0"/>
                    <a:pt x="148258" y="0"/>
                  </a:cubicBezTo>
                  <a:lnTo>
                    <a:pt x="2040879" y="0"/>
                  </a:lnTo>
                  <a:cubicBezTo>
                    <a:pt x="2155746" y="0"/>
                    <a:pt x="2248573" y="92702"/>
                    <a:pt x="2248573" y="207412"/>
                  </a:cubicBezTo>
                  <a:lnTo>
                    <a:pt x="2248573" y="2623659"/>
                  </a:lnTo>
                  <a:cubicBezTo>
                    <a:pt x="2248573" y="2663675"/>
                    <a:pt x="2215850" y="2697020"/>
                    <a:pt x="2174444" y="2697020"/>
                  </a:cubicBezTo>
                  <a:close/>
                </a:path>
              </a:pathLst>
            </a:custGeom>
            <a:solidFill>
              <a:srgbClr val="FFFFFF"/>
            </a:solidFill>
            <a:ln w="6675" cap="flat">
              <a:noFill/>
              <a:prstDash val="solid"/>
              <a:miter/>
            </a:ln>
            <a:effectLst>
              <a:outerShdw blurRad="25400" dist="12700" dir="5400000" algn="ctr" rotWithShape="0">
                <a:srgbClr val="000000">
                  <a:alpha val="23000"/>
                </a:srgbClr>
              </a:outerShdw>
            </a:effectLst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11D645A8-97BA-9BB2-0495-96E9B2E32E59}"/>
                </a:ext>
              </a:extLst>
            </p:cNvPr>
            <p:cNvSpPr/>
            <p:nvPr/>
          </p:nvSpPr>
          <p:spPr>
            <a:xfrm>
              <a:off x="3156233" y="1279292"/>
              <a:ext cx="2799530" cy="3340597"/>
            </a:xfrm>
            <a:custGeom>
              <a:avLst/>
              <a:gdLst>
                <a:gd name="connsiteX0" fmla="*/ 2728741 w 2799530"/>
                <a:gd name="connsiteY0" fmla="*/ 3340597 h 3340597"/>
                <a:gd name="connsiteX1" fmla="*/ 70790 w 2799530"/>
                <a:gd name="connsiteY1" fmla="*/ 3340597 h 3340597"/>
                <a:gd name="connsiteX2" fmla="*/ 0 w 2799530"/>
                <a:gd name="connsiteY2" fmla="*/ 3269904 h 3340597"/>
                <a:gd name="connsiteX3" fmla="*/ 0 w 2799530"/>
                <a:gd name="connsiteY3" fmla="*/ 228086 h 3340597"/>
                <a:gd name="connsiteX4" fmla="*/ 228397 w 2799530"/>
                <a:gd name="connsiteY4" fmla="*/ 0 h 3340597"/>
                <a:gd name="connsiteX5" fmla="*/ 2728741 w 2799530"/>
                <a:gd name="connsiteY5" fmla="*/ 0 h 3340597"/>
                <a:gd name="connsiteX6" fmla="*/ 2799530 w 2799530"/>
                <a:gd name="connsiteY6" fmla="*/ 70693 h 3340597"/>
                <a:gd name="connsiteX7" fmla="*/ 2799530 w 2799530"/>
                <a:gd name="connsiteY7" fmla="*/ 3269904 h 3340597"/>
                <a:gd name="connsiteX8" fmla="*/ 2728741 w 2799530"/>
                <a:gd name="connsiteY8" fmla="*/ 3340597 h 3340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799530" h="3340597">
                  <a:moveTo>
                    <a:pt x="2728741" y="3340597"/>
                  </a:moveTo>
                  <a:lnTo>
                    <a:pt x="70790" y="3340597"/>
                  </a:lnTo>
                  <a:cubicBezTo>
                    <a:pt x="31388" y="3340597"/>
                    <a:pt x="0" y="3309252"/>
                    <a:pt x="0" y="3269904"/>
                  </a:cubicBezTo>
                  <a:lnTo>
                    <a:pt x="0" y="228086"/>
                  </a:lnTo>
                  <a:cubicBezTo>
                    <a:pt x="0" y="102039"/>
                    <a:pt x="102177" y="0"/>
                    <a:pt x="228397" y="0"/>
                  </a:cubicBezTo>
                  <a:lnTo>
                    <a:pt x="2728741" y="0"/>
                  </a:lnTo>
                  <a:cubicBezTo>
                    <a:pt x="2768142" y="0"/>
                    <a:pt x="2799530" y="31345"/>
                    <a:pt x="2799530" y="70693"/>
                  </a:cubicBezTo>
                  <a:lnTo>
                    <a:pt x="2799530" y="3269904"/>
                  </a:lnTo>
                  <a:cubicBezTo>
                    <a:pt x="2799530" y="3309252"/>
                    <a:pt x="2768142" y="3340597"/>
                    <a:pt x="2728741" y="3340597"/>
                  </a:cubicBezTo>
                  <a:close/>
                </a:path>
              </a:pathLst>
            </a:custGeom>
            <a:solidFill>
              <a:srgbClr val="FFFFFF"/>
            </a:solidFill>
            <a:ln w="6675" cap="flat">
              <a:noFill/>
              <a:prstDash val="solid"/>
              <a:miter/>
            </a:ln>
            <a:effectLst>
              <a:outerShdw blurRad="25400" dist="12700" dir="5400000" algn="ctr" rotWithShape="0">
                <a:srgbClr val="000000">
                  <a:alpha val="23000"/>
                </a:srgbClr>
              </a:outerShdw>
            </a:effectLst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22458B29-84FD-2840-30E2-4465C308BF0D}"/>
                </a:ext>
              </a:extLst>
            </p:cNvPr>
            <p:cNvSpPr/>
            <p:nvPr/>
          </p:nvSpPr>
          <p:spPr>
            <a:xfrm>
              <a:off x="3182946" y="1309303"/>
              <a:ext cx="400696" cy="400151"/>
            </a:xfrm>
            <a:custGeom>
              <a:avLst/>
              <a:gdLst>
                <a:gd name="connsiteX0" fmla="*/ 400696 w 400696"/>
                <a:gd name="connsiteY0" fmla="*/ 200076 h 400151"/>
                <a:gd name="connsiteX1" fmla="*/ 200348 w 400696"/>
                <a:gd name="connsiteY1" fmla="*/ 400151 h 400151"/>
                <a:gd name="connsiteX2" fmla="*/ 0 w 400696"/>
                <a:gd name="connsiteY2" fmla="*/ 200076 h 400151"/>
                <a:gd name="connsiteX3" fmla="*/ 200348 w 400696"/>
                <a:gd name="connsiteY3" fmla="*/ 0 h 400151"/>
                <a:gd name="connsiteX4" fmla="*/ 400696 w 400696"/>
                <a:gd name="connsiteY4" fmla="*/ 200076 h 400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00696" h="400151">
                  <a:moveTo>
                    <a:pt x="400696" y="200076"/>
                  </a:moveTo>
                  <a:cubicBezTo>
                    <a:pt x="400696" y="310574"/>
                    <a:pt x="310997" y="400151"/>
                    <a:pt x="200348" y="400151"/>
                  </a:cubicBezTo>
                  <a:cubicBezTo>
                    <a:pt x="89699" y="400151"/>
                    <a:pt x="0" y="310574"/>
                    <a:pt x="0" y="200076"/>
                  </a:cubicBezTo>
                  <a:cubicBezTo>
                    <a:pt x="0" y="89577"/>
                    <a:pt x="89699" y="0"/>
                    <a:pt x="200348" y="0"/>
                  </a:cubicBezTo>
                  <a:cubicBezTo>
                    <a:pt x="310997" y="0"/>
                    <a:pt x="400696" y="89577"/>
                    <a:pt x="400696" y="200076"/>
                  </a:cubicBezTo>
                  <a:close/>
                </a:path>
              </a:pathLst>
            </a:custGeom>
            <a:solidFill>
              <a:schemeClr val="accent4"/>
            </a:solidFill>
            <a:ln w="66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B4164C56-1904-A959-E45D-6C63F5B62314}"/>
                </a:ext>
              </a:extLst>
            </p:cNvPr>
            <p:cNvSpPr/>
            <p:nvPr/>
          </p:nvSpPr>
          <p:spPr>
            <a:xfrm>
              <a:off x="1093983" y="1631425"/>
              <a:ext cx="341927" cy="341462"/>
            </a:xfrm>
            <a:custGeom>
              <a:avLst/>
              <a:gdLst>
                <a:gd name="connsiteX0" fmla="*/ 341927 w 341927"/>
                <a:gd name="connsiteY0" fmla="*/ 170731 h 341462"/>
                <a:gd name="connsiteX1" fmla="*/ 170964 w 341927"/>
                <a:gd name="connsiteY1" fmla="*/ 341463 h 341462"/>
                <a:gd name="connsiteX2" fmla="*/ 0 w 341927"/>
                <a:gd name="connsiteY2" fmla="*/ 170731 h 341462"/>
                <a:gd name="connsiteX3" fmla="*/ 170964 w 341927"/>
                <a:gd name="connsiteY3" fmla="*/ 0 h 341462"/>
                <a:gd name="connsiteX4" fmla="*/ 341927 w 341927"/>
                <a:gd name="connsiteY4" fmla="*/ 170731 h 3414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1927" h="341462">
                  <a:moveTo>
                    <a:pt x="341927" y="170731"/>
                  </a:moveTo>
                  <a:cubicBezTo>
                    <a:pt x="341927" y="265024"/>
                    <a:pt x="265384" y="341463"/>
                    <a:pt x="170964" y="341463"/>
                  </a:cubicBezTo>
                  <a:cubicBezTo>
                    <a:pt x="76543" y="341463"/>
                    <a:pt x="0" y="265024"/>
                    <a:pt x="0" y="170731"/>
                  </a:cubicBezTo>
                  <a:cubicBezTo>
                    <a:pt x="0" y="76439"/>
                    <a:pt x="76543" y="0"/>
                    <a:pt x="170964" y="0"/>
                  </a:cubicBezTo>
                  <a:cubicBezTo>
                    <a:pt x="265384" y="0"/>
                    <a:pt x="341927" y="76439"/>
                    <a:pt x="341927" y="170731"/>
                  </a:cubicBezTo>
                  <a:close/>
                </a:path>
              </a:pathLst>
            </a:custGeom>
            <a:solidFill>
              <a:schemeClr val="accent6"/>
            </a:solidFill>
            <a:ln w="66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46562723-C05D-1E74-D951-94C1133B78D5}"/>
                </a:ext>
              </a:extLst>
            </p:cNvPr>
            <p:cNvSpPr/>
            <p:nvPr/>
          </p:nvSpPr>
          <p:spPr>
            <a:xfrm>
              <a:off x="7675417" y="1631425"/>
              <a:ext cx="341927" cy="341462"/>
            </a:xfrm>
            <a:custGeom>
              <a:avLst/>
              <a:gdLst>
                <a:gd name="connsiteX0" fmla="*/ 341928 w 341927"/>
                <a:gd name="connsiteY0" fmla="*/ 170731 h 341462"/>
                <a:gd name="connsiteX1" fmla="*/ 170964 w 341927"/>
                <a:gd name="connsiteY1" fmla="*/ 341463 h 341462"/>
                <a:gd name="connsiteX2" fmla="*/ 0 w 341927"/>
                <a:gd name="connsiteY2" fmla="*/ 170731 h 341462"/>
                <a:gd name="connsiteX3" fmla="*/ 170964 w 341927"/>
                <a:gd name="connsiteY3" fmla="*/ 0 h 341462"/>
                <a:gd name="connsiteX4" fmla="*/ 341928 w 341927"/>
                <a:gd name="connsiteY4" fmla="*/ 170731 h 3414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1927" h="341462">
                  <a:moveTo>
                    <a:pt x="341928" y="170731"/>
                  </a:moveTo>
                  <a:cubicBezTo>
                    <a:pt x="341928" y="265024"/>
                    <a:pt x="265384" y="341463"/>
                    <a:pt x="170964" y="341463"/>
                  </a:cubicBezTo>
                  <a:cubicBezTo>
                    <a:pt x="76543" y="341463"/>
                    <a:pt x="0" y="265024"/>
                    <a:pt x="0" y="170731"/>
                  </a:cubicBezTo>
                  <a:cubicBezTo>
                    <a:pt x="0" y="76439"/>
                    <a:pt x="76543" y="0"/>
                    <a:pt x="170964" y="0"/>
                  </a:cubicBezTo>
                  <a:cubicBezTo>
                    <a:pt x="265385" y="0"/>
                    <a:pt x="341928" y="76439"/>
                    <a:pt x="341928" y="170731"/>
                  </a:cubicBezTo>
                  <a:close/>
                </a:path>
              </a:pathLst>
            </a:custGeom>
            <a:solidFill>
              <a:schemeClr val="accent1"/>
            </a:solidFill>
            <a:ln w="66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>
                <a:solidFill>
                  <a:schemeClr val="accent1"/>
                </a:solidFill>
              </a:endParaRPr>
            </a:p>
          </p:txBody>
        </p:sp>
      </p:grpSp>
      <p:sp>
        <p:nvSpPr>
          <p:cNvPr id="14" name="Text Placeholder 13"/>
          <p:cNvSpPr>
            <a:spLocks noGrp="1"/>
          </p:cNvSpPr>
          <p:nvPr>
            <p:ph type="body" sz="quarter" idx="13"/>
          </p:nvPr>
        </p:nvSpPr>
        <p:spPr>
          <a:xfrm>
            <a:off x="456407" y="672039"/>
            <a:ext cx="6096793" cy="381000"/>
          </a:xfrm>
        </p:spPr>
        <p:txBody>
          <a:bodyPr/>
          <a:lstStyle/>
          <a:p>
            <a:r>
              <a:rPr lang="en-US" sz="1200" dirty="0">
                <a:latin typeface="Segoe UI" panose="020B0502040204020203" pitchFamily="34" charset="0"/>
                <a:cs typeface="Segoe UI" panose="020B0502040204020203" pitchFamily="34" charset="0"/>
              </a:rPr>
              <a:t>This is a sample text. Insert your desired text here.</a:t>
            </a: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922717" cy="536971"/>
          </a:xfrm>
        </p:spPr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Leaderboard Slide Template</a:t>
            </a:r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060AA9DB-972B-4E4E-A2A1-C360F134F31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979275" y="894166"/>
            <a:ext cx="1069191" cy="632961"/>
          </a:xfrm>
          <a:prstGeom prst="rect">
            <a:avLst/>
          </a:prstGeom>
        </p:spPr>
      </p:pic>
      <p:sp>
        <p:nvSpPr>
          <p:cNvPr id="47" name="TextBox 46">
            <a:extLst>
              <a:ext uri="{FF2B5EF4-FFF2-40B4-BE49-F238E27FC236}">
                <a16:creationId xmlns:a16="http://schemas.microsoft.com/office/drawing/2014/main" id="{E737F9F6-B538-D945-A05E-9578A173EE17}"/>
              </a:ext>
            </a:extLst>
          </p:cNvPr>
          <p:cNvSpPr txBox="1"/>
          <p:nvPr/>
        </p:nvSpPr>
        <p:spPr>
          <a:xfrm>
            <a:off x="3941109" y="2954731"/>
            <a:ext cx="1261781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Name here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E51AA785-84C4-AD47-A4CD-FEFBD9A71424}"/>
              </a:ext>
            </a:extLst>
          </p:cNvPr>
          <p:cNvSpPr txBox="1"/>
          <p:nvPr/>
        </p:nvSpPr>
        <p:spPr>
          <a:xfrm>
            <a:off x="3795671" y="3403265"/>
            <a:ext cx="476049" cy="19180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tx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Step 1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4360CA78-4B89-A642-BDF0-A42A1E0C7624}"/>
              </a:ext>
            </a:extLst>
          </p:cNvPr>
          <p:cNvSpPr txBox="1"/>
          <p:nvPr/>
        </p:nvSpPr>
        <p:spPr>
          <a:xfrm>
            <a:off x="4867478" y="3378302"/>
            <a:ext cx="476049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100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678782C3-B096-014A-96FF-951539E890E0}"/>
              </a:ext>
            </a:extLst>
          </p:cNvPr>
          <p:cNvSpPr txBox="1"/>
          <p:nvPr/>
        </p:nvSpPr>
        <p:spPr>
          <a:xfrm>
            <a:off x="3795671" y="3719149"/>
            <a:ext cx="476049" cy="19180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tx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Step 2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88ABE3DD-8C03-1E4A-92DD-DF3DFAB16AFD}"/>
              </a:ext>
            </a:extLst>
          </p:cNvPr>
          <p:cNvSpPr txBox="1"/>
          <p:nvPr/>
        </p:nvSpPr>
        <p:spPr>
          <a:xfrm>
            <a:off x="4867478" y="3694186"/>
            <a:ext cx="476049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100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54DDD1B4-FB17-8B4D-BDAA-C5C9A58BE748}"/>
              </a:ext>
            </a:extLst>
          </p:cNvPr>
          <p:cNvSpPr txBox="1"/>
          <p:nvPr/>
        </p:nvSpPr>
        <p:spPr>
          <a:xfrm>
            <a:off x="3795671" y="4043345"/>
            <a:ext cx="476049" cy="19180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tx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Step 3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7A6AAA88-080F-FD4B-962A-20E3D74B26D5}"/>
              </a:ext>
            </a:extLst>
          </p:cNvPr>
          <p:cNvSpPr txBox="1"/>
          <p:nvPr/>
        </p:nvSpPr>
        <p:spPr>
          <a:xfrm>
            <a:off x="4867478" y="4018382"/>
            <a:ext cx="476049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100</a:t>
            </a:r>
          </a:p>
        </p:txBody>
      </p: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A14E7BFA-B789-5B48-A85A-91F7149E66C2}"/>
              </a:ext>
            </a:extLst>
          </p:cNvPr>
          <p:cNvCxnSpPr>
            <a:cxnSpLocks/>
          </p:cNvCxnSpPr>
          <p:nvPr/>
        </p:nvCxnSpPr>
        <p:spPr>
          <a:xfrm flipH="1">
            <a:off x="3678757" y="3668848"/>
            <a:ext cx="1807644" cy="0"/>
          </a:xfrm>
          <a:prstGeom prst="line">
            <a:avLst/>
          </a:prstGeom>
          <a:ln w="9525"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7AB9ED8C-EDB4-8648-8E59-4594205B072D}"/>
              </a:ext>
            </a:extLst>
          </p:cNvPr>
          <p:cNvCxnSpPr>
            <a:cxnSpLocks/>
          </p:cNvCxnSpPr>
          <p:nvPr/>
        </p:nvCxnSpPr>
        <p:spPr>
          <a:xfrm flipH="1">
            <a:off x="3678757" y="3984732"/>
            <a:ext cx="1807644" cy="0"/>
          </a:xfrm>
          <a:prstGeom prst="line">
            <a:avLst/>
          </a:prstGeom>
          <a:ln w="9525"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Rounded Rectangle 64">
            <a:extLst>
              <a:ext uri="{FF2B5EF4-FFF2-40B4-BE49-F238E27FC236}">
                <a16:creationId xmlns:a16="http://schemas.microsoft.com/office/drawing/2014/main" id="{0692456B-3D89-8947-B33C-393A1CBFCB67}"/>
              </a:ext>
            </a:extLst>
          </p:cNvPr>
          <p:cNvSpPr/>
          <p:nvPr/>
        </p:nvSpPr>
        <p:spPr>
          <a:xfrm>
            <a:off x="1911116" y="4131055"/>
            <a:ext cx="812067" cy="393068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>
            <a:noFill/>
          </a:ln>
          <a:effectLst>
            <a:outerShdw blurRad="25400" dist="12700" dir="4200000" algn="ctr" rotWithShape="0">
              <a:srgbClr val="000000">
                <a:alpha val="2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Rounded Rectangle 65">
            <a:extLst>
              <a:ext uri="{FF2B5EF4-FFF2-40B4-BE49-F238E27FC236}">
                <a16:creationId xmlns:a16="http://schemas.microsoft.com/office/drawing/2014/main" id="{6F68E6AD-9BE0-1549-B216-F910255704C8}"/>
              </a:ext>
            </a:extLst>
          </p:cNvPr>
          <p:cNvSpPr/>
          <p:nvPr/>
        </p:nvSpPr>
        <p:spPr>
          <a:xfrm>
            <a:off x="1615737" y="4247540"/>
            <a:ext cx="416115" cy="148203"/>
          </a:xfrm>
          <a:prstGeom prst="roundRect">
            <a:avLst>
              <a:gd name="adj" fmla="val 50000"/>
            </a:avLst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>
            <a:outerShdw blurRad="25400" dist="12700" dir="4200000" algn="ctr" rotWithShape="0">
              <a:srgbClr val="000000">
                <a:alpha val="2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2F9B17BD-B03B-5C4C-BAEE-1422397CC3D9}"/>
              </a:ext>
            </a:extLst>
          </p:cNvPr>
          <p:cNvSpPr txBox="1"/>
          <p:nvPr/>
        </p:nvSpPr>
        <p:spPr>
          <a:xfrm>
            <a:off x="1614221" y="2872213"/>
            <a:ext cx="1108962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Name here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3BD807C1-24C3-184C-BB50-A47DC358F3CE}"/>
              </a:ext>
            </a:extLst>
          </p:cNvPr>
          <p:cNvSpPr txBox="1"/>
          <p:nvPr/>
        </p:nvSpPr>
        <p:spPr>
          <a:xfrm>
            <a:off x="1486272" y="3265145"/>
            <a:ext cx="449393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tx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Step 1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90E5971F-6F12-EB4D-82A9-669749A8515D}"/>
              </a:ext>
            </a:extLst>
          </p:cNvPr>
          <p:cNvSpPr txBox="1"/>
          <p:nvPr/>
        </p:nvSpPr>
        <p:spPr>
          <a:xfrm>
            <a:off x="2430261" y="3238214"/>
            <a:ext cx="381526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accent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50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243EE9A9-1359-9241-9DDB-D60A2DB9AA27}"/>
              </a:ext>
            </a:extLst>
          </p:cNvPr>
          <p:cNvSpPr txBox="1"/>
          <p:nvPr/>
        </p:nvSpPr>
        <p:spPr>
          <a:xfrm>
            <a:off x="1486272" y="3553541"/>
            <a:ext cx="449393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tx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Step 2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AF79432B-1358-C046-9024-86941D5B16AF}"/>
              </a:ext>
            </a:extLst>
          </p:cNvPr>
          <p:cNvSpPr txBox="1"/>
          <p:nvPr/>
        </p:nvSpPr>
        <p:spPr>
          <a:xfrm>
            <a:off x="2430261" y="3526610"/>
            <a:ext cx="381526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accent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80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D24A0E66-8FAE-E64D-AB45-A5644ACD8AC8}"/>
              </a:ext>
            </a:extLst>
          </p:cNvPr>
          <p:cNvSpPr txBox="1"/>
          <p:nvPr/>
        </p:nvSpPr>
        <p:spPr>
          <a:xfrm>
            <a:off x="1486272" y="3841938"/>
            <a:ext cx="449393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tx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Step 3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68193560-7835-8849-9485-A38A08B16D7F}"/>
              </a:ext>
            </a:extLst>
          </p:cNvPr>
          <p:cNvSpPr txBox="1"/>
          <p:nvPr/>
        </p:nvSpPr>
        <p:spPr>
          <a:xfrm>
            <a:off x="2430261" y="3815007"/>
            <a:ext cx="381526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accent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50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EFA04CB5-90FC-7145-8763-768B6B140277}"/>
              </a:ext>
            </a:extLst>
          </p:cNvPr>
          <p:cNvSpPr txBox="1"/>
          <p:nvPr/>
        </p:nvSpPr>
        <p:spPr>
          <a:xfrm>
            <a:off x="1994751" y="4157467"/>
            <a:ext cx="614416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180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455949D5-2850-784D-9B19-C1556E36F9A4}"/>
              </a:ext>
            </a:extLst>
          </p:cNvPr>
          <p:cNvSpPr txBox="1"/>
          <p:nvPr/>
        </p:nvSpPr>
        <p:spPr>
          <a:xfrm>
            <a:off x="1635055" y="4257964"/>
            <a:ext cx="379309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800" b="1" dirty="0">
                <a:solidFill>
                  <a:schemeClr val="accent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TOTAL:</a:t>
            </a:r>
          </a:p>
        </p:txBody>
      </p:sp>
      <p:cxnSp>
        <p:nvCxnSpPr>
          <p:cNvPr id="112" name="Straight Connector 111">
            <a:extLst>
              <a:ext uri="{FF2B5EF4-FFF2-40B4-BE49-F238E27FC236}">
                <a16:creationId xmlns:a16="http://schemas.microsoft.com/office/drawing/2014/main" id="{075026A4-B569-AC40-B938-9DB09C318182}"/>
              </a:ext>
            </a:extLst>
          </p:cNvPr>
          <p:cNvCxnSpPr>
            <a:cxnSpLocks/>
          </p:cNvCxnSpPr>
          <p:nvPr/>
        </p:nvCxnSpPr>
        <p:spPr>
          <a:xfrm flipH="1">
            <a:off x="1359839" y="3490134"/>
            <a:ext cx="1535761" cy="0"/>
          </a:xfrm>
          <a:prstGeom prst="line">
            <a:avLst/>
          </a:prstGeom>
          <a:ln w="9525"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Straight Connector 115">
            <a:extLst>
              <a:ext uri="{FF2B5EF4-FFF2-40B4-BE49-F238E27FC236}">
                <a16:creationId xmlns:a16="http://schemas.microsoft.com/office/drawing/2014/main" id="{7741BF74-411C-E74D-B9D5-EB39332BDD93}"/>
              </a:ext>
            </a:extLst>
          </p:cNvPr>
          <p:cNvCxnSpPr>
            <a:cxnSpLocks/>
          </p:cNvCxnSpPr>
          <p:nvPr/>
        </p:nvCxnSpPr>
        <p:spPr>
          <a:xfrm flipH="1">
            <a:off x="1359839" y="3778530"/>
            <a:ext cx="1535761" cy="0"/>
          </a:xfrm>
          <a:prstGeom prst="line">
            <a:avLst/>
          </a:prstGeom>
          <a:ln w="9525"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5" name="Group 24">
            <a:extLst>
              <a:ext uri="{FF2B5EF4-FFF2-40B4-BE49-F238E27FC236}">
                <a16:creationId xmlns:a16="http://schemas.microsoft.com/office/drawing/2014/main" id="{15036A95-C6BE-B640-A228-EF61FE5E9793}"/>
              </a:ext>
            </a:extLst>
          </p:cNvPr>
          <p:cNvGrpSpPr/>
          <p:nvPr/>
        </p:nvGrpSpPr>
        <p:grpSpPr>
          <a:xfrm>
            <a:off x="6342219" y="2872213"/>
            <a:ext cx="1325515" cy="1651910"/>
            <a:chOff x="6292358" y="2872213"/>
            <a:chExt cx="1325515" cy="1651910"/>
          </a:xfrm>
        </p:grpSpPr>
        <p:sp>
          <p:nvSpPr>
            <p:cNvPr id="119" name="Rounded Rectangle 118">
              <a:extLst>
                <a:ext uri="{FF2B5EF4-FFF2-40B4-BE49-F238E27FC236}">
                  <a16:creationId xmlns:a16="http://schemas.microsoft.com/office/drawing/2014/main" id="{BD2C8DE9-E9A2-B24D-9F22-539BE10EEFBE}"/>
                </a:ext>
              </a:extLst>
            </p:cNvPr>
            <p:cNvSpPr/>
            <p:nvPr/>
          </p:nvSpPr>
          <p:spPr>
            <a:xfrm>
              <a:off x="6717202" y="4131055"/>
              <a:ext cx="812067" cy="393068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  <a:effectLst>
              <a:outerShdw blurRad="25400" dist="12700" dir="4200000" algn="ctr" rotWithShape="0">
                <a:srgbClr val="000000">
                  <a:alpha val="23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0" name="Rounded Rectangle 119">
              <a:extLst>
                <a:ext uri="{FF2B5EF4-FFF2-40B4-BE49-F238E27FC236}">
                  <a16:creationId xmlns:a16="http://schemas.microsoft.com/office/drawing/2014/main" id="{BBA75B7D-DADC-D84D-B1C2-7EDD6E091722}"/>
                </a:ext>
              </a:extLst>
            </p:cNvPr>
            <p:cNvSpPr/>
            <p:nvPr/>
          </p:nvSpPr>
          <p:spPr>
            <a:xfrm>
              <a:off x="6421823" y="4247540"/>
              <a:ext cx="416115" cy="148203"/>
            </a:xfrm>
            <a:prstGeom prst="roundRect">
              <a:avLst>
                <a:gd name="adj" fmla="val 50000"/>
              </a:avLst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>
              <a:outerShdw blurRad="25400" dist="12700" dir="4200000" algn="ctr" rotWithShape="0">
                <a:srgbClr val="000000">
                  <a:alpha val="23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2" name="TextBox 121">
              <a:extLst>
                <a:ext uri="{FF2B5EF4-FFF2-40B4-BE49-F238E27FC236}">
                  <a16:creationId xmlns:a16="http://schemas.microsoft.com/office/drawing/2014/main" id="{5F815BA0-F956-4B4B-97C3-BC646E759367}"/>
                </a:ext>
              </a:extLst>
            </p:cNvPr>
            <p:cNvSpPr txBox="1"/>
            <p:nvPr/>
          </p:nvSpPr>
          <p:spPr>
            <a:xfrm>
              <a:off x="6420307" y="2872213"/>
              <a:ext cx="1108962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600" b="1" dirty="0">
                  <a:solidFill>
                    <a:schemeClr val="accent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Name here</a:t>
              </a:r>
            </a:p>
          </p:txBody>
        </p:sp>
        <p:sp>
          <p:nvSpPr>
            <p:cNvPr id="123" name="TextBox 122">
              <a:extLst>
                <a:ext uri="{FF2B5EF4-FFF2-40B4-BE49-F238E27FC236}">
                  <a16:creationId xmlns:a16="http://schemas.microsoft.com/office/drawing/2014/main" id="{192B55C5-672B-C44D-9E81-318DAF187FD9}"/>
                </a:ext>
              </a:extLst>
            </p:cNvPr>
            <p:cNvSpPr txBox="1"/>
            <p:nvPr/>
          </p:nvSpPr>
          <p:spPr>
            <a:xfrm>
              <a:off x="6292358" y="3265145"/>
              <a:ext cx="449393" cy="16158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050" b="1" dirty="0">
                  <a:solidFill>
                    <a:schemeClr val="tx2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Step 1</a:t>
              </a:r>
            </a:p>
          </p:txBody>
        </p:sp>
        <p:sp>
          <p:nvSpPr>
            <p:cNvPr id="124" name="TextBox 123">
              <a:extLst>
                <a:ext uri="{FF2B5EF4-FFF2-40B4-BE49-F238E27FC236}">
                  <a16:creationId xmlns:a16="http://schemas.microsoft.com/office/drawing/2014/main" id="{1A1187AD-2850-2C40-85E2-8FAE04A78060}"/>
                </a:ext>
              </a:extLst>
            </p:cNvPr>
            <p:cNvSpPr txBox="1"/>
            <p:nvPr/>
          </p:nvSpPr>
          <p:spPr>
            <a:xfrm>
              <a:off x="7236347" y="3238214"/>
              <a:ext cx="381526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accent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80</a:t>
              </a:r>
            </a:p>
          </p:txBody>
        </p:sp>
        <p:sp>
          <p:nvSpPr>
            <p:cNvPr id="125" name="TextBox 124">
              <a:extLst>
                <a:ext uri="{FF2B5EF4-FFF2-40B4-BE49-F238E27FC236}">
                  <a16:creationId xmlns:a16="http://schemas.microsoft.com/office/drawing/2014/main" id="{FFBDD146-A3DC-F645-AA28-B41DF4FE53D4}"/>
                </a:ext>
              </a:extLst>
            </p:cNvPr>
            <p:cNvSpPr txBox="1"/>
            <p:nvPr/>
          </p:nvSpPr>
          <p:spPr>
            <a:xfrm>
              <a:off x="6292358" y="3553541"/>
              <a:ext cx="449393" cy="16158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050" b="1" dirty="0">
                  <a:solidFill>
                    <a:schemeClr val="tx2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Step 2</a:t>
              </a:r>
            </a:p>
          </p:txBody>
        </p:sp>
        <p:sp>
          <p:nvSpPr>
            <p:cNvPr id="126" name="TextBox 125">
              <a:extLst>
                <a:ext uri="{FF2B5EF4-FFF2-40B4-BE49-F238E27FC236}">
                  <a16:creationId xmlns:a16="http://schemas.microsoft.com/office/drawing/2014/main" id="{966A7B86-D3CD-F84A-B582-93B5CBA61A74}"/>
                </a:ext>
              </a:extLst>
            </p:cNvPr>
            <p:cNvSpPr txBox="1"/>
            <p:nvPr/>
          </p:nvSpPr>
          <p:spPr>
            <a:xfrm>
              <a:off x="7236347" y="3526610"/>
              <a:ext cx="381526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accent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100</a:t>
              </a:r>
            </a:p>
          </p:txBody>
        </p:sp>
        <p:sp>
          <p:nvSpPr>
            <p:cNvPr id="127" name="TextBox 126">
              <a:extLst>
                <a:ext uri="{FF2B5EF4-FFF2-40B4-BE49-F238E27FC236}">
                  <a16:creationId xmlns:a16="http://schemas.microsoft.com/office/drawing/2014/main" id="{32E72CB4-78AD-2044-8F8E-BDC172C8549E}"/>
                </a:ext>
              </a:extLst>
            </p:cNvPr>
            <p:cNvSpPr txBox="1"/>
            <p:nvPr/>
          </p:nvSpPr>
          <p:spPr>
            <a:xfrm>
              <a:off x="6292358" y="3841938"/>
              <a:ext cx="449393" cy="16158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050" b="1" dirty="0">
                  <a:solidFill>
                    <a:schemeClr val="tx2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Step 3</a:t>
              </a:r>
            </a:p>
          </p:txBody>
        </p:sp>
        <p:sp>
          <p:nvSpPr>
            <p:cNvPr id="128" name="TextBox 127">
              <a:extLst>
                <a:ext uri="{FF2B5EF4-FFF2-40B4-BE49-F238E27FC236}">
                  <a16:creationId xmlns:a16="http://schemas.microsoft.com/office/drawing/2014/main" id="{E7A7EE91-E4EE-A846-A88E-8ECD622D9A88}"/>
                </a:ext>
              </a:extLst>
            </p:cNvPr>
            <p:cNvSpPr txBox="1"/>
            <p:nvPr/>
          </p:nvSpPr>
          <p:spPr>
            <a:xfrm>
              <a:off x="7236347" y="3815007"/>
              <a:ext cx="381526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accent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100</a:t>
              </a:r>
            </a:p>
          </p:txBody>
        </p:sp>
        <p:sp>
          <p:nvSpPr>
            <p:cNvPr id="129" name="TextBox 128">
              <a:extLst>
                <a:ext uri="{FF2B5EF4-FFF2-40B4-BE49-F238E27FC236}">
                  <a16:creationId xmlns:a16="http://schemas.microsoft.com/office/drawing/2014/main" id="{C64524A2-E818-4C4D-8B70-19FF540C6517}"/>
                </a:ext>
              </a:extLst>
            </p:cNvPr>
            <p:cNvSpPr txBox="1"/>
            <p:nvPr/>
          </p:nvSpPr>
          <p:spPr>
            <a:xfrm>
              <a:off x="6800837" y="4157467"/>
              <a:ext cx="614416" cy="3077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280</a:t>
              </a:r>
            </a:p>
          </p:txBody>
        </p:sp>
        <p:sp>
          <p:nvSpPr>
            <p:cNvPr id="130" name="TextBox 129">
              <a:extLst>
                <a:ext uri="{FF2B5EF4-FFF2-40B4-BE49-F238E27FC236}">
                  <a16:creationId xmlns:a16="http://schemas.microsoft.com/office/drawing/2014/main" id="{FC8CF0CE-D6FD-434B-B419-73FEDB3F75C6}"/>
                </a:ext>
              </a:extLst>
            </p:cNvPr>
            <p:cNvSpPr txBox="1"/>
            <p:nvPr/>
          </p:nvSpPr>
          <p:spPr>
            <a:xfrm>
              <a:off x="6441141" y="4261717"/>
              <a:ext cx="379309" cy="12311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800" b="1" dirty="0">
                  <a:solidFill>
                    <a:schemeClr val="accent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TOTAL:</a:t>
              </a:r>
            </a:p>
          </p:txBody>
        </p:sp>
      </p:grpSp>
      <p:cxnSp>
        <p:nvCxnSpPr>
          <p:cNvPr id="131" name="Straight Connector 130">
            <a:extLst>
              <a:ext uri="{FF2B5EF4-FFF2-40B4-BE49-F238E27FC236}">
                <a16:creationId xmlns:a16="http://schemas.microsoft.com/office/drawing/2014/main" id="{6E50E4CF-8CCF-594C-8D6A-CB9025E51D14}"/>
              </a:ext>
            </a:extLst>
          </p:cNvPr>
          <p:cNvCxnSpPr>
            <a:cxnSpLocks/>
          </p:cNvCxnSpPr>
          <p:nvPr/>
        </p:nvCxnSpPr>
        <p:spPr>
          <a:xfrm flipH="1">
            <a:off x="6165925" y="3490134"/>
            <a:ext cx="1535761" cy="0"/>
          </a:xfrm>
          <a:prstGeom prst="line">
            <a:avLst/>
          </a:prstGeom>
          <a:ln w="9525"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Straight Connector 131">
            <a:extLst>
              <a:ext uri="{FF2B5EF4-FFF2-40B4-BE49-F238E27FC236}">
                <a16:creationId xmlns:a16="http://schemas.microsoft.com/office/drawing/2014/main" id="{4EB17816-20A5-B448-AC60-54D6A4F17830}"/>
              </a:ext>
            </a:extLst>
          </p:cNvPr>
          <p:cNvCxnSpPr>
            <a:cxnSpLocks/>
          </p:cNvCxnSpPr>
          <p:nvPr/>
        </p:nvCxnSpPr>
        <p:spPr>
          <a:xfrm flipH="1">
            <a:off x="6165925" y="3778530"/>
            <a:ext cx="1535761" cy="0"/>
          </a:xfrm>
          <a:prstGeom prst="line">
            <a:avLst/>
          </a:prstGeom>
          <a:ln w="9525"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Rounded Rectangle 57">
            <a:extLst>
              <a:ext uri="{FF2B5EF4-FFF2-40B4-BE49-F238E27FC236}">
                <a16:creationId xmlns:a16="http://schemas.microsoft.com/office/drawing/2014/main" id="{06D680FB-268A-C443-9EA1-ADACBCFAFF49}"/>
              </a:ext>
            </a:extLst>
          </p:cNvPr>
          <p:cNvSpPr/>
          <p:nvPr/>
        </p:nvSpPr>
        <p:spPr>
          <a:xfrm>
            <a:off x="4265325" y="4389423"/>
            <a:ext cx="1013257" cy="490451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  <a:effectLst>
            <a:outerShdw blurRad="25400" dist="12700" dir="4200000" algn="ctr" rotWithShape="0">
              <a:srgbClr val="000000">
                <a:alpha val="2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Rounded Rectangle 58">
            <a:extLst>
              <a:ext uri="{FF2B5EF4-FFF2-40B4-BE49-F238E27FC236}">
                <a16:creationId xmlns:a16="http://schemas.microsoft.com/office/drawing/2014/main" id="{FA962340-FDB2-684E-B8DB-73ABCE2088F4}"/>
              </a:ext>
            </a:extLst>
          </p:cNvPr>
          <p:cNvSpPr/>
          <p:nvPr/>
        </p:nvSpPr>
        <p:spPr>
          <a:xfrm>
            <a:off x="3846438" y="4540250"/>
            <a:ext cx="519208" cy="184920"/>
          </a:xfrm>
          <a:prstGeom prst="roundRect">
            <a:avLst>
              <a:gd name="adj" fmla="val 50000"/>
            </a:avLst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effectLst>
            <a:outerShdw blurRad="25400" dist="12700" dir="4200000" algn="ctr" rotWithShape="0">
              <a:srgbClr val="000000">
                <a:alpha val="2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1DE8DC19-D455-4246-BD8C-40FE14AA8CF4}"/>
              </a:ext>
            </a:extLst>
          </p:cNvPr>
          <p:cNvSpPr txBox="1"/>
          <p:nvPr/>
        </p:nvSpPr>
        <p:spPr>
          <a:xfrm>
            <a:off x="4452052" y="4415836"/>
            <a:ext cx="638003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300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E1A98520-41C1-DD4B-938E-421B8C71ABEE}"/>
              </a:ext>
            </a:extLst>
          </p:cNvPr>
          <p:cNvSpPr txBox="1"/>
          <p:nvPr/>
        </p:nvSpPr>
        <p:spPr>
          <a:xfrm>
            <a:off x="3905724" y="4565356"/>
            <a:ext cx="400636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9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TOTAL:</a:t>
            </a:r>
          </a:p>
        </p:txBody>
      </p:sp>
      <p:grpSp>
        <p:nvGrpSpPr>
          <p:cNvPr id="18" name="Graphic 5">
            <a:extLst>
              <a:ext uri="{FF2B5EF4-FFF2-40B4-BE49-F238E27FC236}">
                <a16:creationId xmlns:a16="http://schemas.microsoft.com/office/drawing/2014/main" id="{0623E93B-DC2D-E34C-6CFA-301BD021FF32}"/>
              </a:ext>
            </a:extLst>
          </p:cNvPr>
          <p:cNvGrpSpPr/>
          <p:nvPr/>
        </p:nvGrpSpPr>
        <p:grpSpPr>
          <a:xfrm>
            <a:off x="3890325" y="1619813"/>
            <a:ext cx="1239183" cy="1240133"/>
            <a:chOff x="3952875" y="1938337"/>
            <a:chExt cx="1242060" cy="1243012"/>
          </a:xfrm>
        </p:grpSpPr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9C79D584-2278-A7F1-E7AD-EE8FABD7C599}"/>
                </a:ext>
              </a:extLst>
            </p:cNvPr>
            <p:cNvSpPr/>
            <p:nvPr/>
          </p:nvSpPr>
          <p:spPr>
            <a:xfrm>
              <a:off x="3952875" y="1938337"/>
              <a:ext cx="1242060" cy="1242060"/>
            </a:xfrm>
            <a:custGeom>
              <a:avLst/>
              <a:gdLst>
                <a:gd name="connsiteX0" fmla="*/ 1242060 w 1242060"/>
                <a:gd name="connsiteY0" fmla="*/ 621030 h 1242060"/>
                <a:gd name="connsiteX1" fmla="*/ 621030 w 1242060"/>
                <a:gd name="connsiteY1" fmla="*/ 1242060 h 1242060"/>
                <a:gd name="connsiteX2" fmla="*/ 0 w 1242060"/>
                <a:gd name="connsiteY2" fmla="*/ 621030 h 1242060"/>
                <a:gd name="connsiteX3" fmla="*/ 621030 w 1242060"/>
                <a:gd name="connsiteY3" fmla="*/ 0 h 1242060"/>
                <a:gd name="connsiteX4" fmla="*/ 1242060 w 1242060"/>
                <a:gd name="connsiteY4" fmla="*/ 621030 h 1242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42060" h="1242060">
                  <a:moveTo>
                    <a:pt x="1242060" y="621030"/>
                  </a:moveTo>
                  <a:cubicBezTo>
                    <a:pt x="1242060" y="964015"/>
                    <a:pt x="964015" y="1242060"/>
                    <a:pt x="621030" y="1242060"/>
                  </a:cubicBezTo>
                  <a:cubicBezTo>
                    <a:pt x="278045" y="1242060"/>
                    <a:pt x="0" y="964015"/>
                    <a:pt x="0" y="621030"/>
                  </a:cubicBezTo>
                  <a:cubicBezTo>
                    <a:pt x="0" y="278045"/>
                    <a:pt x="278045" y="0"/>
                    <a:pt x="621030" y="0"/>
                  </a:cubicBezTo>
                  <a:cubicBezTo>
                    <a:pt x="964015" y="0"/>
                    <a:pt x="1242060" y="278045"/>
                    <a:pt x="1242060" y="621030"/>
                  </a:cubicBezTo>
                  <a:close/>
                </a:path>
              </a:pathLst>
            </a:custGeom>
            <a:solidFill>
              <a:schemeClr val="accent4">
                <a:lumMod val="20000"/>
                <a:lumOff val="8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790B32BB-5333-CF14-AB9C-653F327DB208}"/>
                </a:ext>
              </a:extLst>
            </p:cNvPr>
            <p:cNvSpPr/>
            <p:nvPr/>
          </p:nvSpPr>
          <p:spPr>
            <a:xfrm>
              <a:off x="4293905" y="2147438"/>
              <a:ext cx="597333" cy="693003"/>
            </a:xfrm>
            <a:custGeom>
              <a:avLst/>
              <a:gdLst>
                <a:gd name="connsiteX0" fmla="*/ 32349 w 597333"/>
                <a:gd name="connsiteY0" fmla="*/ 680533 h 693003"/>
                <a:gd name="connsiteX1" fmla="*/ 917 w 597333"/>
                <a:gd name="connsiteY1" fmla="*/ 632908 h 693003"/>
                <a:gd name="connsiteX2" fmla="*/ 43779 w 597333"/>
                <a:gd name="connsiteY2" fmla="*/ 297628 h 693003"/>
                <a:gd name="connsiteX3" fmla="*/ 194274 w 597333"/>
                <a:gd name="connsiteY3" fmla="*/ 11878 h 693003"/>
                <a:gd name="connsiteX4" fmla="*/ 370487 w 597333"/>
                <a:gd name="connsiteY4" fmla="*/ 49026 h 693003"/>
                <a:gd name="connsiteX5" fmla="*/ 452402 w 597333"/>
                <a:gd name="connsiteY5" fmla="*/ 42358 h 693003"/>
                <a:gd name="connsiteX6" fmla="*/ 597182 w 597333"/>
                <a:gd name="connsiteY6" fmla="*/ 638623 h 693003"/>
                <a:gd name="connsiteX7" fmla="*/ 560034 w 597333"/>
                <a:gd name="connsiteY7" fmla="*/ 682438 h 693003"/>
                <a:gd name="connsiteX8" fmla="*/ 32349 w 597333"/>
                <a:gd name="connsiteY8" fmla="*/ 680533 h 6930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97333" h="693003">
                  <a:moveTo>
                    <a:pt x="32349" y="680533"/>
                  </a:moveTo>
                  <a:cubicBezTo>
                    <a:pt x="10442" y="676723"/>
                    <a:pt x="-3846" y="654816"/>
                    <a:pt x="917" y="632908"/>
                  </a:cubicBezTo>
                  <a:cubicBezTo>
                    <a:pt x="27587" y="511941"/>
                    <a:pt x="43779" y="378591"/>
                    <a:pt x="43779" y="297628"/>
                  </a:cubicBezTo>
                  <a:cubicBezTo>
                    <a:pt x="43779" y="209046"/>
                    <a:pt x="74259" y="62361"/>
                    <a:pt x="194274" y="11878"/>
                  </a:cubicBezTo>
                  <a:cubicBezTo>
                    <a:pt x="292382" y="-29079"/>
                    <a:pt x="370487" y="49026"/>
                    <a:pt x="370487" y="49026"/>
                  </a:cubicBezTo>
                  <a:cubicBezTo>
                    <a:pt x="370487" y="49026"/>
                    <a:pt x="401919" y="21403"/>
                    <a:pt x="452402" y="42358"/>
                  </a:cubicBezTo>
                  <a:cubicBezTo>
                    <a:pt x="544794" y="82363"/>
                    <a:pt x="582894" y="487176"/>
                    <a:pt x="597182" y="638623"/>
                  </a:cubicBezTo>
                  <a:cubicBezTo>
                    <a:pt x="599087" y="661483"/>
                    <a:pt x="582894" y="680533"/>
                    <a:pt x="560034" y="682438"/>
                  </a:cubicBezTo>
                  <a:cubicBezTo>
                    <a:pt x="451449" y="689106"/>
                    <a:pt x="156174" y="703393"/>
                    <a:pt x="32349" y="680533"/>
                  </a:cubicBez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A74803F8-E095-0B14-CE00-439740A9AB5D}"/>
                </a:ext>
              </a:extLst>
            </p:cNvPr>
            <p:cNvSpPr/>
            <p:nvPr/>
          </p:nvSpPr>
          <p:spPr>
            <a:xfrm>
              <a:off x="4310343" y="2257424"/>
              <a:ext cx="410246" cy="473759"/>
            </a:xfrm>
            <a:custGeom>
              <a:avLst/>
              <a:gdLst>
                <a:gd name="connsiteX0" fmla="*/ 109257 w 410246"/>
                <a:gd name="connsiteY0" fmla="*/ 0 h 473759"/>
                <a:gd name="connsiteX1" fmla="*/ 12102 w 410246"/>
                <a:gd name="connsiteY1" fmla="*/ 281940 h 473759"/>
                <a:gd name="connsiteX2" fmla="*/ 114019 w 410246"/>
                <a:gd name="connsiteY2" fmla="*/ 471488 h 473759"/>
                <a:gd name="connsiteX3" fmla="*/ 332142 w 410246"/>
                <a:gd name="connsiteY3" fmla="*/ 469583 h 473759"/>
                <a:gd name="connsiteX4" fmla="*/ 410247 w 410246"/>
                <a:gd name="connsiteY4" fmla="*/ 36195 h 473759"/>
                <a:gd name="connsiteX5" fmla="*/ 109257 w 410246"/>
                <a:gd name="connsiteY5" fmla="*/ 0 h 473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10246" h="473759">
                  <a:moveTo>
                    <a:pt x="109257" y="0"/>
                  </a:moveTo>
                  <a:lnTo>
                    <a:pt x="12102" y="281940"/>
                  </a:lnTo>
                  <a:cubicBezTo>
                    <a:pt x="-22188" y="372428"/>
                    <a:pt x="17817" y="469583"/>
                    <a:pt x="114019" y="471488"/>
                  </a:cubicBezTo>
                  <a:cubicBezTo>
                    <a:pt x="217842" y="474345"/>
                    <a:pt x="324522" y="475298"/>
                    <a:pt x="332142" y="469583"/>
                  </a:cubicBezTo>
                  <a:cubicBezTo>
                    <a:pt x="347382" y="458153"/>
                    <a:pt x="410247" y="36195"/>
                    <a:pt x="410247" y="36195"/>
                  </a:cubicBezTo>
                  <a:lnTo>
                    <a:pt x="109257" y="0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515992EA-8169-BB0A-EF5B-C430F7439A45}"/>
                </a:ext>
              </a:extLst>
            </p:cNvPr>
            <p:cNvSpPr/>
            <p:nvPr/>
          </p:nvSpPr>
          <p:spPr>
            <a:xfrm>
              <a:off x="4302442" y="2606039"/>
              <a:ext cx="355282" cy="450532"/>
            </a:xfrm>
            <a:custGeom>
              <a:avLst/>
              <a:gdLst>
                <a:gd name="connsiteX0" fmla="*/ 120968 w 355282"/>
                <a:gd name="connsiteY0" fmla="*/ 55245 h 450532"/>
                <a:gd name="connsiteX1" fmla="*/ 0 w 355282"/>
                <a:gd name="connsiteY1" fmla="*/ 438150 h 450532"/>
                <a:gd name="connsiteX2" fmla="*/ 343853 w 355282"/>
                <a:gd name="connsiteY2" fmla="*/ 450533 h 450532"/>
                <a:gd name="connsiteX3" fmla="*/ 355283 w 355282"/>
                <a:gd name="connsiteY3" fmla="*/ 0 h 450532"/>
                <a:gd name="connsiteX4" fmla="*/ 120968 w 355282"/>
                <a:gd name="connsiteY4" fmla="*/ 55245 h 450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5282" h="450532">
                  <a:moveTo>
                    <a:pt x="120968" y="55245"/>
                  </a:moveTo>
                  <a:cubicBezTo>
                    <a:pt x="109538" y="70485"/>
                    <a:pt x="0" y="438150"/>
                    <a:pt x="0" y="438150"/>
                  </a:cubicBezTo>
                  <a:lnTo>
                    <a:pt x="343853" y="450533"/>
                  </a:lnTo>
                  <a:lnTo>
                    <a:pt x="355283" y="0"/>
                  </a:lnTo>
                  <a:lnTo>
                    <a:pt x="120968" y="55245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BB73815D-A0AB-4993-4796-B8022B6C2415}"/>
                </a:ext>
              </a:extLst>
            </p:cNvPr>
            <p:cNvSpPr/>
            <p:nvPr/>
          </p:nvSpPr>
          <p:spPr>
            <a:xfrm>
              <a:off x="4609147" y="2231706"/>
              <a:ext cx="149542" cy="238125"/>
            </a:xfrm>
            <a:custGeom>
              <a:avLst/>
              <a:gdLst>
                <a:gd name="connsiteX0" fmla="*/ 3810 w 149542"/>
                <a:gd name="connsiteY0" fmla="*/ 81915 h 238125"/>
                <a:gd name="connsiteX1" fmla="*/ 75248 w 149542"/>
                <a:gd name="connsiteY1" fmla="*/ 238125 h 238125"/>
                <a:gd name="connsiteX2" fmla="*/ 149542 w 149542"/>
                <a:gd name="connsiteY2" fmla="*/ 232410 h 238125"/>
                <a:gd name="connsiteX3" fmla="*/ 117157 w 149542"/>
                <a:gd name="connsiteY3" fmla="*/ 0 h 238125"/>
                <a:gd name="connsiteX4" fmla="*/ 0 w 149542"/>
                <a:gd name="connsiteY4" fmla="*/ 24765 h 238125"/>
                <a:gd name="connsiteX5" fmla="*/ 3810 w 149542"/>
                <a:gd name="connsiteY5" fmla="*/ 81915 h 238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9542" h="238125">
                  <a:moveTo>
                    <a:pt x="3810" y="81915"/>
                  </a:moveTo>
                  <a:cubicBezTo>
                    <a:pt x="3810" y="81915"/>
                    <a:pt x="1905" y="195263"/>
                    <a:pt x="75248" y="238125"/>
                  </a:cubicBezTo>
                  <a:lnTo>
                    <a:pt x="149542" y="232410"/>
                  </a:lnTo>
                  <a:lnTo>
                    <a:pt x="117157" y="0"/>
                  </a:lnTo>
                  <a:lnTo>
                    <a:pt x="0" y="24765"/>
                  </a:lnTo>
                  <a:lnTo>
                    <a:pt x="3810" y="81915"/>
                  </a:ln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A30A0A22-0A6A-15A7-9FAD-2A50A42EDC1B}"/>
                </a:ext>
              </a:extLst>
            </p:cNvPr>
            <p:cNvSpPr/>
            <p:nvPr/>
          </p:nvSpPr>
          <p:spPr>
            <a:xfrm>
              <a:off x="4646295" y="2458529"/>
              <a:ext cx="125153" cy="155324"/>
            </a:xfrm>
            <a:custGeom>
              <a:avLst/>
              <a:gdLst>
                <a:gd name="connsiteX0" fmla="*/ 5715 w 125153"/>
                <a:gd name="connsiteY0" fmla="*/ 69405 h 155324"/>
                <a:gd name="connsiteX1" fmla="*/ 115252 w 125153"/>
                <a:gd name="connsiteY1" fmla="*/ 13208 h 155324"/>
                <a:gd name="connsiteX2" fmla="*/ 0 w 125153"/>
                <a:gd name="connsiteY2" fmla="*/ 155130 h 155324"/>
                <a:gd name="connsiteX3" fmla="*/ 5715 w 125153"/>
                <a:gd name="connsiteY3" fmla="*/ 69405 h 1553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5153" h="155324">
                  <a:moveTo>
                    <a:pt x="5715" y="69405"/>
                  </a:moveTo>
                  <a:cubicBezTo>
                    <a:pt x="5715" y="69405"/>
                    <a:pt x="61913" y="-36322"/>
                    <a:pt x="115252" y="13208"/>
                  </a:cubicBezTo>
                  <a:cubicBezTo>
                    <a:pt x="142875" y="38925"/>
                    <a:pt x="115252" y="160845"/>
                    <a:pt x="0" y="155130"/>
                  </a:cubicBezTo>
                  <a:lnTo>
                    <a:pt x="5715" y="69405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DB957E6B-84B3-9201-057A-3A7941F5C39E}"/>
                </a:ext>
              </a:extLst>
            </p:cNvPr>
            <p:cNvSpPr/>
            <p:nvPr/>
          </p:nvSpPr>
          <p:spPr>
            <a:xfrm>
              <a:off x="4376737" y="2213971"/>
              <a:ext cx="310359" cy="161562"/>
            </a:xfrm>
            <a:custGeom>
              <a:avLst/>
              <a:gdLst>
                <a:gd name="connsiteX0" fmla="*/ 276225 w 310359"/>
                <a:gd name="connsiteY0" fmla="*/ 88220 h 161562"/>
                <a:gd name="connsiteX1" fmla="*/ 0 w 310359"/>
                <a:gd name="connsiteY1" fmla="*/ 161563 h 161562"/>
                <a:gd name="connsiteX2" fmla="*/ 31432 w 310359"/>
                <a:gd name="connsiteY2" fmla="*/ 28213 h 161562"/>
                <a:gd name="connsiteX3" fmla="*/ 283845 w 310359"/>
                <a:gd name="connsiteY3" fmla="*/ 14878 h 161562"/>
                <a:gd name="connsiteX4" fmla="*/ 276225 w 310359"/>
                <a:gd name="connsiteY4" fmla="*/ 88220 h 161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0359" h="161562">
                  <a:moveTo>
                    <a:pt x="276225" y="88220"/>
                  </a:moveTo>
                  <a:cubicBezTo>
                    <a:pt x="276225" y="88220"/>
                    <a:pt x="114300" y="45358"/>
                    <a:pt x="0" y="161563"/>
                  </a:cubicBezTo>
                  <a:lnTo>
                    <a:pt x="31432" y="28213"/>
                  </a:lnTo>
                  <a:cubicBezTo>
                    <a:pt x="31432" y="28213"/>
                    <a:pt x="220027" y="-25127"/>
                    <a:pt x="283845" y="14878"/>
                  </a:cubicBezTo>
                  <a:cubicBezTo>
                    <a:pt x="347663" y="54883"/>
                    <a:pt x="276225" y="88220"/>
                    <a:pt x="276225" y="88220"/>
                  </a:cubicBez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2C8C9661-A35F-4FFF-239C-614932B2BB7C}"/>
                </a:ext>
              </a:extLst>
            </p:cNvPr>
            <p:cNvSpPr/>
            <p:nvPr/>
          </p:nvSpPr>
          <p:spPr>
            <a:xfrm>
              <a:off x="4389119" y="2703194"/>
              <a:ext cx="142875" cy="30591"/>
            </a:xfrm>
            <a:custGeom>
              <a:avLst/>
              <a:gdLst>
                <a:gd name="connsiteX0" fmla="*/ 142875 w 142875"/>
                <a:gd name="connsiteY0" fmla="*/ 0 h 30591"/>
                <a:gd name="connsiteX1" fmla="*/ 0 w 142875"/>
                <a:gd name="connsiteY1" fmla="*/ 27622 h 305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42875" h="30591">
                  <a:moveTo>
                    <a:pt x="142875" y="0"/>
                  </a:moveTo>
                  <a:cubicBezTo>
                    <a:pt x="142875" y="0"/>
                    <a:pt x="96203" y="41910"/>
                    <a:pt x="0" y="27622"/>
                  </a:cubicBezTo>
                </a:path>
              </a:pathLst>
            </a:custGeom>
            <a:noFill/>
            <a:ln w="9525" cap="rnd">
              <a:solidFill>
                <a:schemeClr val="accent4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5A2095DC-A41A-E93B-9830-E2ADF8FD03B3}"/>
                </a:ext>
              </a:extLst>
            </p:cNvPr>
            <p:cNvSpPr/>
            <p:nvPr/>
          </p:nvSpPr>
          <p:spPr>
            <a:xfrm>
              <a:off x="4090034" y="2889884"/>
              <a:ext cx="890587" cy="290512"/>
            </a:xfrm>
            <a:custGeom>
              <a:avLst/>
              <a:gdLst>
                <a:gd name="connsiteX0" fmla="*/ 669608 w 890587"/>
                <a:gd name="connsiteY0" fmla="*/ 0 h 290512"/>
                <a:gd name="connsiteX1" fmla="*/ 564833 w 890587"/>
                <a:gd name="connsiteY1" fmla="*/ 10477 h 290512"/>
                <a:gd name="connsiteX2" fmla="*/ 410528 w 890587"/>
                <a:gd name="connsiteY2" fmla="*/ 20955 h 290512"/>
                <a:gd name="connsiteX3" fmla="*/ 257175 w 890587"/>
                <a:gd name="connsiteY3" fmla="*/ 10477 h 290512"/>
                <a:gd name="connsiteX4" fmla="*/ 162878 w 890587"/>
                <a:gd name="connsiteY4" fmla="*/ 0 h 290512"/>
                <a:gd name="connsiteX5" fmla="*/ 0 w 890587"/>
                <a:gd name="connsiteY5" fmla="*/ 59055 h 290512"/>
                <a:gd name="connsiteX6" fmla="*/ 483870 w 890587"/>
                <a:gd name="connsiteY6" fmla="*/ 290512 h 290512"/>
                <a:gd name="connsiteX7" fmla="*/ 890588 w 890587"/>
                <a:gd name="connsiteY7" fmla="*/ 139065 h 290512"/>
                <a:gd name="connsiteX8" fmla="*/ 669608 w 890587"/>
                <a:gd name="connsiteY8" fmla="*/ 0 h 2905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90587" h="290512">
                  <a:moveTo>
                    <a:pt x="669608" y="0"/>
                  </a:moveTo>
                  <a:lnTo>
                    <a:pt x="564833" y="10477"/>
                  </a:lnTo>
                  <a:cubicBezTo>
                    <a:pt x="564833" y="10477"/>
                    <a:pt x="477203" y="20955"/>
                    <a:pt x="410528" y="20955"/>
                  </a:cubicBezTo>
                  <a:cubicBezTo>
                    <a:pt x="343853" y="20955"/>
                    <a:pt x="257175" y="10477"/>
                    <a:pt x="257175" y="10477"/>
                  </a:cubicBezTo>
                  <a:lnTo>
                    <a:pt x="162878" y="0"/>
                  </a:lnTo>
                  <a:cubicBezTo>
                    <a:pt x="100013" y="0"/>
                    <a:pt x="42863" y="21907"/>
                    <a:pt x="0" y="59055"/>
                  </a:cubicBezTo>
                  <a:cubicBezTo>
                    <a:pt x="114300" y="200025"/>
                    <a:pt x="287655" y="290512"/>
                    <a:pt x="483870" y="290512"/>
                  </a:cubicBezTo>
                  <a:cubicBezTo>
                    <a:pt x="639128" y="290512"/>
                    <a:pt x="781050" y="233363"/>
                    <a:pt x="890588" y="139065"/>
                  </a:cubicBezTo>
                  <a:cubicBezTo>
                    <a:pt x="854393" y="55245"/>
                    <a:pt x="769620" y="0"/>
                    <a:pt x="669608" y="0"/>
                  </a:cubicBez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grpSp>
          <p:nvGrpSpPr>
            <p:cNvPr id="68" name="Graphic 5">
              <a:extLst>
                <a:ext uri="{FF2B5EF4-FFF2-40B4-BE49-F238E27FC236}">
                  <a16:creationId xmlns:a16="http://schemas.microsoft.com/office/drawing/2014/main" id="{BAE4D105-E25A-DE60-DCBB-690C41125A42}"/>
                </a:ext>
              </a:extLst>
            </p:cNvPr>
            <p:cNvGrpSpPr/>
            <p:nvPr/>
          </p:nvGrpSpPr>
          <p:grpSpPr>
            <a:xfrm>
              <a:off x="4090034" y="2889644"/>
              <a:ext cx="890587" cy="291704"/>
              <a:chOff x="4090034" y="2889644"/>
              <a:chExt cx="890587" cy="291704"/>
            </a:xfrm>
            <a:solidFill>
              <a:srgbClr val="006ECE"/>
            </a:solidFill>
          </p:grpSpPr>
          <p:sp>
            <p:nvSpPr>
              <p:cNvPr id="80" name="Freeform: Shape 79">
                <a:extLst>
                  <a:ext uri="{FF2B5EF4-FFF2-40B4-BE49-F238E27FC236}">
                    <a16:creationId xmlns:a16="http://schemas.microsoft.com/office/drawing/2014/main" id="{D2C7D956-D852-5F4E-80B2-B9E2EDCF771F}"/>
                  </a:ext>
                </a:extLst>
              </p:cNvPr>
              <p:cNvSpPr/>
              <p:nvPr/>
            </p:nvSpPr>
            <p:spPr>
              <a:xfrm>
                <a:off x="4090034" y="2889644"/>
                <a:ext cx="376237" cy="281227"/>
              </a:xfrm>
              <a:custGeom>
                <a:avLst/>
                <a:gdLst>
                  <a:gd name="connsiteX0" fmla="*/ 376238 w 376237"/>
                  <a:gd name="connsiteY0" fmla="*/ 281227 h 281227"/>
                  <a:gd name="connsiteX1" fmla="*/ 259080 w 376237"/>
                  <a:gd name="connsiteY1" fmla="*/ 8812 h 281227"/>
                  <a:gd name="connsiteX2" fmla="*/ 163830 w 376237"/>
                  <a:gd name="connsiteY2" fmla="*/ 240 h 281227"/>
                  <a:gd name="connsiteX3" fmla="*/ 0 w 376237"/>
                  <a:gd name="connsiteY3" fmla="*/ 58342 h 281227"/>
                  <a:gd name="connsiteX4" fmla="*/ 376238 w 376237"/>
                  <a:gd name="connsiteY4" fmla="*/ 281227 h 2812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76237" h="281227">
                    <a:moveTo>
                      <a:pt x="376238" y="281227"/>
                    </a:moveTo>
                    <a:cubicBezTo>
                      <a:pt x="337185" y="156450"/>
                      <a:pt x="295275" y="60247"/>
                      <a:pt x="259080" y="8812"/>
                    </a:cubicBezTo>
                    <a:cubicBezTo>
                      <a:pt x="221933" y="5002"/>
                      <a:pt x="187642" y="1192"/>
                      <a:pt x="163830" y="240"/>
                    </a:cubicBezTo>
                    <a:cubicBezTo>
                      <a:pt x="100965" y="-2618"/>
                      <a:pt x="42863" y="20242"/>
                      <a:pt x="0" y="58342"/>
                    </a:cubicBezTo>
                    <a:cubicBezTo>
                      <a:pt x="92393" y="173595"/>
                      <a:pt x="224790" y="254557"/>
                      <a:pt x="376238" y="281227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81" name="Freeform: Shape 80">
                <a:extLst>
                  <a:ext uri="{FF2B5EF4-FFF2-40B4-BE49-F238E27FC236}">
                    <a16:creationId xmlns:a16="http://schemas.microsoft.com/office/drawing/2014/main" id="{AF203326-E54B-CEC4-8B6E-63CDE1762DEB}"/>
                  </a:ext>
                </a:extLst>
              </p:cNvPr>
              <p:cNvSpPr/>
              <p:nvPr/>
            </p:nvSpPr>
            <p:spPr>
              <a:xfrm>
                <a:off x="4482464" y="2889884"/>
                <a:ext cx="498157" cy="291464"/>
              </a:xfrm>
              <a:custGeom>
                <a:avLst/>
                <a:gdLst>
                  <a:gd name="connsiteX0" fmla="*/ 277178 w 498157"/>
                  <a:gd name="connsiteY0" fmla="*/ 0 h 291464"/>
                  <a:gd name="connsiteX1" fmla="*/ 172402 w 498157"/>
                  <a:gd name="connsiteY1" fmla="*/ 10477 h 291464"/>
                  <a:gd name="connsiteX2" fmla="*/ 0 w 498157"/>
                  <a:gd name="connsiteY2" fmla="*/ 284798 h 291464"/>
                  <a:gd name="connsiteX3" fmla="*/ 91440 w 498157"/>
                  <a:gd name="connsiteY3" fmla="*/ 291465 h 291464"/>
                  <a:gd name="connsiteX4" fmla="*/ 498158 w 498157"/>
                  <a:gd name="connsiteY4" fmla="*/ 140017 h 291464"/>
                  <a:gd name="connsiteX5" fmla="*/ 277178 w 498157"/>
                  <a:gd name="connsiteY5" fmla="*/ 0 h 2914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98157" h="291464">
                    <a:moveTo>
                      <a:pt x="277178" y="0"/>
                    </a:moveTo>
                    <a:lnTo>
                      <a:pt x="172402" y="10477"/>
                    </a:lnTo>
                    <a:cubicBezTo>
                      <a:pt x="108585" y="78105"/>
                      <a:pt x="57150" y="150495"/>
                      <a:pt x="0" y="284798"/>
                    </a:cubicBezTo>
                    <a:cubicBezTo>
                      <a:pt x="29528" y="289560"/>
                      <a:pt x="60008" y="291465"/>
                      <a:pt x="91440" y="291465"/>
                    </a:cubicBezTo>
                    <a:cubicBezTo>
                      <a:pt x="246698" y="291465"/>
                      <a:pt x="388620" y="234315"/>
                      <a:pt x="498158" y="140017"/>
                    </a:cubicBezTo>
                    <a:cubicBezTo>
                      <a:pt x="461963" y="55245"/>
                      <a:pt x="377190" y="0"/>
                      <a:pt x="277178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</p:grp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015122C3-2A93-1956-9C92-53AE8219F5F9}"/>
                </a:ext>
              </a:extLst>
            </p:cNvPr>
            <p:cNvSpPr/>
            <p:nvPr/>
          </p:nvSpPr>
          <p:spPr>
            <a:xfrm>
              <a:off x="4524375" y="2923222"/>
              <a:ext cx="173354" cy="247649"/>
            </a:xfrm>
            <a:custGeom>
              <a:avLst/>
              <a:gdLst>
                <a:gd name="connsiteX0" fmla="*/ 140017 w 173354"/>
                <a:gd name="connsiteY0" fmla="*/ 0 h 247649"/>
                <a:gd name="connsiteX1" fmla="*/ 173355 w 173354"/>
                <a:gd name="connsiteY1" fmla="*/ 49530 h 247649"/>
                <a:gd name="connsiteX2" fmla="*/ 93345 w 173354"/>
                <a:gd name="connsiteY2" fmla="*/ 70485 h 247649"/>
                <a:gd name="connsiteX3" fmla="*/ 121920 w 173354"/>
                <a:gd name="connsiteY3" fmla="*/ 120015 h 247649"/>
                <a:gd name="connsiteX4" fmla="*/ 0 w 173354"/>
                <a:gd name="connsiteY4" fmla="*/ 247650 h 247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3354" h="247649">
                  <a:moveTo>
                    <a:pt x="140017" y="0"/>
                  </a:moveTo>
                  <a:lnTo>
                    <a:pt x="173355" y="49530"/>
                  </a:lnTo>
                  <a:lnTo>
                    <a:pt x="93345" y="70485"/>
                  </a:lnTo>
                  <a:lnTo>
                    <a:pt x="121920" y="120015"/>
                  </a:lnTo>
                  <a:cubicBezTo>
                    <a:pt x="121920" y="120015"/>
                    <a:pt x="59055" y="171450"/>
                    <a:pt x="0" y="247650"/>
                  </a:cubicBezTo>
                </a:path>
              </a:pathLst>
            </a:custGeom>
            <a:noFill/>
            <a:ln w="9525" cap="rnd">
              <a:solidFill>
                <a:schemeClr val="accent4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3F47EA00-A453-EFAB-E98F-12EF660EC420}"/>
                </a:ext>
              </a:extLst>
            </p:cNvPr>
            <p:cNvSpPr/>
            <p:nvPr/>
          </p:nvSpPr>
          <p:spPr>
            <a:xfrm>
              <a:off x="4289107" y="2917507"/>
              <a:ext cx="138112" cy="240029"/>
            </a:xfrm>
            <a:custGeom>
              <a:avLst/>
              <a:gdLst>
                <a:gd name="connsiteX0" fmla="*/ 38100 w 138112"/>
                <a:gd name="connsiteY0" fmla="*/ 0 h 240029"/>
                <a:gd name="connsiteX1" fmla="*/ 0 w 138112"/>
                <a:gd name="connsiteY1" fmla="*/ 45720 h 240029"/>
                <a:gd name="connsiteX2" fmla="*/ 78105 w 138112"/>
                <a:gd name="connsiteY2" fmla="*/ 75247 h 240029"/>
                <a:gd name="connsiteX3" fmla="*/ 44768 w 138112"/>
                <a:gd name="connsiteY3" fmla="*/ 121920 h 240029"/>
                <a:gd name="connsiteX4" fmla="*/ 138113 w 138112"/>
                <a:gd name="connsiteY4" fmla="*/ 240030 h 2400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240029">
                  <a:moveTo>
                    <a:pt x="38100" y="0"/>
                  </a:moveTo>
                  <a:lnTo>
                    <a:pt x="0" y="45720"/>
                  </a:lnTo>
                  <a:lnTo>
                    <a:pt x="78105" y="75247"/>
                  </a:lnTo>
                  <a:lnTo>
                    <a:pt x="44768" y="121920"/>
                  </a:lnTo>
                  <a:cubicBezTo>
                    <a:pt x="44768" y="121920"/>
                    <a:pt x="91440" y="169545"/>
                    <a:pt x="138113" y="240030"/>
                  </a:cubicBezTo>
                </a:path>
              </a:pathLst>
            </a:custGeom>
            <a:noFill/>
            <a:ln w="9525" cap="rnd">
              <a:solidFill>
                <a:schemeClr val="accent4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</p:grpSp>
      <p:grpSp>
        <p:nvGrpSpPr>
          <p:cNvPr id="97" name="Graphic 5">
            <a:extLst>
              <a:ext uri="{FF2B5EF4-FFF2-40B4-BE49-F238E27FC236}">
                <a16:creationId xmlns:a16="http://schemas.microsoft.com/office/drawing/2014/main" id="{77B49798-8B57-DEAC-07DE-81C3B5A93022}"/>
              </a:ext>
            </a:extLst>
          </p:cNvPr>
          <p:cNvGrpSpPr/>
          <p:nvPr/>
        </p:nvGrpSpPr>
        <p:grpSpPr>
          <a:xfrm>
            <a:off x="1643135" y="1750041"/>
            <a:ext cx="1097133" cy="1097974"/>
            <a:chOff x="3952875" y="1938337"/>
            <a:chExt cx="1242060" cy="1243012"/>
          </a:xfrm>
        </p:grpSpPr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A62F547F-6A4B-4D1B-67FB-6CC83C83AA7E}"/>
                </a:ext>
              </a:extLst>
            </p:cNvPr>
            <p:cNvSpPr/>
            <p:nvPr/>
          </p:nvSpPr>
          <p:spPr>
            <a:xfrm>
              <a:off x="3952875" y="1938337"/>
              <a:ext cx="1242060" cy="1242060"/>
            </a:xfrm>
            <a:custGeom>
              <a:avLst/>
              <a:gdLst>
                <a:gd name="connsiteX0" fmla="*/ 1242060 w 1242060"/>
                <a:gd name="connsiteY0" fmla="*/ 621030 h 1242060"/>
                <a:gd name="connsiteX1" fmla="*/ 621030 w 1242060"/>
                <a:gd name="connsiteY1" fmla="*/ 1242060 h 1242060"/>
                <a:gd name="connsiteX2" fmla="*/ 0 w 1242060"/>
                <a:gd name="connsiteY2" fmla="*/ 621030 h 1242060"/>
                <a:gd name="connsiteX3" fmla="*/ 621030 w 1242060"/>
                <a:gd name="connsiteY3" fmla="*/ 0 h 1242060"/>
                <a:gd name="connsiteX4" fmla="*/ 1242060 w 1242060"/>
                <a:gd name="connsiteY4" fmla="*/ 621030 h 1242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42060" h="1242060">
                  <a:moveTo>
                    <a:pt x="1242060" y="621030"/>
                  </a:moveTo>
                  <a:cubicBezTo>
                    <a:pt x="1242060" y="964015"/>
                    <a:pt x="964015" y="1242060"/>
                    <a:pt x="621030" y="1242060"/>
                  </a:cubicBezTo>
                  <a:cubicBezTo>
                    <a:pt x="278045" y="1242060"/>
                    <a:pt x="0" y="964015"/>
                    <a:pt x="0" y="621030"/>
                  </a:cubicBezTo>
                  <a:cubicBezTo>
                    <a:pt x="0" y="278045"/>
                    <a:pt x="278045" y="0"/>
                    <a:pt x="621030" y="0"/>
                  </a:cubicBezTo>
                  <a:cubicBezTo>
                    <a:pt x="964015" y="0"/>
                    <a:pt x="1242060" y="278045"/>
                    <a:pt x="1242060" y="621030"/>
                  </a:cubicBez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7B8A37AA-1A33-32B4-FBD1-570FC8BAB29E}"/>
                </a:ext>
              </a:extLst>
            </p:cNvPr>
            <p:cNvSpPr/>
            <p:nvPr/>
          </p:nvSpPr>
          <p:spPr>
            <a:xfrm>
              <a:off x="4293905" y="2147438"/>
              <a:ext cx="597333" cy="693003"/>
            </a:xfrm>
            <a:custGeom>
              <a:avLst/>
              <a:gdLst>
                <a:gd name="connsiteX0" fmla="*/ 32349 w 597333"/>
                <a:gd name="connsiteY0" fmla="*/ 680533 h 693003"/>
                <a:gd name="connsiteX1" fmla="*/ 917 w 597333"/>
                <a:gd name="connsiteY1" fmla="*/ 632908 h 693003"/>
                <a:gd name="connsiteX2" fmla="*/ 43779 w 597333"/>
                <a:gd name="connsiteY2" fmla="*/ 297628 h 693003"/>
                <a:gd name="connsiteX3" fmla="*/ 194274 w 597333"/>
                <a:gd name="connsiteY3" fmla="*/ 11878 h 693003"/>
                <a:gd name="connsiteX4" fmla="*/ 370487 w 597333"/>
                <a:gd name="connsiteY4" fmla="*/ 49026 h 693003"/>
                <a:gd name="connsiteX5" fmla="*/ 452402 w 597333"/>
                <a:gd name="connsiteY5" fmla="*/ 42358 h 693003"/>
                <a:gd name="connsiteX6" fmla="*/ 597182 w 597333"/>
                <a:gd name="connsiteY6" fmla="*/ 638623 h 693003"/>
                <a:gd name="connsiteX7" fmla="*/ 560034 w 597333"/>
                <a:gd name="connsiteY7" fmla="*/ 682438 h 693003"/>
                <a:gd name="connsiteX8" fmla="*/ 32349 w 597333"/>
                <a:gd name="connsiteY8" fmla="*/ 680533 h 6930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97333" h="693003">
                  <a:moveTo>
                    <a:pt x="32349" y="680533"/>
                  </a:moveTo>
                  <a:cubicBezTo>
                    <a:pt x="10442" y="676723"/>
                    <a:pt x="-3846" y="654816"/>
                    <a:pt x="917" y="632908"/>
                  </a:cubicBezTo>
                  <a:cubicBezTo>
                    <a:pt x="27587" y="511941"/>
                    <a:pt x="43779" y="378591"/>
                    <a:pt x="43779" y="297628"/>
                  </a:cubicBezTo>
                  <a:cubicBezTo>
                    <a:pt x="43779" y="209046"/>
                    <a:pt x="74259" y="62361"/>
                    <a:pt x="194274" y="11878"/>
                  </a:cubicBezTo>
                  <a:cubicBezTo>
                    <a:pt x="292382" y="-29079"/>
                    <a:pt x="370487" y="49026"/>
                    <a:pt x="370487" y="49026"/>
                  </a:cubicBezTo>
                  <a:cubicBezTo>
                    <a:pt x="370487" y="49026"/>
                    <a:pt x="401919" y="21403"/>
                    <a:pt x="452402" y="42358"/>
                  </a:cubicBezTo>
                  <a:cubicBezTo>
                    <a:pt x="544794" y="82363"/>
                    <a:pt x="582894" y="487176"/>
                    <a:pt x="597182" y="638623"/>
                  </a:cubicBezTo>
                  <a:cubicBezTo>
                    <a:pt x="599087" y="661483"/>
                    <a:pt x="582894" y="680533"/>
                    <a:pt x="560034" y="682438"/>
                  </a:cubicBezTo>
                  <a:cubicBezTo>
                    <a:pt x="451449" y="689106"/>
                    <a:pt x="156174" y="703393"/>
                    <a:pt x="32349" y="680533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08A9E4A9-9568-91F8-D2FB-855B67BA495E}"/>
                </a:ext>
              </a:extLst>
            </p:cNvPr>
            <p:cNvSpPr/>
            <p:nvPr/>
          </p:nvSpPr>
          <p:spPr>
            <a:xfrm>
              <a:off x="4310343" y="2257424"/>
              <a:ext cx="410246" cy="473759"/>
            </a:xfrm>
            <a:custGeom>
              <a:avLst/>
              <a:gdLst>
                <a:gd name="connsiteX0" fmla="*/ 109257 w 410246"/>
                <a:gd name="connsiteY0" fmla="*/ 0 h 473759"/>
                <a:gd name="connsiteX1" fmla="*/ 12102 w 410246"/>
                <a:gd name="connsiteY1" fmla="*/ 281940 h 473759"/>
                <a:gd name="connsiteX2" fmla="*/ 114019 w 410246"/>
                <a:gd name="connsiteY2" fmla="*/ 471488 h 473759"/>
                <a:gd name="connsiteX3" fmla="*/ 332142 w 410246"/>
                <a:gd name="connsiteY3" fmla="*/ 469583 h 473759"/>
                <a:gd name="connsiteX4" fmla="*/ 410247 w 410246"/>
                <a:gd name="connsiteY4" fmla="*/ 36195 h 473759"/>
                <a:gd name="connsiteX5" fmla="*/ 109257 w 410246"/>
                <a:gd name="connsiteY5" fmla="*/ 0 h 473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10246" h="473759">
                  <a:moveTo>
                    <a:pt x="109257" y="0"/>
                  </a:moveTo>
                  <a:lnTo>
                    <a:pt x="12102" y="281940"/>
                  </a:lnTo>
                  <a:cubicBezTo>
                    <a:pt x="-22188" y="372428"/>
                    <a:pt x="17817" y="469583"/>
                    <a:pt x="114019" y="471488"/>
                  </a:cubicBezTo>
                  <a:cubicBezTo>
                    <a:pt x="217842" y="474345"/>
                    <a:pt x="324522" y="475298"/>
                    <a:pt x="332142" y="469583"/>
                  </a:cubicBezTo>
                  <a:cubicBezTo>
                    <a:pt x="347382" y="458153"/>
                    <a:pt x="410247" y="36195"/>
                    <a:pt x="410247" y="36195"/>
                  </a:cubicBezTo>
                  <a:lnTo>
                    <a:pt x="109257" y="0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1B4923C6-75A1-50CF-001E-C3BB3BB690CF}"/>
                </a:ext>
              </a:extLst>
            </p:cNvPr>
            <p:cNvSpPr/>
            <p:nvPr/>
          </p:nvSpPr>
          <p:spPr>
            <a:xfrm>
              <a:off x="4302442" y="2606039"/>
              <a:ext cx="355282" cy="450532"/>
            </a:xfrm>
            <a:custGeom>
              <a:avLst/>
              <a:gdLst>
                <a:gd name="connsiteX0" fmla="*/ 120968 w 355282"/>
                <a:gd name="connsiteY0" fmla="*/ 55245 h 450532"/>
                <a:gd name="connsiteX1" fmla="*/ 0 w 355282"/>
                <a:gd name="connsiteY1" fmla="*/ 438150 h 450532"/>
                <a:gd name="connsiteX2" fmla="*/ 343853 w 355282"/>
                <a:gd name="connsiteY2" fmla="*/ 450533 h 450532"/>
                <a:gd name="connsiteX3" fmla="*/ 355283 w 355282"/>
                <a:gd name="connsiteY3" fmla="*/ 0 h 450532"/>
                <a:gd name="connsiteX4" fmla="*/ 120968 w 355282"/>
                <a:gd name="connsiteY4" fmla="*/ 55245 h 450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5282" h="450532">
                  <a:moveTo>
                    <a:pt x="120968" y="55245"/>
                  </a:moveTo>
                  <a:cubicBezTo>
                    <a:pt x="109538" y="70485"/>
                    <a:pt x="0" y="438150"/>
                    <a:pt x="0" y="438150"/>
                  </a:cubicBezTo>
                  <a:lnTo>
                    <a:pt x="343853" y="450533"/>
                  </a:lnTo>
                  <a:lnTo>
                    <a:pt x="355283" y="0"/>
                  </a:lnTo>
                  <a:lnTo>
                    <a:pt x="120968" y="55245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8EDE7865-07B9-4800-3572-7F9476EE0BD1}"/>
                </a:ext>
              </a:extLst>
            </p:cNvPr>
            <p:cNvSpPr/>
            <p:nvPr/>
          </p:nvSpPr>
          <p:spPr>
            <a:xfrm>
              <a:off x="4609147" y="2231706"/>
              <a:ext cx="149542" cy="238125"/>
            </a:xfrm>
            <a:custGeom>
              <a:avLst/>
              <a:gdLst>
                <a:gd name="connsiteX0" fmla="*/ 3810 w 149542"/>
                <a:gd name="connsiteY0" fmla="*/ 81915 h 238125"/>
                <a:gd name="connsiteX1" fmla="*/ 75248 w 149542"/>
                <a:gd name="connsiteY1" fmla="*/ 238125 h 238125"/>
                <a:gd name="connsiteX2" fmla="*/ 149542 w 149542"/>
                <a:gd name="connsiteY2" fmla="*/ 232410 h 238125"/>
                <a:gd name="connsiteX3" fmla="*/ 117157 w 149542"/>
                <a:gd name="connsiteY3" fmla="*/ 0 h 238125"/>
                <a:gd name="connsiteX4" fmla="*/ 0 w 149542"/>
                <a:gd name="connsiteY4" fmla="*/ 24765 h 238125"/>
                <a:gd name="connsiteX5" fmla="*/ 3810 w 149542"/>
                <a:gd name="connsiteY5" fmla="*/ 81915 h 238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9542" h="238125">
                  <a:moveTo>
                    <a:pt x="3810" y="81915"/>
                  </a:moveTo>
                  <a:cubicBezTo>
                    <a:pt x="3810" y="81915"/>
                    <a:pt x="1905" y="195263"/>
                    <a:pt x="75248" y="238125"/>
                  </a:cubicBezTo>
                  <a:lnTo>
                    <a:pt x="149542" y="232410"/>
                  </a:lnTo>
                  <a:lnTo>
                    <a:pt x="117157" y="0"/>
                  </a:lnTo>
                  <a:lnTo>
                    <a:pt x="0" y="24765"/>
                  </a:lnTo>
                  <a:lnTo>
                    <a:pt x="3810" y="81915"/>
                  </a:ln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9612AA7E-AB17-5C5F-D203-E010299CFED6}"/>
                </a:ext>
              </a:extLst>
            </p:cNvPr>
            <p:cNvSpPr/>
            <p:nvPr/>
          </p:nvSpPr>
          <p:spPr>
            <a:xfrm>
              <a:off x="4646295" y="2458529"/>
              <a:ext cx="125153" cy="155324"/>
            </a:xfrm>
            <a:custGeom>
              <a:avLst/>
              <a:gdLst>
                <a:gd name="connsiteX0" fmla="*/ 5715 w 125153"/>
                <a:gd name="connsiteY0" fmla="*/ 69405 h 155324"/>
                <a:gd name="connsiteX1" fmla="*/ 115252 w 125153"/>
                <a:gd name="connsiteY1" fmla="*/ 13208 h 155324"/>
                <a:gd name="connsiteX2" fmla="*/ 0 w 125153"/>
                <a:gd name="connsiteY2" fmla="*/ 155130 h 155324"/>
                <a:gd name="connsiteX3" fmla="*/ 5715 w 125153"/>
                <a:gd name="connsiteY3" fmla="*/ 69405 h 1553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5153" h="155324">
                  <a:moveTo>
                    <a:pt x="5715" y="69405"/>
                  </a:moveTo>
                  <a:cubicBezTo>
                    <a:pt x="5715" y="69405"/>
                    <a:pt x="61913" y="-36322"/>
                    <a:pt x="115252" y="13208"/>
                  </a:cubicBezTo>
                  <a:cubicBezTo>
                    <a:pt x="142875" y="38925"/>
                    <a:pt x="115252" y="160845"/>
                    <a:pt x="0" y="155130"/>
                  </a:cubicBezTo>
                  <a:lnTo>
                    <a:pt x="5715" y="69405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99BA33B4-260F-D736-7BBF-F1FCF43AF11E}"/>
                </a:ext>
              </a:extLst>
            </p:cNvPr>
            <p:cNvSpPr/>
            <p:nvPr/>
          </p:nvSpPr>
          <p:spPr>
            <a:xfrm>
              <a:off x="4376737" y="2213971"/>
              <a:ext cx="310359" cy="161562"/>
            </a:xfrm>
            <a:custGeom>
              <a:avLst/>
              <a:gdLst>
                <a:gd name="connsiteX0" fmla="*/ 276225 w 310359"/>
                <a:gd name="connsiteY0" fmla="*/ 88220 h 161562"/>
                <a:gd name="connsiteX1" fmla="*/ 0 w 310359"/>
                <a:gd name="connsiteY1" fmla="*/ 161563 h 161562"/>
                <a:gd name="connsiteX2" fmla="*/ 31432 w 310359"/>
                <a:gd name="connsiteY2" fmla="*/ 28213 h 161562"/>
                <a:gd name="connsiteX3" fmla="*/ 283845 w 310359"/>
                <a:gd name="connsiteY3" fmla="*/ 14878 h 161562"/>
                <a:gd name="connsiteX4" fmla="*/ 276225 w 310359"/>
                <a:gd name="connsiteY4" fmla="*/ 88220 h 161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0359" h="161562">
                  <a:moveTo>
                    <a:pt x="276225" y="88220"/>
                  </a:moveTo>
                  <a:cubicBezTo>
                    <a:pt x="276225" y="88220"/>
                    <a:pt x="114300" y="45358"/>
                    <a:pt x="0" y="161563"/>
                  </a:cubicBezTo>
                  <a:lnTo>
                    <a:pt x="31432" y="28213"/>
                  </a:lnTo>
                  <a:cubicBezTo>
                    <a:pt x="31432" y="28213"/>
                    <a:pt x="220027" y="-25127"/>
                    <a:pt x="283845" y="14878"/>
                  </a:cubicBezTo>
                  <a:cubicBezTo>
                    <a:pt x="347663" y="54883"/>
                    <a:pt x="276225" y="88220"/>
                    <a:pt x="276225" y="88220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4CC68C7D-B381-5DBB-BC58-677425B3C61E}"/>
                </a:ext>
              </a:extLst>
            </p:cNvPr>
            <p:cNvSpPr/>
            <p:nvPr/>
          </p:nvSpPr>
          <p:spPr>
            <a:xfrm>
              <a:off x="4389119" y="2703194"/>
              <a:ext cx="142875" cy="30591"/>
            </a:xfrm>
            <a:custGeom>
              <a:avLst/>
              <a:gdLst>
                <a:gd name="connsiteX0" fmla="*/ 142875 w 142875"/>
                <a:gd name="connsiteY0" fmla="*/ 0 h 30591"/>
                <a:gd name="connsiteX1" fmla="*/ 0 w 142875"/>
                <a:gd name="connsiteY1" fmla="*/ 27622 h 305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42875" h="30591">
                  <a:moveTo>
                    <a:pt x="142875" y="0"/>
                  </a:moveTo>
                  <a:cubicBezTo>
                    <a:pt x="142875" y="0"/>
                    <a:pt x="96203" y="41910"/>
                    <a:pt x="0" y="27622"/>
                  </a:cubicBezTo>
                </a:path>
              </a:pathLst>
            </a:custGeom>
            <a:noFill/>
            <a:ln w="9525" cap="rnd">
              <a:solidFill>
                <a:schemeClr val="accent6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216357A7-A883-1F05-F8A2-C0122324C301}"/>
                </a:ext>
              </a:extLst>
            </p:cNvPr>
            <p:cNvSpPr/>
            <p:nvPr/>
          </p:nvSpPr>
          <p:spPr>
            <a:xfrm>
              <a:off x="4090034" y="2889884"/>
              <a:ext cx="890587" cy="290512"/>
            </a:xfrm>
            <a:custGeom>
              <a:avLst/>
              <a:gdLst>
                <a:gd name="connsiteX0" fmla="*/ 669608 w 890587"/>
                <a:gd name="connsiteY0" fmla="*/ 0 h 290512"/>
                <a:gd name="connsiteX1" fmla="*/ 564833 w 890587"/>
                <a:gd name="connsiteY1" fmla="*/ 10477 h 290512"/>
                <a:gd name="connsiteX2" fmla="*/ 410528 w 890587"/>
                <a:gd name="connsiteY2" fmla="*/ 20955 h 290512"/>
                <a:gd name="connsiteX3" fmla="*/ 257175 w 890587"/>
                <a:gd name="connsiteY3" fmla="*/ 10477 h 290512"/>
                <a:gd name="connsiteX4" fmla="*/ 162878 w 890587"/>
                <a:gd name="connsiteY4" fmla="*/ 0 h 290512"/>
                <a:gd name="connsiteX5" fmla="*/ 0 w 890587"/>
                <a:gd name="connsiteY5" fmla="*/ 59055 h 290512"/>
                <a:gd name="connsiteX6" fmla="*/ 483870 w 890587"/>
                <a:gd name="connsiteY6" fmla="*/ 290512 h 290512"/>
                <a:gd name="connsiteX7" fmla="*/ 890588 w 890587"/>
                <a:gd name="connsiteY7" fmla="*/ 139065 h 290512"/>
                <a:gd name="connsiteX8" fmla="*/ 669608 w 890587"/>
                <a:gd name="connsiteY8" fmla="*/ 0 h 2905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90587" h="290512">
                  <a:moveTo>
                    <a:pt x="669608" y="0"/>
                  </a:moveTo>
                  <a:lnTo>
                    <a:pt x="564833" y="10477"/>
                  </a:lnTo>
                  <a:cubicBezTo>
                    <a:pt x="564833" y="10477"/>
                    <a:pt x="477203" y="20955"/>
                    <a:pt x="410528" y="20955"/>
                  </a:cubicBezTo>
                  <a:cubicBezTo>
                    <a:pt x="343853" y="20955"/>
                    <a:pt x="257175" y="10477"/>
                    <a:pt x="257175" y="10477"/>
                  </a:cubicBezTo>
                  <a:lnTo>
                    <a:pt x="162878" y="0"/>
                  </a:lnTo>
                  <a:cubicBezTo>
                    <a:pt x="100013" y="0"/>
                    <a:pt x="42863" y="21907"/>
                    <a:pt x="0" y="59055"/>
                  </a:cubicBezTo>
                  <a:cubicBezTo>
                    <a:pt x="114300" y="200025"/>
                    <a:pt x="287655" y="290512"/>
                    <a:pt x="483870" y="290512"/>
                  </a:cubicBezTo>
                  <a:cubicBezTo>
                    <a:pt x="639128" y="290512"/>
                    <a:pt x="781050" y="233363"/>
                    <a:pt x="890588" y="139065"/>
                  </a:cubicBezTo>
                  <a:cubicBezTo>
                    <a:pt x="854393" y="55245"/>
                    <a:pt x="769620" y="0"/>
                    <a:pt x="669608" y="0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grpSp>
          <p:nvGrpSpPr>
            <p:cNvPr id="107" name="Graphic 5">
              <a:extLst>
                <a:ext uri="{FF2B5EF4-FFF2-40B4-BE49-F238E27FC236}">
                  <a16:creationId xmlns:a16="http://schemas.microsoft.com/office/drawing/2014/main" id="{272B826D-645E-99B7-BC05-9D0783A79AD4}"/>
                </a:ext>
              </a:extLst>
            </p:cNvPr>
            <p:cNvGrpSpPr/>
            <p:nvPr/>
          </p:nvGrpSpPr>
          <p:grpSpPr>
            <a:xfrm>
              <a:off x="4090034" y="2889644"/>
              <a:ext cx="890587" cy="291704"/>
              <a:chOff x="4090034" y="2889644"/>
              <a:chExt cx="890587" cy="291704"/>
            </a:xfrm>
            <a:solidFill>
              <a:srgbClr val="006ECE"/>
            </a:solidFill>
          </p:grpSpPr>
          <p:sp>
            <p:nvSpPr>
              <p:cNvPr id="110" name="Freeform: Shape 109">
                <a:extLst>
                  <a:ext uri="{FF2B5EF4-FFF2-40B4-BE49-F238E27FC236}">
                    <a16:creationId xmlns:a16="http://schemas.microsoft.com/office/drawing/2014/main" id="{E938BBBE-B62B-2E92-0211-648C2EBCA72A}"/>
                  </a:ext>
                </a:extLst>
              </p:cNvPr>
              <p:cNvSpPr/>
              <p:nvPr/>
            </p:nvSpPr>
            <p:spPr>
              <a:xfrm>
                <a:off x="4090034" y="2889644"/>
                <a:ext cx="376237" cy="281227"/>
              </a:xfrm>
              <a:custGeom>
                <a:avLst/>
                <a:gdLst>
                  <a:gd name="connsiteX0" fmla="*/ 376238 w 376237"/>
                  <a:gd name="connsiteY0" fmla="*/ 281227 h 281227"/>
                  <a:gd name="connsiteX1" fmla="*/ 259080 w 376237"/>
                  <a:gd name="connsiteY1" fmla="*/ 8812 h 281227"/>
                  <a:gd name="connsiteX2" fmla="*/ 163830 w 376237"/>
                  <a:gd name="connsiteY2" fmla="*/ 240 h 281227"/>
                  <a:gd name="connsiteX3" fmla="*/ 0 w 376237"/>
                  <a:gd name="connsiteY3" fmla="*/ 58342 h 281227"/>
                  <a:gd name="connsiteX4" fmla="*/ 376238 w 376237"/>
                  <a:gd name="connsiteY4" fmla="*/ 281227 h 2812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76237" h="281227">
                    <a:moveTo>
                      <a:pt x="376238" y="281227"/>
                    </a:moveTo>
                    <a:cubicBezTo>
                      <a:pt x="337185" y="156450"/>
                      <a:pt x="295275" y="60247"/>
                      <a:pt x="259080" y="8812"/>
                    </a:cubicBezTo>
                    <a:cubicBezTo>
                      <a:pt x="221933" y="5002"/>
                      <a:pt x="187642" y="1192"/>
                      <a:pt x="163830" y="240"/>
                    </a:cubicBezTo>
                    <a:cubicBezTo>
                      <a:pt x="100965" y="-2618"/>
                      <a:pt x="42863" y="20242"/>
                      <a:pt x="0" y="58342"/>
                    </a:cubicBezTo>
                    <a:cubicBezTo>
                      <a:pt x="92393" y="173595"/>
                      <a:pt x="224790" y="254557"/>
                      <a:pt x="376238" y="281227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111" name="Freeform: Shape 110">
                <a:extLst>
                  <a:ext uri="{FF2B5EF4-FFF2-40B4-BE49-F238E27FC236}">
                    <a16:creationId xmlns:a16="http://schemas.microsoft.com/office/drawing/2014/main" id="{D973E864-D2B2-164E-0EB0-394EAC18DB55}"/>
                  </a:ext>
                </a:extLst>
              </p:cNvPr>
              <p:cNvSpPr/>
              <p:nvPr/>
            </p:nvSpPr>
            <p:spPr>
              <a:xfrm>
                <a:off x="4482464" y="2889884"/>
                <a:ext cx="498157" cy="291464"/>
              </a:xfrm>
              <a:custGeom>
                <a:avLst/>
                <a:gdLst>
                  <a:gd name="connsiteX0" fmla="*/ 277178 w 498157"/>
                  <a:gd name="connsiteY0" fmla="*/ 0 h 291464"/>
                  <a:gd name="connsiteX1" fmla="*/ 172402 w 498157"/>
                  <a:gd name="connsiteY1" fmla="*/ 10477 h 291464"/>
                  <a:gd name="connsiteX2" fmla="*/ 0 w 498157"/>
                  <a:gd name="connsiteY2" fmla="*/ 284798 h 291464"/>
                  <a:gd name="connsiteX3" fmla="*/ 91440 w 498157"/>
                  <a:gd name="connsiteY3" fmla="*/ 291465 h 291464"/>
                  <a:gd name="connsiteX4" fmla="*/ 498158 w 498157"/>
                  <a:gd name="connsiteY4" fmla="*/ 140017 h 291464"/>
                  <a:gd name="connsiteX5" fmla="*/ 277178 w 498157"/>
                  <a:gd name="connsiteY5" fmla="*/ 0 h 2914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98157" h="291464">
                    <a:moveTo>
                      <a:pt x="277178" y="0"/>
                    </a:moveTo>
                    <a:lnTo>
                      <a:pt x="172402" y="10477"/>
                    </a:lnTo>
                    <a:cubicBezTo>
                      <a:pt x="108585" y="78105"/>
                      <a:pt x="57150" y="150495"/>
                      <a:pt x="0" y="284798"/>
                    </a:cubicBezTo>
                    <a:cubicBezTo>
                      <a:pt x="29528" y="289560"/>
                      <a:pt x="60008" y="291465"/>
                      <a:pt x="91440" y="291465"/>
                    </a:cubicBezTo>
                    <a:cubicBezTo>
                      <a:pt x="246698" y="291465"/>
                      <a:pt x="388620" y="234315"/>
                      <a:pt x="498158" y="140017"/>
                    </a:cubicBezTo>
                    <a:cubicBezTo>
                      <a:pt x="461963" y="55245"/>
                      <a:pt x="377190" y="0"/>
                      <a:pt x="277178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</p:grp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48FF31D3-8C29-BBB6-7617-786DA5BAB893}"/>
                </a:ext>
              </a:extLst>
            </p:cNvPr>
            <p:cNvSpPr/>
            <p:nvPr/>
          </p:nvSpPr>
          <p:spPr>
            <a:xfrm>
              <a:off x="4524375" y="2923222"/>
              <a:ext cx="173354" cy="247649"/>
            </a:xfrm>
            <a:custGeom>
              <a:avLst/>
              <a:gdLst>
                <a:gd name="connsiteX0" fmla="*/ 140017 w 173354"/>
                <a:gd name="connsiteY0" fmla="*/ 0 h 247649"/>
                <a:gd name="connsiteX1" fmla="*/ 173355 w 173354"/>
                <a:gd name="connsiteY1" fmla="*/ 49530 h 247649"/>
                <a:gd name="connsiteX2" fmla="*/ 93345 w 173354"/>
                <a:gd name="connsiteY2" fmla="*/ 70485 h 247649"/>
                <a:gd name="connsiteX3" fmla="*/ 121920 w 173354"/>
                <a:gd name="connsiteY3" fmla="*/ 120015 h 247649"/>
                <a:gd name="connsiteX4" fmla="*/ 0 w 173354"/>
                <a:gd name="connsiteY4" fmla="*/ 247650 h 247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3354" h="247649">
                  <a:moveTo>
                    <a:pt x="140017" y="0"/>
                  </a:moveTo>
                  <a:lnTo>
                    <a:pt x="173355" y="49530"/>
                  </a:lnTo>
                  <a:lnTo>
                    <a:pt x="93345" y="70485"/>
                  </a:lnTo>
                  <a:lnTo>
                    <a:pt x="121920" y="120015"/>
                  </a:lnTo>
                  <a:cubicBezTo>
                    <a:pt x="121920" y="120015"/>
                    <a:pt x="59055" y="171450"/>
                    <a:pt x="0" y="247650"/>
                  </a:cubicBezTo>
                </a:path>
              </a:pathLst>
            </a:custGeom>
            <a:noFill/>
            <a:ln w="9525" cap="rnd">
              <a:solidFill>
                <a:schemeClr val="accent6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AB4140CB-73E7-3FBF-AB60-DC38AC1C7961}"/>
                </a:ext>
              </a:extLst>
            </p:cNvPr>
            <p:cNvSpPr/>
            <p:nvPr/>
          </p:nvSpPr>
          <p:spPr>
            <a:xfrm>
              <a:off x="4289107" y="2917507"/>
              <a:ext cx="138112" cy="240029"/>
            </a:xfrm>
            <a:custGeom>
              <a:avLst/>
              <a:gdLst>
                <a:gd name="connsiteX0" fmla="*/ 38100 w 138112"/>
                <a:gd name="connsiteY0" fmla="*/ 0 h 240029"/>
                <a:gd name="connsiteX1" fmla="*/ 0 w 138112"/>
                <a:gd name="connsiteY1" fmla="*/ 45720 h 240029"/>
                <a:gd name="connsiteX2" fmla="*/ 78105 w 138112"/>
                <a:gd name="connsiteY2" fmla="*/ 75247 h 240029"/>
                <a:gd name="connsiteX3" fmla="*/ 44768 w 138112"/>
                <a:gd name="connsiteY3" fmla="*/ 121920 h 240029"/>
                <a:gd name="connsiteX4" fmla="*/ 138113 w 138112"/>
                <a:gd name="connsiteY4" fmla="*/ 240030 h 2400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240029">
                  <a:moveTo>
                    <a:pt x="38100" y="0"/>
                  </a:moveTo>
                  <a:lnTo>
                    <a:pt x="0" y="45720"/>
                  </a:lnTo>
                  <a:lnTo>
                    <a:pt x="78105" y="75247"/>
                  </a:lnTo>
                  <a:lnTo>
                    <a:pt x="44768" y="121920"/>
                  </a:lnTo>
                  <a:cubicBezTo>
                    <a:pt x="44768" y="121920"/>
                    <a:pt x="91440" y="169545"/>
                    <a:pt x="138113" y="240030"/>
                  </a:cubicBezTo>
                </a:path>
              </a:pathLst>
            </a:custGeom>
            <a:noFill/>
            <a:ln w="9525" cap="rnd">
              <a:solidFill>
                <a:schemeClr val="accent6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</p:grpSp>
      <p:grpSp>
        <p:nvGrpSpPr>
          <p:cNvPr id="113" name="Graphic 5">
            <a:extLst>
              <a:ext uri="{FF2B5EF4-FFF2-40B4-BE49-F238E27FC236}">
                <a16:creationId xmlns:a16="http://schemas.microsoft.com/office/drawing/2014/main" id="{09F21EF0-71CC-557E-839C-36D2E98D21BF}"/>
              </a:ext>
            </a:extLst>
          </p:cNvPr>
          <p:cNvGrpSpPr/>
          <p:nvPr/>
        </p:nvGrpSpPr>
        <p:grpSpPr>
          <a:xfrm>
            <a:off x="6454014" y="1700884"/>
            <a:ext cx="1097133" cy="1097974"/>
            <a:chOff x="3952875" y="1938337"/>
            <a:chExt cx="1242060" cy="1243012"/>
          </a:xfrm>
        </p:grpSpPr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D15DCED8-F167-8C38-CE96-9EB176B680A3}"/>
                </a:ext>
              </a:extLst>
            </p:cNvPr>
            <p:cNvSpPr/>
            <p:nvPr/>
          </p:nvSpPr>
          <p:spPr>
            <a:xfrm>
              <a:off x="3952875" y="1938337"/>
              <a:ext cx="1242060" cy="1242060"/>
            </a:xfrm>
            <a:custGeom>
              <a:avLst/>
              <a:gdLst>
                <a:gd name="connsiteX0" fmla="*/ 1242060 w 1242060"/>
                <a:gd name="connsiteY0" fmla="*/ 621030 h 1242060"/>
                <a:gd name="connsiteX1" fmla="*/ 621030 w 1242060"/>
                <a:gd name="connsiteY1" fmla="*/ 1242060 h 1242060"/>
                <a:gd name="connsiteX2" fmla="*/ 0 w 1242060"/>
                <a:gd name="connsiteY2" fmla="*/ 621030 h 1242060"/>
                <a:gd name="connsiteX3" fmla="*/ 621030 w 1242060"/>
                <a:gd name="connsiteY3" fmla="*/ 0 h 1242060"/>
                <a:gd name="connsiteX4" fmla="*/ 1242060 w 1242060"/>
                <a:gd name="connsiteY4" fmla="*/ 621030 h 1242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42060" h="1242060">
                  <a:moveTo>
                    <a:pt x="1242060" y="621030"/>
                  </a:moveTo>
                  <a:cubicBezTo>
                    <a:pt x="1242060" y="964015"/>
                    <a:pt x="964015" y="1242060"/>
                    <a:pt x="621030" y="1242060"/>
                  </a:cubicBezTo>
                  <a:cubicBezTo>
                    <a:pt x="278045" y="1242060"/>
                    <a:pt x="0" y="964015"/>
                    <a:pt x="0" y="621030"/>
                  </a:cubicBezTo>
                  <a:cubicBezTo>
                    <a:pt x="0" y="278045"/>
                    <a:pt x="278045" y="0"/>
                    <a:pt x="621030" y="0"/>
                  </a:cubicBezTo>
                  <a:cubicBezTo>
                    <a:pt x="964015" y="0"/>
                    <a:pt x="1242060" y="278045"/>
                    <a:pt x="1242060" y="621030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8D09D88B-6EF5-E7FA-187A-B29EB8613B5C}"/>
                </a:ext>
              </a:extLst>
            </p:cNvPr>
            <p:cNvSpPr/>
            <p:nvPr/>
          </p:nvSpPr>
          <p:spPr>
            <a:xfrm>
              <a:off x="4293905" y="2147438"/>
              <a:ext cx="597333" cy="693003"/>
            </a:xfrm>
            <a:custGeom>
              <a:avLst/>
              <a:gdLst>
                <a:gd name="connsiteX0" fmla="*/ 32349 w 597333"/>
                <a:gd name="connsiteY0" fmla="*/ 680533 h 693003"/>
                <a:gd name="connsiteX1" fmla="*/ 917 w 597333"/>
                <a:gd name="connsiteY1" fmla="*/ 632908 h 693003"/>
                <a:gd name="connsiteX2" fmla="*/ 43779 w 597333"/>
                <a:gd name="connsiteY2" fmla="*/ 297628 h 693003"/>
                <a:gd name="connsiteX3" fmla="*/ 194274 w 597333"/>
                <a:gd name="connsiteY3" fmla="*/ 11878 h 693003"/>
                <a:gd name="connsiteX4" fmla="*/ 370487 w 597333"/>
                <a:gd name="connsiteY4" fmla="*/ 49026 h 693003"/>
                <a:gd name="connsiteX5" fmla="*/ 452402 w 597333"/>
                <a:gd name="connsiteY5" fmla="*/ 42358 h 693003"/>
                <a:gd name="connsiteX6" fmla="*/ 597182 w 597333"/>
                <a:gd name="connsiteY6" fmla="*/ 638623 h 693003"/>
                <a:gd name="connsiteX7" fmla="*/ 560034 w 597333"/>
                <a:gd name="connsiteY7" fmla="*/ 682438 h 693003"/>
                <a:gd name="connsiteX8" fmla="*/ 32349 w 597333"/>
                <a:gd name="connsiteY8" fmla="*/ 680533 h 6930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97333" h="693003">
                  <a:moveTo>
                    <a:pt x="32349" y="680533"/>
                  </a:moveTo>
                  <a:cubicBezTo>
                    <a:pt x="10442" y="676723"/>
                    <a:pt x="-3846" y="654816"/>
                    <a:pt x="917" y="632908"/>
                  </a:cubicBezTo>
                  <a:cubicBezTo>
                    <a:pt x="27587" y="511941"/>
                    <a:pt x="43779" y="378591"/>
                    <a:pt x="43779" y="297628"/>
                  </a:cubicBezTo>
                  <a:cubicBezTo>
                    <a:pt x="43779" y="209046"/>
                    <a:pt x="74259" y="62361"/>
                    <a:pt x="194274" y="11878"/>
                  </a:cubicBezTo>
                  <a:cubicBezTo>
                    <a:pt x="292382" y="-29079"/>
                    <a:pt x="370487" y="49026"/>
                    <a:pt x="370487" y="49026"/>
                  </a:cubicBezTo>
                  <a:cubicBezTo>
                    <a:pt x="370487" y="49026"/>
                    <a:pt x="401919" y="21403"/>
                    <a:pt x="452402" y="42358"/>
                  </a:cubicBezTo>
                  <a:cubicBezTo>
                    <a:pt x="544794" y="82363"/>
                    <a:pt x="582894" y="487176"/>
                    <a:pt x="597182" y="638623"/>
                  </a:cubicBezTo>
                  <a:cubicBezTo>
                    <a:pt x="599087" y="661483"/>
                    <a:pt x="582894" y="680533"/>
                    <a:pt x="560034" y="682438"/>
                  </a:cubicBezTo>
                  <a:cubicBezTo>
                    <a:pt x="451449" y="689106"/>
                    <a:pt x="156174" y="703393"/>
                    <a:pt x="32349" y="680533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86CC9EF3-14EE-1872-E804-DA5DAAE4AE80}"/>
                </a:ext>
              </a:extLst>
            </p:cNvPr>
            <p:cNvSpPr/>
            <p:nvPr/>
          </p:nvSpPr>
          <p:spPr>
            <a:xfrm>
              <a:off x="4310343" y="2257424"/>
              <a:ext cx="410246" cy="473759"/>
            </a:xfrm>
            <a:custGeom>
              <a:avLst/>
              <a:gdLst>
                <a:gd name="connsiteX0" fmla="*/ 109257 w 410246"/>
                <a:gd name="connsiteY0" fmla="*/ 0 h 473759"/>
                <a:gd name="connsiteX1" fmla="*/ 12102 w 410246"/>
                <a:gd name="connsiteY1" fmla="*/ 281940 h 473759"/>
                <a:gd name="connsiteX2" fmla="*/ 114019 w 410246"/>
                <a:gd name="connsiteY2" fmla="*/ 471488 h 473759"/>
                <a:gd name="connsiteX3" fmla="*/ 332142 w 410246"/>
                <a:gd name="connsiteY3" fmla="*/ 469583 h 473759"/>
                <a:gd name="connsiteX4" fmla="*/ 410247 w 410246"/>
                <a:gd name="connsiteY4" fmla="*/ 36195 h 473759"/>
                <a:gd name="connsiteX5" fmla="*/ 109257 w 410246"/>
                <a:gd name="connsiteY5" fmla="*/ 0 h 473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10246" h="473759">
                  <a:moveTo>
                    <a:pt x="109257" y="0"/>
                  </a:moveTo>
                  <a:lnTo>
                    <a:pt x="12102" y="281940"/>
                  </a:lnTo>
                  <a:cubicBezTo>
                    <a:pt x="-22188" y="372428"/>
                    <a:pt x="17817" y="469583"/>
                    <a:pt x="114019" y="471488"/>
                  </a:cubicBezTo>
                  <a:cubicBezTo>
                    <a:pt x="217842" y="474345"/>
                    <a:pt x="324522" y="475298"/>
                    <a:pt x="332142" y="469583"/>
                  </a:cubicBezTo>
                  <a:cubicBezTo>
                    <a:pt x="347382" y="458153"/>
                    <a:pt x="410247" y="36195"/>
                    <a:pt x="410247" y="36195"/>
                  </a:cubicBezTo>
                  <a:lnTo>
                    <a:pt x="109257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284AE1F3-5329-71D5-3DAA-3A9C56DEDCF5}"/>
                </a:ext>
              </a:extLst>
            </p:cNvPr>
            <p:cNvSpPr/>
            <p:nvPr/>
          </p:nvSpPr>
          <p:spPr>
            <a:xfrm>
              <a:off x="4302442" y="2606039"/>
              <a:ext cx="355282" cy="450532"/>
            </a:xfrm>
            <a:custGeom>
              <a:avLst/>
              <a:gdLst>
                <a:gd name="connsiteX0" fmla="*/ 120968 w 355282"/>
                <a:gd name="connsiteY0" fmla="*/ 55245 h 450532"/>
                <a:gd name="connsiteX1" fmla="*/ 0 w 355282"/>
                <a:gd name="connsiteY1" fmla="*/ 438150 h 450532"/>
                <a:gd name="connsiteX2" fmla="*/ 343853 w 355282"/>
                <a:gd name="connsiteY2" fmla="*/ 450533 h 450532"/>
                <a:gd name="connsiteX3" fmla="*/ 355283 w 355282"/>
                <a:gd name="connsiteY3" fmla="*/ 0 h 450532"/>
                <a:gd name="connsiteX4" fmla="*/ 120968 w 355282"/>
                <a:gd name="connsiteY4" fmla="*/ 55245 h 450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5282" h="450532">
                  <a:moveTo>
                    <a:pt x="120968" y="55245"/>
                  </a:moveTo>
                  <a:cubicBezTo>
                    <a:pt x="109538" y="70485"/>
                    <a:pt x="0" y="438150"/>
                    <a:pt x="0" y="438150"/>
                  </a:cubicBezTo>
                  <a:lnTo>
                    <a:pt x="343853" y="450533"/>
                  </a:lnTo>
                  <a:lnTo>
                    <a:pt x="355283" y="0"/>
                  </a:lnTo>
                  <a:lnTo>
                    <a:pt x="120968" y="55245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33" name="Freeform: Shape 132">
              <a:extLst>
                <a:ext uri="{FF2B5EF4-FFF2-40B4-BE49-F238E27FC236}">
                  <a16:creationId xmlns:a16="http://schemas.microsoft.com/office/drawing/2014/main" id="{407F5441-EA2F-DBCB-0CD7-B73638FEF446}"/>
                </a:ext>
              </a:extLst>
            </p:cNvPr>
            <p:cNvSpPr/>
            <p:nvPr/>
          </p:nvSpPr>
          <p:spPr>
            <a:xfrm>
              <a:off x="4609147" y="2231706"/>
              <a:ext cx="149542" cy="238125"/>
            </a:xfrm>
            <a:custGeom>
              <a:avLst/>
              <a:gdLst>
                <a:gd name="connsiteX0" fmla="*/ 3810 w 149542"/>
                <a:gd name="connsiteY0" fmla="*/ 81915 h 238125"/>
                <a:gd name="connsiteX1" fmla="*/ 75248 w 149542"/>
                <a:gd name="connsiteY1" fmla="*/ 238125 h 238125"/>
                <a:gd name="connsiteX2" fmla="*/ 149542 w 149542"/>
                <a:gd name="connsiteY2" fmla="*/ 232410 h 238125"/>
                <a:gd name="connsiteX3" fmla="*/ 117157 w 149542"/>
                <a:gd name="connsiteY3" fmla="*/ 0 h 238125"/>
                <a:gd name="connsiteX4" fmla="*/ 0 w 149542"/>
                <a:gd name="connsiteY4" fmla="*/ 24765 h 238125"/>
                <a:gd name="connsiteX5" fmla="*/ 3810 w 149542"/>
                <a:gd name="connsiteY5" fmla="*/ 81915 h 238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9542" h="238125">
                  <a:moveTo>
                    <a:pt x="3810" y="81915"/>
                  </a:moveTo>
                  <a:cubicBezTo>
                    <a:pt x="3810" y="81915"/>
                    <a:pt x="1905" y="195263"/>
                    <a:pt x="75248" y="238125"/>
                  </a:cubicBezTo>
                  <a:lnTo>
                    <a:pt x="149542" y="232410"/>
                  </a:lnTo>
                  <a:lnTo>
                    <a:pt x="117157" y="0"/>
                  </a:lnTo>
                  <a:lnTo>
                    <a:pt x="0" y="24765"/>
                  </a:lnTo>
                  <a:lnTo>
                    <a:pt x="3810" y="81915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34" name="Freeform: Shape 133">
              <a:extLst>
                <a:ext uri="{FF2B5EF4-FFF2-40B4-BE49-F238E27FC236}">
                  <a16:creationId xmlns:a16="http://schemas.microsoft.com/office/drawing/2014/main" id="{06E52A80-E284-21D2-07DA-034E3164C502}"/>
                </a:ext>
              </a:extLst>
            </p:cNvPr>
            <p:cNvSpPr/>
            <p:nvPr/>
          </p:nvSpPr>
          <p:spPr>
            <a:xfrm>
              <a:off x="4646295" y="2458529"/>
              <a:ext cx="125153" cy="155324"/>
            </a:xfrm>
            <a:custGeom>
              <a:avLst/>
              <a:gdLst>
                <a:gd name="connsiteX0" fmla="*/ 5715 w 125153"/>
                <a:gd name="connsiteY0" fmla="*/ 69405 h 155324"/>
                <a:gd name="connsiteX1" fmla="*/ 115252 w 125153"/>
                <a:gd name="connsiteY1" fmla="*/ 13208 h 155324"/>
                <a:gd name="connsiteX2" fmla="*/ 0 w 125153"/>
                <a:gd name="connsiteY2" fmla="*/ 155130 h 155324"/>
                <a:gd name="connsiteX3" fmla="*/ 5715 w 125153"/>
                <a:gd name="connsiteY3" fmla="*/ 69405 h 1553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5153" h="155324">
                  <a:moveTo>
                    <a:pt x="5715" y="69405"/>
                  </a:moveTo>
                  <a:cubicBezTo>
                    <a:pt x="5715" y="69405"/>
                    <a:pt x="61913" y="-36322"/>
                    <a:pt x="115252" y="13208"/>
                  </a:cubicBezTo>
                  <a:cubicBezTo>
                    <a:pt x="142875" y="38925"/>
                    <a:pt x="115252" y="160845"/>
                    <a:pt x="0" y="155130"/>
                  </a:cubicBezTo>
                  <a:lnTo>
                    <a:pt x="5715" y="69405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35" name="Freeform: Shape 134">
              <a:extLst>
                <a:ext uri="{FF2B5EF4-FFF2-40B4-BE49-F238E27FC236}">
                  <a16:creationId xmlns:a16="http://schemas.microsoft.com/office/drawing/2014/main" id="{C18FA20C-04D2-C694-2886-8F79FE695102}"/>
                </a:ext>
              </a:extLst>
            </p:cNvPr>
            <p:cNvSpPr/>
            <p:nvPr/>
          </p:nvSpPr>
          <p:spPr>
            <a:xfrm>
              <a:off x="4376737" y="2213971"/>
              <a:ext cx="310359" cy="161562"/>
            </a:xfrm>
            <a:custGeom>
              <a:avLst/>
              <a:gdLst>
                <a:gd name="connsiteX0" fmla="*/ 276225 w 310359"/>
                <a:gd name="connsiteY0" fmla="*/ 88220 h 161562"/>
                <a:gd name="connsiteX1" fmla="*/ 0 w 310359"/>
                <a:gd name="connsiteY1" fmla="*/ 161563 h 161562"/>
                <a:gd name="connsiteX2" fmla="*/ 31432 w 310359"/>
                <a:gd name="connsiteY2" fmla="*/ 28213 h 161562"/>
                <a:gd name="connsiteX3" fmla="*/ 283845 w 310359"/>
                <a:gd name="connsiteY3" fmla="*/ 14878 h 161562"/>
                <a:gd name="connsiteX4" fmla="*/ 276225 w 310359"/>
                <a:gd name="connsiteY4" fmla="*/ 88220 h 161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0359" h="161562">
                  <a:moveTo>
                    <a:pt x="276225" y="88220"/>
                  </a:moveTo>
                  <a:cubicBezTo>
                    <a:pt x="276225" y="88220"/>
                    <a:pt x="114300" y="45358"/>
                    <a:pt x="0" y="161563"/>
                  </a:cubicBezTo>
                  <a:lnTo>
                    <a:pt x="31432" y="28213"/>
                  </a:lnTo>
                  <a:cubicBezTo>
                    <a:pt x="31432" y="28213"/>
                    <a:pt x="220027" y="-25127"/>
                    <a:pt x="283845" y="14878"/>
                  </a:cubicBezTo>
                  <a:cubicBezTo>
                    <a:pt x="347663" y="54883"/>
                    <a:pt x="276225" y="88220"/>
                    <a:pt x="276225" y="88220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36" name="Freeform: Shape 135">
              <a:extLst>
                <a:ext uri="{FF2B5EF4-FFF2-40B4-BE49-F238E27FC236}">
                  <a16:creationId xmlns:a16="http://schemas.microsoft.com/office/drawing/2014/main" id="{4AF3306D-61CF-3A3D-2EB2-01E7826E29D8}"/>
                </a:ext>
              </a:extLst>
            </p:cNvPr>
            <p:cNvSpPr/>
            <p:nvPr/>
          </p:nvSpPr>
          <p:spPr>
            <a:xfrm>
              <a:off x="4389119" y="2703194"/>
              <a:ext cx="142875" cy="30591"/>
            </a:xfrm>
            <a:custGeom>
              <a:avLst/>
              <a:gdLst>
                <a:gd name="connsiteX0" fmla="*/ 142875 w 142875"/>
                <a:gd name="connsiteY0" fmla="*/ 0 h 30591"/>
                <a:gd name="connsiteX1" fmla="*/ 0 w 142875"/>
                <a:gd name="connsiteY1" fmla="*/ 27622 h 305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42875" h="30591">
                  <a:moveTo>
                    <a:pt x="142875" y="0"/>
                  </a:moveTo>
                  <a:cubicBezTo>
                    <a:pt x="142875" y="0"/>
                    <a:pt x="96203" y="41910"/>
                    <a:pt x="0" y="27622"/>
                  </a:cubicBezTo>
                </a:path>
              </a:pathLst>
            </a:custGeom>
            <a:noFill/>
            <a:ln w="9525" cap="rnd">
              <a:solidFill>
                <a:schemeClr val="accent1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37" name="Freeform: Shape 136">
              <a:extLst>
                <a:ext uri="{FF2B5EF4-FFF2-40B4-BE49-F238E27FC236}">
                  <a16:creationId xmlns:a16="http://schemas.microsoft.com/office/drawing/2014/main" id="{372D204B-9F12-EC5C-AF98-6DF024C76A5E}"/>
                </a:ext>
              </a:extLst>
            </p:cNvPr>
            <p:cNvSpPr/>
            <p:nvPr/>
          </p:nvSpPr>
          <p:spPr>
            <a:xfrm>
              <a:off x="4090034" y="2889884"/>
              <a:ext cx="890587" cy="290512"/>
            </a:xfrm>
            <a:custGeom>
              <a:avLst/>
              <a:gdLst>
                <a:gd name="connsiteX0" fmla="*/ 669608 w 890587"/>
                <a:gd name="connsiteY0" fmla="*/ 0 h 290512"/>
                <a:gd name="connsiteX1" fmla="*/ 564833 w 890587"/>
                <a:gd name="connsiteY1" fmla="*/ 10477 h 290512"/>
                <a:gd name="connsiteX2" fmla="*/ 410528 w 890587"/>
                <a:gd name="connsiteY2" fmla="*/ 20955 h 290512"/>
                <a:gd name="connsiteX3" fmla="*/ 257175 w 890587"/>
                <a:gd name="connsiteY3" fmla="*/ 10477 h 290512"/>
                <a:gd name="connsiteX4" fmla="*/ 162878 w 890587"/>
                <a:gd name="connsiteY4" fmla="*/ 0 h 290512"/>
                <a:gd name="connsiteX5" fmla="*/ 0 w 890587"/>
                <a:gd name="connsiteY5" fmla="*/ 59055 h 290512"/>
                <a:gd name="connsiteX6" fmla="*/ 483870 w 890587"/>
                <a:gd name="connsiteY6" fmla="*/ 290512 h 290512"/>
                <a:gd name="connsiteX7" fmla="*/ 890588 w 890587"/>
                <a:gd name="connsiteY7" fmla="*/ 139065 h 290512"/>
                <a:gd name="connsiteX8" fmla="*/ 669608 w 890587"/>
                <a:gd name="connsiteY8" fmla="*/ 0 h 2905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90587" h="290512">
                  <a:moveTo>
                    <a:pt x="669608" y="0"/>
                  </a:moveTo>
                  <a:lnTo>
                    <a:pt x="564833" y="10477"/>
                  </a:lnTo>
                  <a:cubicBezTo>
                    <a:pt x="564833" y="10477"/>
                    <a:pt x="477203" y="20955"/>
                    <a:pt x="410528" y="20955"/>
                  </a:cubicBezTo>
                  <a:cubicBezTo>
                    <a:pt x="343853" y="20955"/>
                    <a:pt x="257175" y="10477"/>
                    <a:pt x="257175" y="10477"/>
                  </a:cubicBezTo>
                  <a:lnTo>
                    <a:pt x="162878" y="0"/>
                  </a:lnTo>
                  <a:cubicBezTo>
                    <a:pt x="100013" y="0"/>
                    <a:pt x="42863" y="21907"/>
                    <a:pt x="0" y="59055"/>
                  </a:cubicBezTo>
                  <a:cubicBezTo>
                    <a:pt x="114300" y="200025"/>
                    <a:pt x="287655" y="290512"/>
                    <a:pt x="483870" y="290512"/>
                  </a:cubicBezTo>
                  <a:cubicBezTo>
                    <a:pt x="639128" y="290512"/>
                    <a:pt x="781050" y="233363"/>
                    <a:pt x="890588" y="139065"/>
                  </a:cubicBezTo>
                  <a:cubicBezTo>
                    <a:pt x="854393" y="55245"/>
                    <a:pt x="769620" y="0"/>
                    <a:pt x="669608" y="0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grpSp>
          <p:nvGrpSpPr>
            <p:cNvPr id="138" name="Graphic 5">
              <a:extLst>
                <a:ext uri="{FF2B5EF4-FFF2-40B4-BE49-F238E27FC236}">
                  <a16:creationId xmlns:a16="http://schemas.microsoft.com/office/drawing/2014/main" id="{5B5B6FEE-DE0D-E4AB-B306-C21C84B51BDD}"/>
                </a:ext>
              </a:extLst>
            </p:cNvPr>
            <p:cNvGrpSpPr/>
            <p:nvPr/>
          </p:nvGrpSpPr>
          <p:grpSpPr>
            <a:xfrm>
              <a:off x="4090034" y="2889644"/>
              <a:ext cx="890587" cy="291704"/>
              <a:chOff x="4090034" y="2889644"/>
              <a:chExt cx="890587" cy="291704"/>
            </a:xfrm>
            <a:solidFill>
              <a:srgbClr val="006ECE"/>
            </a:solidFill>
          </p:grpSpPr>
          <p:sp>
            <p:nvSpPr>
              <p:cNvPr id="141" name="Freeform: Shape 140">
                <a:extLst>
                  <a:ext uri="{FF2B5EF4-FFF2-40B4-BE49-F238E27FC236}">
                    <a16:creationId xmlns:a16="http://schemas.microsoft.com/office/drawing/2014/main" id="{59940225-D1F2-E7A3-0E1B-C050C423A431}"/>
                  </a:ext>
                </a:extLst>
              </p:cNvPr>
              <p:cNvSpPr/>
              <p:nvPr/>
            </p:nvSpPr>
            <p:spPr>
              <a:xfrm>
                <a:off x="4090034" y="2889644"/>
                <a:ext cx="376237" cy="281227"/>
              </a:xfrm>
              <a:custGeom>
                <a:avLst/>
                <a:gdLst>
                  <a:gd name="connsiteX0" fmla="*/ 376238 w 376237"/>
                  <a:gd name="connsiteY0" fmla="*/ 281227 h 281227"/>
                  <a:gd name="connsiteX1" fmla="*/ 259080 w 376237"/>
                  <a:gd name="connsiteY1" fmla="*/ 8812 h 281227"/>
                  <a:gd name="connsiteX2" fmla="*/ 163830 w 376237"/>
                  <a:gd name="connsiteY2" fmla="*/ 240 h 281227"/>
                  <a:gd name="connsiteX3" fmla="*/ 0 w 376237"/>
                  <a:gd name="connsiteY3" fmla="*/ 58342 h 281227"/>
                  <a:gd name="connsiteX4" fmla="*/ 376238 w 376237"/>
                  <a:gd name="connsiteY4" fmla="*/ 281227 h 2812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76237" h="281227">
                    <a:moveTo>
                      <a:pt x="376238" y="281227"/>
                    </a:moveTo>
                    <a:cubicBezTo>
                      <a:pt x="337185" y="156450"/>
                      <a:pt x="295275" y="60247"/>
                      <a:pt x="259080" y="8812"/>
                    </a:cubicBezTo>
                    <a:cubicBezTo>
                      <a:pt x="221933" y="5002"/>
                      <a:pt x="187642" y="1192"/>
                      <a:pt x="163830" y="240"/>
                    </a:cubicBezTo>
                    <a:cubicBezTo>
                      <a:pt x="100965" y="-2618"/>
                      <a:pt x="42863" y="20242"/>
                      <a:pt x="0" y="58342"/>
                    </a:cubicBezTo>
                    <a:cubicBezTo>
                      <a:pt x="92393" y="173595"/>
                      <a:pt x="224790" y="254557"/>
                      <a:pt x="376238" y="28122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142" name="Freeform: Shape 141">
                <a:extLst>
                  <a:ext uri="{FF2B5EF4-FFF2-40B4-BE49-F238E27FC236}">
                    <a16:creationId xmlns:a16="http://schemas.microsoft.com/office/drawing/2014/main" id="{324D4718-5012-D2B7-5F68-B9C57BDF8BFC}"/>
                  </a:ext>
                </a:extLst>
              </p:cNvPr>
              <p:cNvSpPr/>
              <p:nvPr/>
            </p:nvSpPr>
            <p:spPr>
              <a:xfrm>
                <a:off x="4482464" y="2889884"/>
                <a:ext cx="498157" cy="291464"/>
              </a:xfrm>
              <a:custGeom>
                <a:avLst/>
                <a:gdLst>
                  <a:gd name="connsiteX0" fmla="*/ 277178 w 498157"/>
                  <a:gd name="connsiteY0" fmla="*/ 0 h 291464"/>
                  <a:gd name="connsiteX1" fmla="*/ 172402 w 498157"/>
                  <a:gd name="connsiteY1" fmla="*/ 10477 h 291464"/>
                  <a:gd name="connsiteX2" fmla="*/ 0 w 498157"/>
                  <a:gd name="connsiteY2" fmla="*/ 284798 h 291464"/>
                  <a:gd name="connsiteX3" fmla="*/ 91440 w 498157"/>
                  <a:gd name="connsiteY3" fmla="*/ 291465 h 291464"/>
                  <a:gd name="connsiteX4" fmla="*/ 498158 w 498157"/>
                  <a:gd name="connsiteY4" fmla="*/ 140017 h 291464"/>
                  <a:gd name="connsiteX5" fmla="*/ 277178 w 498157"/>
                  <a:gd name="connsiteY5" fmla="*/ 0 h 2914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98157" h="291464">
                    <a:moveTo>
                      <a:pt x="277178" y="0"/>
                    </a:moveTo>
                    <a:lnTo>
                      <a:pt x="172402" y="10477"/>
                    </a:lnTo>
                    <a:cubicBezTo>
                      <a:pt x="108585" y="78105"/>
                      <a:pt x="57150" y="150495"/>
                      <a:pt x="0" y="284798"/>
                    </a:cubicBezTo>
                    <a:cubicBezTo>
                      <a:pt x="29528" y="289560"/>
                      <a:pt x="60008" y="291465"/>
                      <a:pt x="91440" y="291465"/>
                    </a:cubicBezTo>
                    <a:cubicBezTo>
                      <a:pt x="246698" y="291465"/>
                      <a:pt x="388620" y="234315"/>
                      <a:pt x="498158" y="140017"/>
                    </a:cubicBezTo>
                    <a:cubicBezTo>
                      <a:pt x="461963" y="55245"/>
                      <a:pt x="377190" y="0"/>
                      <a:pt x="27717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</p:grpSp>
        <p:sp>
          <p:nvSpPr>
            <p:cNvPr id="139" name="Freeform: Shape 138">
              <a:extLst>
                <a:ext uri="{FF2B5EF4-FFF2-40B4-BE49-F238E27FC236}">
                  <a16:creationId xmlns:a16="http://schemas.microsoft.com/office/drawing/2014/main" id="{7D8682FF-5938-6B50-AABF-829701BE68A4}"/>
                </a:ext>
              </a:extLst>
            </p:cNvPr>
            <p:cNvSpPr/>
            <p:nvPr/>
          </p:nvSpPr>
          <p:spPr>
            <a:xfrm>
              <a:off x="4524375" y="2923222"/>
              <a:ext cx="173354" cy="247649"/>
            </a:xfrm>
            <a:custGeom>
              <a:avLst/>
              <a:gdLst>
                <a:gd name="connsiteX0" fmla="*/ 140017 w 173354"/>
                <a:gd name="connsiteY0" fmla="*/ 0 h 247649"/>
                <a:gd name="connsiteX1" fmla="*/ 173355 w 173354"/>
                <a:gd name="connsiteY1" fmla="*/ 49530 h 247649"/>
                <a:gd name="connsiteX2" fmla="*/ 93345 w 173354"/>
                <a:gd name="connsiteY2" fmla="*/ 70485 h 247649"/>
                <a:gd name="connsiteX3" fmla="*/ 121920 w 173354"/>
                <a:gd name="connsiteY3" fmla="*/ 120015 h 247649"/>
                <a:gd name="connsiteX4" fmla="*/ 0 w 173354"/>
                <a:gd name="connsiteY4" fmla="*/ 247650 h 247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3354" h="247649">
                  <a:moveTo>
                    <a:pt x="140017" y="0"/>
                  </a:moveTo>
                  <a:lnTo>
                    <a:pt x="173355" y="49530"/>
                  </a:lnTo>
                  <a:lnTo>
                    <a:pt x="93345" y="70485"/>
                  </a:lnTo>
                  <a:lnTo>
                    <a:pt x="121920" y="120015"/>
                  </a:lnTo>
                  <a:cubicBezTo>
                    <a:pt x="121920" y="120015"/>
                    <a:pt x="59055" y="171450"/>
                    <a:pt x="0" y="247650"/>
                  </a:cubicBezTo>
                </a:path>
              </a:pathLst>
            </a:custGeom>
            <a:noFill/>
            <a:ln w="9525" cap="rnd">
              <a:solidFill>
                <a:schemeClr val="accent1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40" name="Freeform: Shape 139">
              <a:extLst>
                <a:ext uri="{FF2B5EF4-FFF2-40B4-BE49-F238E27FC236}">
                  <a16:creationId xmlns:a16="http://schemas.microsoft.com/office/drawing/2014/main" id="{377A56A8-8300-B0AA-433A-4C746245D190}"/>
                </a:ext>
              </a:extLst>
            </p:cNvPr>
            <p:cNvSpPr/>
            <p:nvPr/>
          </p:nvSpPr>
          <p:spPr>
            <a:xfrm>
              <a:off x="4289107" y="2917507"/>
              <a:ext cx="138112" cy="240029"/>
            </a:xfrm>
            <a:custGeom>
              <a:avLst/>
              <a:gdLst>
                <a:gd name="connsiteX0" fmla="*/ 38100 w 138112"/>
                <a:gd name="connsiteY0" fmla="*/ 0 h 240029"/>
                <a:gd name="connsiteX1" fmla="*/ 0 w 138112"/>
                <a:gd name="connsiteY1" fmla="*/ 45720 h 240029"/>
                <a:gd name="connsiteX2" fmla="*/ 78105 w 138112"/>
                <a:gd name="connsiteY2" fmla="*/ 75247 h 240029"/>
                <a:gd name="connsiteX3" fmla="*/ 44768 w 138112"/>
                <a:gd name="connsiteY3" fmla="*/ 121920 h 240029"/>
                <a:gd name="connsiteX4" fmla="*/ 138113 w 138112"/>
                <a:gd name="connsiteY4" fmla="*/ 240030 h 2400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240029">
                  <a:moveTo>
                    <a:pt x="38100" y="0"/>
                  </a:moveTo>
                  <a:lnTo>
                    <a:pt x="0" y="45720"/>
                  </a:lnTo>
                  <a:lnTo>
                    <a:pt x="78105" y="75247"/>
                  </a:lnTo>
                  <a:lnTo>
                    <a:pt x="44768" y="121920"/>
                  </a:lnTo>
                  <a:cubicBezTo>
                    <a:pt x="44768" y="121920"/>
                    <a:pt x="91440" y="169545"/>
                    <a:pt x="138113" y="240030"/>
                  </a:cubicBezTo>
                </a:path>
              </a:pathLst>
            </a:custGeom>
            <a:noFill/>
            <a:ln w="9525" cap="rnd">
              <a:solidFill>
                <a:schemeClr val="accent1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</p:grpSp>
      <p:sp>
        <p:nvSpPr>
          <p:cNvPr id="121" name="TextBox 120">
            <a:extLst>
              <a:ext uri="{FF2B5EF4-FFF2-40B4-BE49-F238E27FC236}">
                <a16:creationId xmlns:a16="http://schemas.microsoft.com/office/drawing/2014/main" id="{3B705BA3-CA78-1C46-A98B-681E94103F5A}"/>
              </a:ext>
            </a:extLst>
          </p:cNvPr>
          <p:cNvSpPr txBox="1"/>
          <p:nvPr/>
        </p:nvSpPr>
        <p:spPr>
          <a:xfrm>
            <a:off x="3312933" y="1349547"/>
            <a:ext cx="140523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</a:p>
        </p:txBody>
      </p:sp>
      <p:sp>
        <p:nvSpPr>
          <p:cNvPr id="157" name="TextBox 156">
            <a:extLst>
              <a:ext uri="{FF2B5EF4-FFF2-40B4-BE49-F238E27FC236}">
                <a16:creationId xmlns:a16="http://schemas.microsoft.com/office/drawing/2014/main" id="{1AB79060-E306-7A47-969C-D31AE2CD924E}"/>
              </a:ext>
            </a:extLst>
          </p:cNvPr>
          <p:cNvSpPr txBox="1"/>
          <p:nvPr/>
        </p:nvSpPr>
        <p:spPr>
          <a:xfrm>
            <a:off x="7770633" y="1638659"/>
            <a:ext cx="140523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</a:t>
            </a:r>
          </a:p>
        </p:txBody>
      </p:sp>
      <p:sp>
        <p:nvSpPr>
          <p:cNvPr id="158" name="TextBox 157">
            <a:extLst>
              <a:ext uri="{FF2B5EF4-FFF2-40B4-BE49-F238E27FC236}">
                <a16:creationId xmlns:a16="http://schemas.microsoft.com/office/drawing/2014/main" id="{63E584A3-E0E2-3145-B51C-6FF39CB19C78}"/>
              </a:ext>
            </a:extLst>
          </p:cNvPr>
          <p:cNvSpPr txBox="1"/>
          <p:nvPr/>
        </p:nvSpPr>
        <p:spPr>
          <a:xfrm>
            <a:off x="1195022" y="1638659"/>
            <a:ext cx="140523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32088015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Rounded Rectangle 60">
            <a:extLst>
              <a:ext uri="{FF2B5EF4-FFF2-40B4-BE49-F238E27FC236}">
                <a16:creationId xmlns:a16="http://schemas.microsoft.com/office/drawing/2014/main" id="{82D79005-35C3-6C45-A101-E969695F4F85}"/>
              </a:ext>
            </a:extLst>
          </p:cNvPr>
          <p:cNvSpPr/>
          <p:nvPr/>
        </p:nvSpPr>
        <p:spPr>
          <a:xfrm>
            <a:off x="2743199" y="1879820"/>
            <a:ext cx="5562601" cy="2627438"/>
          </a:xfrm>
          <a:prstGeom prst="roundRect">
            <a:avLst>
              <a:gd name="adj" fmla="val 3218"/>
            </a:avLst>
          </a:prstGeom>
          <a:solidFill>
            <a:schemeClr val="bg1"/>
          </a:solidFill>
          <a:ln>
            <a:noFill/>
          </a:ln>
          <a:effectLst>
            <a:outerShdw blurRad="25400" dist="12700" dir="4200000" algn="ctr" rotWithShape="0">
              <a:srgbClr val="000000">
                <a:alpha val="2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ounded Rectangle 53">
            <a:extLst>
              <a:ext uri="{FF2B5EF4-FFF2-40B4-BE49-F238E27FC236}">
                <a16:creationId xmlns:a16="http://schemas.microsoft.com/office/drawing/2014/main" id="{85C85FE8-6367-0E4D-8E39-EEE2A90DB142}"/>
              </a:ext>
            </a:extLst>
          </p:cNvPr>
          <p:cNvSpPr/>
          <p:nvPr/>
        </p:nvSpPr>
        <p:spPr>
          <a:xfrm>
            <a:off x="2340869" y="1604931"/>
            <a:ext cx="5964931" cy="211842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  <a:effectLst>
            <a:outerShdw blurRad="25400" dist="12700" dir="4200000" algn="ctr" rotWithShape="0">
              <a:srgbClr val="000000">
                <a:alpha val="2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922717" cy="536971"/>
          </a:xfrm>
        </p:spPr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Leaderboard Slide Template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3"/>
          </p:nvPr>
        </p:nvSpPr>
        <p:spPr>
          <a:xfrm>
            <a:off x="456407" y="672039"/>
            <a:ext cx="6096793" cy="381000"/>
          </a:xfrm>
        </p:spPr>
        <p:txBody>
          <a:bodyPr/>
          <a:lstStyle/>
          <a:p>
            <a:r>
              <a:rPr lang="en-US" sz="1200" dirty="0">
                <a:latin typeface="Segoe UI" panose="020B0502040204020203" pitchFamily="34" charset="0"/>
                <a:cs typeface="Segoe UI" panose="020B0502040204020203" pitchFamily="34" charset="0"/>
              </a:rPr>
              <a:t>This is a sample text. Insert your desired text here.</a:t>
            </a:r>
          </a:p>
        </p:txBody>
      </p:sp>
      <p:cxnSp>
        <p:nvCxnSpPr>
          <p:cNvPr id="215" name="Straight Connector 214">
            <a:extLst>
              <a:ext uri="{FF2B5EF4-FFF2-40B4-BE49-F238E27FC236}">
                <a16:creationId xmlns:a16="http://schemas.microsoft.com/office/drawing/2014/main" id="{327C0DFD-9F5D-F946-9DDB-23DC784E3A92}"/>
              </a:ext>
            </a:extLst>
          </p:cNvPr>
          <p:cNvCxnSpPr>
            <a:cxnSpLocks/>
          </p:cNvCxnSpPr>
          <p:nvPr/>
        </p:nvCxnSpPr>
        <p:spPr>
          <a:xfrm flipH="1">
            <a:off x="3151750" y="2384815"/>
            <a:ext cx="4929111" cy="0"/>
          </a:xfrm>
          <a:prstGeom prst="line">
            <a:avLst/>
          </a:prstGeom>
          <a:ln w="15875"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6" name="Straight Connector 215">
            <a:extLst>
              <a:ext uri="{FF2B5EF4-FFF2-40B4-BE49-F238E27FC236}">
                <a16:creationId xmlns:a16="http://schemas.microsoft.com/office/drawing/2014/main" id="{A0E69C1A-0382-134C-895C-A8892AF3B9B0}"/>
              </a:ext>
            </a:extLst>
          </p:cNvPr>
          <p:cNvCxnSpPr>
            <a:cxnSpLocks/>
          </p:cNvCxnSpPr>
          <p:nvPr/>
        </p:nvCxnSpPr>
        <p:spPr>
          <a:xfrm flipH="1">
            <a:off x="3139892" y="2930467"/>
            <a:ext cx="4929111" cy="0"/>
          </a:xfrm>
          <a:prstGeom prst="line">
            <a:avLst/>
          </a:prstGeom>
          <a:ln w="15875"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7" name="Straight Connector 216">
            <a:extLst>
              <a:ext uri="{FF2B5EF4-FFF2-40B4-BE49-F238E27FC236}">
                <a16:creationId xmlns:a16="http://schemas.microsoft.com/office/drawing/2014/main" id="{17037924-30F5-A14E-BF79-BD7347A010A6}"/>
              </a:ext>
            </a:extLst>
          </p:cNvPr>
          <p:cNvCxnSpPr>
            <a:cxnSpLocks/>
          </p:cNvCxnSpPr>
          <p:nvPr/>
        </p:nvCxnSpPr>
        <p:spPr>
          <a:xfrm flipH="1">
            <a:off x="3139892" y="3421430"/>
            <a:ext cx="4929111" cy="0"/>
          </a:xfrm>
          <a:prstGeom prst="line">
            <a:avLst/>
          </a:prstGeom>
          <a:ln w="15875"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8" name="Straight Connector 217">
            <a:extLst>
              <a:ext uri="{FF2B5EF4-FFF2-40B4-BE49-F238E27FC236}">
                <a16:creationId xmlns:a16="http://schemas.microsoft.com/office/drawing/2014/main" id="{B3628642-5CF7-194B-9125-674F4BC13720}"/>
              </a:ext>
            </a:extLst>
          </p:cNvPr>
          <p:cNvCxnSpPr>
            <a:cxnSpLocks/>
          </p:cNvCxnSpPr>
          <p:nvPr/>
        </p:nvCxnSpPr>
        <p:spPr>
          <a:xfrm flipH="1">
            <a:off x="3139892" y="3961751"/>
            <a:ext cx="4929111" cy="0"/>
          </a:xfrm>
          <a:prstGeom prst="line">
            <a:avLst/>
          </a:prstGeom>
          <a:ln w="15875"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9" name="Group 48">
            <a:extLst>
              <a:ext uri="{FF2B5EF4-FFF2-40B4-BE49-F238E27FC236}">
                <a16:creationId xmlns:a16="http://schemas.microsoft.com/office/drawing/2014/main" id="{0D6A769A-0F4D-BD44-9495-94E15CFFBF3E}"/>
              </a:ext>
            </a:extLst>
          </p:cNvPr>
          <p:cNvGrpSpPr/>
          <p:nvPr/>
        </p:nvGrpSpPr>
        <p:grpSpPr>
          <a:xfrm>
            <a:off x="3175175" y="1649297"/>
            <a:ext cx="4855511" cy="2721266"/>
            <a:chOff x="3175175" y="1484475"/>
            <a:chExt cx="4855511" cy="2721266"/>
          </a:xfrm>
        </p:grpSpPr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D53752C4-6CCD-0B40-B7C9-1224F0FC4315}"/>
                </a:ext>
              </a:extLst>
            </p:cNvPr>
            <p:cNvSpPr txBox="1"/>
            <p:nvPr/>
          </p:nvSpPr>
          <p:spPr>
            <a:xfrm>
              <a:off x="3175175" y="1484475"/>
              <a:ext cx="457200" cy="12311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800" b="1" dirty="0"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PLACE</a:t>
              </a: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3AF77A5B-4FA8-2E45-8C3B-1D7984064E07}"/>
                </a:ext>
              </a:extLst>
            </p:cNvPr>
            <p:cNvSpPr txBox="1"/>
            <p:nvPr/>
          </p:nvSpPr>
          <p:spPr>
            <a:xfrm>
              <a:off x="3932928" y="1484475"/>
              <a:ext cx="625287" cy="12311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800" b="1" dirty="0"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NAME</a:t>
              </a:r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6694C1AB-18EE-E04C-897B-546BF1C4A5C5}"/>
                </a:ext>
              </a:extLst>
            </p:cNvPr>
            <p:cNvSpPr txBox="1"/>
            <p:nvPr/>
          </p:nvSpPr>
          <p:spPr>
            <a:xfrm>
              <a:off x="5142590" y="1484475"/>
              <a:ext cx="529710" cy="12311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800" b="1" dirty="0"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STEP 1</a:t>
              </a:r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02108082-8D09-774F-814A-2C4E18535B8B}"/>
                </a:ext>
              </a:extLst>
            </p:cNvPr>
            <p:cNvSpPr txBox="1"/>
            <p:nvPr/>
          </p:nvSpPr>
          <p:spPr>
            <a:xfrm>
              <a:off x="5989220" y="1484475"/>
              <a:ext cx="491610" cy="12311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800" b="1" dirty="0"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STEP 2</a:t>
              </a:r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C19C6FA3-000F-F641-AFEB-06E50F985BBA}"/>
                </a:ext>
              </a:extLst>
            </p:cNvPr>
            <p:cNvSpPr txBox="1"/>
            <p:nvPr/>
          </p:nvSpPr>
          <p:spPr>
            <a:xfrm>
              <a:off x="6722628" y="1484475"/>
              <a:ext cx="491610" cy="12311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800" b="1" dirty="0"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STEP 3</a:t>
              </a:r>
            </a:p>
          </p:txBody>
        </p: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2E649683-1034-024A-AE1B-38170F5359FB}"/>
                </a:ext>
              </a:extLst>
            </p:cNvPr>
            <p:cNvSpPr txBox="1"/>
            <p:nvPr/>
          </p:nvSpPr>
          <p:spPr>
            <a:xfrm>
              <a:off x="7539076" y="1484475"/>
              <a:ext cx="491610" cy="12311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800" b="1" dirty="0"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TOTAL</a:t>
              </a:r>
            </a:p>
          </p:txBody>
        </p:sp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131A866C-0F27-224F-B4B7-7CDBBE4D240D}"/>
                </a:ext>
              </a:extLst>
            </p:cNvPr>
            <p:cNvGrpSpPr/>
            <p:nvPr/>
          </p:nvGrpSpPr>
          <p:grpSpPr>
            <a:xfrm>
              <a:off x="3235955" y="1740596"/>
              <a:ext cx="4751181" cy="428420"/>
              <a:chOff x="3235955" y="1740596"/>
              <a:chExt cx="4751181" cy="428420"/>
            </a:xfrm>
          </p:grpSpPr>
          <p:sp>
            <p:nvSpPr>
              <p:cNvPr id="171" name="TextBox 170">
                <a:extLst>
                  <a:ext uri="{FF2B5EF4-FFF2-40B4-BE49-F238E27FC236}">
                    <a16:creationId xmlns:a16="http://schemas.microsoft.com/office/drawing/2014/main" id="{09FE37BF-A6D7-9B43-8945-2A154495E625}"/>
                  </a:ext>
                </a:extLst>
              </p:cNvPr>
              <p:cNvSpPr txBox="1"/>
              <p:nvPr/>
            </p:nvSpPr>
            <p:spPr>
              <a:xfrm>
                <a:off x="3783807" y="1847999"/>
                <a:ext cx="927217" cy="21544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sz="1400" b="1" dirty="0">
                    <a:solidFill>
                      <a:schemeClr val="accent2"/>
                    </a:solidFill>
                    <a:latin typeface="Segoe UI" panose="020B0502040204020203" pitchFamily="34" charset="0"/>
                    <a:cs typeface="Segoe UI" panose="020B0502040204020203" pitchFamily="34" charset="0"/>
                  </a:rPr>
                  <a:t>Name here</a:t>
                </a:r>
              </a:p>
            </p:txBody>
          </p:sp>
          <p:sp>
            <p:nvSpPr>
              <p:cNvPr id="172" name="TextBox 171">
                <a:extLst>
                  <a:ext uri="{FF2B5EF4-FFF2-40B4-BE49-F238E27FC236}">
                    <a16:creationId xmlns:a16="http://schemas.microsoft.com/office/drawing/2014/main" id="{36CDAF78-4F33-4A49-8659-F141CC526405}"/>
                  </a:ext>
                </a:extLst>
              </p:cNvPr>
              <p:cNvSpPr txBox="1"/>
              <p:nvPr/>
            </p:nvSpPr>
            <p:spPr>
              <a:xfrm>
                <a:off x="5201907" y="1817222"/>
                <a:ext cx="402541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b="1" dirty="0">
                    <a:solidFill>
                      <a:schemeClr val="accent2"/>
                    </a:solidFill>
                    <a:latin typeface="Segoe UI" panose="020B0502040204020203" pitchFamily="34" charset="0"/>
                    <a:cs typeface="Segoe UI" panose="020B0502040204020203" pitchFamily="34" charset="0"/>
                  </a:rPr>
                  <a:t>80</a:t>
                </a:r>
              </a:p>
            </p:txBody>
          </p:sp>
          <p:sp>
            <p:nvSpPr>
              <p:cNvPr id="173" name="TextBox 172">
                <a:extLst>
                  <a:ext uri="{FF2B5EF4-FFF2-40B4-BE49-F238E27FC236}">
                    <a16:creationId xmlns:a16="http://schemas.microsoft.com/office/drawing/2014/main" id="{B84259E0-2870-0149-B4BE-FD846CD77EB9}"/>
                  </a:ext>
                </a:extLst>
              </p:cNvPr>
              <p:cNvSpPr txBox="1"/>
              <p:nvPr/>
            </p:nvSpPr>
            <p:spPr>
              <a:xfrm>
                <a:off x="6004209" y="1817222"/>
                <a:ext cx="441807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b="1" dirty="0">
                    <a:solidFill>
                      <a:schemeClr val="accent2"/>
                    </a:solidFill>
                    <a:latin typeface="Segoe UI" panose="020B0502040204020203" pitchFamily="34" charset="0"/>
                    <a:cs typeface="Segoe UI" panose="020B0502040204020203" pitchFamily="34" charset="0"/>
                  </a:rPr>
                  <a:t>100</a:t>
                </a:r>
              </a:p>
            </p:txBody>
          </p:sp>
          <p:sp>
            <p:nvSpPr>
              <p:cNvPr id="174" name="TextBox 173">
                <a:extLst>
                  <a:ext uri="{FF2B5EF4-FFF2-40B4-BE49-F238E27FC236}">
                    <a16:creationId xmlns:a16="http://schemas.microsoft.com/office/drawing/2014/main" id="{CF3A68DF-EAE5-274E-A987-2C7EAF1EA876}"/>
                  </a:ext>
                </a:extLst>
              </p:cNvPr>
              <p:cNvSpPr txBox="1"/>
              <p:nvPr/>
            </p:nvSpPr>
            <p:spPr>
              <a:xfrm>
                <a:off x="6752493" y="1817222"/>
                <a:ext cx="422852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b="1" dirty="0">
                    <a:solidFill>
                      <a:schemeClr val="accent2"/>
                    </a:solidFill>
                    <a:latin typeface="Segoe UI" panose="020B0502040204020203" pitchFamily="34" charset="0"/>
                    <a:cs typeface="Segoe UI" panose="020B0502040204020203" pitchFamily="34" charset="0"/>
                  </a:rPr>
                  <a:t>100</a:t>
                </a:r>
              </a:p>
            </p:txBody>
          </p:sp>
          <p:sp>
            <p:nvSpPr>
              <p:cNvPr id="175" name="TextBox 174">
                <a:extLst>
                  <a:ext uri="{FF2B5EF4-FFF2-40B4-BE49-F238E27FC236}">
                    <a16:creationId xmlns:a16="http://schemas.microsoft.com/office/drawing/2014/main" id="{B0325D95-D3E5-9D46-AD43-75440532F5B7}"/>
                  </a:ext>
                </a:extLst>
              </p:cNvPr>
              <p:cNvSpPr txBox="1"/>
              <p:nvPr/>
            </p:nvSpPr>
            <p:spPr>
              <a:xfrm>
                <a:off x="7582626" y="1817222"/>
                <a:ext cx="404510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b="1" dirty="0">
                    <a:solidFill>
                      <a:schemeClr val="accent2"/>
                    </a:solidFill>
                    <a:latin typeface="Segoe UI" panose="020B0502040204020203" pitchFamily="34" charset="0"/>
                    <a:cs typeface="Segoe UI" panose="020B0502040204020203" pitchFamily="34" charset="0"/>
                  </a:rPr>
                  <a:t>280</a:t>
                </a:r>
              </a:p>
            </p:txBody>
          </p:sp>
          <p:grpSp>
            <p:nvGrpSpPr>
              <p:cNvPr id="46" name="Group 45">
                <a:extLst>
                  <a:ext uri="{FF2B5EF4-FFF2-40B4-BE49-F238E27FC236}">
                    <a16:creationId xmlns:a16="http://schemas.microsoft.com/office/drawing/2014/main" id="{4EA84E27-99C5-5B4A-9F11-423CADF40660}"/>
                  </a:ext>
                </a:extLst>
              </p:cNvPr>
              <p:cNvGrpSpPr/>
              <p:nvPr/>
            </p:nvGrpSpPr>
            <p:grpSpPr>
              <a:xfrm>
                <a:off x="3235955" y="1740596"/>
                <a:ext cx="290259" cy="428420"/>
                <a:chOff x="3235955" y="1814077"/>
                <a:chExt cx="290259" cy="428420"/>
              </a:xfrm>
            </p:grpSpPr>
            <p:sp>
              <p:nvSpPr>
                <p:cNvPr id="62" name="Graphic 183">
                  <a:extLst>
                    <a:ext uri="{FF2B5EF4-FFF2-40B4-BE49-F238E27FC236}">
                      <a16:creationId xmlns:a16="http://schemas.microsoft.com/office/drawing/2014/main" id="{3557096A-EA7B-E84D-9507-0FED7ECC4488}"/>
                    </a:ext>
                  </a:extLst>
                </p:cNvPr>
                <p:cNvSpPr/>
                <p:nvPr/>
              </p:nvSpPr>
              <p:spPr>
                <a:xfrm>
                  <a:off x="3235955" y="1814077"/>
                  <a:ext cx="290259" cy="428420"/>
                </a:xfrm>
                <a:custGeom>
                  <a:avLst/>
                  <a:gdLst>
                    <a:gd name="connsiteX0" fmla="*/ 257244 w 290259"/>
                    <a:gd name="connsiteY0" fmla="*/ 166608 h 428420"/>
                    <a:gd name="connsiteX1" fmla="*/ 290260 w 290259"/>
                    <a:gd name="connsiteY1" fmla="*/ 140976 h 428420"/>
                    <a:gd name="connsiteX2" fmla="*/ 257244 w 290259"/>
                    <a:gd name="connsiteY2" fmla="*/ 115344 h 428420"/>
                    <a:gd name="connsiteX3" fmla="*/ 276045 w 290259"/>
                    <a:gd name="connsiteY3" fmla="*/ 78269 h 428420"/>
                    <a:gd name="connsiteX4" fmla="*/ 235234 w 290259"/>
                    <a:gd name="connsiteY4" fmla="*/ 69573 h 428420"/>
                    <a:gd name="connsiteX5" fmla="*/ 235693 w 290259"/>
                    <a:gd name="connsiteY5" fmla="*/ 27921 h 428420"/>
                    <a:gd name="connsiteX6" fmla="*/ 195341 w 290259"/>
                    <a:gd name="connsiteY6" fmla="*/ 37533 h 428420"/>
                    <a:gd name="connsiteX7" fmla="*/ 177457 w 290259"/>
                    <a:gd name="connsiteY7" fmla="*/ 0 h 428420"/>
                    <a:gd name="connsiteX8" fmla="*/ 145359 w 290259"/>
                    <a:gd name="connsiteY8" fmla="*/ 26547 h 428420"/>
                    <a:gd name="connsiteX9" fmla="*/ 113261 w 290259"/>
                    <a:gd name="connsiteY9" fmla="*/ 0 h 428420"/>
                    <a:gd name="connsiteX10" fmla="*/ 95836 w 290259"/>
                    <a:gd name="connsiteY10" fmla="*/ 37533 h 428420"/>
                    <a:gd name="connsiteX11" fmla="*/ 55484 w 290259"/>
                    <a:gd name="connsiteY11" fmla="*/ 27921 h 428420"/>
                    <a:gd name="connsiteX12" fmla="*/ 55943 w 290259"/>
                    <a:gd name="connsiteY12" fmla="*/ 69573 h 428420"/>
                    <a:gd name="connsiteX13" fmla="*/ 15132 w 290259"/>
                    <a:gd name="connsiteY13" fmla="*/ 78269 h 428420"/>
                    <a:gd name="connsiteX14" fmla="*/ 33932 w 290259"/>
                    <a:gd name="connsiteY14" fmla="*/ 115344 h 428420"/>
                    <a:gd name="connsiteX15" fmla="*/ 0 w 290259"/>
                    <a:gd name="connsiteY15" fmla="*/ 140976 h 428420"/>
                    <a:gd name="connsiteX16" fmla="*/ 33015 w 290259"/>
                    <a:gd name="connsiteY16" fmla="*/ 166608 h 428420"/>
                    <a:gd name="connsiteX17" fmla="*/ 14215 w 290259"/>
                    <a:gd name="connsiteY17" fmla="*/ 203683 h 428420"/>
                    <a:gd name="connsiteX18" fmla="*/ 55026 w 290259"/>
                    <a:gd name="connsiteY18" fmla="*/ 212379 h 428420"/>
                    <a:gd name="connsiteX19" fmla="*/ 54567 w 290259"/>
                    <a:gd name="connsiteY19" fmla="*/ 254031 h 428420"/>
                    <a:gd name="connsiteX20" fmla="*/ 86665 w 290259"/>
                    <a:gd name="connsiteY20" fmla="*/ 250369 h 428420"/>
                    <a:gd name="connsiteX21" fmla="*/ 70616 w 290259"/>
                    <a:gd name="connsiteY21" fmla="*/ 427962 h 428420"/>
                    <a:gd name="connsiteX22" fmla="*/ 144901 w 290259"/>
                    <a:gd name="connsiteY22" fmla="*/ 375325 h 428420"/>
                    <a:gd name="connsiteX23" fmla="*/ 219644 w 290259"/>
                    <a:gd name="connsiteY23" fmla="*/ 428420 h 428420"/>
                    <a:gd name="connsiteX24" fmla="*/ 203594 w 290259"/>
                    <a:gd name="connsiteY24" fmla="*/ 250827 h 428420"/>
                    <a:gd name="connsiteX25" fmla="*/ 235693 w 290259"/>
                    <a:gd name="connsiteY25" fmla="*/ 254489 h 428420"/>
                    <a:gd name="connsiteX26" fmla="*/ 235234 w 290259"/>
                    <a:gd name="connsiteY26" fmla="*/ 212837 h 428420"/>
                    <a:gd name="connsiteX27" fmla="*/ 276045 w 290259"/>
                    <a:gd name="connsiteY27" fmla="*/ 204140 h 428420"/>
                    <a:gd name="connsiteX28" fmla="*/ 257244 w 290259"/>
                    <a:gd name="connsiteY28" fmla="*/ 166608 h 4284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290259" h="428420">
                      <a:moveTo>
                        <a:pt x="257244" y="166608"/>
                      </a:moveTo>
                      <a:lnTo>
                        <a:pt x="290260" y="140976"/>
                      </a:lnTo>
                      <a:lnTo>
                        <a:pt x="257244" y="115344"/>
                      </a:lnTo>
                      <a:lnTo>
                        <a:pt x="276045" y="78269"/>
                      </a:lnTo>
                      <a:lnTo>
                        <a:pt x="235234" y="69573"/>
                      </a:lnTo>
                      <a:lnTo>
                        <a:pt x="235693" y="27921"/>
                      </a:lnTo>
                      <a:lnTo>
                        <a:pt x="195341" y="37533"/>
                      </a:lnTo>
                      <a:lnTo>
                        <a:pt x="177457" y="0"/>
                      </a:lnTo>
                      <a:lnTo>
                        <a:pt x="145359" y="26547"/>
                      </a:lnTo>
                      <a:lnTo>
                        <a:pt x="113261" y="0"/>
                      </a:lnTo>
                      <a:lnTo>
                        <a:pt x="95836" y="37533"/>
                      </a:lnTo>
                      <a:lnTo>
                        <a:pt x="55484" y="27921"/>
                      </a:lnTo>
                      <a:lnTo>
                        <a:pt x="55943" y="69573"/>
                      </a:lnTo>
                      <a:lnTo>
                        <a:pt x="15132" y="78269"/>
                      </a:lnTo>
                      <a:lnTo>
                        <a:pt x="33932" y="115344"/>
                      </a:lnTo>
                      <a:lnTo>
                        <a:pt x="0" y="140976"/>
                      </a:lnTo>
                      <a:lnTo>
                        <a:pt x="33015" y="166608"/>
                      </a:lnTo>
                      <a:lnTo>
                        <a:pt x="14215" y="203683"/>
                      </a:lnTo>
                      <a:lnTo>
                        <a:pt x="55026" y="212379"/>
                      </a:lnTo>
                      <a:lnTo>
                        <a:pt x="54567" y="254031"/>
                      </a:lnTo>
                      <a:lnTo>
                        <a:pt x="86665" y="250369"/>
                      </a:lnTo>
                      <a:lnTo>
                        <a:pt x="70616" y="427962"/>
                      </a:lnTo>
                      <a:lnTo>
                        <a:pt x="144901" y="375325"/>
                      </a:lnTo>
                      <a:lnTo>
                        <a:pt x="219644" y="428420"/>
                      </a:lnTo>
                      <a:lnTo>
                        <a:pt x="203594" y="250827"/>
                      </a:lnTo>
                      <a:lnTo>
                        <a:pt x="235693" y="254489"/>
                      </a:lnTo>
                      <a:lnTo>
                        <a:pt x="235234" y="212837"/>
                      </a:lnTo>
                      <a:lnTo>
                        <a:pt x="276045" y="204140"/>
                      </a:lnTo>
                      <a:lnTo>
                        <a:pt x="257244" y="16660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453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pt-BR">
                    <a:solidFill>
                      <a:schemeClr val="accent2"/>
                    </a:solidFill>
                  </a:endParaRPr>
                </a:p>
              </p:txBody>
            </p:sp>
            <p:sp>
              <p:nvSpPr>
                <p:cNvPr id="185" name="TextBox 184">
                  <a:extLst>
                    <a:ext uri="{FF2B5EF4-FFF2-40B4-BE49-F238E27FC236}">
                      <a16:creationId xmlns:a16="http://schemas.microsoft.com/office/drawing/2014/main" id="{83CE65E9-9D17-2F41-ADD1-87E22EE5D96F}"/>
                    </a:ext>
                  </a:extLst>
                </p:cNvPr>
                <p:cNvSpPr txBox="1"/>
                <p:nvPr/>
              </p:nvSpPr>
              <p:spPr>
                <a:xfrm>
                  <a:off x="3324894" y="1824917"/>
                  <a:ext cx="103263" cy="24622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r>
                    <a:rPr lang="en-US" sz="1600" b="1" dirty="0">
                      <a:solidFill>
                        <a:schemeClr val="bg1"/>
                      </a:solidFill>
                      <a:latin typeface="Segoe UI" panose="020B0502040204020203" pitchFamily="34" charset="0"/>
                      <a:cs typeface="Segoe UI" panose="020B0502040204020203" pitchFamily="34" charset="0"/>
                    </a:rPr>
                    <a:t>2</a:t>
                  </a:r>
                </a:p>
              </p:txBody>
            </p:sp>
          </p:grpSp>
        </p:grp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DB6A3AB9-324D-6248-BBA7-35E3AFB1B27E}"/>
                </a:ext>
              </a:extLst>
            </p:cNvPr>
            <p:cNvGrpSpPr/>
            <p:nvPr/>
          </p:nvGrpSpPr>
          <p:grpSpPr>
            <a:xfrm>
              <a:off x="3235955" y="2273510"/>
              <a:ext cx="4751181" cy="428420"/>
              <a:chOff x="3235955" y="2273510"/>
              <a:chExt cx="4751181" cy="428420"/>
            </a:xfrm>
          </p:grpSpPr>
          <p:sp>
            <p:nvSpPr>
              <p:cNvPr id="178" name="TextBox 177">
                <a:extLst>
                  <a:ext uri="{FF2B5EF4-FFF2-40B4-BE49-F238E27FC236}">
                    <a16:creationId xmlns:a16="http://schemas.microsoft.com/office/drawing/2014/main" id="{6ACA78F5-50EE-4842-A84A-D1F5B0CF9105}"/>
                  </a:ext>
                </a:extLst>
              </p:cNvPr>
              <p:cNvSpPr txBox="1"/>
              <p:nvPr/>
            </p:nvSpPr>
            <p:spPr>
              <a:xfrm>
                <a:off x="3783807" y="2380913"/>
                <a:ext cx="927217" cy="21544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sz="1400" b="1" dirty="0">
                    <a:solidFill>
                      <a:schemeClr val="accent3"/>
                    </a:solidFill>
                    <a:latin typeface="Segoe UI" panose="020B0502040204020203" pitchFamily="34" charset="0"/>
                    <a:cs typeface="Segoe UI" panose="020B0502040204020203" pitchFamily="34" charset="0"/>
                  </a:rPr>
                  <a:t>Name here</a:t>
                </a:r>
              </a:p>
            </p:txBody>
          </p:sp>
          <p:sp>
            <p:nvSpPr>
              <p:cNvPr id="179" name="TextBox 178">
                <a:extLst>
                  <a:ext uri="{FF2B5EF4-FFF2-40B4-BE49-F238E27FC236}">
                    <a16:creationId xmlns:a16="http://schemas.microsoft.com/office/drawing/2014/main" id="{37C14CAF-932A-0B43-9215-01184B1D63FF}"/>
                  </a:ext>
                </a:extLst>
              </p:cNvPr>
              <p:cNvSpPr txBox="1"/>
              <p:nvPr/>
            </p:nvSpPr>
            <p:spPr>
              <a:xfrm>
                <a:off x="5201907" y="2350136"/>
                <a:ext cx="402541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b="1" dirty="0">
                    <a:solidFill>
                      <a:schemeClr val="accent3"/>
                    </a:solidFill>
                    <a:latin typeface="Segoe UI" panose="020B0502040204020203" pitchFamily="34" charset="0"/>
                    <a:cs typeface="Segoe UI" panose="020B0502040204020203" pitchFamily="34" charset="0"/>
                  </a:rPr>
                  <a:t>80</a:t>
                </a:r>
              </a:p>
            </p:txBody>
          </p:sp>
          <p:sp>
            <p:nvSpPr>
              <p:cNvPr id="180" name="TextBox 179">
                <a:extLst>
                  <a:ext uri="{FF2B5EF4-FFF2-40B4-BE49-F238E27FC236}">
                    <a16:creationId xmlns:a16="http://schemas.microsoft.com/office/drawing/2014/main" id="{5BB9DD45-AC9E-4240-96E3-2AE65414DD39}"/>
                  </a:ext>
                </a:extLst>
              </p:cNvPr>
              <p:cNvSpPr txBox="1"/>
              <p:nvPr/>
            </p:nvSpPr>
            <p:spPr>
              <a:xfrm>
                <a:off x="6004209" y="2350136"/>
                <a:ext cx="441807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b="1" dirty="0">
                    <a:solidFill>
                      <a:schemeClr val="accent3"/>
                    </a:solidFill>
                    <a:latin typeface="Segoe UI" panose="020B0502040204020203" pitchFamily="34" charset="0"/>
                    <a:cs typeface="Segoe UI" panose="020B0502040204020203" pitchFamily="34" charset="0"/>
                  </a:rPr>
                  <a:t>70</a:t>
                </a:r>
              </a:p>
            </p:txBody>
          </p:sp>
          <p:sp>
            <p:nvSpPr>
              <p:cNvPr id="181" name="TextBox 180">
                <a:extLst>
                  <a:ext uri="{FF2B5EF4-FFF2-40B4-BE49-F238E27FC236}">
                    <a16:creationId xmlns:a16="http://schemas.microsoft.com/office/drawing/2014/main" id="{64C6E9C6-F071-7C4B-AC80-FB81933919A8}"/>
                  </a:ext>
                </a:extLst>
              </p:cNvPr>
              <p:cNvSpPr txBox="1"/>
              <p:nvPr/>
            </p:nvSpPr>
            <p:spPr>
              <a:xfrm>
                <a:off x="6752493" y="2350136"/>
                <a:ext cx="422852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b="1" dirty="0">
                    <a:solidFill>
                      <a:schemeClr val="accent3"/>
                    </a:solidFill>
                    <a:latin typeface="Segoe UI" panose="020B0502040204020203" pitchFamily="34" charset="0"/>
                    <a:cs typeface="Segoe UI" panose="020B0502040204020203" pitchFamily="34" charset="0"/>
                  </a:rPr>
                  <a:t>100</a:t>
                </a:r>
              </a:p>
            </p:txBody>
          </p:sp>
          <p:sp>
            <p:nvSpPr>
              <p:cNvPr id="182" name="TextBox 181">
                <a:extLst>
                  <a:ext uri="{FF2B5EF4-FFF2-40B4-BE49-F238E27FC236}">
                    <a16:creationId xmlns:a16="http://schemas.microsoft.com/office/drawing/2014/main" id="{8BE4DA39-433E-1F41-BBF1-79C64A2B8225}"/>
                  </a:ext>
                </a:extLst>
              </p:cNvPr>
              <p:cNvSpPr txBox="1"/>
              <p:nvPr/>
            </p:nvSpPr>
            <p:spPr>
              <a:xfrm>
                <a:off x="7582626" y="2350136"/>
                <a:ext cx="404510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b="1" dirty="0">
                    <a:solidFill>
                      <a:schemeClr val="accent3"/>
                    </a:solidFill>
                    <a:latin typeface="Segoe UI" panose="020B0502040204020203" pitchFamily="34" charset="0"/>
                    <a:cs typeface="Segoe UI" panose="020B0502040204020203" pitchFamily="34" charset="0"/>
                  </a:rPr>
                  <a:t>250</a:t>
                </a:r>
              </a:p>
            </p:txBody>
          </p:sp>
          <p:grpSp>
            <p:nvGrpSpPr>
              <p:cNvPr id="45" name="Group 44">
                <a:extLst>
                  <a:ext uri="{FF2B5EF4-FFF2-40B4-BE49-F238E27FC236}">
                    <a16:creationId xmlns:a16="http://schemas.microsoft.com/office/drawing/2014/main" id="{BFEA1026-740E-A446-80F5-50DF7760A55E}"/>
                  </a:ext>
                </a:extLst>
              </p:cNvPr>
              <p:cNvGrpSpPr/>
              <p:nvPr/>
            </p:nvGrpSpPr>
            <p:grpSpPr>
              <a:xfrm>
                <a:off x="3235955" y="2273510"/>
                <a:ext cx="290259" cy="428420"/>
                <a:chOff x="3235955" y="2280705"/>
                <a:chExt cx="290259" cy="428420"/>
              </a:xfrm>
            </p:grpSpPr>
            <p:sp>
              <p:nvSpPr>
                <p:cNvPr id="53" name="Graphic 186">
                  <a:extLst>
                    <a:ext uri="{FF2B5EF4-FFF2-40B4-BE49-F238E27FC236}">
                      <a16:creationId xmlns:a16="http://schemas.microsoft.com/office/drawing/2014/main" id="{798594F2-50A6-124F-9536-8F1DF7FA80BE}"/>
                    </a:ext>
                  </a:extLst>
                </p:cNvPr>
                <p:cNvSpPr/>
                <p:nvPr/>
              </p:nvSpPr>
              <p:spPr>
                <a:xfrm>
                  <a:off x="3235955" y="2280705"/>
                  <a:ext cx="290259" cy="428420"/>
                </a:xfrm>
                <a:custGeom>
                  <a:avLst/>
                  <a:gdLst>
                    <a:gd name="connsiteX0" fmla="*/ 257244 w 290259"/>
                    <a:gd name="connsiteY0" fmla="*/ 166608 h 428420"/>
                    <a:gd name="connsiteX1" fmla="*/ 290260 w 290259"/>
                    <a:gd name="connsiteY1" fmla="*/ 140976 h 428420"/>
                    <a:gd name="connsiteX2" fmla="*/ 257244 w 290259"/>
                    <a:gd name="connsiteY2" fmla="*/ 115344 h 428420"/>
                    <a:gd name="connsiteX3" fmla="*/ 276045 w 290259"/>
                    <a:gd name="connsiteY3" fmla="*/ 78269 h 428420"/>
                    <a:gd name="connsiteX4" fmla="*/ 235234 w 290259"/>
                    <a:gd name="connsiteY4" fmla="*/ 69573 h 428420"/>
                    <a:gd name="connsiteX5" fmla="*/ 235693 w 290259"/>
                    <a:gd name="connsiteY5" fmla="*/ 27921 h 428420"/>
                    <a:gd name="connsiteX6" fmla="*/ 195341 w 290259"/>
                    <a:gd name="connsiteY6" fmla="*/ 37533 h 428420"/>
                    <a:gd name="connsiteX7" fmla="*/ 177457 w 290259"/>
                    <a:gd name="connsiteY7" fmla="*/ 0 h 428420"/>
                    <a:gd name="connsiteX8" fmla="*/ 145359 w 290259"/>
                    <a:gd name="connsiteY8" fmla="*/ 26547 h 428420"/>
                    <a:gd name="connsiteX9" fmla="*/ 113261 w 290259"/>
                    <a:gd name="connsiteY9" fmla="*/ 0 h 428420"/>
                    <a:gd name="connsiteX10" fmla="*/ 95836 w 290259"/>
                    <a:gd name="connsiteY10" fmla="*/ 37533 h 428420"/>
                    <a:gd name="connsiteX11" fmla="*/ 55484 w 290259"/>
                    <a:gd name="connsiteY11" fmla="*/ 27921 h 428420"/>
                    <a:gd name="connsiteX12" fmla="*/ 55943 w 290259"/>
                    <a:gd name="connsiteY12" fmla="*/ 69573 h 428420"/>
                    <a:gd name="connsiteX13" fmla="*/ 15132 w 290259"/>
                    <a:gd name="connsiteY13" fmla="*/ 78269 h 428420"/>
                    <a:gd name="connsiteX14" fmla="*/ 33932 w 290259"/>
                    <a:gd name="connsiteY14" fmla="*/ 115344 h 428420"/>
                    <a:gd name="connsiteX15" fmla="*/ 0 w 290259"/>
                    <a:gd name="connsiteY15" fmla="*/ 140976 h 428420"/>
                    <a:gd name="connsiteX16" fmla="*/ 33015 w 290259"/>
                    <a:gd name="connsiteY16" fmla="*/ 166608 h 428420"/>
                    <a:gd name="connsiteX17" fmla="*/ 14215 w 290259"/>
                    <a:gd name="connsiteY17" fmla="*/ 203683 h 428420"/>
                    <a:gd name="connsiteX18" fmla="*/ 55026 w 290259"/>
                    <a:gd name="connsiteY18" fmla="*/ 212379 h 428420"/>
                    <a:gd name="connsiteX19" fmla="*/ 54567 w 290259"/>
                    <a:gd name="connsiteY19" fmla="*/ 254031 h 428420"/>
                    <a:gd name="connsiteX20" fmla="*/ 86665 w 290259"/>
                    <a:gd name="connsiteY20" fmla="*/ 250369 h 428420"/>
                    <a:gd name="connsiteX21" fmla="*/ 70616 w 290259"/>
                    <a:gd name="connsiteY21" fmla="*/ 427962 h 428420"/>
                    <a:gd name="connsiteX22" fmla="*/ 144901 w 290259"/>
                    <a:gd name="connsiteY22" fmla="*/ 375325 h 428420"/>
                    <a:gd name="connsiteX23" fmla="*/ 219644 w 290259"/>
                    <a:gd name="connsiteY23" fmla="*/ 428420 h 428420"/>
                    <a:gd name="connsiteX24" fmla="*/ 203594 w 290259"/>
                    <a:gd name="connsiteY24" fmla="*/ 250827 h 428420"/>
                    <a:gd name="connsiteX25" fmla="*/ 235693 w 290259"/>
                    <a:gd name="connsiteY25" fmla="*/ 254489 h 428420"/>
                    <a:gd name="connsiteX26" fmla="*/ 235234 w 290259"/>
                    <a:gd name="connsiteY26" fmla="*/ 212837 h 428420"/>
                    <a:gd name="connsiteX27" fmla="*/ 276045 w 290259"/>
                    <a:gd name="connsiteY27" fmla="*/ 204140 h 428420"/>
                    <a:gd name="connsiteX28" fmla="*/ 257244 w 290259"/>
                    <a:gd name="connsiteY28" fmla="*/ 166608 h 4284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290259" h="428420">
                      <a:moveTo>
                        <a:pt x="257244" y="166608"/>
                      </a:moveTo>
                      <a:lnTo>
                        <a:pt x="290260" y="140976"/>
                      </a:lnTo>
                      <a:lnTo>
                        <a:pt x="257244" y="115344"/>
                      </a:lnTo>
                      <a:lnTo>
                        <a:pt x="276045" y="78269"/>
                      </a:lnTo>
                      <a:lnTo>
                        <a:pt x="235234" y="69573"/>
                      </a:lnTo>
                      <a:lnTo>
                        <a:pt x="235693" y="27921"/>
                      </a:lnTo>
                      <a:lnTo>
                        <a:pt x="195341" y="37533"/>
                      </a:lnTo>
                      <a:lnTo>
                        <a:pt x="177457" y="0"/>
                      </a:lnTo>
                      <a:lnTo>
                        <a:pt x="145359" y="26547"/>
                      </a:lnTo>
                      <a:lnTo>
                        <a:pt x="113261" y="0"/>
                      </a:lnTo>
                      <a:lnTo>
                        <a:pt x="95836" y="37533"/>
                      </a:lnTo>
                      <a:lnTo>
                        <a:pt x="55484" y="27921"/>
                      </a:lnTo>
                      <a:lnTo>
                        <a:pt x="55943" y="69573"/>
                      </a:lnTo>
                      <a:lnTo>
                        <a:pt x="15132" y="78269"/>
                      </a:lnTo>
                      <a:lnTo>
                        <a:pt x="33932" y="115344"/>
                      </a:lnTo>
                      <a:lnTo>
                        <a:pt x="0" y="140976"/>
                      </a:lnTo>
                      <a:lnTo>
                        <a:pt x="33015" y="166608"/>
                      </a:lnTo>
                      <a:lnTo>
                        <a:pt x="14215" y="203683"/>
                      </a:lnTo>
                      <a:lnTo>
                        <a:pt x="55026" y="212379"/>
                      </a:lnTo>
                      <a:lnTo>
                        <a:pt x="54567" y="254031"/>
                      </a:lnTo>
                      <a:lnTo>
                        <a:pt x="86665" y="250369"/>
                      </a:lnTo>
                      <a:lnTo>
                        <a:pt x="70616" y="427962"/>
                      </a:lnTo>
                      <a:lnTo>
                        <a:pt x="144901" y="375325"/>
                      </a:lnTo>
                      <a:lnTo>
                        <a:pt x="219644" y="428420"/>
                      </a:lnTo>
                      <a:lnTo>
                        <a:pt x="203594" y="250827"/>
                      </a:lnTo>
                      <a:lnTo>
                        <a:pt x="235693" y="254489"/>
                      </a:lnTo>
                      <a:lnTo>
                        <a:pt x="235234" y="212837"/>
                      </a:lnTo>
                      <a:lnTo>
                        <a:pt x="276045" y="204140"/>
                      </a:lnTo>
                      <a:lnTo>
                        <a:pt x="257244" y="166608"/>
                      </a:lnTo>
                      <a:close/>
                    </a:path>
                  </a:pathLst>
                </a:custGeom>
                <a:solidFill>
                  <a:schemeClr val="accent3"/>
                </a:solidFill>
                <a:ln w="453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pt-BR"/>
                </a:p>
              </p:txBody>
            </p:sp>
            <p:sp>
              <p:nvSpPr>
                <p:cNvPr id="188" name="TextBox 187">
                  <a:extLst>
                    <a:ext uri="{FF2B5EF4-FFF2-40B4-BE49-F238E27FC236}">
                      <a16:creationId xmlns:a16="http://schemas.microsoft.com/office/drawing/2014/main" id="{A210E2B6-5700-A64B-AD42-2EF1135DFDBE}"/>
                    </a:ext>
                  </a:extLst>
                </p:cNvPr>
                <p:cNvSpPr txBox="1"/>
                <p:nvPr/>
              </p:nvSpPr>
              <p:spPr>
                <a:xfrm>
                  <a:off x="3324893" y="2297896"/>
                  <a:ext cx="103263" cy="24622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r>
                    <a:rPr lang="en-US" sz="1600" b="1" dirty="0">
                      <a:solidFill>
                        <a:schemeClr val="bg1"/>
                      </a:solidFill>
                      <a:latin typeface="Segoe UI" panose="020B0502040204020203" pitchFamily="34" charset="0"/>
                      <a:cs typeface="Segoe UI" panose="020B0502040204020203" pitchFamily="34" charset="0"/>
                    </a:rPr>
                    <a:t>3</a:t>
                  </a:r>
                </a:p>
              </p:txBody>
            </p:sp>
          </p:grpSp>
        </p:grpSp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id="{640C849B-6F74-1E42-A92F-03A000994F6C}"/>
                </a:ext>
              </a:extLst>
            </p:cNvPr>
            <p:cNvGrpSpPr/>
            <p:nvPr/>
          </p:nvGrpSpPr>
          <p:grpSpPr>
            <a:xfrm>
              <a:off x="3222332" y="3914839"/>
              <a:ext cx="4764804" cy="290902"/>
              <a:chOff x="3222332" y="3914839"/>
              <a:chExt cx="4764804" cy="290902"/>
            </a:xfrm>
          </p:grpSpPr>
          <p:sp>
            <p:nvSpPr>
              <p:cNvPr id="192" name="Oval 191">
                <a:extLst>
                  <a:ext uri="{FF2B5EF4-FFF2-40B4-BE49-F238E27FC236}">
                    <a16:creationId xmlns:a16="http://schemas.microsoft.com/office/drawing/2014/main" id="{B17CD8CF-1AD9-8843-8785-B5BAFEB021E9}"/>
                  </a:ext>
                </a:extLst>
              </p:cNvPr>
              <p:cNvSpPr/>
              <p:nvPr/>
            </p:nvSpPr>
            <p:spPr>
              <a:xfrm>
                <a:off x="3222332" y="3914839"/>
                <a:ext cx="290902" cy="290902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3" name="TextBox 192">
                <a:extLst>
                  <a:ext uri="{FF2B5EF4-FFF2-40B4-BE49-F238E27FC236}">
                    <a16:creationId xmlns:a16="http://schemas.microsoft.com/office/drawing/2014/main" id="{90D9A5B9-B128-5740-ADBF-2DF543233F46}"/>
                  </a:ext>
                </a:extLst>
              </p:cNvPr>
              <p:cNvSpPr txBox="1"/>
              <p:nvPr/>
            </p:nvSpPr>
            <p:spPr>
              <a:xfrm>
                <a:off x="3302845" y="3937179"/>
                <a:ext cx="103263" cy="24622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sz="1600" b="1" dirty="0">
                    <a:solidFill>
                      <a:schemeClr val="bg1"/>
                    </a:solidFill>
                    <a:latin typeface="Segoe UI" panose="020B0502040204020203" pitchFamily="34" charset="0"/>
                    <a:cs typeface="Segoe UI" panose="020B0502040204020203" pitchFamily="34" charset="0"/>
                  </a:rPr>
                  <a:t>6</a:t>
                </a:r>
              </a:p>
            </p:txBody>
          </p:sp>
          <p:sp>
            <p:nvSpPr>
              <p:cNvPr id="203" name="TextBox 202">
                <a:extLst>
                  <a:ext uri="{FF2B5EF4-FFF2-40B4-BE49-F238E27FC236}">
                    <a16:creationId xmlns:a16="http://schemas.microsoft.com/office/drawing/2014/main" id="{6CBA480A-4A22-7042-AFC2-DDC20681037D}"/>
                  </a:ext>
                </a:extLst>
              </p:cNvPr>
              <p:cNvSpPr txBox="1"/>
              <p:nvPr/>
            </p:nvSpPr>
            <p:spPr>
              <a:xfrm>
                <a:off x="3783807" y="3952568"/>
                <a:ext cx="927217" cy="21544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sz="1400" b="1" dirty="0">
                    <a:solidFill>
                      <a:schemeClr val="accent6"/>
                    </a:solidFill>
                    <a:latin typeface="Segoe UI" panose="020B0502040204020203" pitchFamily="34" charset="0"/>
                    <a:cs typeface="Segoe UI" panose="020B0502040204020203" pitchFamily="34" charset="0"/>
                  </a:rPr>
                  <a:t>Name here</a:t>
                </a:r>
              </a:p>
            </p:txBody>
          </p:sp>
          <p:sp>
            <p:nvSpPr>
              <p:cNvPr id="204" name="TextBox 203">
                <a:extLst>
                  <a:ext uri="{FF2B5EF4-FFF2-40B4-BE49-F238E27FC236}">
                    <a16:creationId xmlns:a16="http://schemas.microsoft.com/office/drawing/2014/main" id="{E4EBD3D8-F324-4D4F-B4B8-B4F78F68C614}"/>
                  </a:ext>
                </a:extLst>
              </p:cNvPr>
              <p:cNvSpPr txBox="1"/>
              <p:nvPr/>
            </p:nvSpPr>
            <p:spPr>
              <a:xfrm>
                <a:off x="5201907" y="3921791"/>
                <a:ext cx="402541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b="1" dirty="0">
                    <a:solidFill>
                      <a:schemeClr val="accent6"/>
                    </a:solidFill>
                    <a:latin typeface="Segoe UI" panose="020B0502040204020203" pitchFamily="34" charset="0"/>
                    <a:cs typeface="Segoe UI" panose="020B0502040204020203" pitchFamily="34" charset="0"/>
                  </a:rPr>
                  <a:t>20</a:t>
                </a:r>
              </a:p>
            </p:txBody>
          </p:sp>
          <p:sp>
            <p:nvSpPr>
              <p:cNvPr id="205" name="TextBox 204">
                <a:extLst>
                  <a:ext uri="{FF2B5EF4-FFF2-40B4-BE49-F238E27FC236}">
                    <a16:creationId xmlns:a16="http://schemas.microsoft.com/office/drawing/2014/main" id="{3FDE781B-4176-0D46-A69D-E274CC80D66D}"/>
                  </a:ext>
                </a:extLst>
              </p:cNvPr>
              <p:cNvSpPr txBox="1"/>
              <p:nvPr/>
            </p:nvSpPr>
            <p:spPr>
              <a:xfrm>
                <a:off x="6004209" y="3921791"/>
                <a:ext cx="441807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b="1" dirty="0">
                    <a:solidFill>
                      <a:schemeClr val="accent6"/>
                    </a:solidFill>
                    <a:latin typeface="Segoe UI" panose="020B0502040204020203" pitchFamily="34" charset="0"/>
                    <a:cs typeface="Segoe UI" panose="020B0502040204020203" pitchFamily="34" charset="0"/>
                  </a:rPr>
                  <a:t>40</a:t>
                </a:r>
              </a:p>
            </p:txBody>
          </p:sp>
          <p:sp>
            <p:nvSpPr>
              <p:cNvPr id="206" name="TextBox 205">
                <a:extLst>
                  <a:ext uri="{FF2B5EF4-FFF2-40B4-BE49-F238E27FC236}">
                    <a16:creationId xmlns:a16="http://schemas.microsoft.com/office/drawing/2014/main" id="{DD6460B3-6E8F-3247-88C5-E469CA994332}"/>
                  </a:ext>
                </a:extLst>
              </p:cNvPr>
              <p:cNvSpPr txBox="1"/>
              <p:nvPr/>
            </p:nvSpPr>
            <p:spPr>
              <a:xfrm>
                <a:off x="6752493" y="3921791"/>
                <a:ext cx="422852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b="1" dirty="0">
                    <a:solidFill>
                      <a:schemeClr val="accent6"/>
                    </a:solidFill>
                    <a:latin typeface="Segoe UI" panose="020B0502040204020203" pitchFamily="34" charset="0"/>
                    <a:cs typeface="Segoe UI" panose="020B0502040204020203" pitchFamily="34" charset="0"/>
                  </a:rPr>
                  <a:t>10</a:t>
                </a:r>
              </a:p>
            </p:txBody>
          </p:sp>
          <p:sp>
            <p:nvSpPr>
              <p:cNvPr id="207" name="TextBox 206">
                <a:extLst>
                  <a:ext uri="{FF2B5EF4-FFF2-40B4-BE49-F238E27FC236}">
                    <a16:creationId xmlns:a16="http://schemas.microsoft.com/office/drawing/2014/main" id="{A8B75B69-633A-6541-960E-3C12B73380A5}"/>
                  </a:ext>
                </a:extLst>
              </p:cNvPr>
              <p:cNvSpPr txBox="1"/>
              <p:nvPr/>
            </p:nvSpPr>
            <p:spPr>
              <a:xfrm>
                <a:off x="7582626" y="3921791"/>
                <a:ext cx="404510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b="1" dirty="0">
                    <a:solidFill>
                      <a:schemeClr val="accent6"/>
                    </a:solidFill>
                    <a:latin typeface="Segoe UI" panose="020B0502040204020203" pitchFamily="34" charset="0"/>
                    <a:cs typeface="Segoe UI" panose="020B0502040204020203" pitchFamily="34" charset="0"/>
                  </a:rPr>
                  <a:t>70</a:t>
                </a:r>
              </a:p>
            </p:txBody>
          </p:sp>
        </p:grpSp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167D68D7-A063-FF4E-A345-3E4760827950}"/>
                </a:ext>
              </a:extLst>
            </p:cNvPr>
            <p:cNvGrpSpPr/>
            <p:nvPr/>
          </p:nvGrpSpPr>
          <p:grpSpPr>
            <a:xfrm>
              <a:off x="3222332" y="3370104"/>
              <a:ext cx="4764804" cy="290902"/>
              <a:chOff x="3222332" y="3370104"/>
              <a:chExt cx="4764804" cy="290902"/>
            </a:xfrm>
          </p:grpSpPr>
          <p:sp>
            <p:nvSpPr>
              <p:cNvPr id="197" name="TextBox 196">
                <a:extLst>
                  <a:ext uri="{FF2B5EF4-FFF2-40B4-BE49-F238E27FC236}">
                    <a16:creationId xmlns:a16="http://schemas.microsoft.com/office/drawing/2014/main" id="{2FDC06FD-921A-2947-A96D-CC77B4FB61A6}"/>
                  </a:ext>
                </a:extLst>
              </p:cNvPr>
              <p:cNvSpPr txBox="1"/>
              <p:nvPr/>
            </p:nvSpPr>
            <p:spPr>
              <a:xfrm>
                <a:off x="3783807" y="3407833"/>
                <a:ext cx="927217" cy="21544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sz="1400" b="1" dirty="0">
                    <a:solidFill>
                      <a:schemeClr val="accent5"/>
                    </a:solidFill>
                    <a:latin typeface="Segoe UI" panose="020B0502040204020203" pitchFamily="34" charset="0"/>
                    <a:cs typeface="Segoe UI" panose="020B0502040204020203" pitchFamily="34" charset="0"/>
                  </a:rPr>
                  <a:t>Name here</a:t>
                </a:r>
              </a:p>
            </p:txBody>
          </p:sp>
          <p:sp>
            <p:nvSpPr>
              <p:cNvPr id="198" name="TextBox 197">
                <a:extLst>
                  <a:ext uri="{FF2B5EF4-FFF2-40B4-BE49-F238E27FC236}">
                    <a16:creationId xmlns:a16="http://schemas.microsoft.com/office/drawing/2014/main" id="{61D86BF3-1B0A-2248-926E-66D0912659B9}"/>
                  </a:ext>
                </a:extLst>
              </p:cNvPr>
              <p:cNvSpPr txBox="1"/>
              <p:nvPr/>
            </p:nvSpPr>
            <p:spPr>
              <a:xfrm>
                <a:off x="5201907" y="3377056"/>
                <a:ext cx="402541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b="1" dirty="0">
                    <a:solidFill>
                      <a:schemeClr val="accent5"/>
                    </a:solidFill>
                    <a:latin typeface="Segoe UI" panose="020B0502040204020203" pitchFamily="34" charset="0"/>
                    <a:cs typeface="Segoe UI" panose="020B0502040204020203" pitchFamily="34" charset="0"/>
                  </a:rPr>
                  <a:t>50</a:t>
                </a:r>
              </a:p>
            </p:txBody>
          </p:sp>
          <p:sp>
            <p:nvSpPr>
              <p:cNvPr id="199" name="TextBox 198">
                <a:extLst>
                  <a:ext uri="{FF2B5EF4-FFF2-40B4-BE49-F238E27FC236}">
                    <a16:creationId xmlns:a16="http://schemas.microsoft.com/office/drawing/2014/main" id="{11E71FE8-00C4-D843-A869-D4BE16DC6F82}"/>
                  </a:ext>
                </a:extLst>
              </p:cNvPr>
              <p:cNvSpPr txBox="1"/>
              <p:nvPr/>
            </p:nvSpPr>
            <p:spPr>
              <a:xfrm>
                <a:off x="6004209" y="3377056"/>
                <a:ext cx="441807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b="1" dirty="0">
                    <a:solidFill>
                      <a:schemeClr val="accent5"/>
                    </a:solidFill>
                    <a:latin typeface="Segoe UI" panose="020B0502040204020203" pitchFamily="34" charset="0"/>
                    <a:cs typeface="Segoe UI" panose="020B0502040204020203" pitchFamily="34" charset="0"/>
                  </a:rPr>
                  <a:t>30</a:t>
                </a:r>
              </a:p>
            </p:txBody>
          </p:sp>
          <p:sp>
            <p:nvSpPr>
              <p:cNvPr id="200" name="TextBox 199">
                <a:extLst>
                  <a:ext uri="{FF2B5EF4-FFF2-40B4-BE49-F238E27FC236}">
                    <a16:creationId xmlns:a16="http://schemas.microsoft.com/office/drawing/2014/main" id="{8A88CFC5-3268-294B-9D45-C3484EFA55AA}"/>
                  </a:ext>
                </a:extLst>
              </p:cNvPr>
              <p:cNvSpPr txBox="1"/>
              <p:nvPr/>
            </p:nvSpPr>
            <p:spPr>
              <a:xfrm>
                <a:off x="6752493" y="3377056"/>
                <a:ext cx="422852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b="1" dirty="0">
                    <a:solidFill>
                      <a:schemeClr val="accent5"/>
                    </a:solidFill>
                    <a:latin typeface="Segoe UI" panose="020B0502040204020203" pitchFamily="34" charset="0"/>
                    <a:cs typeface="Segoe UI" panose="020B0502040204020203" pitchFamily="34" charset="0"/>
                  </a:rPr>
                  <a:t>50</a:t>
                </a:r>
              </a:p>
            </p:txBody>
          </p:sp>
          <p:sp>
            <p:nvSpPr>
              <p:cNvPr id="201" name="TextBox 200">
                <a:extLst>
                  <a:ext uri="{FF2B5EF4-FFF2-40B4-BE49-F238E27FC236}">
                    <a16:creationId xmlns:a16="http://schemas.microsoft.com/office/drawing/2014/main" id="{674B17DE-A344-9D4C-A8FE-CC88D96E58F8}"/>
                  </a:ext>
                </a:extLst>
              </p:cNvPr>
              <p:cNvSpPr txBox="1"/>
              <p:nvPr/>
            </p:nvSpPr>
            <p:spPr>
              <a:xfrm>
                <a:off x="7582626" y="3377056"/>
                <a:ext cx="404510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b="1" dirty="0">
                    <a:solidFill>
                      <a:schemeClr val="accent5"/>
                    </a:solidFill>
                    <a:latin typeface="Segoe UI" panose="020B0502040204020203" pitchFamily="34" charset="0"/>
                    <a:cs typeface="Segoe UI" panose="020B0502040204020203" pitchFamily="34" charset="0"/>
                  </a:rPr>
                  <a:t>130</a:t>
                </a:r>
              </a:p>
            </p:txBody>
          </p:sp>
          <p:sp>
            <p:nvSpPr>
              <p:cNvPr id="219" name="Oval 218">
                <a:extLst>
                  <a:ext uri="{FF2B5EF4-FFF2-40B4-BE49-F238E27FC236}">
                    <a16:creationId xmlns:a16="http://schemas.microsoft.com/office/drawing/2014/main" id="{78FAB209-0030-204F-BE24-B65BE14209E5}"/>
                  </a:ext>
                </a:extLst>
              </p:cNvPr>
              <p:cNvSpPr/>
              <p:nvPr/>
            </p:nvSpPr>
            <p:spPr>
              <a:xfrm>
                <a:off x="3222332" y="3370104"/>
                <a:ext cx="290902" cy="290902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1" name="TextBox 190">
                <a:extLst>
                  <a:ext uri="{FF2B5EF4-FFF2-40B4-BE49-F238E27FC236}">
                    <a16:creationId xmlns:a16="http://schemas.microsoft.com/office/drawing/2014/main" id="{B6252FC9-036D-FA49-9E56-ACF80B7E51A0}"/>
                  </a:ext>
                </a:extLst>
              </p:cNvPr>
              <p:cNvSpPr txBox="1"/>
              <p:nvPr/>
            </p:nvSpPr>
            <p:spPr>
              <a:xfrm>
                <a:off x="3309975" y="3385075"/>
                <a:ext cx="103263" cy="24622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sz="1600" b="1" dirty="0">
                    <a:solidFill>
                      <a:schemeClr val="bg1"/>
                    </a:solidFill>
                    <a:latin typeface="Segoe UI" panose="020B0502040204020203" pitchFamily="34" charset="0"/>
                    <a:cs typeface="Segoe UI" panose="020B0502040204020203" pitchFamily="34" charset="0"/>
                  </a:rPr>
                  <a:t>5</a:t>
                </a:r>
              </a:p>
            </p:txBody>
          </p:sp>
        </p:grpSp>
        <p:grpSp>
          <p:nvGrpSpPr>
            <p:cNvPr id="223" name="Group 222">
              <a:extLst>
                <a:ext uri="{FF2B5EF4-FFF2-40B4-BE49-F238E27FC236}">
                  <a16:creationId xmlns:a16="http://schemas.microsoft.com/office/drawing/2014/main" id="{E59FC088-014C-5F45-963F-3D682B6CCD69}"/>
                </a:ext>
              </a:extLst>
            </p:cNvPr>
            <p:cNvGrpSpPr/>
            <p:nvPr/>
          </p:nvGrpSpPr>
          <p:grpSpPr>
            <a:xfrm>
              <a:off x="3222332" y="2865839"/>
              <a:ext cx="4764804" cy="290902"/>
              <a:chOff x="3222332" y="3370104"/>
              <a:chExt cx="4764804" cy="290902"/>
            </a:xfrm>
          </p:grpSpPr>
          <p:sp>
            <p:nvSpPr>
              <p:cNvPr id="224" name="TextBox 223">
                <a:extLst>
                  <a:ext uri="{FF2B5EF4-FFF2-40B4-BE49-F238E27FC236}">
                    <a16:creationId xmlns:a16="http://schemas.microsoft.com/office/drawing/2014/main" id="{8DBABA64-5647-144D-9F71-3980BAFF059F}"/>
                  </a:ext>
                </a:extLst>
              </p:cNvPr>
              <p:cNvSpPr txBox="1"/>
              <p:nvPr/>
            </p:nvSpPr>
            <p:spPr>
              <a:xfrm>
                <a:off x="3783807" y="3407833"/>
                <a:ext cx="927217" cy="21544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sz="1400" b="1" dirty="0">
                    <a:solidFill>
                      <a:schemeClr val="accent4"/>
                    </a:solidFill>
                    <a:latin typeface="Segoe UI" panose="020B0502040204020203" pitchFamily="34" charset="0"/>
                    <a:cs typeface="Segoe UI" panose="020B0502040204020203" pitchFamily="34" charset="0"/>
                  </a:rPr>
                  <a:t>Name here</a:t>
                </a:r>
              </a:p>
            </p:txBody>
          </p:sp>
          <p:sp>
            <p:nvSpPr>
              <p:cNvPr id="225" name="TextBox 224">
                <a:extLst>
                  <a:ext uri="{FF2B5EF4-FFF2-40B4-BE49-F238E27FC236}">
                    <a16:creationId xmlns:a16="http://schemas.microsoft.com/office/drawing/2014/main" id="{AC12244B-8C7D-CE4A-B334-C1E16FDE0876}"/>
                  </a:ext>
                </a:extLst>
              </p:cNvPr>
              <p:cNvSpPr txBox="1"/>
              <p:nvPr/>
            </p:nvSpPr>
            <p:spPr>
              <a:xfrm>
                <a:off x="5201907" y="3377056"/>
                <a:ext cx="402541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b="1" dirty="0">
                    <a:solidFill>
                      <a:schemeClr val="accent4"/>
                    </a:solidFill>
                    <a:latin typeface="Segoe UI" panose="020B0502040204020203" pitchFamily="34" charset="0"/>
                    <a:cs typeface="Segoe UI" panose="020B0502040204020203" pitchFamily="34" charset="0"/>
                  </a:rPr>
                  <a:t>50</a:t>
                </a:r>
              </a:p>
            </p:txBody>
          </p:sp>
          <p:sp>
            <p:nvSpPr>
              <p:cNvPr id="226" name="TextBox 225">
                <a:extLst>
                  <a:ext uri="{FF2B5EF4-FFF2-40B4-BE49-F238E27FC236}">
                    <a16:creationId xmlns:a16="http://schemas.microsoft.com/office/drawing/2014/main" id="{95161A41-24C2-9C48-A08B-6CB91CDC9B30}"/>
                  </a:ext>
                </a:extLst>
              </p:cNvPr>
              <p:cNvSpPr txBox="1"/>
              <p:nvPr/>
            </p:nvSpPr>
            <p:spPr>
              <a:xfrm>
                <a:off x="6004209" y="3377056"/>
                <a:ext cx="441807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b="1" dirty="0">
                    <a:solidFill>
                      <a:schemeClr val="accent4"/>
                    </a:solidFill>
                    <a:latin typeface="Segoe UI" panose="020B0502040204020203" pitchFamily="34" charset="0"/>
                    <a:cs typeface="Segoe UI" panose="020B0502040204020203" pitchFamily="34" charset="0"/>
                  </a:rPr>
                  <a:t>80</a:t>
                </a:r>
              </a:p>
            </p:txBody>
          </p:sp>
          <p:sp>
            <p:nvSpPr>
              <p:cNvPr id="227" name="TextBox 226">
                <a:extLst>
                  <a:ext uri="{FF2B5EF4-FFF2-40B4-BE49-F238E27FC236}">
                    <a16:creationId xmlns:a16="http://schemas.microsoft.com/office/drawing/2014/main" id="{CE419F8B-9E84-534A-9397-92CC9643C50D}"/>
                  </a:ext>
                </a:extLst>
              </p:cNvPr>
              <p:cNvSpPr txBox="1"/>
              <p:nvPr/>
            </p:nvSpPr>
            <p:spPr>
              <a:xfrm>
                <a:off x="6752493" y="3377056"/>
                <a:ext cx="422852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b="1" dirty="0">
                    <a:solidFill>
                      <a:schemeClr val="accent4"/>
                    </a:solidFill>
                    <a:latin typeface="Segoe UI" panose="020B0502040204020203" pitchFamily="34" charset="0"/>
                    <a:cs typeface="Segoe UI" panose="020B0502040204020203" pitchFamily="34" charset="0"/>
                  </a:rPr>
                  <a:t>50</a:t>
                </a:r>
              </a:p>
            </p:txBody>
          </p:sp>
          <p:sp>
            <p:nvSpPr>
              <p:cNvPr id="228" name="TextBox 227">
                <a:extLst>
                  <a:ext uri="{FF2B5EF4-FFF2-40B4-BE49-F238E27FC236}">
                    <a16:creationId xmlns:a16="http://schemas.microsoft.com/office/drawing/2014/main" id="{07B9F2DD-640D-334C-9CAB-FAD736ABD25B}"/>
                  </a:ext>
                </a:extLst>
              </p:cNvPr>
              <p:cNvSpPr txBox="1"/>
              <p:nvPr/>
            </p:nvSpPr>
            <p:spPr>
              <a:xfrm>
                <a:off x="7582626" y="3377056"/>
                <a:ext cx="404510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b="1" dirty="0">
                    <a:solidFill>
                      <a:schemeClr val="accent4"/>
                    </a:solidFill>
                    <a:latin typeface="Segoe UI" panose="020B0502040204020203" pitchFamily="34" charset="0"/>
                    <a:cs typeface="Segoe UI" panose="020B0502040204020203" pitchFamily="34" charset="0"/>
                  </a:rPr>
                  <a:t>180</a:t>
                </a:r>
              </a:p>
            </p:txBody>
          </p:sp>
          <p:sp>
            <p:nvSpPr>
              <p:cNvPr id="229" name="Oval 228">
                <a:extLst>
                  <a:ext uri="{FF2B5EF4-FFF2-40B4-BE49-F238E27FC236}">
                    <a16:creationId xmlns:a16="http://schemas.microsoft.com/office/drawing/2014/main" id="{4C29B6B6-C799-4543-9ABC-C047413EF786}"/>
                  </a:ext>
                </a:extLst>
              </p:cNvPr>
              <p:cNvSpPr/>
              <p:nvPr/>
            </p:nvSpPr>
            <p:spPr>
              <a:xfrm>
                <a:off x="3222332" y="3370104"/>
                <a:ext cx="290902" cy="290902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0" name="TextBox 229">
                <a:extLst>
                  <a:ext uri="{FF2B5EF4-FFF2-40B4-BE49-F238E27FC236}">
                    <a16:creationId xmlns:a16="http://schemas.microsoft.com/office/drawing/2014/main" id="{80A69A29-106A-8344-84A4-7661CD9EF55D}"/>
                  </a:ext>
                </a:extLst>
              </p:cNvPr>
              <p:cNvSpPr txBox="1"/>
              <p:nvPr/>
            </p:nvSpPr>
            <p:spPr>
              <a:xfrm>
                <a:off x="3309976" y="3383406"/>
                <a:ext cx="103263" cy="24622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sz="1600" b="1" dirty="0">
                    <a:solidFill>
                      <a:schemeClr val="bg1"/>
                    </a:solidFill>
                    <a:latin typeface="Segoe UI" panose="020B0502040204020203" pitchFamily="34" charset="0"/>
                    <a:cs typeface="Segoe UI" panose="020B0502040204020203" pitchFamily="34" charset="0"/>
                  </a:rPr>
                  <a:t>4</a:t>
                </a:r>
              </a:p>
            </p:txBody>
          </p:sp>
        </p:grp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0BF65781-3804-A1AD-7DD1-E03587AF8AEA}"/>
              </a:ext>
            </a:extLst>
          </p:cNvPr>
          <p:cNvGrpSpPr/>
          <p:nvPr/>
        </p:nvGrpSpPr>
        <p:grpSpPr>
          <a:xfrm>
            <a:off x="600880" y="1382490"/>
            <a:ext cx="2447120" cy="3266261"/>
            <a:chOff x="631704" y="1191479"/>
            <a:chExt cx="2447120" cy="3266261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366F4E70-172D-B710-DDB1-E62F570F4BAB}"/>
                </a:ext>
              </a:extLst>
            </p:cNvPr>
            <p:cNvSpPr/>
            <p:nvPr/>
          </p:nvSpPr>
          <p:spPr>
            <a:xfrm>
              <a:off x="631704" y="1191479"/>
              <a:ext cx="2447120" cy="3266261"/>
            </a:xfrm>
            <a:custGeom>
              <a:avLst/>
              <a:gdLst>
                <a:gd name="connsiteX0" fmla="*/ 2324661 w 2395347"/>
                <a:gd name="connsiteY0" fmla="*/ 3266261 h 3266261"/>
                <a:gd name="connsiteX1" fmla="*/ 70687 w 2395347"/>
                <a:gd name="connsiteY1" fmla="*/ 3266261 h 3266261"/>
                <a:gd name="connsiteX2" fmla="*/ 0 w 2395347"/>
                <a:gd name="connsiteY2" fmla="*/ 3195575 h 3266261"/>
                <a:gd name="connsiteX3" fmla="*/ 0 w 2395347"/>
                <a:gd name="connsiteY3" fmla="*/ 228065 h 3266261"/>
                <a:gd name="connsiteX4" fmla="*/ 228065 w 2395347"/>
                <a:gd name="connsiteY4" fmla="*/ 0 h 3266261"/>
                <a:gd name="connsiteX5" fmla="*/ 2324661 w 2395347"/>
                <a:gd name="connsiteY5" fmla="*/ 0 h 3266261"/>
                <a:gd name="connsiteX6" fmla="*/ 2395348 w 2395347"/>
                <a:gd name="connsiteY6" fmla="*/ 70687 h 3266261"/>
                <a:gd name="connsiteX7" fmla="*/ 2395348 w 2395347"/>
                <a:gd name="connsiteY7" fmla="*/ 3195575 h 3266261"/>
                <a:gd name="connsiteX8" fmla="*/ 2324661 w 2395347"/>
                <a:gd name="connsiteY8" fmla="*/ 3266261 h 32662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395347" h="3266261">
                  <a:moveTo>
                    <a:pt x="2324661" y="3266261"/>
                  </a:moveTo>
                  <a:lnTo>
                    <a:pt x="70687" y="3266261"/>
                  </a:lnTo>
                  <a:cubicBezTo>
                    <a:pt x="31342" y="3266261"/>
                    <a:pt x="0" y="3234252"/>
                    <a:pt x="0" y="3195575"/>
                  </a:cubicBezTo>
                  <a:lnTo>
                    <a:pt x="0" y="228065"/>
                  </a:lnTo>
                  <a:cubicBezTo>
                    <a:pt x="0" y="102029"/>
                    <a:pt x="102029" y="0"/>
                    <a:pt x="228065" y="0"/>
                  </a:cubicBezTo>
                  <a:lnTo>
                    <a:pt x="2324661" y="0"/>
                  </a:lnTo>
                  <a:cubicBezTo>
                    <a:pt x="2364006" y="0"/>
                    <a:pt x="2395348" y="31342"/>
                    <a:pt x="2395348" y="70687"/>
                  </a:cubicBezTo>
                  <a:lnTo>
                    <a:pt x="2395348" y="3195575"/>
                  </a:lnTo>
                  <a:cubicBezTo>
                    <a:pt x="2395348" y="3234252"/>
                    <a:pt x="2364006" y="3266261"/>
                    <a:pt x="2324661" y="3266261"/>
                  </a:cubicBezTo>
                  <a:close/>
                </a:path>
              </a:pathLst>
            </a:custGeom>
            <a:solidFill>
              <a:srgbClr val="FFFFFF"/>
            </a:solidFill>
            <a:ln w="6660" cap="flat">
              <a:noFill/>
              <a:prstDash val="solid"/>
              <a:miter/>
            </a:ln>
            <a:effectLst>
              <a:outerShdw blurRad="25400" dist="12700" dir="5400000" algn="ctr" rotWithShape="0">
                <a:srgbClr val="000000">
                  <a:alpha val="23000"/>
                </a:srgbClr>
              </a:outerShdw>
            </a:effectLst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8C5FC9D5-7A80-3283-ADA2-1580D42D9ECE}"/>
                </a:ext>
              </a:extLst>
            </p:cNvPr>
            <p:cNvSpPr/>
            <p:nvPr/>
          </p:nvSpPr>
          <p:spPr>
            <a:xfrm>
              <a:off x="700836" y="1256816"/>
              <a:ext cx="384109" cy="384109"/>
            </a:xfrm>
            <a:custGeom>
              <a:avLst/>
              <a:gdLst>
                <a:gd name="connsiteX0" fmla="*/ 384109 w 384109"/>
                <a:gd name="connsiteY0" fmla="*/ 192055 h 384109"/>
                <a:gd name="connsiteX1" fmla="*/ 192055 w 384109"/>
                <a:gd name="connsiteY1" fmla="*/ 384109 h 384109"/>
                <a:gd name="connsiteX2" fmla="*/ 0 w 384109"/>
                <a:gd name="connsiteY2" fmla="*/ 192055 h 384109"/>
                <a:gd name="connsiteX3" fmla="*/ 192055 w 384109"/>
                <a:gd name="connsiteY3" fmla="*/ 0 h 384109"/>
                <a:gd name="connsiteX4" fmla="*/ 384109 w 384109"/>
                <a:gd name="connsiteY4" fmla="*/ 192055 h 3841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4109" h="384109">
                  <a:moveTo>
                    <a:pt x="384109" y="192055"/>
                  </a:moveTo>
                  <a:cubicBezTo>
                    <a:pt x="384109" y="298123"/>
                    <a:pt x="298123" y="384109"/>
                    <a:pt x="192055" y="384109"/>
                  </a:cubicBezTo>
                  <a:cubicBezTo>
                    <a:pt x="85986" y="384109"/>
                    <a:pt x="0" y="298123"/>
                    <a:pt x="0" y="192055"/>
                  </a:cubicBezTo>
                  <a:cubicBezTo>
                    <a:pt x="0" y="85986"/>
                    <a:pt x="85986" y="0"/>
                    <a:pt x="192055" y="0"/>
                  </a:cubicBezTo>
                  <a:cubicBezTo>
                    <a:pt x="298123" y="0"/>
                    <a:pt x="384109" y="85986"/>
                    <a:pt x="384109" y="192055"/>
                  </a:cubicBezTo>
                  <a:close/>
                </a:path>
              </a:pathLst>
            </a:custGeom>
            <a:solidFill>
              <a:schemeClr val="accent1"/>
            </a:solidFill>
            <a:ln w="66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08EB1BD5-5B34-E24A-91CA-01DF0806D0D8}"/>
              </a:ext>
            </a:extLst>
          </p:cNvPr>
          <p:cNvGrpSpPr/>
          <p:nvPr/>
        </p:nvGrpSpPr>
        <p:grpSpPr>
          <a:xfrm>
            <a:off x="936136" y="1013258"/>
            <a:ext cx="1807644" cy="3895636"/>
            <a:chOff x="936136" y="848436"/>
            <a:chExt cx="1807644" cy="3895636"/>
          </a:xfrm>
        </p:grpSpPr>
        <p:grpSp>
          <p:nvGrpSpPr>
            <p:cNvPr id="13" name="Graphic 61">
              <a:extLst>
                <a:ext uri="{FF2B5EF4-FFF2-40B4-BE49-F238E27FC236}">
                  <a16:creationId xmlns:a16="http://schemas.microsoft.com/office/drawing/2014/main" id="{BCD2672A-5B3F-BA29-FB2F-CB8ECB485736}"/>
                </a:ext>
              </a:extLst>
            </p:cNvPr>
            <p:cNvGrpSpPr/>
            <p:nvPr/>
          </p:nvGrpSpPr>
          <p:grpSpPr>
            <a:xfrm>
              <a:off x="1287770" y="848436"/>
              <a:ext cx="1069831" cy="630221"/>
              <a:chOff x="1287770" y="848436"/>
              <a:chExt cx="1069831" cy="630221"/>
            </a:xfrm>
            <a:solidFill>
              <a:srgbClr val="006ECE"/>
            </a:solidFill>
          </p:grpSpPr>
          <p:sp>
            <p:nvSpPr>
              <p:cNvPr id="15" name="Freeform: Shape 14">
                <a:extLst>
                  <a:ext uri="{FF2B5EF4-FFF2-40B4-BE49-F238E27FC236}">
                    <a16:creationId xmlns:a16="http://schemas.microsoft.com/office/drawing/2014/main" id="{82206B9E-2C69-8CF3-10F3-FD16468564BB}"/>
                  </a:ext>
                </a:extLst>
              </p:cNvPr>
              <p:cNvSpPr/>
              <p:nvPr/>
            </p:nvSpPr>
            <p:spPr>
              <a:xfrm>
                <a:off x="1595082" y="848436"/>
                <a:ext cx="90913" cy="90788"/>
              </a:xfrm>
              <a:custGeom>
                <a:avLst/>
                <a:gdLst>
                  <a:gd name="connsiteX0" fmla="*/ 90913 w 90913"/>
                  <a:gd name="connsiteY0" fmla="*/ 45394 h 90788"/>
                  <a:gd name="connsiteX1" fmla="*/ 45457 w 90913"/>
                  <a:gd name="connsiteY1" fmla="*/ 90788 h 90788"/>
                  <a:gd name="connsiteX2" fmla="*/ 0 w 90913"/>
                  <a:gd name="connsiteY2" fmla="*/ 45394 h 90788"/>
                  <a:gd name="connsiteX3" fmla="*/ 45457 w 90913"/>
                  <a:gd name="connsiteY3" fmla="*/ 0 h 90788"/>
                  <a:gd name="connsiteX4" fmla="*/ 90913 w 90913"/>
                  <a:gd name="connsiteY4" fmla="*/ 45394 h 90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0913" h="90788">
                    <a:moveTo>
                      <a:pt x="90913" y="45394"/>
                    </a:moveTo>
                    <a:cubicBezTo>
                      <a:pt x="90913" y="70465"/>
                      <a:pt x="70562" y="90788"/>
                      <a:pt x="45457" y="90788"/>
                    </a:cubicBezTo>
                    <a:cubicBezTo>
                      <a:pt x="20352" y="90788"/>
                      <a:pt x="0" y="70465"/>
                      <a:pt x="0" y="45394"/>
                    </a:cubicBezTo>
                    <a:cubicBezTo>
                      <a:pt x="0" y="20324"/>
                      <a:pt x="20352" y="0"/>
                      <a:pt x="45457" y="0"/>
                    </a:cubicBezTo>
                    <a:cubicBezTo>
                      <a:pt x="70562" y="0"/>
                      <a:pt x="90913" y="20324"/>
                      <a:pt x="90913" y="45394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638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id="{86DAC5F9-7EFB-7428-66EB-682553958D3D}"/>
                  </a:ext>
                </a:extLst>
              </p:cNvPr>
              <p:cNvSpPr/>
              <p:nvPr/>
            </p:nvSpPr>
            <p:spPr>
              <a:xfrm>
                <a:off x="1287770" y="1011471"/>
                <a:ext cx="90913" cy="90788"/>
              </a:xfrm>
              <a:custGeom>
                <a:avLst/>
                <a:gdLst>
                  <a:gd name="connsiteX0" fmla="*/ 90913 w 90913"/>
                  <a:gd name="connsiteY0" fmla="*/ 45394 h 90788"/>
                  <a:gd name="connsiteX1" fmla="*/ 45457 w 90913"/>
                  <a:gd name="connsiteY1" fmla="*/ 90788 h 90788"/>
                  <a:gd name="connsiteX2" fmla="*/ 0 w 90913"/>
                  <a:gd name="connsiteY2" fmla="*/ 45394 h 90788"/>
                  <a:gd name="connsiteX3" fmla="*/ 45457 w 90913"/>
                  <a:gd name="connsiteY3" fmla="*/ 0 h 90788"/>
                  <a:gd name="connsiteX4" fmla="*/ 90913 w 90913"/>
                  <a:gd name="connsiteY4" fmla="*/ 45394 h 90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0913" h="90788">
                    <a:moveTo>
                      <a:pt x="90913" y="45394"/>
                    </a:moveTo>
                    <a:cubicBezTo>
                      <a:pt x="90913" y="70465"/>
                      <a:pt x="70562" y="90788"/>
                      <a:pt x="45457" y="90788"/>
                    </a:cubicBezTo>
                    <a:cubicBezTo>
                      <a:pt x="20352" y="90788"/>
                      <a:pt x="0" y="70465"/>
                      <a:pt x="0" y="45394"/>
                    </a:cubicBezTo>
                    <a:cubicBezTo>
                      <a:pt x="0" y="20324"/>
                      <a:pt x="20352" y="0"/>
                      <a:pt x="45457" y="0"/>
                    </a:cubicBezTo>
                    <a:cubicBezTo>
                      <a:pt x="70562" y="0"/>
                      <a:pt x="90913" y="20324"/>
                      <a:pt x="90913" y="45394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638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59D2A5E7-C08B-6EC3-B1AA-D6A230F73029}"/>
                  </a:ext>
                </a:extLst>
              </p:cNvPr>
              <p:cNvSpPr/>
              <p:nvPr/>
            </p:nvSpPr>
            <p:spPr>
              <a:xfrm>
                <a:off x="2266687" y="1011471"/>
                <a:ext cx="90913" cy="90788"/>
              </a:xfrm>
              <a:custGeom>
                <a:avLst/>
                <a:gdLst>
                  <a:gd name="connsiteX0" fmla="*/ 90913 w 90913"/>
                  <a:gd name="connsiteY0" fmla="*/ 45394 h 90788"/>
                  <a:gd name="connsiteX1" fmla="*/ 45457 w 90913"/>
                  <a:gd name="connsiteY1" fmla="*/ 90788 h 90788"/>
                  <a:gd name="connsiteX2" fmla="*/ 0 w 90913"/>
                  <a:gd name="connsiteY2" fmla="*/ 45394 h 90788"/>
                  <a:gd name="connsiteX3" fmla="*/ 45457 w 90913"/>
                  <a:gd name="connsiteY3" fmla="*/ 0 h 90788"/>
                  <a:gd name="connsiteX4" fmla="*/ 90913 w 90913"/>
                  <a:gd name="connsiteY4" fmla="*/ 45394 h 90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0913" h="90788">
                    <a:moveTo>
                      <a:pt x="90913" y="45394"/>
                    </a:moveTo>
                    <a:cubicBezTo>
                      <a:pt x="90913" y="70465"/>
                      <a:pt x="70562" y="90788"/>
                      <a:pt x="45457" y="90788"/>
                    </a:cubicBezTo>
                    <a:cubicBezTo>
                      <a:pt x="20352" y="90788"/>
                      <a:pt x="0" y="70465"/>
                      <a:pt x="0" y="45394"/>
                    </a:cubicBezTo>
                    <a:cubicBezTo>
                      <a:pt x="0" y="20324"/>
                      <a:pt x="20352" y="0"/>
                      <a:pt x="45457" y="0"/>
                    </a:cubicBezTo>
                    <a:cubicBezTo>
                      <a:pt x="70562" y="0"/>
                      <a:pt x="90913" y="20324"/>
                      <a:pt x="90913" y="45394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638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E2FF911A-BD2C-8311-3EC3-ECAAA136707B}"/>
                  </a:ext>
                </a:extLst>
              </p:cNvPr>
              <p:cNvSpPr/>
              <p:nvPr/>
            </p:nvSpPr>
            <p:spPr>
              <a:xfrm>
                <a:off x="1951052" y="848436"/>
                <a:ext cx="90913" cy="90788"/>
              </a:xfrm>
              <a:custGeom>
                <a:avLst/>
                <a:gdLst>
                  <a:gd name="connsiteX0" fmla="*/ 90913 w 90913"/>
                  <a:gd name="connsiteY0" fmla="*/ 45394 h 90788"/>
                  <a:gd name="connsiteX1" fmla="*/ 45457 w 90913"/>
                  <a:gd name="connsiteY1" fmla="*/ 90788 h 90788"/>
                  <a:gd name="connsiteX2" fmla="*/ 0 w 90913"/>
                  <a:gd name="connsiteY2" fmla="*/ 45394 h 90788"/>
                  <a:gd name="connsiteX3" fmla="*/ 45457 w 90913"/>
                  <a:gd name="connsiteY3" fmla="*/ 0 h 90788"/>
                  <a:gd name="connsiteX4" fmla="*/ 90913 w 90913"/>
                  <a:gd name="connsiteY4" fmla="*/ 45394 h 90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0913" h="90788">
                    <a:moveTo>
                      <a:pt x="90913" y="45394"/>
                    </a:moveTo>
                    <a:cubicBezTo>
                      <a:pt x="90913" y="70465"/>
                      <a:pt x="70562" y="90788"/>
                      <a:pt x="45457" y="90788"/>
                    </a:cubicBezTo>
                    <a:cubicBezTo>
                      <a:pt x="20352" y="90788"/>
                      <a:pt x="0" y="70465"/>
                      <a:pt x="0" y="45394"/>
                    </a:cubicBezTo>
                    <a:cubicBezTo>
                      <a:pt x="0" y="20324"/>
                      <a:pt x="20352" y="0"/>
                      <a:pt x="45457" y="0"/>
                    </a:cubicBezTo>
                    <a:cubicBezTo>
                      <a:pt x="70562" y="0"/>
                      <a:pt x="90913" y="20324"/>
                      <a:pt x="90913" y="45394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638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B0905AFE-CA71-5921-4451-0E3041CA32CB}"/>
                  </a:ext>
                </a:extLst>
              </p:cNvPr>
              <p:cNvSpPr/>
              <p:nvPr/>
            </p:nvSpPr>
            <p:spPr>
              <a:xfrm>
                <a:off x="1378049" y="972334"/>
                <a:ext cx="888665" cy="506322"/>
              </a:xfrm>
              <a:custGeom>
                <a:avLst/>
                <a:gdLst>
                  <a:gd name="connsiteX0" fmla="*/ 138285 w 888665"/>
                  <a:gd name="connsiteY0" fmla="*/ 493078 h 506322"/>
                  <a:gd name="connsiteX1" fmla="*/ 169016 w 888665"/>
                  <a:gd name="connsiteY1" fmla="*/ 503947 h 506322"/>
                  <a:gd name="connsiteX2" fmla="*/ 444316 w 888665"/>
                  <a:gd name="connsiteY2" fmla="*/ 434897 h 506322"/>
                  <a:gd name="connsiteX3" fmla="*/ 720257 w 888665"/>
                  <a:gd name="connsiteY3" fmla="*/ 503308 h 506322"/>
                  <a:gd name="connsiteX4" fmla="*/ 750989 w 888665"/>
                  <a:gd name="connsiteY4" fmla="*/ 492439 h 506322"/>
                  <a:gd name="connsiteX5" fmla="*/ 887999 w 888665"/>
                  <a:gd name="connsiteY5" fmla="*/ 163811 h 506322"/>
                  <a:gd name="connsiteX6" fmla="*/ 874554 w 888665"/>
                  <a:gd name="connsiteY6" fmla="*/ 152942 h 506322"/>
                  <a:gd name="connsiteX7" fmla="*/ 699130 w 888665"/>
                  <a:gd name="connsiteY7" fmla="*/ 183631 h 506322"/>
                  <a:gd name="connsiteX8" fmla="*/ 618460 w 888665"/>
                  <a:gd name="connsiteY8" fmla="*/ 8448 h 506322"/>
                  <a:gd name="connsiteX9" fmla="*/ 601174 w 888665"/>
                  <a:gd name="connsiteY9" fmla="*/ 5251 h 506322"/>
                  <a:gd name="connsiteX10" fmla="*/ 444316 w 888665"/>
                  <a:gd name="connsiteY10" fmla="*/ 142073 h 506322"/>
                  <a:gd name="connsiteX11" fmla="*/ 287459 w 888665"/>
                  <a:gd name="connsiteY11" fmla="*/ 5251 h 506322"/>
                  <a:gd name="connsiteX12" fmla="*/ 270173 w 888665"/>
                  <a:gd name="connsiteY12" fmla="*/ 8448 h 506322"/>
                  <a:gd name="connsiteX13" fmla="*/ 189503 w 888665"/>
                  <a:gd name="connsiteY13" fmla="*/ 183631 h 506322"/>
                  <a:gd name="connsiteX14" fmla="*/ 14079 w 888665"/>
                  <a:gd name="connsiteY14" fmla="*/ 152942 h 506322"/>
                  <a:gd name="connsiteX15" fmla="*/ 634 w 888665"/>
                  <a:gd name="connsiteY15" fmla="*/ 163811 h 506322"/>
                  <a:gd name="connsiteX16" fmla="*/ 138285 w 888665"/>
                  <a:gd name="connsiteY16" fmla="*/ 493078 h 5063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888665" h="506322">
                    <a:moveTo>
                      <a:pt x="138285" y="493078"/>
                    </a:moveTo>
                    <a:cubicBezTo>
                      <a:pt x="143406" y="504587"/>
                      <a:pt x="157492" y="509702"/>
                      <a:pt x="169016" y="503947"/>
                    </a:cubicBezTo>
                    <a:cubicBezTo>
                      <a:pt x="250966" y="459832"/>
                      <a:pt x="345080" y="434897"/>
                      <a:pt x="444316" y="434897"/>
                    </a:cubicBezTo>
                    <a:cubicBezTo>
                      <a:pt x="543553" y="434897"/>
                      <a:pt x="637667" y="459832"/>
                      <a:pt x="720257" y="503308"/>
                    </a:cubicBezTo>
                    <a:cubicBezTo>
                      <a:pt x="731782" y="509062"/>
                      <a:pt x="745867" y="504587"/>
                      <a:pt x="750989" y="492439"/>
                    </a:cubicBezTo>
                    <a:cubicBezTo>
                      <a:pt x="822055" y="331961"/>
                      <a:pt x="868151" y="214959"/>
                      <a:pt x="887999" y="163811"/>
                    </a:cubicBezTo>
                    <a:cubicBezTo>
                      <a:pt x="891200" y="155499"/>
                      <a:pt x="882237" y="148466"/>
                      <a:pt x="874554" y="152942"/>
                    </a:cubicBezTo>
                    <a:cubicBezTo>
                      <a:pt x="838061" y="177237"/>
                      <a:pt x="765714" y="213681"/>
                      <a:pt x="699130" y="183631"/>
                    </a:cubicBezTo>
                    <a:cubicBezTo>
                      <a:pt x="645350" y="159335"/>
                      <a:pt x="621021" y="66629"/>
                      <a:pt x="618460" y="8448"/>
                    </a:cubicBezTo>
                    <a:cubicBezTo>
                      <a:pt x="617820" y="-1143"/>
                      <a:pt x="605015" y="-3061"/>
                      <a:pt x="601174" y="5251"/>
                    </a:cubicBezTo>
                    <a:cubicBezTo>
                      <a:pt x="576845" y="59596"/>
                      <a:pt x="536510" y="142073"/>
                      <a:pt x="444316" y="142073"/>
                    </a:cubicBezTo>
                    <a:cubicBezTo>
                      <a:pt x="352123" y="142073"/>
                      <a:pt x="311788" y="59596"/>
                      <a:pt x="287459" y="5251"/>
                    </a:cubicBezTo>
                    <a:cubicBezTo>
                      <a:pt x="283618" y="-3061"/>
                      <a:pt x="270813" y="-1143"/>
                      <a:pt x="270173" y="8448"/>
                    </a:cubicBezTo>
                    <a:cubicBezTo>
                      <a:pt x="267612" y="67268"/>
                      <a:pt x="243283" y="159975"/>
                      <a:pt x="189503" y="183631"/>
                    </a:cubicBezTo>
                    <a:cubicBezTo>
                      <a:pt x="122279" y="213681"/>
                      <a:pt x="50572" y="177237"/>
                      <a:pt x="14079" y="152942"/>
                    </a:cubicBezTo>
                    <a:cubicBezTo>
                      <a:pt x="7037" y="147827"/>
                      <a:pt x="-2567" y="155499"/>
                      <a:pt x="634" y="163811"/>
                    </a:cubicBezTo>
                    <a:cubicBezTo>
                      <a:pt x="21122" y="214959"/>
                      <a:pt x="67219" y="332600"/>
                      <a:pt x="138285" y="493078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638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</p:grp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AB09D16D-BF55-2E4E-B550-36ADF8598565}"/>
                </a:ext>
              </a:extLst>
            </p:cNvPr>
            <p:cNvSpPr txBox="1"/>
            <p:nvPr/>
          </p:nvSpPr>
          <p:spPr>
            <a:xfrm>
              <a:off x="1198488" y="2860215"/>
              <a:ext cx="1261781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b="1" dirty="0">
                  <a:solidFill>
                    <a:schemeClr val="accent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Name here</a:t>
              </a:r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E8A30AEF-D983-524E-9ADF-C5DA5770C1DD}"/>
                </a:ext>
              </a:extLst>
            </p:cNvPr>
            <p:cNvSpPr txBox="1"/>
            <p:nvPr/>
          </p:nvSpPr>
          <p:spPr>
            <a:xfrm>
              <a:off x="1053050" y="3267463"/>
              <a:ext cx="476049" cy="19180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200" b="1" dirty="0">
                  <a:solidFill>
                    <a:schemeClr val="tx2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Step 1</a:t>
              </a:r>
            </a:p>
          </p:txBody>
        </p: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2C700E85-DFB4-E34E-8092-3B6838074049}"/>
                </a:ext>
              </a:extLst>
            </p:cNvPr>
            <p:cNvSpPr txBox="1"/>
            <p:nvPr/>
          </p:nvSpPr>
          <p:spPr>
            <a:xfrm>
              <a:off x="2124857" y="3242500"/>
              <a:ext cx="476049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600" b="1" dirty="0">
                  <a:solidFill>
                    <a:schemeClr val="accent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100</a:t>
              </a:r>
            </a:p>
          </p:txBody>
        </p: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DF7A6A1E-10AC-BA4F-8977-DCED5414A591}"/>
                </a:ext>
              </a:extLst>
            </p:cNvPr>
            <p:cNvSpPr txBox="1"/>
            <p:nvPr/>
          </p:nvSpPr>
          <p:spPr>
            <a:xfrm>
              <a:off x="1053050" y="3583347"/>
              <a:ext cx="476049" cy="19180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200" b="1" dirty="0">
                  <a:solidFill>
                    <a:schemeClr val="tx2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Step 2</a:t>
              </a:r>
            </a:p>
          </p:txBody>
        </p:sp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32097266-7435-3346-B99F-A29B715105E8}"/>
                </a:ext>
              </a:extLst>
            </p:cNvPr>
            <p:cNvSpPr txBox="1"/>
            <p:nvPr/>
          </p:nvSpPr>
          <p:spPr>
            <a:xfrm>
              <a:off x="2124857" y="3558384"/>
              <a:ext cx="476049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600" b="1" dirty="0">
                  <a:solidFill>
                    <a:schemeClr val="accent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100</a:t>
              </a:r>
            </a:p>
          </p:txBody>
        </p: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23DD739D-768A-5042-9DAC-7760EBC839F4}"/>
                </a:ext>
              </a:extLst>
            </p:cNvPr>
            <p:cNvSpPr txBox="1"/>
            <p:nvPr/>
          </p:nvSpPr>
          <p:spPr>
            <a:xfrm>
              <a:off x="1053050" y="3907543"/>
              <a:ext cx="476049" cy="19180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200" b="1" dirty="0">
                  <a:solidFill>
                    <a:schemeClr val="tx2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Step 3</a:t>
              </a:r>
            </a:p>
          </p:txBody>
        </p:sp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id="{228CAF92-F703-7141-9461-1010234B80DB}"/>
                </a:ext>
              </a:extLst>
            </p:cNvPr>
            <p:cNvSpPr txBox="1"/>
            <p:nvPr/>
          </p:nvSpPr>
          <p:spPr>
            <a:xfrm>
              <a:off x="2124857" y="3882580"/>
              <a:ext cx="476049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600" b="1" dirty="0">
                  <a:solidFill>
                    <a:schemeClr val="accent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100</a:t>
              </a:r>
            </a:p>
          </p:txBody>
        </p: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9DF02BCE-98DD-AC4F-9252-347B5E97C20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36136" y="3533046"/>
              <a:ext cx="1807644" cy="0"/>
            </a:xfrm>
            <a:prstGeom prst="line">
              <a:avLst/>
            </a:prstGeom>
            <a:ln w="9525">
              <a:solidFill>
                <a:schemeClr val="bg2">
                  <a:lumMod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E19D0ABA-5ED8-184B-B648-7C25A65D5BD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36136" y="3848930"/>
              <a:ext cx="1807644" cy="0"/>
            </a:xfrm>
            <a:prstGeom prst="line">
              <a:avLst/>
            </a:prstGeom>
            <a:ln w="9525">
              <a:solidFill>
                <a:schemeClr val="bg2">
                  <a:lumMod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3" name="Rounded Rectangle 72">
              <a:extLst>
                <a:ext uri="{FF2B5EF4-FFF2-40B4-BE49-F238E27FC236}">
                  <a16:creationId xmlns:a16="http://schemas.microsoft.com/office/drawing/2014/main" id="{A1831277-42CB-F54D-9A2A-DBD903717FFE}"/>
                </a:ext>
              </a:extLst>
            </p:cNvPr>
            <p:cNvSpPr/>
            <p:nvPr/>
          </p:nvSpPr>
          <p:spPr>
            <a:xfrm>
              <a:off x="1522704" y="4253621"/>
              <a:ext cx="1013257" cy="490451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  <a:effectLst>
              <a:outerShdw blurRad="25400" dist="12700" dir="4200000" algn="ctr" rotWithShape="0">
                <a:srgbClr val="000000">
                  <a:alpha val="23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Rounded Rectangle 73">
              <a:extLst>
                <a:ext uri="{FF2B5EF4-FFF2-40B4-BE49-F238E27FC236}">
                  <a16:creationId xmlns:a16="http://schemas.microsoft.com/office/drawing/2014/main" id="{E885422E-1486-BD46-81DE-EF0FD3A3F47D}"/>
                </a:ext>
              </a:extLst>
            </p:cNvPr>
            <p:cNvSpPr/>
            <p:nvPr/>
          </p:nvSpPr>
          <p:spPr>
            <a:xfrm>
              <a:off x="1103817" y="4404448"/>
              <a:ext cx="519208" cy="184920"/>
            </a:xfrm>
            <a:prstGeom prst="roundRect">
              <a:avLst>
                <a:gd name="adj" fmla="val 50000"/>
              </a:avLst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>
              <a:outerShdw blurRad="25400" dist="12700" dir="4200000" algn="ctr" rotWithShape="0">
                <a:srgbClr val="000000">
                  <a:alpha val="23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TextBox 74">
              <a:extLst>
                <a:ext uri="{FF2B5EF4-FFF2-40B4-BE49-F238E27FC236}">
                  <a16:creationId xmlns:a16="http://schemas.microsoft.com/office/drawing/2014/main" id="{690CA446-87BD-754C-AB92-8572DDD7E958}"/>
                </a:ext>
              </a:extLst>
            </p:cNvPr>
            <p:cNvSpPr txBox="1"/>
            <p:nvPr/>
          </p:nvSpPr>
          <p:spPr>
            <a:xfrm>
              <a:off x="1709431" y="4280034"/>
              <a:ext cx="638003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2800" b="1" dirty="0"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300</a:t>
              </a:r>
            </a:p>
          </p:txBody>
        </p:sp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id="{84DF96E7-9D72-8849-9F6F-AC3EA9F21E3C}"/>
                </a:ext>
              </a:extLst>
            </p:cNvPr>
            <p:cNvSpPr txBox="1"/>
            <p:nvPr/>
          </p:nvSpPr>
          <p:spPr>
            <a:xfrm>
              <a:off x="1159734" y="4427659"/>
              <a:ext cx="400636" cy="1384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900" b="1" dirty="0">
                  <a:solidFill>
                    <a:schemeClr val="accent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TOTAL:</a:t>
              </a:r>
            </a:p>
          </p:txBody>
        </p:sp>
      </p:grpSp>
      <p:sp>
        <p:nvSpPr>
          <p:cNvPr id="98" name="TextBox 97">
            <a:extLst>
              <a:ext uri="{FF2B5EF4-FFF2-40B4-BE49-F238E27FC236}">
                <a16:creationId xmlns:a16="http://schemas.microsoft.com/office/drawing/2014/main" id="{870B5B4A-753F-9C4A-8ED8-032C12F74D0B}"/>
              </a:ext>
            </a:extLst>
          </p:cNvPr>
          <p:cNvSpPr txBox="1"/>
          <p:nvPr/>
        </p:nvSpPr>
        <p:spPr>
          <a:xfrm>
            <a:off x="787509" y="1469738"/>
            <a:ext cx="140523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</a:p>
        </p:txBody>
      </p:sp>
      <p:grpSp>
        <p:nvGrpSpPr>
          <p:cNvPr id="99" name="Graphic 5">
            <a:extLst>
              <a:ext uri="{FF2B5EF4-FFF2-40B4-BE49-F238E27FC236}">
                <a16:creationId xmlns:a16="http://schemas.microsoft.com/office/drawing/2014/main" id="{56D603D3-04DB-4143-8FCC-18EC89AE0B75}"/>
              </a:ext>
            </a:extLst>
          </p:cNvPr>
          <p:cNvGrpSpPr/>
          <p:nvPr/>
        </p:nvGrpSpPr>
        <p:grpSpPr>
          <a:xfrm>
            <a:off x="1222906" y="1733309"/>
            <a:ext cx="1291694" cy="1292684"/>
            <a:chOff x="3952875" y="1938337"/>
            <a:chExt cx="1242060" cy="1243012"/>
          </a:xfrm>
        </p:grpSpPr>
        <p:sp>
          <p:nvSpPr>
            <p:cNvPr id="100" name="Freeform: Shape 113">
              <a:extLst>
                <a:ext uri="{FF2B5EF4-FFF2-40B4-BE49-F238E27FC236}">
                  <a16:creationId xmlns:a16="http://schemas.microsoft.com/office/drawing/2014/main" id="{A41ED4C4-698D-104D-96EC-EDC359DDA3BC}"/>
                </a:ext>
              </a:extLst>
            </p:cNvPr>
            <p:cNvSpPr/>
            <p:nvPr/>
          </p:nvSpPr>
          <p:spPr>
            <a:xfrm>
              <a:off x="3952875" y="1938337"/>
              <a:ext cx="1242060" cy="1242060"/>
            </a:xfrm>
            <a:custGeom>
              <a:avLst/>
              <a:gdLst>
                <a:gd name="connsiteX0" fmla="*/ 1242060 w 1242060"/>
                <a:gd name="connsiteY0" fmla="*/ 621030 h 1242060"/>
                <a:gd name="connsiteX1" fmla="*/ 621030 w 1242060"/>
                <a:gd name="connsiteY1" fmla="*/ 1242060 h 1242060"/>
                <a:gd name="connsiteX2" fmla="*/ 0 w 1242060"/>
                <a:gd name="connsiteY2" fmla="*/ 621030 h 1242060"/>
                <a:gd name="connsiteX3" fmla="*/ 621030 w 1242060"/>
                <a:gd name="connsiteY3" fmla="*/ 0 h 1242060"/>
                <a:gd name="connsiteX4" fmla="*/ 1242060 w 1242060"/>
                <a:gd name="connsiteY4" fmla="*/ 621030 h 1242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42060" h="1242060">
                  <a:moveTo>
                    <a:pt x="1242060" y="621030"/>
                  </a:moveTo>
                  <a:cubicBezTo>
                    <a:pt x="1242060" y="964015"/>
                    <a:pt x="964015" y="1242060"/>
                    <a:pt x="621030" y="1242060"/>
                  </a:cubicBezTo>
                  <a:cubicBezTo>
                    <a:pt x="278045" y="1242060"/>
                    <a:pt x="0" y="964015"/>
                    <a:pt x="0" y="621030"/>
                  </a:cubicBezTo>
                  <a:cubicBezTo>
                    <a:pt x="0" y="278045"/>
                    <a:pt x="278045" y="0"/>
                    <a:pt x="621030" y="0"/>
                  </a:cubicBezTo>
                  <a:cubicBezTo>
                    <a:pt x="964015" y="0"/>
                    <a:pt x="1242060" y="278045"/>
                    <a:pt x="1242060" y="621030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01" name="Freeform: Shape 114">
              <a:extLst>
                <a:ext uri="{FF2B5EF4-FFF2-40B4-BE49-F238E27FC236}">
                  <a16:creationId xmlns:a16="http://schemas.microsoft.com/office/drawing/2014/main" id="{9E35066F-A397-FD41-B573-553B01C0EA5B}"/>
                </a:ext>
              </a:extLst>
            </p:cNvPr>
            <p:cNvSpPr/>
            <p:nvPr/>
          </p:nvSpPr>
          <p:spPr>
            <a:xfrm>
              <a:off x="4293905" y="2147438"/>
              <a:ext cx="597333" cy="693003"/>
            </a:xfrm>
            <a:custGeom>
              <a:avLst/>
              <a:gdLst>
                <a:gd name="connsiteX0" fmla="*/ 32349 w 597333"/>
                <a:gd name="connsiteY0" fmla="*/ 680533 h 693003"/>
                <a:gd name="connsiteX1" fmla="*/ 917 w 597333"/>
                <a:gd name="connsiteY1" fmla="*/ 632908 h 693003"/>
                <a:gd name="connsiteX2" fmla="*/ 43779 w 597333"/>
                <a:gd name="connsiteY2" fmla="*/ 297628 h 693003"/>
                <a:gd name="connsiteX3" fmla="*/ 194274 w 597333"/>
                <a:gd name="connsiteY3" fmla="*/ 11878 h 693003"/>
                <a:gd name="connsiteX4" fmla="*/ 370487 w 597333"/>
                <a:gd name="connsiteY4" fmla="*/ 49026 h 693003"/>
                <a:gd name="connsiteX5" fmla="*/ 452402 w 597333"/>
                <a:gd name="connsiteY5" fmla="*/ 42358 h 693003"/>
                <a:gd name="connsiteX6" fmla="*/ 597182 w 597333"/>
                <a:gd name="connsiteY6" fmla="*/ 638623 h 693003"/>
                <a:gd name="connsiteX7" fmla="*/ 560034 w 597333"/>
                <a:gd name="connsiteY7" fmla="*/ 682438 h 693003"/>
                <a:gd name="connsiteX8" fmla="*/ 32349 w 597333"/>
                <a:gd name="connsiteY8" fmla="*/ 680533 h 6930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97333" h="693003">
                  <a:moveTo>
                    <a:pt x="32349" y="680533"/>
                  </a:moveTo>
                  <a:cubicBezTo>
                    <a:pt x="10442" y="676723"/>
                    <a:pt x="-3846" y="654816"/>
                    <a:pt x="917" y="632908"/>
                  </a:cubicBezTo>
                  <a:cubicBezTo>
                    <a:pt x="27587" y="511941"/>
                    <a:pt x="43779" y="378591"/>
                    <a:pt x="43779" y="297628"/>
                  </a:cubicBezTo>
                  <a:cubicBezTo>
                    <a:pt x="43779" y="209046"/>
                    <a:pt x="74259" y="62361"/>
                    <a:pt x="194274" y="11878"/>
                  </a:cubicBezTo>
                  <a:cubicBezTo>
                    <a:pt x="292382" y="-29079"/>
                    <a:pt x="370487" y="49026"/>
                    <a:pt x="370487" y="49026"/>
                  </a:cubicBezTo>
                  <a:cubicBezTo>
                    <a:pt x="370487" y="49026"/>
                    <a:pt x="401919" y="21403"/>
                    <a:pt x="452402" y="42358"/>
                  </a:cubicBezTo>
                  <a:cubicBezTo>
                    <a:pt x="544794" y="82363"/>
                    <a:pt x="582894" y="487176"/>
                    <a:pt x="597182" y="638623"/>
                  </a:cubicBezTo>
                  <a:cubicBezTo>
                    <a:pt x="599087" y="661483"/>
                    <a:pt x="582894" y="680533"/>
                    <a:pt x="560034" y="682438"/>
                  </a:cubicBezTo>
                  <a:cubicBezTo>
                    <a:pt x="451449" y="689106"/>
                    <a:pt x="156174" y="703393"/>
                    <a:pt x="32349" y="680533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02" name="Freeform: Shape 116">
              <a:extLst>
                <a:ext uri="{FF2B5EF4-FFF2-40B4-BE49-F238E27FC236}">
                  <a16:creationId xmlns:a16="http://schemas.microsoft.com/office/drawing/2014/main" id="{65E531AA-5158-BF40-A67F-30B6CE35B86C}"/>
                </a:ext>
              </a:extLst>
            </p:cNvPr>
            <p:cNvSpPr/>
            <p:nvPr/>
          </p:nvSpPr>
          <p:spPr>
            <a:xfrm>
              <a:off x="4310343" y="2257424"/>
              <a:ext cx="410246" cy="473759"/>
            </a:xfrm>
            <a:custGeom>
              <a:avLst/>
              <a:gdLst>
                <a:gd name="connsiteX0" fmla="*/ 109257 w 410246"/>
                <a:gd name="connsiteY0" fmla="*/ 0 h 473759"/>
                <a:gd name="connsiteX1" fmla="*/ 12102 w 410246"/>
                <a:gd name="connsiteY1" fmla="*/ 281940 h 473759"/>
                <a:gd name="connsiteX2" fmla="*/ 114019 w 410246"/>
                <a:gd name="connsiteY2" fmla="*/ 471488 h 473759"/>
                <a:gd name="connsiteX3" fmla="*/ 332142 w 410246"/>
                <a:gd name="connsiteY3" fmla="*/ 469583 h 473759"/>
                <a:gd name="connsiteX4" fmla="*/ 410247 w 410246"/>
                <a:gd name="connsiteY4" fmla="*/ 36195 h 473759"/>
                <a:gd name="connsiteX5" fmla="*/ 109257 w 410246"/>
                <a:gd name="connsiteY5" fmla="*/ 0 h 473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10246" h="473759">
                  <a:moveTo>
                    <a:pt x="109257" y="0"/>
                  </a:moveTo>
                  <a:lnTo>
                    <a:pt x="12102" y="281940"/>
                  </a:lnTo>
                  <a:cubicBezTo>
                    <a:pt x="-22188" y="372428"/>
                    <a:pt x="17817" y="469583"/>
                    <a:pt x="114019" y="471488"/>
                  </a:cubicBezTo>
                  <a:cubicBezTo>
                    <a:pt x="217842" y="474345"/>
                    <a:pt x="324522" y="475298"/>
                    <a:pt x="332142" y="469583"/>
                  </a:cubicBezTo>
                  <a:cubicBezTo>
                    <a:pt x="347382" y="458153"/>
                    <a:pt x="410247" y="36195"/>
                    <a:pt x="410247" y="36195"/>
                  </a:cubicBezTo>
                  <a:lnTo>
                    <a:pt x="109257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03" name="Freeform: Shape 117">
              <a:extLst>
                <a:ext uri="{FF2B5EF4-FFF2-40B4-BE49-F238E27FC236}">
                  <a16:creationId xmlns:a16="http://schemas.microsoft.com/office/drawing/2014/main" id="{06F104B3-6AD3-2947-A58C-FB87820BA849}"/>
                </a:ext>
              </a:extLst>
            </p:cNvPr>
            <p:cNvSpPr/>
            <p:nvPr/>
          </p:nvSpPr>
          <p:spPr>
            <a:xfrm>
              <a:off x="4302442" y="2606039"/>
              <a:ext cx="355282" cy="450532"/>
            </a:xfrm>
            <a:custGeom>
              <a:avLst/>
              <a:gdLst>
                <a:gd name="connsiteX0" fmla="*/ 120968 w 355282"/>
                <a:gd name="connsiteY0" fmla="*/ 55245 h 450532"/>
                <a:gd name="connsiteX1" fmla="*/ 0 w 355282"/>
                <a:gd name="connsiteY1" fmla="*/ 438150 h 450532"/>
                <a:gd name="connsiteX2" fmla="*/ 343853 w 355282"/>
                <a:gd name="connsiteY2" fmla="*/ 450533 h 450532"/>
                <a:gd name="connsiteX3" fmla="*/ 355283 w 355282"/>
                <a:gd name="connsiteY3" fmla="*/ 0 h 450532"/>
                <a:gd name="connsiteX4" fmla="*/ 120968 w 355282"/>
                <a:gd name="connsiteY4" fmla="*/ 55245 h 450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5282" h="450532">
                  <a:moveTo>
                    <a:pt x="120968" y="55245"/>
                  </a:moveTo>
                  <a:cubicBezTo>
                    <a:pt x="109538" y="70485"/>
                    <a:pt x="0" y="438150"/>
                    <a:pt x="0" y="438150"/>
                  </a:cubicBezTo>
                  <a:lnTo>
                    <a:pt x="343853" y="450533"/>
                  </a:lnTo>
                  <a:lnTo>
                    <a:pt x="355283" y="0"/>
                  </a:lnTo>
                  <a:lnTo>
                    <a:pt x="120968" y="55245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04" name="Freeform: Shape 132">
              <a:extLst>
                <a:ext uri="{FF2B5EF4-FFF2-40B4-BE49-F238E27FC236}">
                  <a16:creationId xmlns:a16="http://schemas.microsoft.com/office/drawing/2014/main" id="{7398B50F-6A07-A443-84EC-2A28748EE103}"/>
                </a:ext>
              </a:extLst>
            </p:cNvPr>
            <p:cNvSpPr/>
            <p:nvPr/>
          </p:nvSpPr>
          <p:spPr>
            <a:xfrm>
              <a:off x="4609147" y="2231706"/>
              <a:ext cx="149542" cy="238125"/>
            </a:xfrm>
            <a:custGeom>
              <a:avLst/>
              <a:gdLst>
                <a:gd name="connsiteX0" fmla="*/ 3810 w 149542"/>
                <a:gd name="connsiteY0" fmla="*/ 81915 h 238125"/>
                <a:gd name="connsiteX1" fmla="*/ 75248 w 149542"/>
                <a:gd name="connsiteY1" fmla="*/ 238125 h 238125"/>
                <a:gd name="connsiteX2" fmla="*/ 149542 w 149542"/>
                <a:gd name="connsiteY2" fmla="*/ 232410 h 238125"/>
                <a:gd name="connsiteX3" fmla="*/ 117157 w 149542"/>
                <a:gd name="connsiteY3" fmla="*/ 0 h 238125"/>
                <a:gd name="connsiteX4" fmla="*/ 0 w 149542"/>
                <a:gd name="connsiteY4" fmla="*/ 24765 h 238125"/>
                <a:gd name="connsiteX5" fmla="*/ 3810 w 149542"/>
                <a:gd name="connsiteY5" fmla="*/ 81915 h 238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9542" h="238125">
                  <a:moveTo>
                    <a:pt x="3810" y="81915"/>
                  </a:moveTo>
                  <a:cubicBezTo>
                    <a:pt x="3810" y="81915"/>
                    <a:pt x="1905" y="195263"/>
                    <a:pt x="75248" y="238125"/>
                  </a:cubicBezTo>
                  <a:lnTo>
                    <a:pt x="149542" y="232410"/>
                  </a:lnTo>
                  <a:lnTo>
                    <a:pt x="117157" y="0"/>
                  </a:lnTo>
                  <a:lnTo>
                    <a:pt x="0" y="24765"/>
                  </a:lnTo>
                  <a:lnTo>
                    <a:pt x="3810" y="81915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05" name="Freeform: Shape 133">
              <a:extLst>
                <a:ext uri="{FF2B5EF4-FFF2-40B4-BE49-F238E27FC236}">
                  <a16:creationId xmlns:a16="http://schemas.microsoft.com/office/drawing/2014/main" id="{BAA530DE-2A4B-BC49-B378-3E61BCD38C70}"/>
                </a:ext>
              </a:extLst>
            </p:cNvPr>
            <p:cNvSpPr/>
            <p:nvPr/>
          </p:nvSpPr>
          <p:spPr>
            <a:xfrm>
              <a:off x="4646295" y="2458529"/>
              <a:ext cx="125153" cy="155324"/>
            </a:xfrm>
            <a:custGeom>
              <a:avLst/>
              <a:gdLst>
                <a:gd name="connsiteX0" fmla="*/ 5715 w 125153"/>
                <a:gd name="connsiteY0" fmla="*/ 69405 h 155324"/>
                <a:gd name="connsiteX1" fmla="*/ 115252 w 125153"/>
                <a:gd name="connsiteY1" fmla="*/ 13208 h 155324"/>
                <a:gd name="connsiteX2" fmla="*/ 0 w 125153"/>
                <a:gd name="connsiteY2" fmla="*/ 155130 h 155324"/>
                <a:gd name="connsiteX3" fmla="*/ 5715 w 125153"/>
                <a:gd name="connsiteY3" fmla="*/ 69405 h 1553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5153" h="155324">
                  <a:moveTo>
                    <a:pt x="5715" y="69405"/>
                  </a:moveTo>
                  <a:cubicBezTo>
                    <a:pt x="5715" y="69405"/>
                    <a:pt x="61913" y="-36322"/>
                    <a:pt x="115252" y="13208"/>
                  </a:cubicBezTo>
                  <a:cubicBezTo>
                    <a:pt x="142875" y="38925"/>
                    <a:pt x="115252" y="160845"/>
                    <a:pt x="0" y="155130"/>
                  </a:cubicBezTo>
                  <a:lnTo>
                    <a:pt x="5715" y="69405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06" name="Freeform: Shape 134">
              <a:extLst>
                <a:ext uri="{FF2B5EF4-FFF2-40B4-BE49-F238E27FC236}">
                  <a16:creationId xmlns:a16="http://schemas.microsoft.com/office/drawing/2014/main" id="{B5B7720C-7E25-0749-B7EA-EABB35BD77EA}"/>
                </a:ext>
              </a:extLst>
            </p:cNvPr>
            <p:cNvSpPr/>
            <p:nvPr/>
          </p:nvSpPr>
          <p:spPr>
            <a:xfrm>
              <a:off x="4376737" y="2213971"/>
              <a:ext cx="310359" cy="161562"/>
            </a:xfrm>
            <a:custGeom>
              <a:avLst/>
              <a:gdLst>
                <a:gd name="connsiteX0" fmla="*/ 276225 w 310359"/>
                <a:gd name="connsiteY0" fmla="*/ 88220 h 161562"/>
                <a:gd name="connsiteX1" fmla="*/ 0 w 310359"/>
                <a:gd name="connsiteY1" fmla="*/ 161563 h 161562"/>
                <a:gd name="connsiteX2" fmla="*/ 31432 w 310359"/>
                <a:gd name="connsiteY2" fmla="*/ 28213 h 161562"/>
                <a:gd name="connsiteX3" fmla="*/ 283845 w 310359"/>
                <a:gd name="connsiteY3" fmla="*/ 14878 h 161562"/>
                <a:gd name="connsiteX4" fmla="*/ 276225 w 310359"/>
                <a:gd name="connsiteY4" fmla="*/ 88220 h 161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0359" h="161562">
                  <a:moveTo>
                    <a:pt x="276225" y="88220"/>
                  </a:moveTo>
                  <a:cubicBezTo>
                    <a:pt x="276225" y="88220"/>
                    <a:pt x="114300" y="45358"/>
                    <a:pt x="0" y="161563"/>
                  </a:cubicBezTo>
                  <a:lnTo>
                    <a:pt x="31432" y="28213"/>
                  </a:lnTo>
                  <a:cubicBezTo>
                    <a:pt x="31432" y="28213"/>
                    <a:pt x="220027" y="-25127"/>
                    <a:pt x="283845" y="14878"/>
                  </a:cubicBezTo>
                  <a:cubicBezTo>
                    <a:pt x="347663" y="54883"/>
                    <a:pt x="276225" y="88220"/>
                    <a:pt x="276225" y="88220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07" name="Freeform: Shape 135">
              <a:extLst>
                <a:ext uri="{FF2B5EF4-FFF2-40B4-BE49-F238E27FC236}">
                  <a16:creationId xmlns:a16="http://schemas.microsoft.com/office/drawing/2014/main" id="{77A7D381-4A0B-A746-B535-1F575D0915BD}"/>
                </a:ext>
              </a:extLst>
            </p:cNvPr>
            <p:cNvSpPr/>
            <p:nvPr/>
          </p:nvSpPr>
          <p:spPr>
            <a:xfrm>
              <a:off x="4389119" y="2703194"/>
              <a:ext cx="142875" cy="30591"/>
            </a:xfrm>
            <a:custGeom>
              <a:avLst/>
              <a:gdLst>
                <a:gd name="connsiteX0" fmla="*/ 142875 w 142875"/>
                <a:gd name="connsiteY0" fmla="*/ 0 h 30591"/>
                <a:gd name="connsiteX1" fmla="*/ 0 w 142875"/>
                <a:gd name="connsiteY1" fmla="*/ 27622 h 305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42875" h="30591">
                  <a:moveTo>
                    <a:pt x="142875" y="0"/>
                  </a:moveTo>
                  <a:cubicBezTo>
                    <a:pt x="142875" y="0"/>
                    <a:pt x="96203" y="41910"/>
                    <a:pt x="0" y="27622"/>
                  </a:cubicBezTo>
                </a:path>
              </a:pathLst>
            </a:custGeom>
            <a:noFill/>
            <a:ln w="9525" cap="rnd">
              <a:solidFill>
                <a:schemeClr val="accent1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08" name="Freeform: Shape 136">
              <a:extLst>
                <a:ext uri="{FF2B5EF4-FFF2-40B4-BE49-F238E27FC236}">
                  <a16:creationId xmlns:a16="http://schemas.microsoft.com/office/drawing/2014/main" id="{3A223B57-93F7-1649-9F46-78E5CAD157DB}"/>
                </a:ext>
              </a:extLst>
            </p:cNvPr>
            <p:cNvSpPr/>
            <p:nvPr/>
          </p:nvSpPr>
          <p:spPr>
            <a:xfrm>
              <a:off x="4090034" y="2889884"/>
              <a:ext cx="890587" cy="290512"/>
            </a:xfrm>
            <a:custGeom>
              <a:avLst/>
              <a:gdLst>
                <a:gd name="connsiteX0" fmla="*/ 669608 w 890587"/>
                <a:gd name="connsiteY0" fmla="*/ 0 h 290512"/>
                <a:gd name="connsiteX1" fmla="*/ 564833 w 890587"/>
                <a:gd name="connsiteY1" fmla="*/ 10477 h 290512"/>
                <a:gd name="connsiteX2" fmla="*/ 410528 w 890587"/>
                <a:gd name="connsiteY2" fmla="*/ 20955 h 290512"/>
                <a:gd name="connsiteX3" fmla="*/ 257175 w 890587"/>
                <a:gd name="connsiteY3" fmla="*/ 10477 h 290512"/>
                <a:gd name="connsiteX4" fmla="*/ 162878 w 890587"/>
                <a:gd name="connsiteY4" fmla="*/ 0 h 290512"/>
                <a:gd name="connsiteX5" fmla="*/ 0 w 890587"/>
                <a:gd name="connsiteY5" fmla="*/ 59055 h 290512"/>
                <a:gd name="connsiteX6" fmla="*/ 483870 w 890587"/>
                <a:gd name="connsiteY6" fmla="*/ 290512 h 290512"/>
                <a:gd name="connsiteX7" fmla="*/ 890588 w 890587"/>
                <a:gd name="connsiteY7" fmla="*/ 139065 h 290512"/>
                <a:gd name="connsiteX8" fmla="*/ 669608 w 890587"/>
                <a:gd name="connsiteY8" fmla="*/ 0 h 2905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90587" h="290512">
                  <a:moveTo>
                    <a:pt x="669608" y="0"/>
                  </a:moveTo>
                  <a:lnTo>
                    <a:pt x="564833" y="10477"/>
                  </a:lnTo>
                  <a:cubicBezTo>
                    <a:pt x="564833" y="10477"/>
                    <a:pt x="477203" y="20955"/>
                    <a:pt x="410528" y="20955"/>
                  </a:cubicBezTo>
                  <a:cubicBezTo>
                    <a:pt x="343853" y="20955"/>
                    <a:pt x="257175" y="10477"/>
                    <a:pt x="257175" y="10477"/>
                  </a:cubicBezTo>
                  <a:lnTo>
                    <a:pt x="162878" y="0"/>
                  </a:lnTo>
                  <a:cubicBezTo>
                    <a:pt x="100013" y="0"/>
                    <a:pt x="42863" y="21907"/>
                    <a:pt x="0" y="59055"/>
                  </a:cubicBezTo>
                  <a:cubicBezTo>
                    <a:pt x="114300" y="200025"/>
                    <a:pt x="287655" y="290512"/>
                    <a:pt x="483870" y="290512"/>
                  </a:cubicBezTo>
                  <a:cubicBezTo>
                    <a:pt x="639128" y="290512"/>
                    <a:pt x="781050" y="233363"/>
                    <a:pt x="890588" y="139065"/>
                  </a:cubicBezTo>
                  <a:cubicBezTo>
                    <a:pt x="854393" y="55245"/>
                    <a:pt x="769620" y="0"/>
                    <a:pt x="669608" y="0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grpSp>
          <p:nvGrpSpPr>
            <p:cNvPr id="109" name="Graphic 5">
              <a:extLst>
                <a:ext uri="{FF2B5EF4-FFF2-40B4-BE49-F238E27FC236}">
                  <a16:creationId xmlns:a16="http://schemas.microsoft.com/office/drawing/2014/main" id="{60FECC1F-4252-A442-809B-0EDE161F0788}"/>
                </a:ext>
              </a:extLst>
            </p:cNvPr>
            <p:cNvGrpSpPr/>
            <p:nvPr/>
          </p:nvGrpSpPr>
          <p:grpSpPr>
            <a:xfrm>
              <a:off x="4090034" y="2889644"/>
              <a:ext cx="890587" cy="291704"/>
              <a:chOff x="4090034" y="2889644"/>
              <a:chExt cx="890587" cy="291704"/>
            </a:xfrm>
            <a:solidFill>
              <a:srgbClr val="006ECE"/>
            </a:solidFill>
          </p:grpSpPr>
          <p:sp>
            <p:nvSpPr>
              <p:cNvPr id="112" name="Freeform: Shape 140">
                <a:extLst>
                  <a:ext uri="{FF2B5EF4-FFF2-40B4-BE49-F238E27FC236}">
                    <a16:creationId xmlns:a16="http://schemas.microsoft.com/office/drawing/2014/main" id="{FCD4B8BE-44A7-694D-BC4B-BF295CFD3BDE}"/>
                  </a:ext>
                </a:extLst>
              </p:cNvPr>
              <p:cNvSpPr/>
              <p:nvPr/>
            </p:nvSpPr>
            <p:spPr>
              <a:xfrm>
                <a:off x="4090034" y="2889644"/>
                <a:ext cx="376237" cy="281227"/>
              </a:xfrm>
              <a:custGeom>
                <a:avLst/>
                <a:gdLst>
                  <a:gd name="connsiteX0" fmla="*/ 376238 w 376237"/>
                  <a:gd name="connsiteY0" fmla="*/ 281227 h 281227"/>
                  <a:gd name="connsiteX1" fmla="*/ 259080 w 376237"/>
                  <a:gd name="connsiteY1" fmla="*/ 8812 h 281227"/>
                  <a:gd name="connsiteX2" fmla="*/ 163830 w 376237"/>
                  <a:gd name="connsiteY2" fmla="*/ 240 h 281227"/>
                  <a:gd name="connsiteX3" fmla="*/ 0 w 376237"/>
                  <a:gd name="connsiteY3" fmla="*/ 58342 h 281227"/>
                  <a:gd name="connsiteX4" fmla="*/ 376238 w 376237"/>
                  <a:gd name="connsiteY4" fmla="*/ 281227 h 2812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76237" h="281227">
                    <a:moveTo>
                      <a:pt x="376238" y="281227"/>
                    </a:moveTo>
                    <a:cubicBezTo>
                      <a:pt x="337185" y="156450"/>
                      <a:pt x="295275" y="60247"/>
                      <a:pt x="259080" y="8812"/>
                    </a:cubicBezTo>
                    <a:cubicBezTo>
                      <a:pt x="221933" y="5002"/>
                      <a:pt x="187642" y="1192"/>
                      <a:pt x="163830" y="240"/>
                    </a:cubicBezTo>
                    <a:cubicBezTo>
                      <a:pt x="100965" y="-2618"/>
                      <a:pt x="42863" y="20242"/>
                      <a:pt x="0" y="58342"/>
                    </a:cubicBezTo>
                    <a:cubicBezTo>
                      <a:pt x="92393" y="173595"/>
                      <a:pt x="224790" y="254557"/>
                      <a:pt x="376238" y="28122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113" name="Freeform: Shape 141">
                <a:extLst>
                  <a:ext uri="{FF2B5EF4-FFF2-40B4-BE49-F238E27FC236}">
                    <a16:creationId xmlns:a16="http://schemas.microsoft.com/office/drawing/2014/main" id="{62C0C214-9A2E-F14B-B81F-DFFE05D57E5A}"/>
                  </a:ext>
                </a:extLst>
              </p:cNvPr>
              <p:cNvSpPr/>
              <p:nvPr/>
            </p:nvSpPr>
            <p:spPr>
              <a:xfrm>
                <a:off x="4482464" y="2889884"/>
                <a:ext cx="498157" cy="291464"/>
              </a:xfrm>
              <a:custGeom>
                <a:avLst/>
                <a:gdLst>
                  <a:gd name="connsiteX0" fmla="*/ 277178 w 498157"/>
                  <a:gd name="connsiteY0" fmla="*/ 0 h 291464"/>
                  <a:gd name="connsiteX1" fmla="*/ 172402 w 498157"/>
                  <a:gd name="connsiteY1" fmla="*/ 10477 h 291464"/>
                  <a:gd name="connsiteX2" fmla="*/ 0 w 498157"/>
                  <a:gd name="connsiteY2" fmla="*/ 284798 h 291464"/>
                  <a:gd name="connsiteX3" fmla="*/ 91440 w 498157"/>
                  <a:gd name="connsiteY3" fmla="*/ 291465 h 291464"/>
                  <a:gd name="connsiteX4" fmla="*/ 498158 w 498157"/>
                  <a:gd name="connsiteY4" fmla="*/ 140017 h 291464"/>
                  <a:gd name="connsiteX5" fmla="*/ 277178 w 498157"/>
                  <a:gd name="connsiteY5" fmla="*/ 0 h 2914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98157" h="291464">
                    <a:moveTo>
                      <a:pt x="277178" y="0"/>
                    </a:moveTo>
                    <a:lnTo>
                      <a:pt x="172402" y="10477"/>
                    </a:lnTo>
                    <a:cubicBezTo>
                      <a:pt x="108585" y="78105"/>
                      <a:pt x="57150" y="150495"/>
                      <a:pt x="0" y="284798"/>
                    </a:cubicBezTo>
                    <a:cubicBezTo>
                      <a:pt x="29528" y="289560"/>
                      <a:pt x="60008" y="291465"/>
                      <a:pt x="91440" y="291465"/>
                    </a:cubicBezTo>
                    <a:cubicBezTo>
                      <a:pt x="246698" y="291465"/>
                      <a:pt x="388620" y="234315"/>
                      <a:pt x="498158" y="140017"/>
                    </a:cubicBezTo>
                    <a:cubicBezTo>
                      <a:pt x="461963" y="55245"/>
                      <a:pt x="377190" y="0"/>
                      <a:pt x="27717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</p:grpSp>
        <p:sp>
          <p:nvSpPr>
            <p:cNvPr id="110" name="Freeform: Shape 138">
              <a:extLst>
                <a:ext uri="{FF2B5EF4-FFF2-40B4-BE49-F238E27FC236}">
                  <a16:creationId xmlns:a16="http://schemas.microsoft.com/office/drawing/2014/main" id="{4CB064F9-4335-B546-B945-7419D06065C0}"/>
                </a:ext>
              </a:extLst>
            </p:cNvPr>
            <p:cNvSpPr/>
            <p:nvPr/>
          </p:nvSpPr>
          <p:spPr>
            <a:xfrm>
              <a:off x="4524375" y="2923222"/>
              <a:ext cx="173354" cy="247649"/>
            </a:xfrm>
            <a:custGeom>
              <a:avLst/>
              <a:gdLst>
                <a:gd name="connsiteX0" fmla="*/ 140017 w 173354"/>
                <a:gd name="connsiteY0" fmla="*/ 0 h 247649"/>
                <a:gd name="connsiteX1" fmla="*/ 173355 w 173354"/>
                <a:gd name="connsiteY1" fmla="*/ 49530 h 247649"/>
                <a:gd name="connsiteX2" fmla="*/ 93345 w 173354"/>
                <a:gd name="connsiteY2" fmla="*/ 70485 h 247649"/>
                <a:gd name="connsiteX3" fmla="*/ 121920 w 173354"/>
                <a:gd name="connsiteY3" fmla="*/ 120015 h 247649"/>
                <a:gd name="connsiteX4" fmla="*/ 0 w 173354"/>
                <a:gd name="connsiteY4" fmla="*/ 247650 h 247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3354" h="247649">
                  <a:moveTo>
                    <a:pt x="140017" y="0"/>
                  </a:moveTo>
                  <a:lnTo>
                    <a:pt x="173355" y="49530"/>
                  </a:lnTo>
                  <a:lnTo>
                    <a:pt x="93345" y="70485"/>
                  </a:lnTo>
                  <a:lnTo>
                    <a:pt x="121920" y="120015"/>
                  </a:lnTo>
                  <a:cubicBezTo>
                    <a:pt x="121920" y="120015"/>
                    <a:pt x="59055" y="171450"/>
                    <a:pt x="0" y="247650"/>
                  </a:cubicBezTo>
                </a:path>
              </a:pathLst>
            </a:custGeom>
            <a:noFill/>
            <a:ln w="9525" cap="rnd">
              <a:solidFill>
                <a:schemeClr val="accent1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11" name="Freeform: Shape 139">
              <a:extLst>
                <a:ext uri="{FF2B5EF4-FFF2-40B4-BE49-F238E27FC236}">
                  <a16:creationId xmlns:a16="http://schemas.microsoft.com/office/drawing/2014/main" id="{B63539D1-8296-244A-934F-D9D2B6AAE115}"/>
                </a:ext>
              </a:extLst>
            </p:cNvPr>
            <p:cNvSpPr/>
            <p:nvPr/>
          </p:nvSpPr>
          <p:spPr>
            <a:xfrm>
              <a:off x="4289107" y="2917507"/>
              <a:ext cx="138112" cy="240029"/>
            </a:xfrm>
            <a:custGeom>
              <a:avLst/>
              <a:gdLst>
                <a:gd name="connsiteX0" fmla="*/ 38100 w 138112"/>
                <a:gd name="connsiteY0" fmla="*/ 0 h 240029"/>
                <a:gd name="connsiteX1" fmla="*/ 0 w 138112"/>
                <a:gd name="connsiteY1" fmla="*/ 45720 h 240029"/>
                <a:gd name="connsiteX2" fmla="*/ 78105 w 138112"/>
                <a:gd name="connsiteY2" fmla="*/ 75247 h 240029"/>
                <a:gd name="connsiteX3" fmla="*/ 44768 w 138112"/>
                <a:gd name="connsiteY3" fmla="*/ 121920 h 240029"/>
                <a:gd name="connsiteX4" fmla="*/ 138113 w 138112"/>
                <a:gd name="connsiteY4" fmla="*/ 240030 h 2400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240029">
                  <a:moveTo>
                    <a:pt x="38100" y="0"/>
                  </a:moveTo>
                  <a:lnTo>
                    <a:pt x="0" y="45720"/>
                  </a:lnTo>
                  <a:lnTo>
                    <a:pt x="78105" y="75247"/>
                  </a:lnTo>
                  <a:lnTo>
                    <a:pt x="44768" y="121920"/>
                  </a:lnTo>
                  <a:cubicBezTo>
                    <a:pt x="44768" y="121920"/>
                    <a:pt x="91440" y="169545"/>
                    <a:pt x="138113" y="240030"/>
                  </a:cubicBezTo>
                </a:path>
              </a:pathLst>
            </a:custGeom>
            <a:noFill/>
            <a:ln w="9525" cap="rnd">
              <a:solidFill>
                <a:schemeClr val="accent1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</p:grpSp>
    </p:spTree>
    <p:extLst>
      <p:ext uri="{BB962C8B-B14F-4D97-AF65-F5344CB8AC3E}">
        <p14:creationId xmlns:p14="http://schemas.microsoft.com/office/powerpoint/2010/main" val="114854165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aphic 17">
            <a:extLst>
              <a:ext uri="{FF2B5EF4-FFF2-40B4-BE49-F238E27FC236}">
                <a16:creationId xmlns:a16="http://schemas.microsoft.com/office/drawing/2014/main" id="{626FFADE-A585-460B-1696-3F38EAF3B611}"/>
              </a:ext>
            </a:extLst>
          </p:cNvPr>
          <p:cNvGrpSpPr/>
          <p:nvPr/>
        </p:nvGrpSpPr>
        <p:grpSpPr>
          <a:xfrm>
            <a:off x="1063263" y="1279292"/>
            <a:ext cx="6986136" cy="3340597"/>
            <a:chOff x="1063263" y="1279292"/>
            <a:chExt cx="6986136" cy="3340597"/>
          </a:xfrm>
        </p:grpSpPr>
        <p:sp>
          <p:nvSpPr>
            <p:cNvPr id="3" name="Freeform: Shape 2">
              <a:extLst>
                <a:ext uri="{FF2B5EF4-FFF2-40B4-BE49-F238E27FC236}">
                  <a16:creationId xmlns:a16="http://schemas.microsoft.com/office/drawing/2014/main" id="{4EA7C81A-0722-17C5-CF24-DC1FF9DBCF64}"/>
                </a:ext>
              </a:extLst>
            </p:cNvPr>
            <p:cNvSpPr/>
            <p:nvPr/>
          </p:nvSpPr>
          <p:spPr>
            <a:xfrm>
              <a:off x="1063263" y="1600746"/>
              <a:ext cx="2260593" cy="2697687"/>
            </a:xfrm>
            <a:custGeom>
              <a:avLst/>
              <a:gdLst>
                <a:gd name="connsiteX0" fmla="*/ 2111001 w 2260593"/>
                <a:gd name="connsiteY0" fmla="*/ 2697687 h 2697687"/>
                <a:gd name="connsiteX1" fmla="*/ 74129 w 2260593"/>
                <a:gd name="connsiteY1" fmla="*/ 2697687 h 2697687"/>
                <a:gd name="connsiteX2" fmla="*/ 0 w 2260593"/>
                <a:gd name="connsiteY2" fmla="*/ 2623659 h 2697687"/>
                <a:gd name="connsiteX3" fmla="*/ 0 w 2260593"/>
                <a:gd name="connsiteY3" fmla="*/ 208079 h 2697687"/>
                <a:gd name="connsiteX4" fmla="*/ 208362 w 2260593"/>
                <a:gd name="connsiteY4" fmla="*/ 0 h 2697687"/>
                <a:gd name="connsiteX5" fmla="*/ 2111669 w 2260593"/>
                <a:gd name="connsiteY5" fmla="*/ 0 h 2697687"/>
                <a:gd name="connsiteX6" fmla="*/ 2260594 w 2260593"/>
                <a:gd name="connsiteY6" fmla="*/ 148723 h 2697687"/>
                <a:gd name="connsiteX7" fmla="*/ 2260594 w 2260593"/>
                <a:gd name="connsiteY7" fmla="*/ 2548964 h 2697687"/>
                <a:gd name="connsiteX8" fmla="*/ 2111001 w 2260593"/>
                <a:gd name="connsiteY8" fmla="*/ 2697687 h 2697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60593" h="2697687">
                  <a:moveTo>
                    <a:pt x="2111001" y="2697687"/>
                  </a:moveTo>
                  <a:lnTo>
                    <a:pt x="74129" y="2697687"/>
                  </a:lnTo>
                  <a:cubicBezTo>
                    <a:pt x="32724" y="2697687"/>
                    <a:pt x="0" y="2664341"/>
                    <a:pt x="0" y="2623659"/>
                  </a:cubicBezTo>
                  <a:lnTo>
                    <a:pt x="0" y="208079"/>
                  </a:lnTo>
                  <a:cubicBezTo>
                    <a:pt x="0" y="93369"/>
                    <a:pt x="92828" y="0"/>
                    <a:pt x="208362" y="0"/>
                  </a:cubicBezTo>
                  <a:lnTo>
                    <a:pt x="2111669" y="0"/>
                  </a:lnTo>
                  <a:cubicBezTo>
                    <a:pt x="2193811" y="0"/>
                    <a:pt x="2260594" y="66692"/>
                    <a:pt x="2260594" y="148723"/>
                  </a:cubicBezTo>
                  <a:lnTo>
                    <a:pt x="2260594" y="2548964"/>
                  </a:lnTo>
                  <a:cubicBezTo>
                    <a:pt x="2259926" y="2630996"/>
                    <a:pt x="2193144" y="2697687"/>
                    <a:pt x="2111001" y="2697687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6675" cap="flat">
              <a:noFill/>
              <a:prstDash val="solid"/>
              <a:miter/>
            </a:ln>
            <a:effectLst>
              <a:outerShdw blurRad="25400" dist="12700" dir="5400000" algn="ctr" rotWithShape="0">
                <a:srgbClr val="000000">
                  <a:alpha val="23000"/>
                </a:srgbClr>
              </a:outerShdw>
            </a:effectLst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28683D42-5901-445A-0EAB-55A3EF53B282}"/>
                </a:ext>
              </a:extLst>
            </p:cNvPr>
            <p:cNvSpPr/>
            <p:nvPr/>
          </p:nvSpPr>
          <p:spPr>
            <a:xfrm>
              <a:off x="5800827" y="1601413"/>
              <a:ext cx="2248572" cy="2697020"/>
            </a:xfrm>
            <a:custGeom>
              <a:avLst/>
              <a:gdLst>
                <a:gd name="connsiteX0" fmla="*/ 2174444 w 2248572"/>
                <a:gd name="connsiteY0" fmla="*/ 2697020 h 2697020"/>
                <a:gd name="connsiteX1" fmla="*/ 148258 w 2248572"/>
                <a:gd name="connsiteY1" fmla="*/ 2697020 h 2697020"/>
                <a:gd name="connsiteX2" fmla="*/ 0 w 2248572"/>
                <a:gd name="connsiteY2" fmla="*/ 2548964 h 2697020"/>
                <a:gd name="connsiteX3" fmla="*/ 0 w 2248572"/>
                <a:gd name="connsiteY3" fmla="*/ 148056 h 2697020"/>
                <a:gd name="connsiteX4" fmla="*/ 148258 w 2248572"/>
                <a:gd name="connsiteY4" fmla="*/ 0 h 2697020"/>
                <a:gd name="connsiteX5" fmla="*/ 2040879 w 2248572"/>
                <a:gd name="connsiteY5" fmla="*/ 0 h 2697020"/>
                <a:gd name="connsiteX6" fmla="*/ 2248573 w 2248572"/>
                <a:gd name="connsiteY6" fmla="*/ 207412 h 2697020"/>
                <a:gd name="connsiteX7" fmla="*/ 2248573 w 2248572"/>
                <a:gd name="connsiteY7" fmla="*/ 2623659 h 2697020"/>
                <a:gd name="connsiteX8" fmla="*/ 2174444 w 2248572"/>
                <a:gd name="connsiteY8" fmla="*/ 2697020 h 2697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48572" h="2697020">
                  <a:moveTo>
                    <a:pt x="2174444" y="2697020"/>
                  </a:moveTo>
                  <a:lnTo>
                    <a:pt x="148258" y="2697020"/>
                  </a:lnTo>
                  <a:cubicBezTo>
                    <a:pt x="66115" y="2697020"/>
                    <a:pt x="0" y="2630995"/>
                    <a:pt x="0" y="2548964"/>
                  </a:cubicBezTo>
                  <a:lnTo>
                    <a:pt x="0" y="148056"/>
                  </a:lnTo>
                  <a:cubicBezTo>
                    <a:pt x="0" y="66025"/>
                    <a:pt x="66115" y="0"/>
                    <a:pt x="148258" y="0"/>
                  </a:cubicBezTo>
                  <a:lnTo>
                    <a:pt x="2040879" y="0"/>
                  </a:lnTo>
                  <a:cubicBezTo>
                    <a:pt x="2155746" y="0"/>
                    <a:pt x="2248573" y="92702"/>
                    <a:pt x="2248573" y="207412"/>
                  </a:cubicBezTo>
                  <a:lnTo>
                    <a:pt x="2248573" y="2623659"/>
                  </a:lnTo>
                  <a:cubicBezTo>
                    <a:pt x="2248573" y="2663675"/>
                    <a:pt x="2215850" y="2697020"/>
                    <a:pt x="2174444" y="2697020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6675" cap="flat">
              <a:noFill/>
              <a:prstDash val="solid"/>
              <a:miter/>
            </a:ln>
            <a:effectLst>
              <a:outerShdw blurRad="25400" dist="12700" dir="5400000" algn="ctr" rotWithShape="0">
                <a:srgbClr val="000000">
                  <a:alpha val="23000"/>
                </a:srgbClr>
              </a:outerShdw>
            </a:effectLst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11D645A8-97BA-9BB2-0495-96E9B2E32E59}"/>
                </a:ext>
              </a:extLst>
            </p:cNvPr>
            <p:cNvSpPr/>
            <p:nvPr/>
          </p:nvSpPr>
          <p:spPr>
            <a:xfrm>
              <a:off x="3156233" y="1279292"/>
              <a:ext cx="2799530" cy="3340597"/>
            </a:xfrm>
            <a:custGeom>
              <a:avLst/>
              <a:gdLst>
                <a:gd name="connsiteX0" fmla="*/ 2728741 w 2799530"/>
                <a:gd name="connsiteY0" fmla="*/ 3340597 h 3340597"/>
                <a:gd name="connsiteX1" fmla="*/ 70790 w 2799530"/>
                <a:gd name="connsiteY1" fmla="*/ 3340597 h 3340597"/>
                <a:gd name="connsiteX2" fmla="*/ 0 w 2799530"/>
                <a:gd name="connsiteY2" fmla="*/ 3269904 h 3340597"/>
                <a:gd name="connsiteX3" fmla="*/ 0 w 2799530"/>
                <a:gd name="connsiteY3" fmla="*/ 228086 h 3340597"/>
                <a:gd name="connsiteX4" fmla="*/ 228397 w 2799530"/>
                <a:gd name="connsiteY4" fmla="*/ 0 h 3340597"/>
                <a:gd name="connsiteX5" fmla="*/ 2728741 w 2799530"/>
                <a:gd name="connsiteY5" fmla="*/ 0 h 3340597"/>
                <a:gd name="connsiteX6" fmla="*/ 2799530 w 2799530"/>
                <a:gd name="connsiteY6" fmla="*/ 70693 h 3340597"/>
                <a:gd name="connsiteX7" fmla="*/ 2799530 w 2799530"/>
                <a:gd name="connsiteY7" fmla="*/ 3269904 h 3340597"/>
                <a:gd name="connsiteX8" fmla="*/ 2728741 w 2799530"/>
                <a:gd name="connsiteY8" fmla="*/ 3340597 h 3340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799530" h="3340597">
                  <a:moveTo>
                    <a:pt x="2728741" y="3340597"/>
                  </a:moveTo>
                  <a:lnTo>
                    <a:pt x="70790" y="3340597"/>
                  </a:lnTo>
                  <a:cubicBezTo>
                    <a:pt x="31388" y="3340597"/>
                    <a:pt x="0" y="3309252"/>
                    <a:pt x="0" y="3269904"/>
                  </a:cubicBezTo>
                  <a:lnTo>
                    <a:pt x="0" y="228086"/>
                  </a:lnTo>
                  <a:cubicBezTo>
                    <a:pt x="0" y="102039"/>
                    <a:pt x="102177" y="0"/>
                    <a:pt x="228397" y="0"/>
                  </a:cubicBezTo>
                  <a:lnTo>
                    <a:pt x="2728741" y="0"/>
                  </a:lnTo>
                  <a:cubicBezTo>
                    <a:pt x="2768142" y="0"/>
                    <a:pt x="2799530" y="31345"/>
                    <a:pt x="2799530" y="70693"/>
                  </a:cubicBezTo>
                  <a:lnTo>
                    <a:pt x="2799530" y="3269904"/>
                  </a:lnTo>
                  <a:cubicBezTo>
                    <a:pt x="2799530" y="3309252"/>
                    <a:pt x="2768142" y="3340597"/>
                    <a:pt x="2728741" y="3340597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6675" cap="flat">
              <a:noFill/>
              <a:prstDash val="solid"/>
              <a:miter/>
            </a:ln>
            <a:effectLst>
              <a:outerShdw blurRad="25400" dist="12700" dir="5400000" algn="ctr" rotWithShape="0">
                <a:srgbClr val="000000">
                  <a:alpha val="23000"/>
                </a:srgbClr>
              </a:outerShdw>
            </a:effectLst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22458B29-84FD-2840-30E2-4465C308BF0D}"/>
                </a:ext>
              </a:extLst>
            </p:cNvPr>
            <p:cNvSpPr/>
            <p:nvPr/>
          </p:nvSpPr>
          <p:spPr>
            <a:xfrm>
              <a:off x="3182946" y="1309303"/>
              <a:ext cx="400696" cy="400151"/>
            </a:xfrm>
            <a:custGeom>
              <a:avLst/>
              <a:gdLst>
                <a:gd name="connsiteX0" fmla="*/ 400696 w 400696"/>
                <a:gd name="connsiteY0" fmla="*/ 200076 h 400151"/>
                <a:gd name="connsiteX1" fmla="*/ 200348 w 400696"/>
                <a:gd name="connsiteY1" fmla="*/ 400151 h 400151"/>
                <a:gd name="connsiteX2" fmla="*/ 0 w 400696"/>
                <a:gd name="connsiteY2" fmla="*/ 200076 h 400151"/>
                <a:gd name="connsiteX3" fmla="*/ 200348 w 400696"/>
                <a:gd name="connsiteY3" fmla="*/ 0 h 400151"/>
                <a:gd name="connsiteX4" fmla="*/ 400696 w 400696"/>
                <a:gd name="connsiteY4" fmla="*/ 200076 h 400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00696" h="400151">
                  <a:moveTo>
                    <a:pt x="400696" y="200076"/>
                  </a:moveTo>
                  <a:cubicBezTo>
                    <a:pt x="400696" y="310574"/>
                    <a:pt x="310997" y="400151"/>
                    <a:pt x="200348" y="400151"/>
                  </a:cubicBezTo>
                  <a:cubicBezTo>
                    <a:pt x="89699" y="400151"/>
                    <a:pt x="0" y="310574"/>
                    <a:pt x="0" y="200076"/>
                  </a:cubicBezTo>
                  <a:cubicBezTo>
                    <a:pt x="0" y="89577"/>
                    <a:pt x="89699" y="0"/>
                    <a:pt x="200348" y="0"/>
                  </a:cubicBezTo>
                  <a:cubicBezTo>
                    <a:pt x="310997" y="0"/>
                    <a:pt x="400696" y="89577"/>
                    <a:pt x="400696" y="200076"/>
                  </a:cubicBezTo>
                  <a:close/>
                </a:path>
              </a:pathLst>
            </a:custGeom>
            <a:solidFill>
              <a:schemeClr val="accent4"/>
            </a:solidFill>
            <a:ln w="66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B4164C56-1904-A959-E45D-6C63F5B62314}"/>
                </a:ext>
              </a:extLst>
            </p:cNvPr>
            <p:cNvSpPr/>
            <p:nvPr/>
          </p:nvSpPr>
          <p:spPr>
            <a:xfrm>
              <a:off x="1093983" y="1631425"/>
              <a:ext cx="341927" cy="341462"/>
            </a:xfrm>
            <a:custGeom>
              <a:avLst/>
              <a:gdLst>
                <a:gd name="connsiteX0" fmla="*/ 341927 w 341927"/>
                <a:gd name="connsiteY0" fmla="*/ 170731 h 341462"/>
                <a:gd name="connsiteX1" fmla="*/ 170964 w 341927"/>
                <a:gd name="connsiteY1" fmla="*/ 341463 h 341462"/>
                <a:gd name="connsiteX2" fmla="*/ 0 w 341927"/>
                <a:gd name="connsiteY2" fmla="*/ 170731 h 341462"/>
                <a:gd name="connsiteX3" fmla="*/ 170964 w 341927"/>
                <a:gd name="connsiteY3" fmla="*/ 0 h 341462"/>
                <a:gd name="connsiteX4" fmla="*/ 341927 w 341927"/>
                <a:gd name="connsiteY4" fmla="*/ 170731 h 3414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1927" h="341462">
                  <a:moveTo>
                    <a:pt x="341927" y="170731"/>
                  </a:moveTo>
                  <a:cubicBezTo>
                    <a:pt x="341927" y="265024"/>
                    <a:pt x="265384" y="341463"/>
                    <a:pt x="170964" y="341463"/>
                  </a:cubicBezTo>
                  <a:cubicBezTo>
                    <a:pt x="76543" y="341463"/>
                    <a:pt x="0" y="265024"/>
                    <a:pt x="0" y="170731"/>
                  </a:cubicBezTo>
                  <a:cubicBezTo>
                    <a:pt x="0" y="76439"/>
                    <a:pt x="76543" y="0"/>
                    <a:pt x="170964" y="0"/>
                  </a:cubicBezTo>
                  <a:cubicBezTo>
                    <a:pt x="265384" y="0"/>
                    <a:pt x="341927" y="76439"/>
                    <a:pt x="341927" y="170731"/>
                  </a:cubicBezTo>
                  <a:close/>
                </a:path>
              </a:pathLst>
            </a:custGeom>
            <a:solidFill>
              <a:schemeClr val="accent6"/>
            </a:solidFill>
            <a:ln w="66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46562723-C05D-1E74-D951-94C1133B78D5}"/>
                </a:ext>
              </a:extLst>
            </p:cNvPr>
            <p:cNvSpPr/>
            <p:nvPr/>
          </p:nvSpPr>
          <p:spPr>
            <a:xfrm>
              <a:off x="7675417" y="1631425"/>
              <a:ext cx="341927" cy="341462"/>
            </a:xfrm>
            <a:custGeom>
              <a:avLst/>
              <a:gdLst>
                <a:gd name="connsiteX0" fmla="*/ 341928 w 341927"/>
                <a:gd name="connsiteY0" fmla="*/ 170731 h 341462"/>
                <a:gd name="connsiteX1" fmla="*/ 170964 w 341927"/>
                <a:gd name="connsiteY1" fmla="*/ 341463 h 341462"/>
                <a:gd name="connsiteX2" fmla="*/ 0 w 341927"/>
                <a:gd name="connsiteY2" fmla="*/ 170731 h 341462"/>
                <a:gd name="connsiteX3" fmla="*/ 170964 w 341927"/>
                <a:gd name="connsiteY3" fmla="*/ 0 h 341462"/>
                <a:gd name="connsiteX4" fmla="*/ 341928 w 341927"/>
                <a:gd name="connsiteY4" fmla="*/ 170731 h 3414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1927" h="341462">
                  <a:moveTo>
                    <a:pt x="341928" y="170731"/>
                  </a:moveTo>
                  <a:cubicBezTo>
                    <a:pt x="341928" y="265024"/>
                    <a:pt x="265384" y="341463"/>
                    <a:pt x="170964" y="341463"/>
                  </a:cubicBezTo>
                  <a:cubicBezTo>
                    <a:pt x="76543" y="341463"/>
                    <a:pt x="0" y="265024"/>
                    <a:pt x="0" y="170731"/>
                  </a:cubicBezTo>
                  <a:cubicBezTo>
                    <a:pt x="0" y="76439"/>
                    <a:pt x="76543" y="0"/>
                    <a:pt x="170964" y="0"/>
                  </a:cubicBezTo>
                  <a:cubicBezTo>
                    <a:pt x="265385" y="0"/>
                    <a:pt x="341928" y="76439"/>
                    <a:pt x="341928" y="170731"/>
                  </a:cubicBezTo>
                  <a:close/>
                </a:path>
              </a:pathLst>
            </a:custGeom>
            <a:solidFill>
              <a:schemeClr val="accent1"/>
            </a:solidFill>
            <a:ln w="66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>
                <a:solidFill>
                  <a:schemeClr val="accent1"/>
                </a:solidFill>
              </a:endParaRPr>
            </a:p>
          </p:txBody>
        </p:sp>
      </p:grpSp>
      <p:sp>
        <p:nvSpPr>
          <p:cNvPr id="14" name="Text Placeholder 13"/>
          <p:cNvSpPr>
            <a:spLocks noGrp="1"/>
          </p:cNvSpPr>
          <p:nvPr>
            <p:ph type="body" sz="quarter" idx="13"/>
          </p:nvPr>
        </p:nvSpPr>
        <p:spPr>
          <a:xfrm>
            <a:off x="456407" y="672039"/>
            <a:ext cx="6096793" cy="381000"/>
          </a:xfrm>
        </p:spPr>
        <p:txBody>
          <a:bodyPr/>
          <a:lstStyle/>
          <a:p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This is a sample text. Insert your desired text here.</a:t>
            </a: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922717" cy="536971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Leaderboard Slide Template</a:t>
            </a:r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060AA9DB-972B-4E4E-A2A1-C360F134F31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979275" y="894166"/>
            <a:ext cx="1069191" cy="632961"/>
          </a:xfrm>
          <a:prstGeom prst="rect">
            <a:avLst/>
          </a:prstGeom>
        </p:spPr>
      </p:pic>
      <p:sp>
        <p:nvSpPr>
          <p:cNvPr id="47" name="TextBox 46">
            <a:extLst>
              <a:ext uri="{FF2B5EF4-FFF2-40B4-BE49-F238E27FC236}">
                <a16:creationId xmlns:a16="http://schemas.microsoft.com/office/drawing/2014/main" id="{E737F9F6-B538-D945-A05E-9578A173EE17}"/>
              </a:ext>
            </a:extLst>
          </p:cNvPr>
          <p:cNvSpPr txBox="1"/>
          <p:nvPr/>
        </p:nvSpPr>
        <p:spPr>
          <a:xfrm>
            <a:off x="3941109" y="2954731"/>
            <a:ext cx="1261781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Name here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E51AA785-84C4-AD47-A4CD-FEFBD9A71424}"/>
              </a:ext>
            </a:extLst>
          </p:cNvPr>
          <p:cNvSpPr txBox="1"/>
          <p:nvPr/>
        </p:nvSpPr>
        <p:spPr>
          <a:xfrm>
            <a:off x="3795671" y="3403265"/>
            <a:ext cx="476049" cy="19180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Step 1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4360CA78-4B89-A642-BDF0-A42A1E0C7624}"/>
              </a:ext>
            </a:extLst>
          </p:cNvPr>
          <p:cNvSpPr txBox="1"/>
          <p:nvPr/>
        </p:nvSpPr>
        <p:spPr>
          <a:xfrm>
            <a:off x="4867478" y="3378302"/>
            <a:ext cx="476049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100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678782C3-B096-014A-96FF-951539E890E0}"/>
              </a:ext>
            </a:extLst>
          </p:cNvPr>
          <p:cNvSpPr txBox="1"/>
          <p:nvPr/>
        </p:nvSpPr>
        <p:spPr>
          <a:xfrm>
            <a:off x="3795671" y="3719149"/>
            <a:ext cx="476049" cy="19180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Step 2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88ABE3DD-8C03-1E4A-92DD-DF3DFAB16AFD}"/>
              </a:ext>
            </a:extLst>
          </p:cNvPr>
          <p:cNvSpPr txBox="1"/>
          <p:nvPr/>
        </p:nvSpPr>
        <p:spPr>
          <a:xfrm>
            <a:off x="4867478" y="3694186"/>
            <a:ext cx="476049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100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54DDD1B4-FB17-8B4D-BDAA-C5C9A58BE748}"/>
              </a:ext>
            </a:extLst>
          </p:cNvPr>
          <p:cNvSpPr txBox="1"/>
          <p:nvPr/>
        </p:nvSpPr>
        <p:spPr>
          <a:xfrm>
            <a:off x="3795671" y="4043345"/>
            <a:ext cx="476049" cy="19180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Step 3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7A6AAA88-080F-FD4B-962A-20E3D74B26D5}"/>
              </a:ext>
            </a:extLst>
          </p:cNvPr>
          <p:cNvSpPr txBox="1"/>
          <p:nvPr/>
        </p:nvSpPr>
        <p:spPr>
          <a:xfrm>
            <a:off x="4867478" y="4018382"/>
            <a:ext cx="476049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100</a:t>
            </a:r>
          </a:p>
        </p:txBody>
      </p: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A14E7BFA-B789-5B48-A85A-91F7149E66C2}"/>
              </a:ext>
            </a:extLst>
          </p:cNvPr>
          <p:cNvCxnSpPr>
            <a:cxnSpLocks/>
          </p:cNvCxnSpPr>
          <p:nvPr/>
        </p:nvCxnSpPr>
        <p:spPr>
          <a:xfrm flipH="1">
            <a:off x="3678757" y="3668848"/>
            <a:ext cx="1807644" cy="0"/>
          </a:xfrm>
          <a:prstGeom prst="line">
            <a:avLst/>
          </a:prstGeom>
          <a:ln w="952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7AB9ED8C-EDB4-8648-8E59-4594205B072D}"/>
              </a:ext>
            </a:extLst>
          </p:cNvPr>
          <p:cNvCxnSpPr>
            <a:cxnSpLocks/>
          </p:cNvCxnSpPr>
          <p:nvPr/>
        </p:nvCxnSpPr>
        <p:spPr>
          <a:xfrm flipH="1">
            <a:off x="3678757" y="3984732"/>
            <a:ext cx="1807644" cy="0"/>
          </a:xfrm>
          <a:prstGeom prst="line">
            <a:avLst/>
          </a:prstGeom>
          <a:ln w="952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Rounded Rectangle 64">
            <a:extLst>
              <a:ext uri="{FF2B5EF4-FFF2-40B4-BE49-F238E27FC236}">
                <a16:creationId xmlns:a16="http://schemas.microsoft.com/office/drawing/2014/main" id="{0692456B-3D89-8947-B33C-393A1CBFCB67}"/>
              </a:ext>
            </a:extLst>
          </p:cNvPr>
          <p:cNvSpPr/>
          <p:nvPr/>
        </p:nvSpPr>
        <p:spPr>
          <a:xfrm>
            <a:off x="1911116" y="4131055"/>
            <a:ext cx="812067" cy="393068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>
            <a:noFill/>
          </a:ln>
          <a:effectLst>
            <a:outerShdw blurRad="25400" dist="12700" dir="4200000" algn="ctr" rotWithShape="0">
              <a:srgbClr val="000000">
                <a:alpha val="2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Rounded Rectangle 65">
            <a:extLst>
              <a:ext uri="{FF2B5EF4-FFF2-40B4-BE49-F238E27FC236}">
                <a16:creationId xmlns:a16="http://schemas.microsoft.com/office/drawing/2014/main" id="{6F68E6AD-9BE0-1549-B216-F910255704C8}"/>
              </a:ext>
            </a:extLst>
          </p:cNvPr>
          <p:cNvSpPr/>
          <p:nvPr/>
        </p:nvSpPr>
        <p:spPr>
          <a:xfrm>
            <a:off x="1615737" y="4247540"/>
            <a:ext cx="416115" cy="148203"/>
          </a:xfrm>
          <a:prstGeom prst="roundRect">
            <a:avLst>
              <a:gd name="adj" fmla="val 50000"/>
            </a:avLst>
          </a:prstGeom>
          <a:solidFill>
            <a:schemeClr val="tx1"/>
          </a:solidFill>
          <a:ln>
            <a:noFill/>
          </a:ln>
          <a:effectLst>
            <a:outerShdw blurRad="25400" dist="12700" dir="4200000" algn="ctr" rotWithShape="0">
              <a:srgbClr val="000000">
                <a:alpha val="2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2F9B17BD-B03B-5C4C-BAEE-1422397CC3D9}"/>
              </a:ext>
            </a:extLst>
          </p:cNvPr>
          <p:cNvSpPr txBox="1"/>
          <p:nvPr/>
        </p:nvSpPr>
        <p:spPr>
          <a:xfrm>
            <a:off x="1614221" y="2872213"/>
            <a:ext cx="1108962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Name here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3BD807C1-24C3-184C-BB50-A47DC358F3CE}"/>
              </a:ext>
            </a:extLst>
          </p:cNvPr>
          <p:cNvSpPr txBox="1"/>
          <p:nvPr/>
        </p:nvSpPr>
        <p:spPr>
          <a:xfrm>
            <a:off x="1486272" y="3265145"/>
            <a:ext cx="449393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Step 1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90E5971F-6F12-EB4D-82A9-669749A8515D}"/>
              </a:ext>
            </a:extLst>
          </p:cNvPr>
          <p:cNvSpPr txBox="1"/>
          <p:nvPr/>
        </p:nvSpPr>
        <p:spPr>
          <a:xfrm>
            <a:off x="2430261" y="3238214"/>
            <a:ext cx="381526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accent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50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243EE9A9-1359-9241-9DDB-D60A2DB9AA27}"/>
              </a:ext>
            </a:extLst>
          </p:cNvPr>
          <p:cNvSpPr txBox="1"/>
          <p:nvPr/>
        </p:nvSpPr>
        <p:spPr>
          <a:xfrm>
            <a:off x="1486272" y="3553541"/>
            <a:ext cx="449393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Step 2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AF79432B-1358-C046-9024-86941D5B16AF}"/>
              </a:ext>
            </a:extLst>
          </p:cNvPr>
          <p:cNvSpPr txBox="1"/>
          <p:nvPr/>
        </p:nvSpPr>
        <p:spPr>
          <a:xfrm>
            <a:off x="2430261" y="3526610"/>
            <a:ext cx="381526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accent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80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D24A0E66-8FAE-E64D-AB45-A5644ACD8AC8}"/>
              </a:ext>
            </a:extLst>
          </p:cNvPr>
          <p:cNvSpPr txBox="1"/>
          <p:nvPr/>
        </p:nvSpPr>
        <p:spPr>
          <a:xfrm>
            <a:off x="1486272" y="3841938"/>
            <a:ext cx="449393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Step 3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68193560-7835-8849-9485-A38A08B16D7F}"/>
              </a:ext>
            </a:extLst>
          </p:cNvPr>
          <p:cNvSpPr txBox="1"/>
          <p:nvPr/>
        </p:nvSpPr>
        <p:spPr>
          <a:xfrm>
            <a:off x="2430261" y="3815007"/>
            <a:ext cx="381526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accent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50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EFA04CB5-90FC-7145-8763-768B6B140277}"/>
              </a:ext>
            </a:extLst>
          </p:cNvPr>
          <p:cNvSpPr txBox="1"/>
          <p:nvPr/>
        </p:nvSpPr>
        <p:spPr>
          <a:xfrm>
            <a:off x="2022523" y="4166917"/>
            <a:ext cx="614416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180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455949D5-2850-784D-9B19-C1556E36F9A4}"/>
              </a:ext>
            </a:extLst>
          </p:cNvPr>
          <p:cNvSpPr txBox="1"/>
          <p:nvPr/>
        </p:nvSpPr>
        <p:spPr>
          <a:xfrm>
            <a:off x="1635055" y="4257964"/>
            <a:ext cx="379309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800" b="1" dirty="0">
                <a:solidFill>
                  <a:schemeClr val="accent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TOTAL:</a:t>
            </a:r>
          </a:p>
        </p:txBody>
      </p:sp>
      <p:cxnSp>
        <p:nvCxnSpPr>
          <p:cNvPr id="112" name="Straight Connector 111">
            <a:extLst>
              <a:ext uri="{FF2B5EF4-FFF2-40B4-BE49-F238E27FC236}">
                <a16:creationId xmlns:a16="http://schemas.microsoft.com/office/drawing/2014/main" id="{075026A4-B569-AC40-B938-9DB09C318182}"/>
              </a:ext>
            </a:extLst>
          </p:cNvPr>
          <p:cNvCxnSpPr>
            <a:cxnSpLocks/>
          </p:cNvCxnSpPr>
          <p:nvPr/>
        </p:nvCxnSpPr>
        <p:spPr>
          <a:xfrm flipH="1">
            <a:off x="1359839" y="3490134"/>
            <a:ext cx="1535761" cy="0"/>
          </a:xfrm>
          <a:prstGeom prst="line">
            <a:avLst/>
          </a:prstGeom>
          <a:ln w="952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Straight Connector 115">
            <a:extLst>
              <a:ext uri="{FF2B5EF4-FFF2-40B4-BE49-F238E27FC236}">
                <a16:creationId xmlns:a16="http://schemas.microsoft.com/office/drawing/2014/main" id="{7741BF74-411C-E74D-B9D5-EB39332BDD93}"/>
              </a:ext>
            </a:extLst>
          </p:cNvPr>
          <p:cNvCxnSpPr>
            <a:cxnSpLocks/>
          </p:cNvCxnSpPr>
          <p:nvPr/>
        </p:nvCxnSpPr>
        <p:spPr>
          <a:xfrm flipH="1">
            <a:off x="1359839" y="3778530"/>
            <a:ext cx="1535761" cy="0"/>
          </a:xfrm>
          <a:prstGeom prst="line">
            <a:avLst/>
          </a:prstGeom>
          <a:ln w="952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9" name="Rounded Rectangle 118">
            <a:extLst>
              <a:ext uri="{FF2B5EF4-FFF2-40B4-BE49-F238E27FC236}">
                <a16:creationId xmlns:a16="http://schemas.microsoft.com/office/drawing/2014/main" id="{BD2C8DE9-E9A2-B24D-9F22-539BE10EEFBE}"/>
              </a:ext>
            </a:extLst>
          </p:cNvPr>
          <p:cNvSpPr/>
          <p:nvPr/>
        </p:nvSpPr>
        <p:spPr>
          <a:xfrm>
            <a:off x="6767063" y="4131055"/>
            <a:ext cx="812067" cy="393068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  <a:effectLst>
            <a:outerShdw blurRad="25400" dist="12700" dir="4200000" algn="ctr" rotWithShape="0">
              <a:srgbClr val="000000">
                <a:alpha val="2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Rounded Rectangle 119">
            <a:extLst>
              <a:ext uri="{FF2B5EF4-FFF2-40B4-BE49-F238E27FC236}">
                <a16:creationId xmlns:a16="http://schemas.microsoft.com/office/drawing/2014/main" id="{BBA75B7D-DADC-D84D-B1C2-7EDD6E091722}"/>
              </a:ext>
            </a:extLst>
          </p:cNvPr>
          <p:cNvSpPr/>
          <p:nvPr/>
        </p:nvSpPr>
        <p:spPr>
          <a:xfrm>
            <a:off x="6471684" y="4247540"/>
            <a:ext cx="416115" cy="148203"/>
          </a:xfrm>
          <a:prstGeom prst="roundRect">
            <a:avLst>
              <a:gd name="adj" fmla="val 50000"/>
            </a:avLst>
          </a:prstGeom>
          <a:solidFill>
            <a:schemeClr val="tx1"/>
          </a:solidFill>
          <a:ln>
            <a:noFill/>
          </a:ln>
          <a:effectLst>
            <a:outerShdw blurRad="25400" dist="12700" dir="4200000" algn="ctr" rotWithShape="0">
              <a:srgbClr val="000000">
                <a:alpha val="2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TextBox 121">
            <a:extLst>
              <a:ext uri="{FF2B5EF4-FFF2-40B4-BE49-F238E27FC236}">
                <a16:creationId xmlns:a16="http://schemas.microsoft.com/office/drawing/2014/main" id="{5F815BA0-F956-4B4B-97C3-BC646E759367}"/>
              </a:ext>
            </a:extLst>
          </p:cNvPr>
          <p:cNvSpPr txBox="1"/>
          <p:nvPr/>
        </p:nvSpPr>
        <p:spPr>
          <a:xfrm>
            <a:off x="6470168" y="2872213"/>
            <a:ext cx="1108962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Name here</a:t>
            </a:r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192B55C5-672B-C44D-9E81-318DAF187FD9}"/>
              </a:ext>
            </a:extLst>
          </p:cNvPr>
          <p:cNvSpPr txBox="1"/>
          <p:nvPr/>
        </p:nvSpPr>
        <p:spPr>
          <a:xfrm>
            <a:off x="6342219" y="3265145"/>
            <a:ext cx="449393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Step 1</a:t>
            </a:r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1A1187AD-2850-2C40-85E2-8FAE04A78060}"/>
              </a:ext>
            </a:extLst>
          </p:cNvPr>
          <p:cNvSpPr txBox="1"/>
          <p:nvPr/>
        </p:nvSpPr>
        <p:spPr>
          <a:xfrm>
            <a:off x="7286208" y="3238214"/>
            <a:ext cx="381526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80</a:t>
            </a:r>
          </a:p>
        </p:txBody>
      </p:sp>
      <p:sp>
        <p:nvSpPr>
          <p:cNvPr id="125" name="TextBox 124">
            <a:extLst>
              <a:ext uri="{FF2B5EF4-FFF2-40B4-BE49-F238E27FC236}">
                <a16:creationId xmlns:a16="http://schemas.microsoft.com/office/drawing/2014/main" id="{FFBDD146-A3DC-F645-AA28-B41DF4FE53D4}"/>
              </a:ext>
            </a:extLst>
          </p:cNvPr>
          <p:cNvSpPr txBox="1"/>
          <p:nvPr/>
        </p:nvSpPr>
        <p:spPr>
          <a:xfrm>
            <a:off x="6342219" y="3553541"/>
            <a:ext cx="449393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Step 2</a:t>
            </a:r>
          </a:p>
        </p:txBody>
      </p:sp>
      <p:sp>
        <p:nvSpPr>
          <p:cNvPr id="126" name="TextBox 125">
            <a:extLst>
              <a:ext uri="{FF2B5EF4-FFF2-40B4-BE49-F238E27FC236}">
                <a16:creationId xmlns:a16="http://schemas.microsoft.com/office/drawing/2014/main" id="{966A7B86-D3CD-F84A-B582-93B5CBA61A74}"/>
              </a:ext>
            </a:extLst>
          </p:cNvPr>
          <p:cNvSpPr txBox="1"/>
          <p:nvPr/>
        </p:nvSpPr>
        <p:spPr>
          <a:xfrm>
            <a:off x="7286208" y="3526610"/>
            <a:ext cx="381526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100</a:t>
            </a:r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id="{32E72CB4-78AD-2044-8F8E-BDC172C8549E}"/>
              </a:ext>
            </a:extLst>
          </p:cNvPr>
          <p:cNvSpPr txBox="1"/>
          <p:nvPr/>
        </p:nvSpPr>
        <p:spPr>
          <a:xfrm>
            <a:off x="6342219" y="3841938"/>
            <a:ext cx="449393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Step 3</a:t>
            </a:r>
          </a:p>
        </p:txBody>
      </p:sp>
      <p:sp>
        <p:nvSpPr>
          <p:cNvPr id="128" name="TextBox 127">
            <a:extLst>
              <a:ext uri="{FF2B5EF4-FFF2-40B4-BE49-F238E27FC236}">
                <a16:creationId xmlns:a16="http://schemas.microsoft.com/office/drawing/2014/main" id="{E7A7EE91-E4EE-A846-A88E-8ECD622D9A88}"/>
              </a:ext>
            </a:extLst>
          </p:cNvPr>
          <p:cNvSpPr txBox="1"/>
          <p:nvPr/>
        </p:nvSpPr>
        <p:spPr>
          <a:xfrm>
            <a:off x="7286208" y="3815007"/>
            <a:ext cx="381526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100</a:t>
            </a:r>
          </a:p>
        </p:txBody>
      </p:sp>
      <p:sp>
        <p:nvSpPr>
          <p:cNvPr id="129" name="TextBox 128">
            <a:extLst>
              <a:ext uri="{FF2B5EF4-FFF2-40B4-BE49-F238E27FC236}">
                <a16:creationId xmlns:a16="http://schemas.microsoft.com/office/drawing/2014/main" id="{C64524A2-E818-4C4D-8B70-19FF540C6517}"/>
              </a:ext>
            </a:extLst>
          </p:cNvPr>
          <p:cNvSpPr txBox="1"/>
          <p:nvPr/>
        </p:nvSpPr>
        <p:spPr>
          <a:xfrm>
            <a:off x="6875970" y="4166917"/>
            <a:ext cx="614416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280</a:t>
            </a:r>
          </a:p>
        </p:txBody>
      </p:sp>
      <p:sp>
        <p:nvSpPr>
          <p:cNvPr id="130" name="TextBox 129">
            <a:extLst>
              <a:ext uri="{FF2B5EF4-FFF2-40B4-BE49-F238E27FC236}">
                <a16:creationId xmlns:a16="http://schemas.microsoft.com/office/drawing/2014/main" id="{FC8CF0CE-D6FD-434B-B419-73FEDB3F75C6}"/>
              </a:ext>
            </a:extLst>
          </p:cNvPr>
          <p:cNvSpPr txBox="1"/>
          <p:nvPr/>
        </p:nvSpPr>
        <p:spPr>
          <a:xfrm>
            <a:off x="6491002" y="4261717"/>
            <a:ext cx="379309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800" b="1" dirty="0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TOTAL:</a:t>
            </a:r>
          </a:p>
        </p:txBody>
      </p:sp>
      <p:cxnSp>
        <p:nvCxnSpPr>
          <p:cNvPr id="131" name="Straight Connector 130">
            <a:extLst>
              <a:ext uri="{FF2B5EF4-FFF2-40B4-BE49-F238E27FC236}">
                <a16:creationId xmlns:a16="http://schemas.microsoft.com/office/drawing/2014/main" id="{6E50E4CF-8CCF-594C-8D6A-CB9025E51D14}"/>
              </a:ext>
            </a:extLst>
          </p:cNvPr>
          <p:cNvCxnSpPr>
            <a:cxnSpLocks/>
          </p:cNvCxnSpPr>
          <p:nvPr/>
        </p:nvCxnSpPr>
        <p:spPr>
          <a:xfrm flipH="1">
            <a:off x="6165925" y="3490134"/>
            <a:ext cx="1535761" cy="0"/>
          </a:xfrm>
          <a:prstGeom prst="line">
            <a:avLst/>
          </a:prstGeom>
          <a:ln w="952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Straight Connector 131">
            <a:extLst>
              <a:ext uri="{FF2B5EF4-FFF2-40B4-BE49-F238E27FC236}">
                <a16:creationId xmlns:a16="http://schemas.microsoft.com/office/drawing/2014/main" id="{4EB17816-20A5-B448-AC60-54D6A4F17830}"/>
              </a:ext>
            </a:extLst>
          </p:cNvPr>
          <p:cNvCxnSpPr>
            <a:cxnSpLocks/>
          </p:cNvCxnSpPr>
          <p:nvPr/>
        </p:nvCxnSpPr>
        <p:spPr>
          <a:xfrm flipH="1">
            <a:off x="6165925" y="3778530"/>
            <a:ext cx="1535761" cy="0"/>
          </a:xfrm>
          <a:prstGeom prst="line">
            <a:avLst/>
          </a:prstGeom>
          <a:ln w="952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Rounded Rectangle 57">
            <a:extLst>
              <a:ext uri="{FF2B5EF4-FFF2-40B4-BE49-F238E27FC236}">
                <a16:creationId xmlns:a16="http://schemas.microsoft.com/office/drawing/2014/main" id="{06D680FB-268A-C443-9EA1-ADACBCFAFF49}"/>
              </a:ext>
            </a:extLst>
          </p:cNvPr>
          <p:cNvSpPr/>
          <p:nvPr/>
        </p:nvSpPr>
        <p:spPr>
          <a:xfrm>
            <a:off x="4265325" y="4389423"/>
            <a:ext cx="1013257" cy="490451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  <a:effectLst>
            <a:outerShdw blurRad="25400" dist="12700" dir="4200000" algn="ctr" rotWithShape="0">
              <a:srgbClr val="000000">
                <a:alpha val="2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Rounded Rectangle 58">
            <a:extLst>
              <a:ext uri="{FF2B5EF4-FFF2-40B4-BE49-F238E27FC236}">
                <a16:creationId xmlns:a16="http://schemas.microsoft.com/office/drawing/2014/main" id="{FA962340-FDB2-684E-B8DB-73ABCE2088F4}"/>
              </a:ext>
            </a:extLst>
          </p:cNvPr>
          <p:cNvSpPr/>
          <p:nvPr/>
        </p:nvSpPr>
        <p:spPr>
          <a:xfrm>
            <a:off x="3846438" y="4540250"/>
            <a:ext cx="519208" cy="184920"/>
          </a:xfrm>
          <a:prstGeom prst="roundRect">
            <a:avLst>
              <a:gd name="adj" fmla="val 50000"/>
            </a:avLst>
          </a:prstGeom>
          <a:solidFill>
            <a:schemeClr val="tx1"/>
          </a:solidFill>
          <a:ln>
            <a:noFill/>
          </a:ln>
          <a:effectLst>
            <a:outerShdw blurRad="25400" dist="12700" dir="4200000" algn="ctr" rotWithShape="0">
              <a:srgbClr val="000000">
                <a:alpha val="2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1DE8DC19-D455-4246-BD8C-40FE14AA8CF4}"/>
              </a:ext>
            </a:extLst>
          </p:cNvPr>
          <p:cNvSpPr txBox="1"/>
          <p:nvPr/>
        </p:nvSpPr>
        <p:spPr>
          <a:xfrm>
            <a:off x="4452052" y="4415836"/>
            <a:ext cx="638003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300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E1A98520-41C1-DD4B-938E-421B8C71ABEE}"/>
              </a:ext>
            </a:extLst>
          </p:cNvPr>
          <p:cNvSpPr txBox="1"/>
          <p:nvPr/>
        </p:nvSpPr>
        <p:spPr>
          <a:xfrm>
            <a:off x="3894038" y="4565356"/>
            <a:ext cx="400636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9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TOTAL:</a:t>
            </a:r>
          </a:p>
        </p:txBody>
      </p:sp>
      <p:grpSp>
        <p:nvGrpSpPr>
          <p:cNvPr id="18" name="Graphic 5">
            <a:extLst>
              <a:ext uri="{FF2B5EF4-FFF2-40B4-BE49-F238E27FC236}">
                <a16:creationId xmlns:a16="http://schemas.microsoft.com/office/drawing/2014/main" id="{0623E93B-DC2D-E34C-6CFA-301BD021FF32}"/>
              </a:ext>
            </a:extLst>
          </p:cNvPr>
          <p:cNvGrpSpPr/>
          <p:nvPr/>
        </p:nvGrpSpPr>
        <p:grpSpPr>
          <a:xfrm>
            <a:off x="3890325" y="1619813"/>
            <a:ext cx="1239183" cy="1240133"/>
            <a:chOff x="3952875" y="1938337"/>
            <a:chExt cx="1242060" cy="1243012"/>
          </a:xfrm>
        </p:grpSpPr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9C79D584-2278-A7F1-E7AD-EE8FABD7C599}"/>
                </a:ext>
              </a:extLst>
            </p:cNvPr>
            <p:cNvSpPr/>
            <p:nvPr/>
          </p:nvSpPr>
          <p:spPr>
            <a:xfrm>
              <a:off x="3952875" y="1938337"/>
              <a:ext cx="1242060" cy="1242060"/>
            </a:xfrm>
            <a:custGeom>
              <a:avLst/>
              <a:gdLst>
                <a:gd name="connsiteX0" fmla="*/ 1242060 w 1242060"/>
                <a:gd name="connsiteY0" fmla="*/ 621030 h 1242060"/>
                <a:gd name="connsiteX1" fmla="*/ 621030 w 1242060"/>
                <a:gd name="connsiteY1" fmla="*/ 1242060 h 1242060"/>
                <a:gd name="connsiteX2" fmla="*/ 0 w 1242060"/>
                <a:gd name="connsiteY2" fmla="*/ 621030 h 1242060"/>
                <a:gd name="connsiteX3" fmla="*/ 621030 w 1242060"/>
                <a:gd name="connsiteY3" fmla="*/ 0 h 1242060"/>
                <a:gd name="connsiteX4" fmla="*/ 1242060 w 1242060"/>
                <a:gd name="connsiteY4" fmla="*/ 621030 h 1242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42060" h="1242060">
                  <a:moveTo>
                    <a:pt x="1242060" y="621030"/>
                  </a:moveTo>
                  <a:cubicBezTo>
                    <a:pt x="1242060" y="964015"/>
                    <a:pt x="964015" y="1242060"/>
                    <a:pt x="621030" y="1242060"/>
                  </a:cubicBezTo>
                  <a:cubicBezTo>
                    <a:pt x="278045" y="1242060"/>
                    <a:pt x="0" y="964015"/>
                    <a:pt x="0" y="621030"/>
                  </a:cubicBezTo>
                  <a:cubicBezTo>
                    <a:pt x="0" y="278045"/>
                    <a:pt x="278045" y="0"/>
                    <a:pt x="621030" y="0"/>
                  </a:cubicBezTo>
                  <a:cubicBezTo>
                    <a:pt x="964015" y="0"/>
                    <a:pt x="1242060" y="278045"/>
                    <a:pt x="1242060" y="621030"/>
                  </a:cubicBez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790B32BB-5333-CF14-AB9C-653F327DB208}"/>
                </a:ext>
              </a:extLst>
            </p:cNvPr>
            <p:cNvSpPr/>
            <p:nvPr/>
          </p:nvSpPr>
          <p:spPr>
            <a:xfrm>
              <a:off x="4293905" y="2147438"/>
              <a:ext cx="597333" cy="693003"/>
            </a:xfrm>
            <a:custGeom>
              <a:avLst/>
              <a:gdLst>
                <a:gd name="connsiteX0" fmla="*/ 32349 w 597333"/>
                <a:gd name="connsiteY0" fmla="*/ 680533 h 693003"/>
                <a:gd name="connsiteX1" fmla="*/ 917 w 597333"/>
                <a:gd name="connsiteY1" fmla="*/ 632908 h 693003"/>
                <a:gd name="connsiteX2" fmla="*/ 43779 w 597333"/>
                <a:gd name="connsiteY2" fmla="*/ 297628 h 693003"/>
                <a:gd name="connsiteX3" fmla="*/ 194274 w 597333"/>
                <a:gd name="connsiteY3" fmla="*/ 11878 h 693003"/>
                <a:gd name="connsiteX4" fmla="*/ 370487 w 597333"/>
                <a:gd name="connsiteY4" fmla="*/ 49026 h 693003"/>
                <a:gd name="connsiteX5" fmla="*/ 452402 w 597333"/>
                <a:gd name="connsiteY5" fmla="*/ 42358 h 693003"/>
                <a:gd name="connsiteX6" fmla="*/ 597182 w 597333"/>
                <a:gd name="connsiteY6" fmla="*/ 638623 h 693003"/>
                <a:gd name="connsiteX7" fmla="*/ 560034 w 597333"/>
                <a:gd name="connsiteY7" fmla="*/ 682438 h 693003"/>
                <a:gd name="connsiteX8" fmla="*/ 32349 w 597333"/>
                <a:gd name="connsiteY8" fmla="*/ 680533 h 6930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97333" h="693003">
                  <a:moveTo>
                    <a:pt x="32349" y="680533"/>
                  </a:moveTo>
                  <a:cubicBezTo>
                    <a:pt x="10442" y="676723"/>
                    <a:pt x="-3846" y="654816"/>
                    <a:pt x="917" y="632908"/>
                  </a:cubicBezTo>
                  <a:cubicBezTo>
                    <a:pt x="27587" y="511941"/>
                    <a:pt x="43779" y="378591"/>
                    <a:pt x="43779" y="297628"/>
                  </a:cubicBezTo>
                  <a:cubicBezTo>
                    <a:pt x="43779" y="209046"/>
                    <a:pt x="74259" y="62361"/>
                    <a:pt x="194274" y="11878"/>
                  </a:cubicBezTo>
                  <a:cubicBezTo>
                    <a:pt x="292382" y="-29079"/>
                    <a:pt x="370487" y="49026"/>
                    <a:pt x="370487" y="49026"/>
                  </a:cubicBezTo>
                  <a:cubicBezTo>
                    <a:pt x="370487" y="49026"/>
                    <a:pt x="401919" y="21403"/>
                    <a:pt x="452402" y="42358"/>
                  </a:cubicBezTo>
                  <a:cubicBezTo>
                    <a:pt x="544794" y="82363"/>
                    <a:pt x="582894" y="487176"/>
                    <a:pt x="597182" y="638623"/>
                  </a:cubicBezTo>
                  <a:cubicBezTo>
                    <a:pt x="599087" y="661483"/>
                    <a:pt x="582894" y="680533"/>
                    <a:pt x="560034" y="682438"/>
                  </a:cubicBezTo>
                  <a:cubicBezTo>
                    <a:pt x="451449" y="689106"/>
                    <a:pt x="156174" y="703393"/>
                    <a:pt x="32349" y="680533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A74803F8-E095-0B14-CE00-439740A9AB5D}"/>
                </a:ext>
              </a:extLst>
            </p:cNvPr>
            <p:cNvSpPr/>
            <p:nvPr/>
          </p:nvSpPr>
          <p:spPr>
            <a:xfrm>
              <a:off x="4310343" y="2257424"/>
              <a:ext cx="410246" cy="473759"/>
            </a:xfrm>
            <a:custGeom>
              <a:avLst/>
              <a:gdLst>
                <a:gd name="connsiteX0" fmla="*/ 109257 w 410246"/>
                <a:gd name="connsiteY0" fmla="*/ 0 h 473759"/>
                <a:gd name="connsiteX1" fmla="*/ 12102 w 410246"/>
                <a:gd name="connsiteY1" fmla="*/ 281940 h 473759"/>
                <a:gd name="connsiteX2" fmla="*/ 114019 w 410246"/>
                <a:gd name="connsiteY2" fmla="*/ 471488 h 473759"/>
                <a:gd name="connsiteX3" fmla="*/ 332142 w 410246"/>
                <a:gd name="connsiteY3" fmla="*/ 469583 h 473759"/>
                <a:gd name="connsiteX4" fmla="*/ 410247 w 410246"/>
                <a:gd name="connsiteY4" fmla="*/ 36195 h 473759"/>
                <a:gd name="connsiteX5" fmla="*/ 109257 w 410246"/>
                <a:gd name="connsiteY5" fmla="*/ 0 h 473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10246" h="473759">
                  <a:moveTo>
                    <a:pt x="109257" y="0"/>
                  </a:moveTo>
                  <a:lnTo>
                    <a:pt x="12102" y="281940"/>
                  </a:lnTo>
                  <a:cubicBezTo>
                    <a:pt x="-22188" y="372428"/>
                    <a:pt x="17817" y="469583"/>
                    <a:pt x="114019" y="471488"/>
                  </a:cubicBezTo>
                  <a:cubicBezTo>
                    <a:pt x="217842" y="474345"/>
                    <a:pt x="324522" y="475298"/>
                    <a:pt x="332142" y="469583"/>
                  </a:cubicBezTo>
                  <a:cubicBezTo>
                    <a:pt x="347382" y="458153"/>
                    <a:pt x="410247" y="36195"/>
                    <a:pt x="410247" y="36195"/>
                  </a:cubicBezTo>
                  <a:lnTo>
                    <a:pt x="109257" y="0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515992EA-8169-BB0A-EF5B-C430F7439A45}"/>
                </a:ext>
              </a:extLst>
            </p:cNvPr>
            <p:cNvSpPr/>
            <p:nvPr/>
          </p:nvSpPr>
          <p:spPr>
            <a:xfrm>
              <a:off x="4302442" y="2606039"/>
              <a:ext cx="355282" cy="450532"/>
            </a:xfrm>
            <a:custGeom>
              <a:avLst/>
              <a:gdLst>
                <a:gd name="connsiteX0" fmla="*/ 120968 w 355282"/>
                <a:gd name="connsiteY0" fmla="*/ 55245 h 450532"/>
                <a:gd name="connsiteX1" fmla="*/ 0 w 355282"/>
                <a:gd name="connsiteY1" fmla="*/ 438150 h 450532"/>
                <a:gd name="connsiteX2" fmla="*/ 343853 w 355282"/>
                <a:gd name="connsiteY2" fmla="*/ 450533 h 450532"/>
                <a:gd name="connsiteX3" fmla="*/ 355283 w 355282"/>
                <a:gd name="connsiteY3" fmla="*/ 0 h 450532"/>
                <a:gd name="connsiteX4" fmla="*/ 120968 w 355282"/>
                <a:gd name="connsiteY4" fmla="*/ 55245 h 450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5282" h="450532">
                  <a:moveTo>
                    <a:pt x="120968" y="55245"/>
                  </a:moveTo>
                  <a:cubicBezTo>
                    <a:pt x="109538" y="70485"/>
                    <a:pt x="0" y="438150"/>
                    <a:pt x="0" y="438150"/>
                  </a:cubicBezTo>
                  <a:lnTo>
                    <a:pt x="343853" y="450533"/>
                  </a:lnTo>
                  <a:lnTo>
                    <a:pt x="355283" y="0"/>
                  </a:lnTo>
                  <a:lnTo>
                    <a:pt x="120968" y="55245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BB73815D-A0AB-4993-4796-B8022B6C2415}"/>
                </a:ext>
              </a:extLst>
            </p:cNvPr>
            <p:cNvSpPr/>
            <p:nvPr/>
          </p:nvSpPr>
          <p:spPr>
            <a:xfrm>
              <a:off x="4609147" y="2231706"/>
              <a:ext cx="149542" cy="238125"/>
            </a:xfrm>
            <a:custGeom>
              <a:avLst/>
              <a:gdLst>
                <a:gd name="connsiteX0" fmla="*/ 3810 w 149542"/>
                <a:gd name="connsiteY0" fmla="*/ 81915 h 238125"/>
                <a:gd name="connsiteX1" fmla="*/ 75248 w 149542"/>
                <a:gd name="connsiteY1" fmla="*/ 238125 h 238125"/>
                <a:gd name="connsiteX2" fmla="*/ 149542 w 149542"/>
                <a:gd name="connsiteY2" fmla="*/ 232410 h 238125"/>
                <a:gd name="connsiteX3" fmla="*/ 117157 w 149542"/>
                <a:gd name="connsiteY3" fmla="*/ 0 h 238125"/>
                <a:gd name="connsiteX4" fmla="*/ 0 w 149542"/>
                <a:gd name="connsiteY4" fmla="*/ 24765 h 238125"/>
                <a:gd name="connsiteX5" fmla="*/ 3810 w 149542"/>
                <a:gd name="connsiteY5" fmla="*/ 81915 h 238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9542" h="238125">
                  <a:moveTo>
                    <a:pt x="3810" y="81915"/>
                  </a:moveTo>
                  <a:cubicBezTo>
                    <a:pt x="3810" y="81915"/>
                    <a:pt x="1905" y="195263"/>
                    <a:pt x="75248" y="238125"/>
                  </a:cubicBezTo>
                  <a:lnTo>
                    <a:pt x="149542" y="232410"/>
                  </a:lnTo>
                  <a:lnTo>
                    <a:pt x="117157" y="0"/>
                  </a:lnTo>
                  <a:lnTo>
                    <a:pt x="0" y="24765"/>
                  </a:lnTo>
                  <a:lnTo>
                    <a:pt x="3810" y="81915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A30A0A22-0A6A-15A7-9FAD-2A50A42EDC1B}"/>
                </a:ext>
              </a:extLst>
            </p:cNvPr>
            <p:cNvSpPr/>
            <p:nvPr/>
          </p:nvSpPr>
          <p:spPr>
            <a:xfrm>
              <a:off x="4646295" y="2458529"/>
              <a:ext cx="125153" cy="155324"/>
            </a:xfrm>
            <a:custGeom>
              <a:avLst/>
              <a:gdLst>
                <a:gd name="connsiteX0" fmla="*/ 5715 w 125153"/>
                <a:gd name="connsiteY0" fmla="*/ 69405 h 155324"/>
                <a:gd name="connsiteX1" fmla="*/ 115252 w 125153"/>
                <a:gd name="connsiteY1" fmla="*/ 13208 h 155324"/>
                <a:gd name="connsiteX2" fmla="*/ 0 w 125153"/>
                <a:gd name="connsiteY2" fmla="*/ 155130 h 155324"/>
                <a:gd name="connsiteX3" fmla="*/ 5715 w 125153"/>
                <a:gd name="connsiteY3" fmla="*/ 69405 h 1553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5153" h="155324">
                  <a:moveTo>
                    <a:pt x="5715" y="69405"/>
                  </a:moveTo>
                  <a:cubicBezTo>
                    <a:pt x="5715" y="69405"/>
                    <a:pt x="61913" y="-36322"/>
                    <a:pt x="115252" y="13208"/>
                  </a:cubicBezTo>
                  <a:cubicBezTo>
                    <a:pt x="142875" y="38925"/>
                    <a:pt x="115252" y="160845"/>
                    <a:pt x="0" y="155130"/>
                  </a:cubicBezTo>
                  <a:lnTo>
                    <a:pt x="5715" y="69405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DB957E6B-84B3-9201-057A-3A7941F5C39E}"/>
                </a:ext>
              </a:extLst>
            </p:cNvPr>
            <p:cNvSpPr/>
            <p:nvPr/>
          </p:nvSpPr>
          <p:spPr>
            <a:xfrm>
              <a:off x="4376737" y="2213971"/>
              <a:ext cx="310359" cy="161562"/>
            </a:xfrm>
            <a:custGeom>
              <a:avLst/>
              <a:gdLst>
                <a:gd name="connsiteX0" fmla="*/ 276225 w 310359"/>
                <a:gd name="connsiteY0" fmla="*/ 88220 h 161562"/>
                <a:gd name="connsiteX1" fmla="*/ 0 w 310359"/>
                <a:gd name="connsiteY1" fmla="*/ 161563 h 161562"/>
                <a:gd name="connsiteX2" fmla="*/ 31432 w 310359"/>
                <a:gd name="connsiteY2" fmla="*/ 28213 h 161562"/>
                <a:gd name="connsiteX3" fmla="*/ 283845 w 310359"/>
                <a:gd name="connsiteY3" fmla="*/ 14878 h 161562"/>
                <a:gd name="connsiteX4" fmla="*/ 276225 w 310359"/>
                <a:gd name="connsiteY4" fmla="*/ 88220 h 161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0359" h="161562">
                  <a:moveTo>
                    <a:pt x="276225" y="88220"/>
                  </a:moveTo>
                  <a:cubicBezTo>
                    <a:pt x="276225" y="88220"/>
                    <a:pt x="114300" y="45358"/>
                    <a:pt x="0" y="161563"/>
                  </a:cubicBezTo>
                  <a:lnTo>
                    <a:pt x="31432" y="28213"/>
                  </a:lnTo>
                  <a:cubicBezTo>
                    <a:pt x="31432" y="28213"/>
                    <a:pt x="220027" y="-25127"/>
                    <a:pt x="283845" y="14878"/>
                  </a:cubicBezTo>
                  <a:cubicBezTo>
                    <a:pt x="347663" y="54883"/>
                    <a:pt x="276225" y="88220"/>
                    <a:pt x="276225" y="88220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2C8C9661-A35F-4FFF-239C-614932B2BB7C}"/>
                </a:ext>
              </a:extLst>
            </p:cNvPr>
            <p:cNvSpPr/>
            <p:nvPr/>
          </p:nvSpPr>
          <p:spPr>
            <a:xfrm>
              <a:off x="4389119" y="2703194"/>
              <a:ext cx="142875" cy="30591"/>
            </a:xfrm>
            <a:custGeom>
              <a:avLst/>
              <a:gdLst>
                <a:gd name="connsiteX0" fmla="*/ 142875 w 142875"/>
                <a:gd name="connsiteY0" fmla="*/ 0 h 30591"/>
                <a:gd name="connsiteX1" fmla="*/ 0 w 142875"/>
                <a:gd name="connsiteY1" fmla="*/ 27622 h 305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42875" h="30591">
                  <a:moveTo>
                    <a:pt x="142875" y="0"/>
                  </a:moveTo>
                  <a:cubicBezTo>
                    <a:pt x="142875" y="0"/>
                    <a:pt x="96203" y="41910"/>
                    <a:pt x="0" y="27622"/>
                  </a:cubicBezTo>
                </a:path>
              </a:pathLst>
            </a:custGeom>
            <a:noFill/>
            <a:ln w="9525" cap="rnd">
              <a:solidFill>
                <a:schemeClr val="accent4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5A2095DC-A41A-E93B-9830-E2ADF8FD03B3}"/>
                </a:ext>
              </a:extLst>
            </p:cNvPr>
            <p:cNvSpPr/>
            <p:nvPr/>
          </p:nvSpPr>
          <p:spPr>
            <a:xfrm>
              <a:off x="4090034" y="2889884"/>
              <a:ext cx="890587" cy="290512"/>
            </a:xfrm>
            <a:custGeom>
              <a:avLst/>
              <a:gdLst>
                <a:gd name="connsiteX0" fmla="*/ 669608 w 890587"/>
                <a:gd name="connsiteY0" fmla="*/ 0 h 290512"/>
                <a:gd name="connsiteX1" fmla="*/ 564833 w 890587"/>
                <a:gd name="connsiteY1" fmla="*/ 10477 h 290512"/>
                <a:gd name="connsiteX2" fmla="*/ 410528 w 890587"/>
                <a:gd name="connsiteY2" fmla="*/ 20955 h 290512"/>
                <a:gd name="connsiteX3" fmla="*/ 257175 w 890587"/>
                <a:gd name="connsiteY3" fmla="*/ 10477 h 290512"/>
                <a:gd name="connsiteX4" fmla="*/ 162878 w 890587"/>
                <a:gd name="connsiteY4" fmla="*/ 0 h 290512"/>
                <a:gd name="connsiteX5" fmla="*/ 0 w 890587"/>
                <a:gd name="connsiteY5" fmla="*/ 59055 h 290512"/>
                <a:gd name="connsiteX6" fmla="*/ 483870 w 890587"/>
                <a:gd name="connsiteY6" fmla="*/ 290512 h 290512"/>
                <a:gd name="connsiteX7" fmla="*/ 890588 w 890587"/>
                <a:gd name="connsiteY7" fmla="*/ 139065 h 290512"/>
                <a:gd name="connsiteX8" fmla="*/ 669608 w 890587"/>
                <a:gd name="connsiteY8" fmla="*/ 0 h 2905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90587" h="290512">
                  <a:moveTo>
                    <a:pt x="669608" y="0"/>
                  </a:moveTo>
                  <a:lnTo>
                    <a:pt x="564833" y="10477"/>
                  </a:lnTo>
                  <a:cubicBezTo>
                    <a:pt x="564833" y="10477"/>
                    <a:pt x="477203" y="20955"/>
                    <a:pt x="410528" y="20955"/>
                  </a:cubicBezTo>
                  <a:cubicBezTo>
                    <a:pt x="343853" y="20955"/>
                    <a:pt x="257175" y="10477"/>
                    <a:pt x="257175" y="10477"/>
                  </a:cubicBezTo>
                  <a:lnTo>
                    <a:pt x="162878" y="0"/>
                  </a:lnTo>
                  <a:cubicBezTo>
                    <a:pt x="100013" y="0"/>
                    <a:pt x="42863" y="21907"/>
                    <a:pt x="0" y="59055"/>
                  </a:cubicBezTo>
                  <a:cubicBezTo>
                    <a:pt x="114300" y="200025"/>
                    <a:pt x="287655" y="290512"/>
                    <a:pt x="483870" y="290512"/>
                  </a:cubicBezTo>
                  <a:cubicBezTo>
                    <a:pt x="639128" y="290512"/>
                    <a:pt x="781050" y="233363"/>
                    <a:pt x="890588" y="139065"/>
                  </a:cubicBezTo>
                  <a:cubicBezTo>
                    <a:pt x="854393" y="55245"/>
                    <a:pt x="769620" y="0"/>
                    <a:pt x="669608" y="0"/>
                  </a:cubicBez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grpSp>
          <p:nvGrpSpPr>
            <p:cNvPr id="68" name="Graphic 5">
              <a:extLst>
                <a:ext uri="{FF2B5EF4-FFF2-40B4-BE49-F238E27FC236}">
                  <a16:creationId xmlns:a16="http://schemas.microsoft.com/office/drawing/2014/main" id="{BAE4D105-E25A-DE60-DCBB-690C41125A42}"/>
                </a:ext>
              </a:extLst>
            </p:cNvPr>
            <p:cNvGrpSpPr/>
            <p:nvPr/>
          </p:nvGrpSpPr>
          <p:grpSpPr>
            <a:xfrm>
              <a:off x="4090034" y="2889644"/>
              <a:ext cx="890587" cy="291704"/>
              <a:chOff x="4090034" y="2889644"/>
              <a:chExt cx="890587" cy="291704"/>
            </a:xfrm>
            <a:solidFill>
              <a:srgbClr val="006ECE"/>
            </a:solidFill>
          </p:grpSpPr>
          <p:sp>
            <p:nvSpPr>
              <p:cNvPr id="80" name="Freeform: Shape 79">
                <a:extLst>
                  <a:ext uri="{FF2B5EF4-FFF2-40B4-BE49-F238E27FC236}">
                    <a16:creationId xmlns:a16="http://schemas.microsoft.com/office/drawing/2014/main" id="{D2C7D956-D852-5F4E-80B2-B9E2EDCF771F}"/>
                  </a:ext>
                </a:extLst>
              </p:cNvPr>
              <p:cNvSpPr/>
              <p:nvPr/>
            </p:nvSpPr>
            <p:spPr>
              <a:xfrm>
                <a:off x="4090034" y="2889644"/>
                <a:ext cx="376237" cy="281227"/>
              </a:xfrm>
              <a:custGeom>
                <a:avLst/>
                <a:gdLst>
                  <a:gd name="connsiteX0" fmla="*/ 376238 w 376237"/>
                  <a:gd name="connsiteY0" fmla="*/ 281227 h 281227"/>
                  <a:gd name="connsiteX1" fmla="*/ 259080 w 376237"/>
                  <a:gd name="connsiteY1" fmla="*/ 8812 h 281227"/>
                  <a:gd name="connsiteX2" fmla="*/ 163830 w 376237"/>
                  <a:gd name="connsiteY2" fmla="*/ 240 h 281227"/>
                  <a:gd name="connsiteX3" fmla="*/ 0 w 376237"/>
                  <a:gd name="connsiteY3" fmla="*/ 58342 h 281227"/>
                  <a:gd name="connsiteX4" fmla="*/ 376238 w 376237"/>
                  <a:gd name="connsiteY4" fmla="*/ 281227 h 2812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76237" h="281227">
                    <a:moveTo>
                      <a:pt x="376238" y="281227"/>
                    </a:moveTo>
                    <a:cubicBezTo>
                      <a:pt x="337185" y="156450"/>
                      <a:pt x="295275" y="60247"/>
                      <a:pt x="259080" y="8812"/>
                    </a:cubicBezTo>
                    <a:cubicBezTo>
                      <a:pt x="221933" y="5002"/>
                      <a:pt x="187642" y="1192"/>
                      <a:pt x="163830" y="240"/>
                    </a:cubicBezTo>
                    <a:cubicBezTo>
                      <a:pt x="100965" y="-2618"/>
                      <a:pt x="42863" y="20242"/>
                      <a:pt x="0" y="58342"/>
                    </a:cubicBezTo>
                    <a:cubicBezTo>
                      <a:pt x="92393" y="173595"/>
                      <a:pt x="224790" y="254557"/>
                      <a:pt x="376238" y="281227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81" name="Freeform: Shape 80">
                <a:extLst>
                  <a:ext uri="{FF2B5EF4-FFF2-40B4-BE49-F238E27FC236}">
                    <a16:creationId xmlns:a16="http://schemas.microsoft.com/office/drawing/2014/main" id="{AF203326-E54B-CEC4-8B6E-63CDE1762DEB}"/>
                  </a:ext>
                </a:extLst>
              </p:cNvPr>
              <p:cNvSpPr/>
              <p:nvPr/>
            </p:nvSpPr>
            <p:spPr>
              <a:xfrm>
                <a:off x="4482464" y="2889884"/>
                <a:ext cx="498157" cy="291464"/>
              </a:xfrm>
              <a:custGeom>
                <a:avLst/>
                <a:gdLst>
                  <a:gd name="connsiteX0" fmla="*/ 277178 w 498157"/>
                  <a:gd name="connsiteY0" fmla="*/ 0 h 291464"/>
                  <a:gd name="connsiteX1" fmla="*/ 172402 w 498157"/>
                  <a:gd name="connsiteY1" fmla="*/ 10477 h 291464"/>
                  <a:gd name="connsiteX2" fmla="*/ 0 w 498157"/>
                  <a:gd name="connsiteY2" fmla="*/ 284798 h 291464"/>
                  <a:gd name="connsiteX3" fmla="*/ 91440 w 498157"/>
                  <a:gd name="connsiteY3" fmla="*/ 291465 h 291464"/>
                  <a:gd name="connsiteX4" fmla="*/ 498158 w 498157"/>
                  <a:gd name="connsiteY4" fmla="*/ 140017 h 291464"/>
                  <a:gd name="connsiteX5" fmla="*/ 277178 w 498157"/>
                  <a:gd name="connsiteY5" fmla="*/ 0 h 2914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98157" h="291464">
                    <a:moveTo>
                      <a:pt x="277178" y="0"/>
                    </a:moveTo>
                    <a:lnTo>
                      <a:pt x="172402" y="10477"/>
                    </a:lnTo>
                    <a:cubicBezTo>
                      <a:pt x="108585" y="78105"/>
                      <a:pt x="57150" y="150495"/>
                      <a:pt x="0" y="284798"/>
                    </a:cubicBezTo>
                    <a:cubicBezTo>
                      <a:pt x="29528" y="289560"/>
                      <a:pt x="60008" y="291465"/>
                      <a:pt x="91440" y="291465"/>
                    </a:cubicBezTo>
                    <a:cubicBezTo>
                      <a:pt x="246698" y="291465"/>
                      <a:pt x="388620" y="234315"/>
                      <a:pt x="498158" y="140017"/>
                    </a:cubicBezTo>
                    <a:cubicBezTo>
                      <a:pt x="461963" y="55245"/>
                      <a:pt x="377190" y="0"/>
                      <a:pt x="277178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</p:grp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015122C3-2A93-1956-9C92-53AE8219F5F9}"/>
                </a:ext>
              </a:extLst>
            </p:cNvPr>
            <p:cNvSpPr/>
            <p:nvPr/>
          </p:nvSpPr>
          <p:spPr>
            <a:xfrm>
              <a:off x="4524375" y="2923222"/>
              <a:ext cx="173354" cy="247649"/>
            </a:xfrm>
            <a:custGeom>
              <a:avLst/>
              <a:gdLst>
                <a:gd name="connsiteX0" fmla="*/ 140017 w 173354"/>
                <a:gd name="connsiteY0" fmla="*/ 0 h 247649"/>
                <a:gd name="connsiteX1" fmla="*/ 173355 w 173354"/>
                <a:gd name="connsiteY1" fmla="*/ 49530 h 247649"/>
                <a:gd name="connsiteX2" fmla="*/ 93345 w 173354"/>
                <a:gd name="connsiteY2" fmla="*/ 70485 h 247649"/>
                <a:gd name="connsiteX3" fmla="*/ 121920 w 173354"/>
                <a:gd name="connsiteY3" fmla="*/ 120015 h 247649"/>
                <a:gd name="connsiteX4" fmla="*/ 0 w 173354"/>
                <a:gd name="connsiteY4" fmla="*/ 247650 h 247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3354" h="247649">
                  <a:moveTo>
                    <a:pt x="140017" y="0"/>
                  </a:moveTo>
                  <a:lnTo>
                    <a:pt x="173355" y="49530"/>
                  </a:lnTo>
                  <a:lnTo>
                    <a:pt x="93345" y="70485"/>
                  </a:lnTo>
                  <a:lnTo>
                    <a:pt x="121920" y="120015"/>
                  </a:lnTo>
                  <a:cubicBezTo>
                    <a:pt x="121920" y="120015"/>
                    <a:pt x="59055" y="171450"/>
                    <a:pt x="0" y="247650"/>
                  </a:cubicBezTo>
                </a:path>
              </a:pathLst>
            </a:custGeom>
            <a:noFill/>
            <a:ln w="9525" cap="rnd">
              <a:solidFill>
                <a:schemeClr val="accent4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3F47EA00-A453-EFAB-E98F-12EF660EC420}"/>
                </a:ext>
              </a:extLst>
            </p:cNvPr>
            <p:cNvSpPr/>
            <p:nvPr/>
          </p:nvSpPr>
          <p:spPr>
            <a:xfrm>
              <a:off x="4289107" y="2917507"/>
              <a:ext cx="138112" cy="240029"/>
            </a:xfrm>
            <a:custGeom>
              <a:avLst/>
              <a:gdLst>
                <a:gd name="connsiteX0" fmla="*/ 38100 w 138112"/>
                <a:gd name="connsiteY0" fmla="*/ 0 h 240029"/>
                <a:gd name="connsiteX1" fmla="*/ 0 w 138112"/>
                <a:gd name="connsiteY1" fmla="*/ 45720 h 240029"/>
                <a:gd name="connsiteX2" fmla="*/ 78105 w 138112"/>
                <a:gd name="connsiteY2" fmla="*/ 75247 h 240029"/>
                <a:gd name="connsiteX3" fmla="*/ 44768 w 138112"/>
                <a:gd name="connsiteY3" fmla="*/ 121920 h 240029"/>
                <a:gd name="connsiteX4" fmla="*/ 138113 w 138112"/>
                <a:gd name="connsiteY4" fmla="*/ 240030 h 2400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240029">
                  <a:moveTo>
                    <a:pt x="38100" y="0"/>
                  </a:moveTo>
                  <a:lnTo>
                    <a:pt x="0" y="45720"/>
                  </a:lnTo>
                  <a:lnTo>
                    <a:pt x="78105" y="75247"/>
                  </a:lnTo>
                  <a:lnTo>
                    <a:pt x="44768" y="121920"/>
                  </a:lnTo>
                  <a:cubicBezTo>
                    <a:pt x="44768" y="121920"/>
                    <a:pt x="91440" y="169545"/>
                    <a:pt x="138113" y="240030"/>
                  </a:cubicBezTo>
                </a:path>
              </a:pathLst>
            </a:custGeom>
            <a:noFill/>
            <a:ln w="9525" cap="rnd">
              <a:solidFill>
                <a:schemeClr val="accent4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</p:grpSp>
      <p:grpSp>
        <p:nvGrpSpPr>
          <p:cNvPr id="97" name="Graphic 5">
            <a:extLst>
              <a:ext uri="{FF2B5EF4-FFF2-40B4-BE49-F238E27FC236}">
                <a16:creationId xmlns:a16="http://schemas.microsoft.com/office/drawing/2014/main" id="{77B49798-8B57-DEAC-07DE-81C3B5A93022}"/>
              </a:ext>
            </a:extLst>
          </p:cNvPr>
          <p:cNvGrpSpPr/>
          <p:nvPr/>
        </p:nvGrpSpPr>
        <p:grpSpPr>
          <a:xfrm>
            <a:off x="1643135" y="1750041"/>
            <a:ext cx="1097133" cy="1097974"/>
            <a:chOff x="3952875" y="1938337"/>
            <a:chExt cx="1242060" cy="1243012"/>
          </a:xfrm>
        </p:grpSpPr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A62F547F-6A4B-4D1B-67FB-6CC83C83AA7E}"/>
                </a:ext>
              </a:extLst>
            </p:cNvPr>
            <p:cNvSpPr/>
            <p:nvPr/>
          </p:nvSpPr>
          <p:spPr>
            <a:xfrm>
              <a:off x="3952875" y="1938337"/>
              <a:ext cx="1242060" cy="1242060"/>
            </a:xfrm>
            <a:custGeom>
              <a:avLst/>
              <a:gdLst>
                <a:gd name="connsiteX0" fmla="*/ 1242060 w 1242060"/>
                <a:gd name="connsiteY0" fmla="*/ 621030 h 1242060"/>
                <a:gd name="connsiteX1" fmla="*/ 621030 w 1242060"/>
                <a:gd name="connsiteY1" fmla="*/ 1242060 h 1242060"/>
                <a:gd name="connsiteX2" fmla="*/ 0 w 1242060"/>
                <a:gd name="connsiteY2" fmla="*/ 621030 h 1242060"/>
                <a:gd name="connsiteX3" fmla="*/ 621030 w 1242060"/>
                <a:gd name="connsiteY3" fmla="*/ 0 h 1242060"/>
                <a:gd name="connsiteX4" fmla="*/ 1242060 w 1242060"/>
                <a:gd name="connsiteY4" fmla="*/ 621030 h 1242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42060" h="1242060">
                  <a:moveTo>
                    <a:pt x="1242060" y="621030"/>
                  </a:moveTo>
                  <a:cubicBezTo>
                    <a:pt x="1242060" y="964015"/>
                    <a:pt x="964015" y="1242060"/>
                    <a:pt x="621030" y="1242060"/>
                  </a:cubicBezTo>
                  <a:cubicBezTo>
                    <a:pt x="278045" y="1242060"/>
                    <a:pt x="0" y="964015"/>
                    <a:pt x="0" y="621030"/>
                  </a:cubicBezTo>
                  <a:cubicBezTo>
                    <a:pt x="0" y="278045"/>
                    <a:pt x="278045" y="0"/>
                    <a:pt x="621030" y="0"/>
                  </a:cubicBezTo>
                  <a:cubicBezTo>
                    <a:pt x="964015" y="0"/>
                    <a:pt x="1242060" y="278045"/>
                    <a:pt x="1242060" y="621030"/>
                  </a:cubicBez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7B8A37AA-1A33-32B4-FBD1-570FC8BAB29E}"/>
                </a:ext>
              </a:extLst>
            </p:cNvPr>
            <p:cNvSpPr/>
            <p:nvPr/>
          </p:nvSpPr>
          <p:spPr>
            <a:xfrm>
              <a:off x="4293905" y="2147438"/>
              <a:ext cx="597333" cy="693003"/>
            </a:xfrm>
            <a:custGeom>
              <a:avLst/>
              <a:gdLst>
                <a:gd name="connsiteX0" fmla="*/ 32349 w 597333"/>
                <a:gd name="connsiteY0" fmla="*/ 680533 h 693003"/>
                <a:gd name="connsiteX1" fmla="*/ 917 w 597333"/>
                <a:gd name="connsiteY1" fmla="*/ 632908 h 693003"/>
                <a:gd name="connsiteX2" fmla="*/ 43779 w 597333"/>
                <a:gd name="connsiteY2" fmla="*/ 297628 h 693003"/>
                <a:gd name="connsiteX3" fmla="*/ 194274 w 597333"/>
                <a:gd name="connsiteY3" fmla="*/ 11878 h 693003"/>
                <a:gd name="connsiteX4" fmla="*/ 370487 w 597333"/>
                <a:gd name="connsiteY4" fmla="*/ 49026 h 693003"/>
                <a:gd name="connsiteX5" fmla="*/ 452402 w 597333"/>
                <a:gd name="connsiteY5" fmla="*/ 42358 h 693003"/>
                <a:gd name="connsiteX6" fmla="*/ 597182 w 597333"/>
                <a:gd name="connsiteY6" fmla="*/ 638623 h 693003"/>
                <a:gd name="connsiteX7" fmla="*/ 560034 w 597333"/>
                <a:gd name="connsiteY7" fmla="*/ 682438 h 693003"/>
                <a:gd name="connsiteX8" fmla="*/ 32349 w 597333"/>
                <a:gd name="connsiteY8" fmla="*/ 680533 h 6930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97333" h="693003">
                  <a:moveTo>
                    <a:pt x="32349" y="680533"/>
                  </a:moveTo>
                  <a:cubicBezTo>
                    <a:pt x="10442" y="676723"/>
                    <a:pt x="-3846" y="654816"/>
                    <a:pt x="917" y="632908"/>
                  </a:cubicBezTo>
                  <a:cubicBezTo>
                    <a:pt x="27587" y="511941"/>
                    <a:pt x="43779" y="378591"/>
                    <a:pt x="43779" y="297628"/>
                  </a:cubicBezTo>
                  <a:cubicBezTo>
                    <a:pt x="43779" y="209046"/>
                    <a:pt x="74259" y="62361"/>
                    <a:pt x="194274" y="11878"/>
                  </a:cubicBezTo>
                  <a:cubicBezTo>
                    <a:pt x="292382" y="-29079"/>
                    <a:pt x="370487" y="49026"/>
                    <a:pt x="370487" y="49026"/>
                  </a:cubicBezTo>
                  <a:cubicBezTo>
                    <a:pt x="370487" y="49026"/>
                    <a:pt x="401919" y="21403"/>
                    <a:pt x="452402" y="42358"/>
                  </a:cubicBezTo>
                  <a:cubicBezTo>
                    <a:pt x="544794" y="82363"/>
                    <a:pt x="582894" y="487176"/>
                    <a:pt x="597182" y="638623"/>
                  </a:cubicBezTo>
                  <a:cubicBezTo>
                    <a:pt x="599087" y="661483"/>
                    <a:pt x="582894" y="680533"/>
                    <a:pt x="560034" y="682438"/>
                  </a:cubicBezTo>
                  <a:cubicBezTo>
                    <a:pt x="451449" y="689106"/>
                    <a:pt x="156174" y="703393"/>
                    <a:pt x="32349" y="680533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08A9E4A9-9568-91F8-D2FB-855B67BA495E}"/>
                </a:ext>
              </a:extLst>
            </p:cNvPr>
            <p:cNvSpPr/>
            <p:nvPr/>
          </p:nvSpPr>
          <p:spPr>
            <a:xfrm>
              <a:off x="4310343" y="2257424"/>
              <a:ext cx="410246" cy="473759"/>
            </a:xfrm>
            <a:custGeom>
              <a:avLst/>
              <a:gdLst>
                <a:gd name="connsiteX0" fmla="*/ 109257 w 410246"/>
                <a:gd name="connsiteY0" fmla="*/ 0 h 473759"/>
                <a:gd name="connsiteX1" fmla="*/ 12102 w 410246"/>
                <a:gd name="connsiteY1" fmla="*/ 281940 h 473759"/>
                <a:gd name="connsiteX2" fmla="*/ 114019 w 410246"/>
                <a:gd name="connsiteY2" fmla="*/ 471488 h 473759"/>
                <a:gd name="connsiteX3" fmla="*/ 332142 w 410246"/>
                <a:gd name="connsiteY3" fmla="*/ 469583 h 473759"/>
                <a:gd name="connsiteX4" fmla="*/ 410247 w 410246"/>
                <a:gd name="connsiteY4" fmla="*/ 36195 h 473759"/>
                <a:gd name="connsiteX5" fmla="*/ 109257 w 410246"/>
                <a:gd name="connsiteY5" fmla="*/ 0 h 473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10246" h="473759">
                  <a:moveTo>
                    <a:pt x="109257" y="0"/>
                  </a:moveTo>
                  <a:lnTo>
                    <a:pt x="12102" y="281940"/>
                  </a:lnTo>
                  <a:cubicBezTo>
                    <a:pt x="-22188" y="372428"/>
                    <a:pt x="17817" y="469583"/>
                    <a:pt x="114019" y="471488"/>
                  </a:cubicBezTo>
                  <a:cubicBezTo>
                    <a:pt x="217842" y="474345"/>
                    <a:pt x="324522" y="475298"/>
                    <a:pt x="332142" y="469583"/>
                  </a:cubicBezTo>
                  <a:cubicBezTo>
                    <a:pt x="347382" y="458153"/>
                    <a:pt x="410247" y="36195"/>
                    <a:pt x="410247" y="36195"/>
                  </a:cubicBezTo>
                  <a:lnTo>
                    <a:pt x="109257" y="0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1B4923C6-75A1-50CF-001E-C3BB3BB690CF}"/>
                </a:ext>
              </a:extLst>
            </p:cNvPr>
            <p:cNvSpPr/>
            <p:nvPr/>
          </p:nvSpPr>
          <p:spPr>
            <a:xfrm>
              <a:off x="4302442" y="2606039"/>
              <a:ext cx="355282" cy="450532"/>
            </a:xfrm>
            <a:custGeom>
              <a:avLst/>
              <a:gdLst>
                <a:gd name="connsiteX0" fmla="*/ 120968 w 355282"/>
                <a:gd name="connsiteY0" fmla="*/ 55245 h 450532"/>
                <a:gd name="connsiteX1" fmla="*/ 0 w 355282"/>
                <a:gd name="connsiteY1" fmla="*/ 438150 h 450532"/>
                <a:gd name="connsiteX2" fmla="*/ 343853 w 355282"/>
                <a:gd name="connsiteY2" fmla="*/ 450533 h 450532"/>
                <a:gd name="connsiteX3" fmla="*/ 355283 w 355282"/>
                <a:gd name="connsiteY3" fmla="*/ 0 h 450532"/>
                <a:gd name="connsiteX4" fmla="*/ 120968 w 355282"/>
                <a:gd name="connsiteY4" fmla="*/ 55245 h 450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5282" h="450532">
                  <a:moveTo>
                    <a:pt x="120968" y="55245"/>
                  </a:moveTo>
                  <a:cubicBezTo>
                    <a:pt x="109538" y="70485"/>
                    <a:pt x="0" y="438150"/>
                    <a:pt x="0" y="438150"/>
                  </a:cubicBezTo>
                  <a:lnTo>
                    <a:pt x="343853" y="450533"/>
                  </a:lnTo>
                  <a:lnTo>
                    <a:pt x="355283" y="0"/>
                  </a:lnTo>
                  <a:lnTo>
                    <a:pt x="120968" y="55245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8EDE7865-07B9-4800-3572-7F9476EE0BD1}"/>
                </a:ext>
              </a:extLst>
            </p:cNvPr>
            <p:cNvSpPr/>
            <p:nvPr/>
          </p:nvSpPr>
          <p:spPr>
            <a:xfrm>
              <a:off x="4609147" y="2231706"/>
              <a:ext cx="149542" cy="238125"/>
            </a:xfrm>
            <a:custGeom>
              <a:avLst/>
              <a:gdLst>
                <a:gd name="connsiteX0" fmla="*/ 3810 w 149542"/>
                <a:gd name="connsiteY0" fmla="*/ 81915 h 238125"/>
                <a:gd name="connsiteX1" fmla="*/ 75248 w 149542"/>
                <a:gd name="connsiteY1" fmla="*/ 238125 h 238125"/>
                <a:gd name="connsiteX2" fmla="*/ 149542 w 149542"/>
                <a:gd name="connsiteY2" fmla="*/ 232410 h 238125"/>
                <a:gd name="connsiteX3" fmla="*/ 117157 w 149542"/>
                <a:gd name="connsiteY3" fmla="*/ 0 h 238125"/>
                <a:gd name="connsiteX4" fmla="*/ 0 w 149542"/>
                <a:gd name="connsiteY4" fmla="*/ 24765 h 238125"/>
                <a:gd name="connsiteX5" fmla="*/ 3810 w 149542"/>
                <a:gd name="connsiteY5" fmla="*/ 81915 h 238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9542" h="238125">
                  <a:moveTo>
                    <a:pt x="3810" y="81915"/>
                  </a:moveTo>
                  <a:cubicBezTo>
                    <a:pt x="3810" y="81915"/>
                    <a:pt x="1905" y="195263"/>
                    <a:pt x="75248" y="238125"/>
                  </a:cubicBezTo>
                  <a:lnTo>
                    <a:pt x="149542" y="232410"/>
                  </a:lnTo>
                  <a:lnTo>
                    <a:pt x="117157" y="0"/>
                  </a:lnTo>
                  <a:lnTo>
                    <a:pt x="0" y="24765"/>
                  </a:lnTo>
                  <a:lnTo>
                    <a:pt x="3810" y="81915"/>
                  </a:ln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9612AA7E-AB17-5C5F-D203-E010299CFED6}"/>
                </a:ext>
              </a:extLst>
            </p:cNvPr>
            <p:cNvSpPr/>
            <p:nvPr/>
          </p:nvSpPr>
          <p:spPr>
            <a:xfrm>
              <a:off x="4646295" y="2458529"/>
              <a:ext cx="125153" cy="155324"/>
            </a:xfrm>
            <a:custGeom>
              <a:avLst/>
              <a:gdLst>
                <a:gd name="connsiteX0" fmla="*/ 5715 w 125153"/>
                <a:gd name="connsiteY0" fmla="*/ 69405 h 155324"/>
                <a:gd name="connsiteX1" fmla="*/ 115252 w 125153"/>
                <a:gd name="connsiteY1" fmla="*/ 13208 h 155324"/>
                <a:gd name="connsiteX2" fmla="*/ 0 w 125153"/>
                <a:gd name="connsiteY2" fmla="*/ 155130 h 155324"/>
                <a:gd name="connsiteX3" fmla="*/ 5715 w 125153"/>
                <a:gd name="connsiteY3" fmla="*/ 69405 h 1553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5153" h="155324">
                  <a:moveTo>
                    <a:pt x="5715" y="69405"/>
                  </a:moveTo>
                  <a:cubicBezTo>
                    <a:pt x="5715" y="69405"/>
                    <a:pt x="61913" y="-36322"/>
                    <a:pt x="115252" y="13208"/>
                  </a:cubicBezTo>
                  <a:cubicBezTo>
                    <a:pt x="142875" y="38925"/>
                    <a:pt x="115252" y="160845"/>
                    <a:pt x="0" y="155130"/>
                  </a:cubicBezTo>
                  <a:lnTo>
                    <a:pt x="5715" y="69405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99BA33B4-260F-D736-7BBF-F1FCF43AF11E}"/>
                </a:ext>
              </a:extLst>
            </p:cNvPr>
            <p:cNvSpPr/>
            <p:nvPr/>
          </p:nvSpPr>
          <p:spPr>
            <a:xfrm>
              <a:off x="4376737" y="2213971"/>
              <a:ext cx="310359" cy="161562"/>
            </a:xfrm>
            <a:custGeom>
              <a:avLst/>
              <a:gdLst>
                <a:gd name="connsiteX0" fmla="*/ 276225 w 310359"/>
                <a:gd name="connsiteY0" fmla="*/ 88220 h 161562"/>
                <a:gd name="connsiteX1" fmla="*/ 0 w 310359"/>
                <a:gd name="connsiteY1" fmla="*/ 161563 h 161562"/>
                <a:gd name="connsiteX2" fmla="*/ 31432 w 310359"/>
                <a:gd name="connsiteY2" fmla="*/ 28213 h 161562"/>
                <a:gd name="connsiteX3" fmla="*/ 283845 w 310359"/>
                <a:gd name="connsiteY3" fmla="*/ 14878 h 161562"/>
                <a:gd name="connsiteX4" fmla="*/ 276225 w 310359"/>
                <a:gd name="connsiteY4" fmla="*/ 88220 h 161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0359" h="161562">
                  <a:moveTo>
                    <a:pt x="276225" y="88220"/>
                  </a:moveTo>
                  <a:cubicBezTo>
                    <a:pt x="276225" y="88220"/>
                    <a:pt x="114300" y="45358"/>
                    <a:pt x="0" y="161563"/>
                  </a:cubicBezTo>
                  <a:lnTo>
                    <a:pt x="31432" y="28213"/>
                  </a:lnTo>
                  <a:cubicBezTo>
                    <a:pt x="31432" y="28213"/>
                    <a:pt x="220027" y="-25127"/>
                    <a:pt x="283845" y="14878"/>
                  </a:cubicBezTo>
                  <a:cubicBezTo>
                    <a:pt x="347663" y="54883"/>
                    <a:pt x="276225" y="88220"/>
                    <a:pt x="276225" y="88220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4CC68C7D-B381-5DBB-BC58-677425B3C61E}"/>
                </a:ext>
              </a:extLst>
            </p:cNvPr>
            <p:cNvSpPr/>
            <p:nvPr/>
          </p:nvSpPr>
          <p:spPr>
            <a:xfrm>
              <a:off x="4389119" y="2703194"/>
              <a:ext cx="142875" cy="30591"/>
            </a:xfrm>
            <a:custGeom>
              <a:avLst/>
              <a:gdLst>
                <a:gd name="connsiteX0" fmla="*/ 142875 w 142875"/>
                <a:gd name="connsiteY0" fmla="*/ 0 h 30591"/>
                <a:gd name="connsiteX1" fmla="*/ 0 w 142875"/>
                <a:gd name="connsiteY1" fmla="*/ 27622 h 305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42875" h="30591">
                  <a:moveTo>
                    <a:pt x="142875" y="0"/>
                  </a:moveTo>
                  <a:cubicBezTo>
                    <a:pt x="142875" y="0"/>
                    <a:pt x="96203" y="41910"/>
                    <a:pt x="0" y="27622"/>
                  </a:cubicBezTo>
                </a:path>
              </a:pathLst>
            </a:custGeom>
            <a:noFill/>
            <a:ln w="9525" cap="rnd">
              <a:solidFill>
                <a:schemeClr val="accent6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216357A7-A883-1F05-F8A2-C0122324C301}"/>
                </a:ext>
              </a:extLst>
            </p:cNvPr>
            <p:cNvSpPr/>
            <p:nvPr/>
          </p:nvSpPr>
          <p:spPr>
            <a:xfrm>
              <a:off x="4090034" y="2889884"/>
              <a:ext cx="890587" cy="290512"/>
            </a:xfrm>
            <a:custGeom>
              <a:avLst/>
              <a:gdLst>
                <a:gd name="connsiteX0" fmla="*/ 669608 w 890587"/>
                <a:gd name="connsiteY0" fmla="*/ 0 h 290512"/>
                <a:gd name="connsiteX1" fmla="*/ 564833 w 890587"/>
                <a:gd name="connsiteY1" fmla="*/ 10477 h 290512"/>
                <a:gd name="connsiteX2" fmla="*/ 410528 w 890587"/>
                <a:gd name="connsiteY2" fmla="*/ 20955 h 290512"/>
                <a:gd name="connsiteX3" fmla="*/ 257175 w 890587"/>
                <a:gd name="connsiteY3" fmla="*/ 10477 h 290512"/>
                <a:gd name="connsiteX4" fmla="*/ 162878 w 890587"/>
                <a:gd name="connsiteY4" fmla="*/ 0 h 290512"/>
                <a:gd name="connsiteX5" fmla="*/ 0 w 890587"/>
                <a:gd name="connsiteY5" fmla="*/ 59055 h 290512"/>
                <a:gd name="connsiteX6" fmla="*/ 483870 w 890587"/>
                <a:gd name="connsiteY6" fmla="*/ 290512 h 290512"/>
                <a:gd name="connsiteX7" fmla="*/ 890588 w 890587"/>
                <a:gd name="connsiteY7" fmla="*/ 139065 h 290512"/>
                <a:gd name="connsiteX8" fmla="*/ 669608 w 890587"/>
                <a:gd name="connsiteY8" fmla="*/ 0 h 2905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90587" h="290512">
                  <a:moveTo>
                    <a:pt x="669608" y="0"/>
                  </a:moveTo>
                  <a:lnTo>
                    <a:pt x="564833" y="10477"/>
                  </a:lnTo>
                  <a:cubicBezTo>
                    <a:pt x="564833" y="10477"/>
                    <a:pt x="477203" y="20955"/>
                    <a:pt x="410528" y="20955"/>
                  </a:cubicBezTo>
                  <a:cubicBezTo>
                    <a:pt x="343853" y="20955"/>
                    <a:pt x="257175" y="10477"/>
                    <a:pt x="257175" y="10477"/>
                  </a:cubicBezTo>
                  <a:lnTo>
                    <a:pt x="162878" y="0"/>
                  </a:lnTo>
                  <a:cubicBezTo>
                    <a:pt x="100013" y="0"/>
                    <a:pt x="42863" y="21907"/>
                    <a:pt x="0" y="59055"/>
                  </a:cubicBezTo>
                  <a:cubicBezTo>
                    <a:pt x="114300" y="200025"/>
                    <a:pt x="287655" y="290512"/>
                    <a:pt x="483870" y="290512"/>
                  </a:cubicBezTo>
                  <a:cubicBezTo>
                    <a:pt x="639128" y="290512"/>
                    <a:pt x="781050" y="233363"/>
                    <a:pt x="890588" y="139065"/>
                  </a:cubicBezTo>
                  <a:cubicBezTo>
                    <a:pt x="854393" y="55245"/>
                    <a:pt x="769620" y="0"/>
                    <a:pt x="669608" y="0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grpSp>
          <p:nvGrpSpPr>
            <p:cNvPr id="107" name="Graphic 5">
              <a:extLst>
                <a:ext uri="{FF2B5EF4-FFF2-40B4-BE49-F238E27FC236}">
                  <a16:creationId xmlns:a16="http://schemas.microsoft.com/office/drawing/2014/main" id="{272B826D-645E-99B7-BC05-9D0783A79AD4}"/>
                </a:ext>
              </a:extLst>
            </p:cNvPr>
            <p:cNvGrpSpPr/>
            <p:nvPr/>
          </p:nvGrpSpPr>
          <p:grpSpPr>
            <a:xfrm>
              <a:off x="4090034" y="2889644"/>
              <a:ext cx="890587" cy="291704"/>
              <a:chOff x="4090034" y="2889644"/>
              <a:chExt cx="890587" cy="291704"/>
            </a:xfrm>
            <a:solidFill>
              <a:srgbClr val="006ECE"/>
            </a:solidFill>
          </p:grpSpPr>
          <p:sp>
            <p:nvSpPr>
              <p:cNvPr id="110" name="Freeform: Shape 109">
                <a:extLst>
                  <a:ext uri="{FF2B5EF4-FFF2-40B4-BE49-F238E27FC236}">
                    <a16:creationId xmlns:a16="http://schemas.microsoft.com/office/drawing/2014/main" id="{E938BBBE-B62B-2E92-0211-648C2EBCA72A}"/>
                  </a:ext>
                </a:extLst>
              </p:cNvPr>
              <p:cNvSpPr/>
              <p:nvPr/>
            </p:nvSpPr>
            <p:spPr>
              <a:xfrm>
                <a:off x="4090034" y="2889644"/>
                <a:ext cx="376237" cy="281227"/>
              </a:xfrm>
              <a:custGeom>
                <a:avLst/>
                <a:gdLst>
                  <a:gd name="connsiteX0" fmla="*/ 376238 w 376237"/>
                  <a:gd name="connsiteY0" fmla="*/ 281227 h 281227"/>
                  <a:gd name="connsiteX1" fmla="*/ 259080 w 376237"/>
                  <a:gd name="connsiteY1" fmla="*/ 8812 h 281227"/>
                  <a:gd name="connsiteX2" fmla="*/ 163830 w 376237"/>
                  <a:gd name="connsiteY2" fmla="*/ 240 h 281227"/>
                  <a:gd name="connsiteX3" fmla="*/ 0 w 376237"/>
                  <a:gd name="connsiteY3" fmla="*/ 58342 h 281227"/>
                  <a:gd name="connsiteX4" fmla="*/ 376238 w 376237"/>
                  <a:gd name="connsiteY4" fmla="*/ 281227 h 2812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76237" h="281227">
                    <a:moveTo>
                      <a:pt x="376238" y="281227"/>
                    </a:moveTo>
                    <a:cubicBezTo>
                      <a:pt x="337185" y="156450"/>
                      <a:pt x="295275" y="60247"/>
                      <a:pt x="259080" y="8812"/>
                    </a:cubicBezTo>
                    <a:cubicBezTo>
                      <a:pt x="221933" y="5002"/>
                      <a:pt x="187642" y="1192"/>
                      <a:pt x="163830" y="240"/>
                    </a:cubicBezTo>
                    <a:cubicBezTo>
                      <a:pt x="100965" y="-2618"/>
                      <a:pt x="42863" y="20242"/>
                      <a:pt x="0" y="58342"/>
                    </a:cubicBezTo>
                    <a:cubicBezTo>
                      <a:pt x="92393" y="173595"/>
                      <a:pt x="224790" y="254557"/>
                      <a:pt x="376238" y="281227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111" name="Freeform: Shape 110">
                <a:extLst>
                  <a:ext uri="{FF2B5EF4-FFF2-40B4-BE49-F238E27FC236}">
                    <a16:creationId xmlns:a16="http://schemas.microsoft.com/office/drawing/2014/main" id="{D973E864-D2B2-164E-0EB0-394EAC18DB55}"/>
                  </a:ext>
                </a:extLst>
              </p:cNvPr>
              <p:cNvSpPr/>
              <p:nvPr/>
            </p:nvSpPr>
            <p:spPr>
              <a:xfrm>
                <a:off x="4482464" y="2889884"/>
                <a:ext cx="498157" cy="291464"/>
              </a:xfrm>
              <a:custGeom>
                <a:avLst/>
                <a:gdLst>
                  <a:gd name="connsiteX0" fmla="*/ 277178 w 498157"/>
                  <a:gd name="connsiteY0" fmla="*/ 0 h 291464"/>
                  <a:gd name="connsiteX1" fmla="*/ 172402 w 498157"/>
                  <a:gd name="connsiteY1" fmla="*/ 10477 h 291464"/>
                  <a:gd name="connsiteX2" fmla="*/ 0 w 498157"/>
                  <a:gd name="connsiteY2" fmla="*/ 284798 h 291464"/>
                  <a:gd name="connsiteX3" fmla="*/ 91440 w 498157"/>
                  <a:gd name="connsiteY3" fmla="*/ 291465 h 291464"/>
                  <a:gd name="connsiteX4" fmla="*/ 498158 w 498157"/>
                  <a:gd name="connsiteY4" fmla="*/ 140017 h 291464"/>
                  <a:gd name="connsiteX5" fmla="*/ 277178 w 498157"/>
                  <a:gd name="connsiteY5" fmla="*/ 0 h 2914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98157" h="291464">
                    <a:moveTo>
                      <a:pt x="277178" y="0"/>
                    </a:moveTo>
                    <a:lnTo>
                      <a:pt x="172402" y="10477"/>
                    </a:lnTo>
                    <a:cubicBezTo>
                      <a:pt x="108585" y="78105"/>
                      <a:pt x="57150" y="150495"/>
                      <a:pt x="0" y="284798"/>
                    </a:cubicBezTo>
                    <a:cubicBezTo>
                      <a:pt x="29528" y="289560"/>
                      <a:pt x="60008" y="291465"/>
                      <a:pt x="91440" y="291465"/>
                    </a:cubicBezTo>
                    <a:cubicBezTo>
                      <a:pt x="246698" y="291465"/>
                      <a:pt x="388620" y="234315"/>
                      <a:pt x="498158" y="140017"/>
                    </a:cubicBezTo>
                    <a:cubicBezTo>
                      <a:pt x="461963" y="55245"/>
                      <a:pt x="377190" y="0"/>
                      <a:pt x="277178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</p:grp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48FF31D3-8C29-BBB6-7617-786DA5BAB893}"/>
                </a:ext>
              </a:extLst>
            </p:cNvPr>
            <p:cNvSpPr/>
            <p:nvPr/>
          </p:nvSpPr>
          <p:spPr>
            <a:xfrm>
              <a:off x="4524375" y="2923222"/>
              <a:ext cx="173354" cy="247649"/>
            </a:xfrm>
            <a:custGeom>
              <a:avLst/>
              <a:gdLst>
                <a:gd name="connsiteX0" fmla="*/ 140017 w 173354"/>
                <a:gd name="connsiteY0" fmla="*/ 0 h 247649"/>
                <a:gd name="connsiteX1" fmla="*/ 173355 w 173354"/>
                <a:gd name="connsiteY1" fmla="*/ 49530 h 247649"/>
                <a:gd name="connsiteX2" fmla="*/ 93345 w 173354"/>
                <a:gd name="connsiteY2" fmla="*/ 70485 h 247649"/>
                <a:gd name="connsiteX3" fmla="*/ 121920 w 173354"/>
                <a:gd name="connsiteY3" fmla="*/ 120015 h 247649"/>
                <a:gd name="connsiteX4" fmla="*/ 0 w 173354"/>
                <a:gd name="connsiteY4" fmla="*/ 247650 h 247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3354" h="247649">
                  <a:moveTo>
                    <a:pt x="140017" y="0"/>
                  </a:moveTo>
                  <a:lnTo>
                    <a:pt x="173355" y="49530"/>
                  </a:lnTo>
                  <a:lnTo>
                    <a:pt x="93345" y="70485"/>
                  </a:lnTo>
                  <a:lnTo>
                    <a:pt x="121920" y="120015"/>
                  </a:lnTo>
                  <a:cubicBezTo>
                    <a:pt x="121920" y="120015"/>
                    <a:pt x="59055" y="171450"/>
                    <a:pt x="0" y="247650"/>
                  </a:cubicBezTo>
                </a:path>
              </a:pathLst>
            </a:custGeom>
            <a:noFill/>
            <a:ln w="9525" cap="rnd">
              <a:solidFill>
                <a:schemeClr val="accent6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AB4140CB-73E7-3FBF-AB60-DC38AC1C7961}"/>
                </a:ext>
              </a:extLst>
            </p:cNvPr>
            <p:cNvSpPr/>
            <p:nvPr/>
          </p:nvSpPr>
          <p:spPr>
            <a:xfrm>
              <a:off x="4289107" y="2917507"/>
              <a:ext cx="138112" cy="240029"/>
            </a:xfrm>
            <a:custGeom>
              <a:avLst/>
              <a:gdLst>
                <a:gd name="connsiteX0" fmla="*/ 38100 w 138112"/>
                <a:gd name="connsiteY0" fmla="*/ 0 h 240029"/>
                <a:gd name="connsiteX1" fmla="*/ 0 w 138112"/>
                <a:gd name="connsiteY1" fmla="*/ 45720 h 240029"/>
                <a:gd name="connsiteX2" fmla="*/ 78105 w 138112"/>
                <a:gd name="connsiteY2" fmla="*/ 75247 h 240029"/>
                <a:gd name="connsiteX3" fmla="*/ 44768 w 138112"/>
                <a:gd name="connsiteY3" fmla="*/ 121920 h 240029"/>
                <a:gd name="connsiteX4" fmla="*/ 138113 w 138112"/>
                <a:gd name="connsiteY4" fmla="*/ 240030 h 2400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240029">
                  <a:moveTo>
                    <a:pt x="38100" y="0"/>
                  </a:moveTo>
                  <a:lnTo>
                    <a:pt x="0" y="45720"/>
                  </a:lnTo>
                  <a:lnTo>
                    <a:pt x="78105" y="75247"/>
                  </a:lnTo>
                  <a:lnTo>
                    <a:pt x="44768" y="121920"/>
                  </a:lnTo>
                  <a:cubicBezTo>
                    <a:pt x="44768" y="121920"/>
                    <a:pt x="91440" y="169545"/>
                    <a:pt x="138113" y="240030"/>
                  </a:cubicBezTo>
                </a:path>
              </a:pathLst>
            </a:custGeom>
            <a:noFill/>
            <a:ln w="9525" cap="rnd">
              <a:solidFill>
                <a:schemeClr val="accent6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</p:grpSp>
      <p:grpSp>
        <p:nvGrpSpPr>
          <p:cNvPr id="113" name="Graphic 5">
            <a:extLst>
              <a:ext uri="{FF2B5EF4-FFF2-40B4-BE49-F238E27FC236}">
                <a16:creationId xmlns:a16="http://schemas.microsoft.com/office/drawing/2014/main" id="{09F21EF0-71CC-557E-839C-36D2E98D21BF}"/>
              </a:ext>
            </a:extLst>
          </p:cNvPr>
          <p:cNvGrpSpPr/>
          <p:nvPr/>
        </p:nvGrpSpPr>
        <p:grpSpPr>
          <a:xfrm>
            <a:off x="6454014" y="1700884"/>
            <a:ext cx="1097133" cy="1097974"/>
            <a:chOff x="3952875" y="1938337"/>
            <a:chExt cx="1242060" cy="1243012"/>
          </a:xfrm>
        </p:grpSpPr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D15DCED8-F167-8C38-CE96-9EB176B680A3}"/>
                </a:ext>
              </a:extLst>
            </p:cNvPr>
            <p:cNvSpPr/>
            <p:nvPr/>
          </p:nvSpPr>
          <p:spPr>
            <a:xfrm>
              <a:off x="3952875" y="1938337"/>
              <a:ext cx="1242060" cy="1242060"/>
            </a:xfrm>
            <a:custGeom>
              <a:avLst/>
              <a:gdLst>
                <a:gd name="connsiteX0" fmla="*/ 1242060 w 1242060"/>
                <a:gd name="connsiteY0" fmla="*/ 621030 h 1242060"/>
                <a:gd name="connsiteX1" fmla="*/ 621030 w 1242060"/>
                <a:gd name="connsiteY1" fmla="*/ 1242060 h 1242060"/>
                <a:gd name="connsiteX2" fmla="*/ 0 w 1242060"/>
                <a:gd name="connsiteY2" fmla="*/ 621030 h 1242060"/>
                <a:gd name="connsiteX3" fmla="*/ 621030 w 1242060"/>
                <a:gd name="connsiteY3" fmla="*/ 0 h 1242060"/>
                <a:gd name="connsiteX4" fmla="*/ 1242060 w 1242060"/>
                <a:gd name="connsiteY4" fmla="*/ 621030 h 1242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42060" h="1242060">
                  <a:moveTo>
                    <a:pt x="1242060" y="621030"/>
                  </a:moveTo>
                  <a:cubicBezTo>
                    <a:pt x="1242060" y="964015"/>
                    <a:pt x="964015" y="1242060"/>
                    <a:pt x="621030" y="1242060"/>
                  </a:cubicBezTo>
                  <a:cubicBezTo>
                    <a:pt x="278045" y="1242060"/>
                    <a:pt x="0" y="964015"/>
                    <a:pt x="0" y="621030"/>
                  </a:cubicBezTo>
                  <a:cubicBezTo>
                    <a:pt x="0" y="278045"/>
                    <a:pt x="278045" y="0"/>
                    <a:pt x="621030" y="0"/>
                  </a:cubicBezTo>
                  <a:cubicBezTo>
                    <a:pt x="964015" y="0"/>
                    <a:pt x="1242060" y="278045"/>
                    <a:pt x="1242060" y="621030"/>
                  </a:cubicBez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8D09D88B-6EF5-E7FA-187A-B29EB8613B5C}"/>
                </a:ext>
              </a:extLst>
            </p:cNvPr>
            <p:cNvSpPr/>
            <p:nvPr/>
          </p:nvSpPr>
          <p:spPr>
            <a:xfrm>
              <a:off x="4293905" y="2147438"/>
              <a:ext cx="597333" cy="693003"/>
            </a:xfrm>
            <a:custGeom>
              <a:avLst/>
              <a:gdLst>
                <a:gd name="connsiteX0" fmla="*/ 32349 w 597333"/>
                <a:gd name="connsiteY0" fmla="*/ 680533 h 693003"/>
                <a:gd name="connsiteX1" fmla="*/ 917 w 597333"/>
                <a:gd name="connsiteY1" fmla="*/ 632908 h 693003"/>
                <a:gd name="connsiteX2" fmla="*/ 43779 w 597333"/>
                <a:gd name="connsiteY2" fmla="*/ 297628 h 693003"/>
                <a:gd name="connsiteX3" fmla="*/ 194274 w 597333"/>
                <a:gd name="connsiteY3" fmla="*/ 11878 h 693003"/>
                <a:gd name="connsiteX4" fmla="*/ 370487 w 597333"/>
                <a:gd name="connsiteY4" fmla="*/ 49026 h 693003"/>
                <a:gd name="connsiteX5" fmla="*/ 452402 w 597333"/>
                <a:gd name="connsiteY5" fmla="*/ 42358 h 693003"/>
                <a:gd name="connsiteX6" fmla="*/ 597182 w 597333"/>
                <a:gd name="connsiteY6" fmla="*/ 638623 h 693003"/>
                <a:gd name="connsiteX7" fmla="*/ 560034 w 597333"/>
                <a:gd name="connsiteY7" fmla="*/ 682438 h 693003"/>
                <a:gd name="connsiteX8" fmla="*/ 32349 w 597333"/>
                <a:gd name="connsiteY8" fmla="*/ 680533 h 6930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97333" h="693003">
                  <a:moveTo>
                    <a:pt x="32349" y="680533"/>
                  </a:moveTo>
                  <a:cubicBezTo>
                    <a:pt x="10442" y="676723"/>
                    <a:pt x="-3846" y="654816"/>
                    <a:pt x="917" y="632908"/>
                  </a:cubicBezTo>
                  <a:cubicBezTo>
                    <a:pt x="27587" y="511941"/>
                    <a:pt x="43779" y="378591"/>
                    <a:pt x="43779" y="297628"/>
                  </a:cubicBezTo>
                  <a:cubicBezTo>
                    <a:pt x="43779" y="209046"/>
                    <a:pt x="74259" y="62361"/>
                    <a:pt x="194274" y="11878"/>
                  </a:cubicBezTo>
                  <a:cubicBezTo>
                    <a:pt x="292382" y="-29079"/>
                    <a:pt x="370487" y="49026"/>
                    <a:pt x="370487" y="49026"/>
                  </a:cubicBezTo>
                  <a:cubicBezTo>
                    <a:pt x="370487" y="49026"/>
                    <a:pt x="401919" y="21403"/>
                    <a:pt x="452402" y="42358"/>
                  </a:cubicBezTo>
                  <a:cubicBezTo>
                    <a:pt x="544794" y="82363"/>
                    <a:pt x="582894" y="487176"/>
                    <a:pt x="597182" y="638623"/>
                  </a:cubicBezTo>
                  <a:cubicBezTo>
                    <a:pt x="599087" y="661483"/>
                    <a:pt x="582894" y="680533"/>
                    <a:pt x="560034" y="682438"/>
                  </a:cubicBezTo>
                  <a:cubicBezTo>
                    <a:pt x="451449" y="689106"/>
                    <a:pt x="156174" y="703393"/>
                    <a:pt x="32349" y="680533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86CC9EF3-14EE-1872-E804-DA5DAAE4AE80}"/>
                </a:ext>
              </a:extLst>
            </p:cNvPr>
            <p:cNvSpPr/>
            <p:nvPr/>
          </p:nvSpPr>
          <p:spPr>
            <a:xfrm>
              <a:off x="4310343" y="2257424"/>
              <a:ext cx="410246" cy="473759"/>
            </a:xfrm>
            <a:custGeom>
              <a:avLst/>
              <a:gdLst>
                <a:gd name="connsiteX0" fmla="*/ 109257 w 410246"/>
                <a:gd name="connsiteY0" fmla="*/ 0 h 473759"/>
                <a:gd name="connsiteX1" fmla="*/ 12102 w 410246"/>
                <a:gd name="connsiteY1" fmla="*/ 281940 h 473759"/>
                <a:gd name="connsiteX2" fmla="*/ 114019 w 410246"/>
                <a:gd name="connsiteY2" fmla="*/ 471488 h 473759"/>
                <a:gd name="connsiteX3" fmla="*/ 332142 w 410246"/>
                <a:gd name="connsiteY3" fmla="*/ 469583 h 473759"/>
                <a:gd name="connsiteX4" fmla="*/ 410247 w 410246"/>
                <a:gd name="connsiteY4" fmla="*/ 36195 h 473759"/>
                <a:gd name="connsiteX5" fmla="*/ 109257 w 410246"/>
                <a:gd name="connsiteY5" fmla="*/ 0 h 473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10246" h="473759">
                  <a:moveTo>
                    <a:pt x="109257" y="0"/>
                  </a:moveTo>
                  <a:lnTo>
                    <a:pt x="12102" y="281940"/>
                  </a:lnTo>
                  <a:cubicBezTo>
                    <a:pt x="-22188" y="372428"/>
                    <a:pt x="17817" y="469583"/>
                    <a:pt x="114019" y="471488"/>
                  </a:cubicBezTo>
                  <a:cubicBezTo>
                    <a:pt x="217842" y="474345"/>
                    <a:pt x="324522" y="475298"/>
                    <a:pt x="332142" y="469583"/>
                  </a:cubicBezTo>
                  <a:cubicBezTo>
                    <a:pt x="347382" y="458153"/>
                    <a:pt x="410247" y="36195"/>
                    <a:pt x="410247" y="36195"/>
                  </a:cubicBezTo>
                  <a:lnTo>
                    <a:pt x="109257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284AE1F3-5329-71D5-3DAA-3A9C56DEDCF5}"/>
                </a:ext>
              </a:extLst>
            </p:cNvPr>
            <p:cNvSpPr/>
            <p:nvPr/>
          </p:nvSpPr>
          <p:spPr>
            <a:xfrm>
              <a:off x="4302442" y="2606039"/>
              <a:ext cx="355282" cy="450532"/>
            </a:xfrm>
            <a:custGeom>
              <a:avLst/>
              <a:gdLst>
                <a:gd name="connsiteX0" fmla="*/ 120968 w 355282"/>
                <a:gd name="connsiteY0" fmla="*/ 55245 h 450532"/>
                <a:gd name="connsiteX1" fmla="*/ 0 w 355282"/>
                <a:gd name="connsiteY1" fmla="*/ 438150 h 450532"/>
                <a:gd name="connsiteX2" fmla="*/ 343853 w 355282"/>
                <a:gd name="connsiteY2" fmla="*/ 450533 h 450532"/>
                <a:gd name="connsiteX3" fmla="*/ 355283 w 355282"/>
                <a:gd name="connsiteY3" fmla="*/ 0 h 450532"/>
                <a:gd name="connsiteX4" fmla="*/ 120968 w 355282"/>
                <a:gd name="connsiteY4" fmla="*/ 55245 h 450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5282" h="450532">
                  <a:moveTo>
                    <a:pt x="120968" y="55245"/>
                  </a:moveTo>
                  <a:cubicBezTo>
                    <a:pt x="109538" y="70485"/>
                    <a:pt x="0" y="438150"/>
                    <a:pt x="0" y="438150"/>
                  </a:cubicBezTo>
                  <a:lnTo>
                    <a:pt x="343853" y="450533"/>
                  </a:lnTo>
                  <a:lnTo>
                    <a:pt x="355283" y="0"/>
                  </a:lnTo>
                  <a:lnTo>
                    <a:pt x="120968" y="55245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33" name="Freeform: Shape 132">
              <a:extLst>
                <a:ext uri="{FF2B5EF4-FFF2-40B4-BE49-F238E27FC236}">
                  <a16:creationId xmlns:a16="http://schemas.microsoft.com/office/drawing/2014/main" id="{407F5441-EA2F-DBCB-0CD7-B73638FEF446}"/>
                </a:ext>
              </a:extLst>
            </p:cNvPr>
            <p:cNvSpPr/>
            <p:nvPr/>
          </p:nvSpPr>
          <p:spPr>
            <a:xfrm>
              <a:off x="4609147" y="2231706"/>
              <a:ext cx="149542" cy="238125"/>
            </a:xfrm>
            <a:custGeom>
              <a:avLst/>
              <a:gdLst>
                <a:gd name="connsiteX0" fmla="*/ 3810 w 149542"/>
                <a:gd name="connsiteY0" fmla="*/ 81915 h 238125"/>
                <a:gd name="connsiteX1" fmla="*/ 75248 w 149542"/>
                <a:gd name="connsiteY1" fmla="*/ 238125 h 238125"/>
                <a:gd name="connsiteX2" fmla="*/ 149542 w 149542"/>
                <a:gd name="connsiteY2" fmla="*/ 232410 h 238125"/>
                <a:gd name="connsiteX3" fmla="*/ 117157 w 149542"/>
                <a:gd name="connsiteY3" fmla="*/ 0 h 238125"/>
                <a:gd name="connsiteX4" fmla="*/ 0 w 149542"/>
                <a:gd name="connsiteY4" fmla="*/ 24765 h 238125"/>
                <a:gd name="connsiteX5" fmla="*/ 3810 w 149542"/>
                <a:gd name="connsiteY5" fmla="*/ 81915 h 238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9542" h="238125">
                  <a:moveTo>
                    <a:pt x="3810" y="81915"/>
                  </a:moveTo>
                  <a:cubicBezTo>
                    <a:pt x="3810" y="81915"/>
                    <a:pt x="1905" y="195263"/>
                    <a:pt x="75248" y="238125"/>
                  </a:cubicBezTo>
                  <a:lnTo>
                    <a:pt x="149542" y="232410"/>
                  </a:lnTo>
                  <a:lnTo>
                    <a:pt x="117157" y="0"/>
                  </a:lnTo>
                  <a:lnTo>
                    <a:pt x="0" y="24765"/>
                  </a:lnTo>
                  <a:lnTo>
                    <a:pt x="3810" y="81915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34" name="Freeform: Shape 133">
              <a:extLst>
                <a:ext uri="{FF2B5EF4-FFF2-40B4-BE49-F238E27FC236}">
                  <a16:creationId xmlns:a16="http://schemas.microsoft.com/office/drawing/2014/main" id="{06E52A80-E284-21D2-07DA-034E3164C502}"/>
                </a:ext>
              </a:extLst>
            </p:cNvPr>
            <p:cNvSpPr/>
            <p:nvPr/>
          </p:nvSpPr>
          <p:spPr>
            <a:xfrm>
              <a:off x="4646295" y="2458529"/>
              <a:ext cx="125153" cy="155324"/>
            </a:xfrm>
            <a:custGeom>
              <a:avLst/>
              <a:gdLst>
                <a:gd name="connsiteX0" fmla="*/ 5715 w 125153"/>
                <a:gd name="connsiteY0" fmla="*/ 69405 h 155324"/>
                <a:gd name="connsiteX1" fmla="*/ 115252 w 125153"/>
                <a:gd name="connsiteY1" fmla="*/ 13208 h 155324"/>
                <a:gd name="connsiteX2" fmla="*/ 0 w 125153"/>
                <a:gd name="connsiteY2" fmla="*/ 155130 h 155324"/>
                <a:gd name="connsiteX3" fmla="*/ 5715 w 125153"/>
                <a:gd name="connsiteY3" fmla="*/ 69405 h 1553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5153" h="155324">
                  <a:moveTo>
                    <a:pt x="5715" y="69405"/>
                  </a:moveTo>
                  <a:cubicBezTo>
                    <a:pt x="5715" y="69405"/>
                    <a:pt x="61913" y="-36322"/>
                    <a:pt x="115252" y="13208"/>
                  </a:cubicBezTo>
                  <a:cubicBezTo>
                    <a:pt x="142875" y="38925"/>
                    <a:pt x="115252" y="160845"/>
                    <a:pt x="0" y="155130"/>
                  </a:cubicBezTo>
                  <a:lnTo>
                    <a:pt x="5715" y="69405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35" name="Freeform: Shape 134">
              <a:extLst>
                <a:ext uri="{FF2B5EF4-FFF2-40B4-BE49-F238E27FC236}">
                  <a16:creationId xmlns:a16="http://schemas.microsoft.com/office/drawing/2014/main" id="{C18FA20C-04D2-C694-2886-8F79FE695102}"/>
                </a:ext>
              </a:extLst>
            </p:cNvPr>
            <p:cNvSpPr/>
            <p:nvPr/>
          </p:nvSpPr>
          <p:spPr>
            <a:xfrm>
              <a:off x="4376737" y="2213971"/>
              <a:ext cx="310359" cy="161562"/>
            </a:xfrm>
            <a:custGeom>
              <a:avLst/>
              <a:gdLst>
                <a:gd name="connsiteX0" fmla="*/ 276225 w 310359"/>
                <a:gd name="connsiteY0" fmla="*/ 88220 h 161562"/>
                <a:gd name="connsiteX1" fmla="*/ 0 w 310359"/>
                <a:gd name="connsiteY1" fmla="*/ 161563 h 161562"/>
                <a:gd name="connsiteX2" fmla="*/ 31432 w 310359"/>
                <a:gd name="connsiteY2" fmla="*/ 28213 h 161562"/>
                <a:gd name="connsiteX3" fmla="*/ 283845 w 310359"/>
                <a:gd name="connsiteY3" fmla="*/ 14878 h 161562"/>
                <a:gd name="connsiteX4" fmla="*/ 276225 w 310359"/>
                <a:gd name="connsiteY4" fmla="*/ 88220 h 161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0359" h="161562">
                  <a:moveTo>
                    <a:pt x="276225" y="88220"/>
                  </a:moveTo>
                  <a:cubicBezTo>
                    <a:pt x="276225" y="88220"/>
                    <a:pt x="114300" y="45358"/>
                    <a:pt x="0" y="161563"/>
                  </a:cubicBezTo>
                  <a:lnTo>
                    <a:pt x="31432" y="28213"/>
                  </a:lnTo>
                  <a:cubicBezTo>
                    <a:pt x="31432" y="28213"/>
                    <a:pt x="220027" y="-25127"/>
                    <a:pt x="283845" y="14878"/>
                  </a:cubicBezTo>
                  <a:cubicBezTo>
                    <a:pt x="347663" y="54883"/>
                    <a:pt x="276225" y="88220"/>
                    <a:pt x="276225" y="88220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36" name="Freeform: Shape 135">
              <a:extLst>
                <a:ext uri="{FF2B5EF4-FFF2-40B4-BE49-F238E27FC236}">
                  <a16:creationId xmlns:a16="http://schemas.microsoft.com/office/drawing/2014/main" id="{4AF3306D-61CF-3A3D-2EB2-01E7826E29D8}"/>
                </a:ext>
              </a:extLst>
            </p:cNvPr>
            <p:cNvSpPr/>
            <p:nvPr/>
          </p:nvSpPr>
          <p:spPr>
            <a:xfrm>
              <a:off x="4389119" y="2703194"/>
              <a:ext cx="142875" cy="30591"/>
            </a:xfrm>
            <a:custGeom>
              <a:avLst/>
              <a:gdLst>
                <a:gd name="connsiteX0" fmla="*/ 142875 w 142875"/>
                <a:gd name="connsiteY0" fmla="*/ 0 h 30591"/>
                <a:gd name="connsiteX1" fmla="*/ 0 w 142875"/>
                <a:gd name="connsiteY1" fmla="*/ 27622 h 305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42875" h="30591">
                  <a:moveTo>
                    <a:pt x="142875" y="0"/>
                  </a:moveTo>
                  <a:cubicBezTo>
                    <a:pt x="142875" y="0"/>
                    <a:pt x="96203" y="41910"/>
                    <a:pt x="0" y="27622"/>
                  </a:cubicBezTo>
                </a:path>
              </a:pathLst>
            </a:custGeom>
            <a:noFill/>
            <a:ln w="9525" cap="rnd">
              <a:solidFill>
                <a:schemeClr val="accent1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37" name="Freeform: Shape 136">
              <a:extLst>
                <a:ext uri="{FF2B5EF4-FFF2-40B4-BE49-F238E27FC236}">
                  <a16:creationId xmlns:a16="http://schemas.microsoft.com/office/drawing/2014/main" id="{372D204B-9F12-EC5C-AF98-6DF024C76A5E}"/>
                </a:ext>
              </a:extLst>
            </p:cNvPr>
            <p:cNvSpPr/>
            <p:nvPr/>
          </p:nvSpPr>
          <p:spPr>
            <a:xfrm>
              <a:off x="4090034" y="2889884"/>
              <a:ext cx="890587" cy="290512"/>
            </a:xfrm>
            <a:custGeom>
              <a:avLst/>
              <a:gdLst>
                <a:gd name="connsiteX0" fmla="*/ 669608 w 890587"/>
                <a:gd name="connsiteY0" fmla="*/ 0 h 290512"/>
                <a:gd name="connsiteX1" fmla="*/ 564833 w 890587"/>
                <a:gd name="connsiteY1" fmla="*/ 10477 h 290512"/>
                <a:gd name="connsiteX2" fmla="*/ 410528 w 890587"/>
                <a:gd name="connsiteY2" fmla="*/ 20955 h 290512"/>
                <a:gd name="connsiteX3" fmla="*/ 257175 w 890587"/>
                <a:gd name="connsiteY3" fmla="*/ 10477 h 290512"/>
                <a:gd name="connsiteX4" fmla="*/ 162878 w 890587"/>
                <a:gd name="connsiteY4" fmla="*/ 0 h 290512"/>
                <a:gd name="connsiteX5" fmla="*/ 0 w 890587"/>
                <a:gd name="connsiteY5" fmla="*/ 59055 h 290512"/>
                <a:gd name="connsiteX6" fmla="*/ 483870 w 890587"/>
                <a:gd name="connsiteY6" fmla="*/ 290512 h 290512"/>
                <a:gd name="connsiteX7" fmla="*/ 890588 w 890587"/>
                <a:gd name="connsiteY7" fmla="*/ 139065 h 290512"/>
                <a:gd name="connsiteX8" fmla="*/ 669608 w 890587"/>
                <a:gd name="connsiteY8" fmla="*/ 0 h 2905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90587" h="290512">
                  <a:moveTo>
                    <a:pt x="669608" y="0"/>
                  </a:moveTo>
                  <a:lnTo>
                    <a:pt x="564833" y="10477"/>
                  </a:lnTo>
                  <a:cubicBezTo>
                    <a:pt x="564833" y="10477"/>
                    <a:pt x="477203" y="20955"/>
                    <a:pt x="410528" y="20955"/>
                  </a:cubicBezTo>
                  <a:cubicBezTo>
                    <a:pt x="343853" y="20955"/>
                    <a:pt x="257175" y="10477"/>
                    <a:pt x="257175" y="10477"/>
                  </a:cubicBezTo>
                  <a:lnTo>
                    <a:pt x="162878" y="0"/>
                  </a:lnTo>
                  <a:cubicBezTo>
                    <a:pt x="100013" y="0"/>
                    <a:pt x="42863" y="21907"/>
                    <a:pt x="0" y="59055"/>
                  </a:cubicBezTo>
                  <a:cubicBezTo>
                    <a:pt x="114300" y="200025"/>
                    <a:pt x="287655" y="290512"/>
                    <a:pt x="483870" y="290512"/>
                  </a:cubicBezTo>
                  <a:cubicBezTo>
                    <a:pt x="639128" y="290512"/>
                    <a:pt x="781050" y="233363"/>
                    <a:pt x="890588" y="139065"/>
                  </a:cubicBezTo>
                  <a:cubicBezTo>
                    <a:pt x="854393" y="55245"/>
                    <a:pt x="769620" y="0"/>
                    <a:pt x="669608" y="0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grpSp>
          <p:nvGrpSpPr>
            <p:cNvPr id="138" name="Graphic 5">
              <a:extLst>
                <a:ext uri="{FF2B5EF4-FFF2-40B4-BE49-F238E27FC236}">
                  <a16:creationId xmlns:a16="http://schemas.microsoft.com/office/drawing/2014/main" id="{5B5B6FEE-DE0D-E4AB-B306-C21C84B51BDD}"/>
                </a:ext>
              </a:extLst>
            </p:cNvPr>
            <p:cNvGrpSpPr/>
            <p:nvPr/>
          </p:nvGrpSpPr>
          <p:grpSpPr>
            <a:xfrm>
              <a:off x="4090034" y="2889644"/>
              <a:ext cx="890587" cy="291704"/>
              <a:chOff x="4090034" y="2889644"/>
              <a:chExt cx="890587" cy="291704"/>
            </a:xfrm>
            <a:solidFill>
              <a:srgbClr val="006ECE"/>
            </a:solidFill>
          </p:grpSpPr>
          <p:sp>
            <p:nvSpPr>
              <p:cNvPr id="141" name="Freeform: Shape 140">
                <a:extLst>
                  <a:ext uri="{FF2B5EF4-FFF2-40B4-BE49-F238E27FC236}">
                    <a16:creationId xmlns:a16="http://schemas.microsoft.com/office/drawing/2014/main" id="{59940225-D1F2-E7A3-0E1B-C050C423A431}"/>
                  </a:ext>
                </a:extLst>
              </p:cNvPr>
              <p:cNvSpPr/>
              <p:nvPr/>
            </p:nvSpPr>
            <p:spPr>
              <a:xfrm>
                <a:off x="4090034" y="2889644"/>
                <a:ext cx="376237" cy="281227"/>
              </a:xfrm>
              <a:custGeom>
                <a:avLst/>
                <a:gdLst>
                  <a:gd name="connsiteX0" fmla="*/ 376238 w 376237"/>
                  <a:gd name="connsiteY0" fmla="*/ 281227 h 281227"/>
                  <a:gd name="connsiteX1" fmla="*/ 259080 w 376237"/>
                  <a:gd name="connsiteY1" fmla="*/ 8812 h 281227"/>
                  <a:gd name="connsiteX2" fmla="*/ 163830 w 376237"/>
                  <a:gd name="connsiteY2" fmla="*/ 240 h 281227"/>
                  <a:gd name="connsiteX3" fmla="*/ 0 w 376237"/>
                  <a:gd name="connsiteY3" fmla="*/ 58342 h 281227"/>
                  <a:gd name="connsiteX4" fmla="*/ 376238 w 376237"/>
                  <a:gd name="connsiteY4" fmla="*/ 281227 h 2812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76237" h="281227">
                    <a:moveTo>
                      <a:pt x="376238" y="281227"/>
                    </a:moveTo>
                    <a:cubicBezTo>
                      <a:pt x="337185" y="156450"/>
                      <a:pt x="295275" y="60247"/>
                      <a:pt x="259080" y="8812"/>
                    </a:cubicBezTo>
                    <a:cubicBezTo>
                      <a:pt x="221933" y="5002"/>
                      <a:pt x="187642" y="1192"/>
                      <a:pt x="163830" y="240"/>
                    </a:cubicBezTo>
                    <a:cubicBezTo>
                      <a:pt x="100965" y="-2618"/>
                      <a:pt x="42863" y="20242"/>
                      <a:pt x="0" y="58342"/>
                    </a:cubicBezTo>
                    <a:cubicBezTo>
                      <a:pt x="92393" y="173595"/>
                      <a:pt x="224790" y="254557"/>
                      <a:pt x="376238" y="28122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142" name="Freeform: Shape 141">
                <a:extLst>
                  <a:ext uri="{FF2B5EF4-FFF2-40B4-BE49-F238E27FC236}">
                    <a16:creationId xmlns:a16="http://schemas.microsoft.com/office/drawing/2014/main" id="{324D4718-5012-D2B7-5F68-B9C57BDF8BFC}"/>
                  </a:ext>
                </a:extLst>
              </p:cNvPr>
              <p:cNvSpPr/>
              <p:nvPr/>
            </p:nvSpPr>
            <p:spPr>
              <a:xfrm>
                <a:off x="4482464" y="2889884"/>
                <a:ext cx="498157" cy="291464"/>
              </a:xfrm>
              <a:custGeom>
                <a:avLst/>
                <a:gdLst>
                  <a:gd name="connsiteX0" fmla="*/ 277178 w 498157"/>
                  <a:gd name="connsiteY0" fmla="*/ 0 h 291464"/>
                  <a:gd name="connsiteX1" fmla="*/ 172402 w 498157"/>
                  <a:gd name="connsiteY1" fmla="*/ 10477 h 291464"/>
                  <a:gd name="connsiteX2" fmla="*/ 0 w 498157"/>
                  <a:gd name="connsiteY2" fmla="*/ 284798 h 291464"/>
                  <a:gd name="connsiteX3" fmla="*/ 91440 w 498157"/>
                  <a:gd name="connsiteY3" fmla="*/ 291465 h 291464"/>
                  <a:gd name="connsiteX4" fmla="*/ 498158 w 498157"/>
                  <a:gd name="connsiteY4" fmla="*/ 140017 h 291464"/>
                  <a:gd name="connsiteX5" fmla="*/ 277178 w 498157"/>
                  <a:gd name="connsiteY5" fmla="*/ 0 h 2914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98157" h="291464">
                    <a:moveTo>
                      <a:pt x="277178" y="0"/>
                    </a:moveTo>
                    <a:lnTo>
                      <a:pt x="172402" y="10477"/>
                    </a:lnTo>
                    <a:cubicBezTo>
                      <a:pt x="108585" y="78105"/>
                      <a:pt x="57150" y="150495"/>
                      <a:pt x="0" y="284798"/>
                    </a:cubicBezTo>
                    <a:cubicBezTo>
                      <a:pt x="29528" y="289560"/>
                      <a:pt x="60008" y="291465"/>
                      <a:pt x="91440" y="291465"/>
                    </a:cubicBezTo>
                    <a:cubicBezTo>
                      <a:pt x="246698" y="291465"/>
                      <a:pt x="388620" y="234315"/>
                      <a:pt x="498158" y="140017"/>
                    </a:cubicBezTo>
                    <a:cubicBezTo>
                      <a:pt x="461963" y="55245"/>
                      <a:pt x="377190" y="0"/>
                      <a:pt x="27717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</p:grpSp>
        <p:sp>
          <p:nvSpPr>
            <p:cNvPr id="139" name="Freeform: Shape 138">
              <a:extLst>
                <a:ext uri="{FF2B5EF4-FFF2-40B4-BE49-F238E27FC236}">
                  <a16:creationId xmlns:a16="http://schemas.microsoft.com/office/drawing/2014/main" id="{7D8682FF-5938-6B50-AABF-829701BE68A4}"/>
                </a:ext>
              </a:extLst>
            </p:cNvPr>
            <p:cNvSpPr/>
            <p:nvPr/>
          </p:nvSpPr>
          <p:spPr>
            <a:xfrm>
              <a:off x="4524375" y="2923222"/>
              <a:ext cx="173354" cy="247649"/>
            </a:xfrm>
            <a:custGeom>
              <a:avLst/>
              <a:gdLst>
                <a:gd name="connsiteX0" fmla="*/ 140017 w 173354"/>
                <a:gd name="connsiteY0" fmla="*/ 0 h 247649"/>
                <a:gd name="connsiteX1" fmla="*/ 173355 w 173354"/>
                <a:gd name="connsiteY1" fmla="*/ 49530 h 247649"/>
                <a:gd name="connsiteX2" fmla="*/ 93345 w 173354"/>
                <a:gd name="connsiteY2" fmla="*/ 70485 h 247649"/>
                <a:gd name="connsiteX3" fmla="*/ 121920 w 173354"/>
                <a:gd name="connsiteY3" fmla="*/ 120015 h 247649"/>
                <a:gd name="connsiteX4" fmla="*/ 0 w 173354"/>
                <a:gd name="connsiteY4" fmla="*/ 247650 h 247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3354" h="247649">
                  <a:moveTo>
                    <a:pt x="140017" y="0"/>
                  </a:moveTo>
                  <a:lnTo>
                    <a:pt x="173355" y="49530"/>
                  </a:lnTo>
                  <a:lnTo>
                    <a:pt x="93345" y="70485"/>
                  </a:lnTo>
                  <a:lnTo>
                    <a:pt x="121920" y="120015"/>
                  </a:lnTo>
                  <a:cubicBezTo>
                    <a:pt x="121920" y="120015"/>
                    <a:pt x="59055" y="171450"/>
                    <a:pt x="0" y="247650"/>
                  </a:cubicBezTo>
                </a:path>
              </a:pathLst>
            </a:custGeom>
            <a:noFill/>
            <a:ln w="9525" cap="rnd">
              <a:solidFill>
                <a:schemeClr val="accent1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40" name="Freeform: Shape 139">
              <a:extLst>
                <a:ext uri="{FF2B5EF4-FFF2-40B4-BE49-F238E27FC236}">
                  <a16:creationId xmlns:a16="http://schemas.microsoft.com/office/drawing/2014/main" id="{377A56A8-8300-B0AA-433A-4C746245D190}"/>
                </a:ext>
              </a:extLst>
            </p:cNvPr>
            <p:cNvSpPr/>
            <p:nvPr/>
          </p:nvSpPr>
          <p:spPr>
            <a:xfrm>
              <a:off x="4289107" y="2917507"/>
              <a:ext cx="138112" cy="240029"/>
            </a:xfrm>
            <a:custGeom>
              <a:avLst/>
              <a:gdLst>
                <a:gd name="connsiteX0" fmla="*/ 38100 w 138112"/>
                <a:gd name="connsiteY0" fmla="*/ 0 h 240029"/>
                <a:gd name="connsiteX1" fmla="*/ 0 w 138112"/>
                <a:gd name="connsiteY1" fmla="*/ 45720 h 240029"/>
                <a:gd name="connsiteX2" fmla="*/ 78105 w 138112"/>
                <a:gd name="connsiteY2" fmla="*/ 75247 h 240029"/>
                <a:gd name="connsiteX3" fmla="*/ 44768 w 138112"/>
                <a:gd name="connsiteY3" fmla="*/ 121920 h 240029"/>
                <a:gd name="connsiteX4" fmla="*/ 138113 w 138112"/>
                <a:gd name="connsiteY4" fmla="*/ 240030 h 2400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240029">
                  <a:moveTo>
                    <a:pt x="38100" y="0"/>
                  </a:moveTo>
                  <a:lnTo>
                    <a:pt x="0" y="45720"/>
                  </a:lnTo>
                  <a:lnTo>
                    <a:pt x="78105" y="75247"/>
                  </a:lnTo>
                  <a:lnTo>
                    <a:pt x="44768" y="121920"/>
                  </a:lnTo>
                  <a:cubicBezTo>
                    <a:pt x="44768" y="121920"/>
                    <a:pt x="91440" y="169545"/>
                    <a:pt x="138113" y="240030"/>
                  </a:cubicBezTo>
                </a:path>
              </a:pathLst>
            </a:custGeom>
            <a:noFill/>
            <a:ln w="9525" cap="rnd">
              <a:solidFill>
                <a:schemeClr val="accent1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</p:grpSp>
      <p:sp>
        <p:nvSpPr>
          <p:cNvPr id="121" name="TextBox 120">
            <a:extLst>
              <a:ext uri="{FF2B5EF4-FFF2-40B4-BE49-F238E27FC236}">
                <a16:creationId xmlns:a16="http://schemas.microsoft.com/office/drawing/2014/main" id="{3B705BA3-CA78-1C46-A98B-681E94103F5A}"/>
              </a:ext>
            </a:extLst>
          </p:cNvPr>
          <p:cNvSpPr txBox="1"/>
          <p:nvPr/>
        </p:nvSpPr>
        <p:spPr>
          <a:xfrm>
            <a:off x="3312933" y="1349547"/>
            <a:ext cx="140523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000" b="1" dirty="0"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</a:p>
        </p:txBody>
      </p:sp>
      <p:sp>
        <p:nvSpPr>
          <p:cNvPr id="157" name="TextBox 156">
            <a:extLst>
              <a:ext uri="{FF2B5EF4-FFF2-40B4-BE49-F238E27FC236}">
                <a16:creationId xmlns:a16="http://schemas.microsoft.com/office/drawing/2014/main" id="{1AB79060-E306-7A47-969C-D31AE2CD924E}"/>
              </a:ext>
            </a:extLst>
          </p:cNvPr>
          <p:cNvSpPr txBox="1"/>
          <p:nvPr/>
        </p:nvSpPr>
        <p:spPr>
          <a:xfrm>
            <a:off x="7770633" y="1638659"/>
            <a:ext cx="140523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000" b="1" dirty="0">
                <a:latin typeface="Segoe UI" panose="020B0502040204020203" pitchFamily="34" charset="0"/>
                <a:cs typeface="Segoe UI" panose="020B0502040204020203" pitchFamily="34" charset="0"/>
              </a:rPr>
              <a:t>2</a:t>
            </a:r>
          </a:p>
        </p:txBody>
      </p:sp>
      <p:sp>
        <p:nvSpPr>
          <p:cNvPr id="158" name="TextBox 157">
            <a:extLst>
              <a:ext uri="{FF2B5EF4-FFF2-40B4-BE49-F238E27FC236}">
                <a16:creationId xmlns:a16="http://schemas.microsoft.com/office/drawing/2014/main" id="{63E584A3-E0E2-3145-B51C-6FF39CB19C78}"/>
              </a:ext>
            </a:extLst>
          </p:cNvPr>
          <p:cNvSpPr txBox="1"/>
          <p:nvPr/>
        </p:nvSpPr>
        <p:spPr>
          <a:xfrm>
            <a:off x="1195022" y="1638659"/>
            <a:ext cx="140523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000" b="1" dirty="0">
                <a:latin typeface="Segoe UI" panose="020B0502040204020203" pitchFamily="34" charset="0"/>
                <a:cs typeface="Segoe UI" panose="020B0502040204020203" pitchFamily="34" charset="0"/>
              </a:rPr>
              <a:t>3</a:t>
            </a:r>
          </a:p>
        </p:txBody>
      </p:sp>
      <p:cxnSp>
        <p:nvCxnSpPr>
          <p:cNvPr id="143" name="Straight Connector 142">
            <a:extLst>
              <a:ext uri="{FF2B5EF4-FFF2-40B4-BE49-F238E27FC236}">
                <a16:creationId xmlns:a16="http://schemas.microsoft.com/office/drawing/2014/main" id="{1A4B7133-3917-B047-8F8D-B77C95341C9C}"/>
              </a:ext>
            </a:extLst>
          </p:cNvPr>
          <p:cNvCxnSpPr>
            <a:cxnSpLocks/>
          </p:cNvCxnSpPr>
          <p:nvPr/>
        </p:nvCxnSpPr>
        <p:spPr>
          <a:xfrm flipV="1">
            <a:off x="3155564" y="1750041"/>
            <a:ext cx="0" cy="2416661"/>
          </a:xfrm>
          <a:prstGeom prst="line">
            <a:avLst/>
          </a:prstGeom>
          <a:ln w="158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4" name="Straight Connector 143">
            <a:extLst>
              <a:ext uri="{FF2B5EF4-FFF2-40B4-BE49-F238E27FC236}">
                <a16:creationId xmlns:a16="http://schemas.microsoft.com/office/drawing/2014/main" id="{F688F57E-C656-CA45-8B7D-098BFAA20FB4}"/>
              </a:ext>
            </a:extLst>
          </p:cNvPr>
          <p:cNvCxnSpPr>
            <a:cxnSpLocks/>
          </p:cNvCxnSpPr>
          <p:nvPr/>
        </p:nvCxnSpPr>
        <p:spPr>
          <a:xfrm flipV="1">
            <a:off x="5957757" y="1750041"/>
            <a:ext cx="0" cy="2416661"/>
          </a:xfrm>
          <a:prstGeom prst="line">
            <a:avLst/>
          </a:prstGeom>
          <a:ln w="158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859258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Rounded Rectangle 60">
            <a:extLst>
              <a:ext uri="{FF2B5EF4-FFF2-40B4-BE49-F238E27FC236}">
                <a16:creationId xmlns:a16="http://schemas.microsoft.com/office/drawing/2014/main" id="{82D79005-35C3-6C45-A101-E969695F4F85}"/>
              </a:ext>
            </a:extLst>
          </p:cNvPr>
          <p:cNvSpPr/>
          <p:nvPr/>
        </p:nvSpPr>
        <p:spPr>
          <a:xfrm>
            <a:off x="2743199" y="1879820"/>
            <a:ext cx="5500167" cy="2627438"/>
          </a:xfrm>
          <a:prstGeom prst="roundRect">
            <a:avLst>
              <a:gd name="adj" fmla="val 3218"/>
            </a:avLst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  <a:effectLst>
            <a:outerShdw blurRad="25400" dist="12700" dir="4200000" algn="ctr" rotWithShape="0">
              <a:srgbClr val="000000">
                <a:alpha val="2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ounded Rectangle 53">
            <a:extLst>
              <a:ext uri="{FF2B5EF4-FFF2-40B4-BE49-F238E27FC236}">
                <a16:creationId xmlns:a16="http://schemas.microsoft.com/office/drawing/2014/main" id="{85C85FE8-6367-0E4D-8E39-EEE2A90DB142}"/>
              </a:ext>
            </a:extLst>
          </p:cNvPr>
          <p:cNvSpPr/>
          <p:nvPr/>
        </p:nvSpPr>
        <p:spPr>
          <a:xfrm>
            <a:off x="2278435" y="1604931"/>
            <a:ext cx="5964931" cy="211842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  <a:effectLst>
            <a:outerShdw blurRad="25400" dist="12700" dir="4200000" algn="ctr" rotWithShape="0">
              <a:srgbClr val="000000">
                <a:alpha val="2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3"/>
          </p:nvPr>
        </p:nvSpPr>
        <p:spPr>
          <a:xfrm>
            <a:off x="456407" y="672039"/>
            <a:ext cx="6096793" cy="381000"/>
          </a:xfrm>
        </p:spPr>
        <p:txBody>
          <a:bodyPr/>
          <a:lstStyle/>
          <a:p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This is a sample text. Insert your desired text here.</a:t>
            </a: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922717" cy="536971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Leaderboard Slide Template</a:t>
            </a:r>
          </a:p>
        </p:txBody>
      </p:sp>
      <p:cxnSp>
        <p:nvCxnSpPr>
          <p:cNvPr id="215" name="Straight Connector 214">
            <a:extLst>
              <a:ext uri="{FF2B5EF4-FFF2-40B4-BE49-F238E27FC236}">
                <a16:creationId xmlns:a16="http://schemas.microsoft.com/office/drawing/2014/main" id="{327C0DFD-9F5D-F946-9DDB-23DC784E3A92}"/>
              </a:ext>
            </a:extLst>
          </p:cNvPr>
          <p:cNvCxnSpPr>
            <a:cxnSpLocks/>
          </p:cNvCxnSpPr>
          <p:nvPr/>
        </p:nvCxnSpPr>
        <p:spPr>
          <a:xfrm flipH="1">
            <a:off x="3151750" y="2384815"/>
            <a:ext cx="4929111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6" name="Straight Connector 215">
            <a:extLst>
              <a:ext uri="{FF2B5EF4-FFF2-40B4-BE49-F238E27FC236}">
                <a16:creationId xmlns:a16="http://schemas.microsoft.com/office/drawing/2014/main" id="{A0E69C1A-0382-134C-895C-A8892AF3B9B0}"/>
              </a:ext>
            </a:extLst>
          </p:cNvPr>
          <p:cNvCxnSpPr>
            <a:cxnSpLocks/>
          </p:cNvCxnSpPr>
          <p:nvPr/>
        </p:nvCxnSpPr>
        <p:spPr>
          <a:xfrm flipH="1">
            <a:off x="3139892" y="2930467"/>
            <a:ext cx="4929111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7" name="Straight Connector 216">
            <a:extLst>
              <a:ext uri="{FF2B5EF4-FFF2-40B4-BE49-F238E27FC236}">
                <a16:creationId xmlns:a16="http://schemas.microsoft.com/office/drawing/2014/main" id="{17037924-30F5-A14E-BF79-BD7347A010A6}"/>
              </a:ext>
            </a:extLst>
          </p:cNvPr>
          <p:cNvCxnSpPr>
            <a:cxnSpLocks/>
          </p:cNvCxnSpPr>
          <p:nvPr/>
        </p:nvCxnSpPr>
        <p:spPr>
          <a:xfrm flipH="1">
            <a:off x="3139892" y="3421430"/>
            <a:ext cx="4929111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8" name="Straight Connector 217">
            <a:extLst>
              <a:ext uri="{FF2B5EF4-FFF2-40B4-BE49-F238E27FC236}">
                <a16:creationId xmlns:a16="http://schemas.microsoft.com/office/drawing/2014/main" id="{B3628642-5CF7-194B-9125-674F4BC13720}"/>
              </a:ext>
            </a:extLst>
          </p:cNvPr>
          <p:cNvCxnSpPr>
            <a:cxnSpLocks/>
          </p:cNvCxnSpPr>
          <p:nvPr/>
        </p:nvCxnSpPr>
        <p:spPr>
          <a:xfrm flipH="1">
            <a:off x="3139892" y="3961751"/>
            <a:ext cx="4929111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9" name="Group 48">
            <a:extLst>
              <a:ext uri="{FF2B5EF4-FFF2-40B4-BE49-F238E27FC236}">
                <a16:creationId xmlns:a16="http://schemas.microsoft.com/office/drawing/2014/main" id="{0D6A769A-0F4D-BD44-9495-94E15CFFBF3E}"/>
              </a:ext>
            </a:extLst>
          </p:cNvPr>
          <p:cNvGrpSpPr/>
          <p:nvPr/>
        </p:nvGrpSpPr>
        <p:grpSpPr>
          <a:xfrm>
            <a:off x="3175175" y="1649297"/>
            <a:ext cx="4855511" cy="2721266"/>
            <a:chOff x="3175175" y="1484475"/>
            <a:chExt cx="4855511" cy="2721266"/>
          </a:xfrm>
        </p:grpSpPr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D53752C4-6CCD-0B40-B7C9-1224F0FC4315}"/>
                </a:ext>
              </a:extLst>
            </p:cNvPr>
            <p:cNvSpPr txBox="1"/>
            <p:nvPr/>
          </p:nvSpPr>
          <p:spPr>
            <a:xfrm>
              <a:off x="3175175" y="1484475"/>
              <a:ext cx="457200" cy="12311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8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PLACE</a:t>
              </a: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3AF77A5B-4FA8-2E45-8C3B-1D7984064E07}"/>
                </a:ext>
              </a:extLst>
            </p:cNvPr>
            <p:cNvSpPr txBox="1"/>
            <p:nvPr/>
          </p:nvSpPr>
          <p:spPr>
            <a:xfrm>
              <a:off x="3897134" y="1484475"/>
              <a:ext cx="625287" cy="12311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8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NAME</a:t>
              </a:r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6694C1AB-18EE-E04C-897B-546BF1C4A5C5}"/>
                </a:ext>
              </a:extLst>
            </p:cNvPr>
            <p:cNvSpPr txBox="1"/>
            <p:nvPr/>
          </p:nvSpPr>
          <p:spPr>
            <a:xfrm>
              <a:off x="5138322" y="1484475"/>
              <a:ext cx="529710" cy="12311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8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STEP 1</a:t>
              </a:r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02108082-8D09-774F-814A-2C4E18535B8B}"/>
                </a:ext>
              </a:extLst>
            </p:cNvPr>
            <p:cNvSpPr txBox="1"/>
            <p:nvPr/>
          </p:nvSpPr>
          <p:spPr>
            <a:xfrm>
              <a:off x="5981307" y="1484475"/>
              <a:ext cx="491610" cy="12311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8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STEP 2</a:t>
              </a:r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C19C6FA3-000F-F641-AFEB-06E50F985BBA}"/>
                </a:ext>
              </a:extLst>
            </p:cNvPr>
            <p:cNvSpPr txBox="1"/>
            <p:nvPr/>
          </p:nvSpPr>
          <p:spPr>
            <a:xfrm>
              <a:off x="6718114" y="1484475"/>
              <a:ext cx="491610" cy="12311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8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STEP 3</a:t>
              </a:r>
            </a:p>
          </p:txBody>
        </p: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2E649683-1034-024A-AE1B-38170F5359FB}"/>
                </a:ext>
              </a:extLst>
            </p:cNvPr>
            <p:cNvSpPr txBox="1"/>
            <p:nvPr/>
          </p:nvSpPr>
          <p:spPr>
            <a:xfrm>
              <a:off x="7539076" y="1484475"/>
              <a:ext cx="491610" cy="12311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8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TOTAL</a:t>
              </a:r>
            </a:p>
          </p:txBody>
        </p:sp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131A866C-0F27-224F-B4B7-7CDBBE4D240D}"/>
                </a:ext>
              </a:extLst>
            </p:cNvPr>
            <p:cNvGrpSpPr/>
            <p:nvPr/>
          </p:nvGrpSpPr>
          <p:grpSpPr>
            <a:xfrm>
              <a:off x="3235955" y="1740596"/>
              <a:ext cx="4751181" cy="428420"/>
              <a:chOff x="3235955" y="1740596"/>
              <a:chExt cx="4751181" cy="428420"/>
            </a:xfrm>
          </p:grpSpPr>
          <p:sp>
            <p:nvSpPr>
              <p:cNvPr id="171" name="TextBox 170">
                <a:extLst>
                  <a:ext uri="{FF2B5EF4-FFF2-40B4-BE49-F238E27FC236}">
                    <a16:creationId xmlns:a16="http://schemas.microsoft.com/office/drawing/2014/main" id="{09FE37BF-A6D7-9B43-8945-2A154495E625}"/>
                  </a:ext>
                </a:extLst>
              </p:cNvPr>
              <p:cNvSpPr txBox="1"/>
              <p:nvPr/>
            </p:nvSpPr>
            <p:spPr>
              <a:xfrm>
                <a:off x="3783807" y="1847999"/>
                <a:ext cx="927217" cy="21544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sz="1400" b="1" dirty="0">
                    <a:solidFill>
                      <a:schemeClr val="accent2"/>
                    </a:solidFill>
                    <a:latin typeface="Segoe UI" panose="020B0502040204020203" pitchFamily="34" charset="0"/>
                    <a:cs typeface="Segoe UI" panose="020B0502040204020203" pitchFamily="34" charset="0"/>
                  </a:rPr>
                  <a:t>Name here</a:t>
                </a:r>
              </a:p>
            </p:txBody>
          </p:sp>
          <p:sp>
            <p:nvSpPr>
              <p:cNvPr id="172" name="TextBox 171">
                <a:extLst>
                  <a:ext uri="{FF2B5EF4-FFF2-40B4-BE49-F238E27FC236}">
                    <a16:creationId xmlns:a16="http://schemas.microsoft.com/office/drawing/2014/main" id="{36CDAF78-4F33-4A49-8659-F141CC526405}"/>
                  </a:ext>
                </a:extLst>
              </p:cNvPr>
              <p:cNvSpPr txBox="1"/>
              <p:nvPr/>
            </p:nvSpPr>
            <p:spPr>
              <a:xfrm>
                <a:off x="5201907" y="1817222"/>
                <a:ext cx="402541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b="1" dirty="0">
                    <a:solidFill>
                      <a:schemeClr val="accent2"/>
                    </a:solidFill>
                    <a:latin typeface="Segoe UI" panose="020B0502040204020203" pitchFamily="34" charset="0"/>
                    <a:cs typeface="Segoe UI" panose="020B0502040204020203" pitchFamily="34" charset="0"/>
                  </a:rPr>
                  <a:t>80</a:t>
                </a:r>
              </a:p>
            </p:txBody>
          </p:sp>
          <p:sp>
            <p:nvSpPr>
              <p:cNvPr id="173" name="TextBox 172">
                <a:extLst>
                  <a:ext uri="{FF2B5EF4-FFF2-40B4-BE49-F238E27FC236}">
                    <a16:creationId xmlns:a16="http://schemas.microsoft.com/office/drawing/2014/main" id="{B84259E0-2870-0149-B4BE-FD846CD77EB9}"/>
                  </a:ext>
                </a:extLst>
              </p:cNvPr>
              <p:cNvSpPr txBox="1"/>
              <p:nvPr/>
            </p:nvSpPr>
            <p:spPr>
              <a:xfrm>
                <a:off x="6004209" y="1817222"/>
                <a:ext cx="441807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b="1" dirty="0">
                    <a:solidFill>
                      <a:schemeClr val="accent2"/>
                    </a:solidFill>
                    <a:latin typeface="Segoe UI" panose="020B0502040204020203" pitchFamily="34" charset="0"/>
                    <a:cs typeface="Segoe UI" panose="020B0502040204020203" pitchFamily="34" charset="0"/>
                  </a:rPr>
                  <a:t>100</a:t>
                </a:r>
              </a:p>
            </p:txBody>
          </p:sp>
          <p:sp>
            <p:nvSpPr>
              <p:cNvPr id="174" name="TextBox 173">
                <a:extLst>
                  <a:ext uri="{FF2B5EF4-FFF2-40B4-BE49-F238E27FC236}">
                    <a16:creationId xmlns:a16="http://schemas.microsoft.com/office/drawing/2014/main" id="{CF3A68DF-EAE5-274E-A987-2C7EAF1EA876}"/>
                  </a:ext>
                </a:extLst>
              </p:cNvPr>
              <p:cNvSpPr txBox="1"/>
              <p:nvPr/>
            </p:nvSpPr>
            <p:spPr>
              <a:xfrm>
                <a:off x="6752493" y="1817222"/>
                <a:ext cx="422852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b="1" dirty="0">
                    <a:solidFill>
                      <a:schemeClr val="accent2"/>
                    </a:solidFill>
                    <a:latin typeface="Segoe UI" panose="020B0502040204020203" pitchFamily="34" charset="0"/>
                    <a:cs typeface="Segoe UI" panose="020B0502040204020203" pitchFamily="34" charset="0"/>
                  </a:rPr>
                  <a:t>100</a:t>
                </a:r>
              </a:p>
            </p:txBody>
          </p:sp>
          <p:sp>
            <p:nvSpPr>
              <p:cNvPr id="175" name="TextBox 174">
                <a:extLst>
                  <a:ext uri="{FF2B5EF4-FFF2-40B4-BE49-F238E27FC236}">
                    <a16:creationId xmlns:a16="http://schemas.microsoft.com/office/drawing/2014/main" id="{B0325D95-D3E5-9D46-AD43-75440532F5B7}"/>
                  </a:ext>
                </a:extLst>
              </p:cNvPr>
              <p:cNvSpPr txBox="1"/>
              <p:nvPr/>
            </p:nvSpPr>
            <p:spPr>
              <a:xfrm>
                <a:off x="7582626" y="1817222"/>
                <a:ext cx="404510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b="1" dirty="0">
                    <a:solidFill>
                      <a:schemeClr val="accent2"/>
                    </a:solidFill>
                    <a:latin typeface="Segoe UI" panose="020B0502040204020203" pitchFamily="34" charset="0"/>
                    <a:cs typeface="Segoe UI" panose="020B0502040204020203" pitchFamily="34" charset="0"/>
                  </a:rPr>
                  <a:t>280</a:t>
                </a:r>
              </a:p>
            </p:txBody>
          </p:sp>
          <p:grpSp>
            <p:nvGrpSpPr>
              <p:cNvPr id="46" name="Group 45">
                <a:extLst>
                  <a:ext uri="{FF2B5EF4-FFF2-40B4-BE49-F238E27FC236}">
                    <a16:creationId xmlns:a16="http://schemas.microsoft.com/office/drawing/2014/main" id="{4EA84E27-99C5-5B4A-9F11-423CADF40660}"/>
                  </a:ext>
                </a:extLst>
              </p:cNvPr>
              <p:cNvGrpSpPr/>
              <p:nvPr/>
            </p:nvGrpSpPr>
            <p:grpSpPr>
              <a:xfrm>
                <a:off x="3235955" y="1740596"/>
                <a:ext cx="290259" cy="428420"/>
                <a:chOff x="3235955" y="1814077"/>
                <a:chExt cx="290259" cy="428420"/>
              </a:xfrm>
            </p:grpSpPr>
            <p:sp>
              <p:nvSpPr>
                <p:cNvPr id="62" name="Graphic 183">
                  <a:extLst>
                    <a:ext uri="{FF2B5EF4-FFF2-40B4-BE49-F238E27FC236}">
                      <a16:creationId xmlns:a16="http://schemas.microsoft.com/office/drawing/2014/main" id="{3557096A-EA7B-E84D-9507-0FED7ECC4488}"/>
                    </a:ext>
                  </a:extLst>
                </p:cNvPr>
                <p:cNvSpPr/>
                <p:nvPr/>
              </p:nvSpPr>
              <p:spPr>
                <a:xfrm>
                  <a:off x="3235955" y="1814077"/>
                  <a:ext cx="290259" cy="428420"/>
                </a:xfrm>
                <a:custGeom>
                  <a:avLst/>
                  <a:gdLst>
                    <a:gd name="connsiteX0" fmla="*/ 257244 w 290259"/>
                    <a:gd name="connsiteY0" fmla="*/ 166608 h 428420"/>
                    <a:gd name="connsiteX1" fmla="*/ 290260 w 290259"/>
                    <a:gd name="connsiteY1" fmla="*/ 140976 h 428420"/>
                    <a:gd name="connsiteX2" fmla="*/ 257244 w 290259"/>
                    <a:gd name="connsiteY2" fmla="*/ 115344 h 428420"/>
                    <a:gd name="connsiteX3" fmla="*/ 276045 w 290259"/>
                    <a:gd name="connsiteY3" fmla="*/ 78269 h 428420"/>
                    <a:gd name="connsiteX4" fmla="*/ 235234 w 290259"/>
                    <a:gd name="connsiteY4" fmla="*/ 69573 h 428420"/>
                    <a:gd name="connsiteX5" fmla="*/ 235693 w 290259"/>
                    <a:gd name="connsiteY5" fmla="*/ 27921 h 428420"/>
                    <a:gd name="connsiteX6" fmla="*/ 195341 w 290259"/>
                    <a:gd name="connsiteY6" fmla="*/ 37533 h 428420"/>
                    <a:gd name="connsiteX7" fmla="*/ 177457 w 290259"/>
                    <a:gd name="connsiteY7" fmla="*/ 0 h 428420"/>
                    <a:gd name="connsiteX8" fmla="*/ 145359 w 290259"/>
                    <a:gd name="connsiteY8" fmla="*/ 26547 h 428420"/>
                    <a:gd name="connsiteX9" fmla="*/ 113261 w 290259"/>
                    <a:gd name="connsiteY9" fmla="*/ 0 h 428420"/>
                    <a:gd name="connsiteX10" fmla="*/ 95836 w 290259"/>
                    <a:gd name="connsiteY10" fmla="*/ 37533 h 428420"/>
                    <a:gd name="connsiteX11" fmla="*/ 55484 w 290259"/>
                    <a:gd name="connsiteY11" fmla="*/ 27921 h 428420"/>
                    <a:gd name="connsiteX12" fmla="*/ 55943 w 290259"/>
                    <a:gd name="connsiteY12" fmla="*/ 69573 h 428420"/>
                    <a:gd name="connsiteX13" fmla="*/ 15132 w 290259"/>
                    <a:gd name="connsiteY13" fmla="*/ 78269 h 428420"/>
                    <a:gd name="connsiteX14" fmla="*/ 33932 w 290259"/>
                    <a:gd name="connsiteY14" fmla="*/ 115344 h 428420"/>
                    <a:gd name="connsiteX15" fmla="*/ 0 w 290259"/>
                    <a:gd name="connsiteY15" fmla="*/ 140976 h 428420"/>
                    <a:gd name="connsiteX16" fmla="*/ 33015 w 290259"/>
                    <a:gd name="connsiteY16" fmla="*/ 166608 h 428420"/>
                    <a:gd name="connsiteX17" fmla="*/ 14215 w 290259"/>
                    <a:gd name="connsiteY17" fmla="*/ 203683 h 428420"/>
                    <a:gd name="connsiteX18" fmla="*/ 55026 w 290259"/>
                    <a:gd name="connsiteY18" fmla="*/ 212379 h 428420"/>
                    <a:gd name="connsiteX19" fmla="*/ 54567 w 290259"/>
                    <a:gd name="connsiteY19" fmla="*/ 254031 h 428420"/>
                    <a:gd name="connsiteX20" fmla="*/ 86665 w 290259"/>
                    <a:gd name="connsiteY20" fmla="*/ 250369 h 428420"/>
                    <a:gd name="connsiteX21" fmla="*/ 70616 w 290259"/>
                    <a:gd name="connsiteY21" fmla="*/ 427962 h 428420"/>
                    <a:gd name="connsiteX22" fmla="*/ 144901 w 290259"/>
                    <a:gd name="connsiteY22" fmla="*/ 375325 h 428420"/>
                    <a:gd name="connsiteX23" fmla="*/ 219644 w 290259"/>
                    <a:gd name="connsiteY23" fmla="*/ 428420 h 428420"/>
                    <a:gd name="connsiteX24" fmla="*/ 203594 w 290259"/>
                    <a:gd name="connsiteY24" fmla="*/ 250827 h 428420"/>
                    <a:gd name="connsiteX25" fmla="*/ 235693 w 290259"/>
                    <a:gd name="connsiteY25" fmla="*/ 254489 h 428420"/>
                    <a:gd name="connsiteX26" fmla="*/ 235234 w 290259"/>
                    <a:gd name="connsiteY26" fmla="*/ 212837 h 428420"/>
                    <a:gd name="connsiteX27" fmla="*/ 276045 w 290259"/>
                    <a:gd name="connsiteY27" fmla="*/ 204140 h 428420"/>
                    <a:gd name="connsiteX28" fmla="*/ 257244 w 290259"/>
                    <a:gd name="connsiteY28" fmla="*/ 166608 h 4284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290259" h="428420">
                      <a:moveTo>
                        <a:pt x="257244" y="166608"/>
                      </a:moveTo>
                      <a:lnTo>
                        <a:pt x="290260" y="140976"/>
                      </a:lnTo>
                      <a:lnTo>
                        <a:pt x="257244" y="115344"/>
                      </a:lnTo>
                      <a:lnTo>
                        <a:pt x="276045" y="78269"/>
                      </a:lnTo>
                      <a:lnTo>
                        <a:pt x="235234" y="69573"/>
                      </a:lnTo>
                      <a:lnTo>
                        <a:pt x="235693" y="27921"/>
                      </a:lnTo>
                      <a:lnTo>
                        <a:pt x="195341" y="37533"/>
                      </a:lnTo>
                      <a:lnTo>
                        <a:pt x="177457" y="0"/>
                      </a:lnTo>
                      <a:lnTo>
                        <a:pt x="145359" y="26547"/>
                      </a:lnTo>
                      <a:lnTo>
                        <a:pt x="113261" y="0"/>
                      </a:lnTo>
                      <a:lnTo>
                        <a:pt x="95836" y="37533"/>
                      </a:lnTo>
                      <a:lnTo>
                        <a:pt x="55484" y="27921"/>
                      </a:lnTo>
                      <a:lnTo>
                        <a:pt x="55943" y="69573"/>
                      </a:lnTo>
                      <a:lnTo>
                        <a:pt x="15132" y="78269"/>
                      </a:lnTo>
                      <a:lnTo>
                        <a:pt x="33932" y="115344"/>
                      </a:lnTo>
                      <a:lnTo>
                        <a:pt x="0" y="140976"/>
                      </a:lnTo>
                      <a:lnTo>
                        <a:pt x="33015" y="166608"/>
                      </a:lnTo>
                      <a:lnTo>
                        <a:pt x="14215" y="203683"/>
                      </a:lnTo>
                      <a:lnTo>
                        <a:pt x="55026" y="212379"/>
                      </a:lnTo>
                      <a:lnTo>
                        <a:pt x="54567" y="254031"/>
                      </a:lnTo>
                      <a:lnTo>
                        <a:pt x="86665" y="250369"/>
                      </a:lnTo>
                      <a:lnTo>
                        <a:pt x="70616" y="427962"/>
                      </a:lnTo>
                      <a:lnTo>
                        <a:pt x="144901" y="375325"/>
                      </a:lnTo>
                      <a:lnTo>
                        <a:pt x="219644" y="428420"/>
                      </a:lnTo>
                      <a:lnTo>
                        <a:pt x="203594" y="250827"/>
                      </a:lnTo>
                      <a:lnTo>
                        <a:pt x="235693" y="254489"/>
                      </a:lnTo>
                      <a:lnTo>
                        <a:pt x="235234" y="212837"/>
                      </a:lnTo>
                      <a:lnTo>
                        <a:pt x="276045" y="204140"/>
                      </a:lnTo>
                      <a:lnTo>
                        <a:pt x="257244" y="16660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453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pt-BR">
                    <a:solidFill>
                      <a:schemeClr val="accent2"/>
                    </a:solidFill>
                  </a:endParaRPr>
                </a:p>
              </p:txBody>
            </p:sp>
            <p:sp>
              <p:nvSpPr>
                <p:cNvPr id="185" name="TextBox 184">
                  <a:extLst>
                    <a:ext uri="{FF2B5EF4-FFF2-40B4-BE49-F238E27FC236}">
                      <a16:creationId xmlns:a16="http://schemas.microsoft.com/office/drawing/2014/main" id="{83CE65E9-9D17-2F41-ADD1-87E22EE5D96F}"/>
                    </a:ext>
                  </a:extLst>
                </p:cNvPr>
                <p:cNvSpPr txBox="1"/>
                <p:nvPr/>
              </p:nvSpPr>
              <p:spPr>
                <a:xfrm>
                  <a:off x="3324894" y="1824917"/>
                  <a:ext cx="103263" cy="24622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r>
                    <a:rPr lang="en-US" sz="1600" b="1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Segoe UI" panose="020B0502040204020203" pitchFamily="34" charset="0"/>
                      <a:cs typeface="Segoe UI" panose="020B0502040204020203" pitchFamily="34" charset="0"/>
                    </a:rPr>
                    <a:t>2</a:t>
                  </a:r>
                </a:p>
              </p:txBody>
            </p:sp>
          </p:grpSp>
        </p:grp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DB6A3AB9-324D-6248-BBA7-35E3AFB1B27E}"/>
                </a:ext>
              </a:extLst>
            </p:cNvPr>
            <p:cNvGrpSpPr/>
            <p:nvPr/>
          </p:nvGrpSpPr>
          <p:grpSpPr>
            <a:xfrm>
              <a:off x="3235955" y="2273510"/>
              <a:ext cx="4751181" cy="428420"/>
              <a:chOff x="3235955" y="2273510"/>
              <a:chExt cx="4751181" cy="428420"/>
            </a:xfrm>
          </p:grpSpPr>
          <p:sp>
            <p:nvSpPr>
              <p:cNvPr id="178" name="TextBox 177">
                <a:extLst>
                  <a:ext uri="{FF2B5EF4-FFF2-40B4-BE49-F238E27FC236}">
                    <a16:creationId xmlns:a16="http://schemas.microsoft.com/office/drawing/2014/main" id="{6ACA78F5-50EE-4842-A84A-D1F5B0CF9105}"/>
                  </a:ext>
                </a:extLst>
              </p:cNvPr>
              <p:cNvSpPr txBox="1"/>
              <p:nvPr/>
            </p:nvSpPr>
            <p:spPr>
              <a:xfrm>
                <a:off x="3783807" y="2380913"/>
                <a:ext cx="927217" cy="21544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sz="1400" b="1" dirty="0">
                    <a:solidFill>
                      <a:schemeClr val="accent3"/>
                    </a:solidFill>
                    <a:latin typeface="Segoe UI" panose="020B0502040204020203" pitchFamily="34" charset="0"/>
                    <a:cs typeface="Segoe UI" panose="020B0502040204020203" pitchFamily="34" charset="0"/>
                  </a:rPr>
                  <a:t>Name here</a:t>
                </a:r>
              </a:p>
            </p:txBody>
          </p:sp>
          <p:sp>
            <p:nvSpPr>
              <p:cNvPr id="179" name="TextBox 178">
                <a:extLst>
                  <a:ext uri="{FF2B5EF4-FFF2-40B4-BE49-F238E27FC236}">
                    <a16:creationId xmlns:a16="http://schemas.microsoft.com/office/drawing/2014/main" id="{37C14CAF-932A-0B43-9215-01184B1D63FF}"/>
                  </a:ext>
                </a:extLst>
              </p:cNvPr>
              <p:cNvSpPr txBox="1"/>
              <p:nvPr/>
            </p:nvSpPr>
            <p:spPr>
              <a:xfrm>
                <a:off x="5201907" y="2350136"/>
                <a:ext cx="402541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b="1" dirty="0">
                    <a:solidFill>
                      <a:schemeClr val="accent3"/>
                    </a:solidFill>
                    <a:latin typeface="Segoe UI" panose="020B0502040204020203" pitchFamily="34" charset="0"/>
                    <a:cs typeface="Segoe UI" panose="020B0502040204020203" pitchFamily="34" charset="0"/>
                  </a:rPr>
                  <a:t>80</a:t>
                </a:r>
              </a:p>
            </p:txBody>
          </p:sp>
          <p:sp>
            <p:nvSpPr>
              <p:cNvPr id="180" name="TextBox 179">
                <a:extLst>
                  <a:ext uri="{FF2B5EF4-FFF2-40B4-BE49-F238E27FC236}">
                    <a16:creationId xmlns:a16="http://schemas.microsoft.com/office/drawing/2014/main" id="{5BB9DD45-AC9E-4240-96E3-2AE65414DD39}"/>
                  </a:ext>
                </a:extLst>
              </p:cNvPr>
              <p:cNvSpPr txBox="1"/>
              <p:nvPr/>
            </p:nvSpPr>
            <p:spPr>
              <a:xfrm>
                <a:off x="6004209" y="2350136"/>
                <a:ext cx="441807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b="1" dirty="0">
                    <a:solidFill>
                      <a:schemeClr val="accent3"/>
                    </a:solidFill>
                    <a:latin typeface="Segoe UI" panose="020B0502040204020203" pitchFamily="34" charset="0"/>
                    <a:cs typeface="Segoe UI" panose="020B0502040204020203" pitchFamily="34" charset="0"/>
                  </a:rPr>
                  <a:t>70</a:t>
                </a:r>
              </a:p>
            </p:txBody>
          </p:sp>
          <p:sp>
            <p:nvSpPr>
              <p:cNvPr id="181" name="TextBox 180">
                <a:extLst>
                  <a:ext uri="{FF2B5EF4-FFF2-40B4-BE49-F238E27FC236}">
                    <a16:creationId xmlns:a16="http://schemas.microsoft.com/office/drawing/2014/main" id="{64C6E9C6-F071-7C4B-AC80-FB81933919A8}"/>
                  </a:ext>
                </a:extLst>
              </p:cNvPr>
              <p:cNvSpPr txBox="1"/>
              <p:nvPr/>
            </p:nvSpPr>
            <p:spPr>
              <a:xfrm>
                <a:off x="6752493" y="2350136"/>
                <a:ext cx="422852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b="1" dirty="0">
                    <a:solidFill>
                      <a:schemeClr val="accent3"/>
                    </a:solidFill>
                    <a:latin typeface="Segoe UI" panose="020B0502040204020203" pitchFamily="34" charset="0"/>
                    <a:cs typeface="Segoe UI" panose="020B0502040204020203" pitchFamily="34" charset="0"/>
                  </a:rPr>
                  <a:t>100</a:t>
                </a:r>
              </a:p>
            </p:txBody>
          </p:sp>
          <p:sp>
            <p:nvSpPr>
              <p:cNvPr id="182" name="TextBox 181">
                <a:extLst>
                  <a:ext uri="{FF2B5EF4-FFF2-40B4-BE49-F238E27FC236}">
                    <a16:creationId xmlns:a16="http://schemas.microsoft.com/office/drawing/2014/main" id="{8BE4DA39-433E-1F41-BBF1-79C64A2B8225}"/>
                  </a:ext>
                </a:extLst>
              </p:cNvPr>
              <p:cNvSpPr txBox="1"/>
              <p:nvPr/>
            </p:nvSpPr>
            <p:spPr>
              <a:xfrm>
                <a:off x="7582626" y="2350136"/>
                <a:ext cx="404510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b="1" dirty="0">
                    <a:solidFill>
                      <a:schemeClr val="accent3"/>
                    </a:solidFill>
                    <a:latin typeface="Segoe UI" panose="020B0502040204020203" pitchFamily="34" charset="0"/>
                    <a:cs typeface="Segoe UI" panose="020B0502040204020203" pitchFamily="34" charset="0"/>
                  </a:rPr>
                  <a:t>250</a:t>
                </a:r>
              </a:p>
            </p:txBody>
          </p:sp>
          <p:grpSp>
            <p:nvGrpSpPr>
              <p:cNvPr id="45" name="Group 44">
                <a:extLst>
                  <a:ext uri="{FF2B5EF4-FFF2-40B4-BE49-F238E27FC236}">
                    <a16:creationId xmlns:a16="http://schemas.microsoft.com/office/drawing/2014/main" id="{BFEA1026-740E-A446-80F5-50DF7760A55E}"/>
                  </a:ext>
                </a:extLst>
              </p:cNvPr>
              <p:cNvGrpSpPr/>
              <p:nvPr/>
            </p:nvGrpSpPr>
            <p:grpSpPr>
              <a:xfrm>
                <a:off x="3235955" y="2273510"/>
                <a:ext cx="290259" cy="428420"/>
                <a:chOff x="3235955" y="2280705"/>
                <a:chExt cx="290259" cy="428420"/>
              </a:xfrm>
            </p:grpSpPr>
            <p:sp>
              <p:nvSpPr>
                <p:cNvPr id="53" name="Graphic 186">
                  <a:extLst>
                    <a:ext uri="{FF2B5EF4-FFF2-40B4-BE49-F238E27FC236}">
                      <a16:creationId xmlns:a16="http://schemas.microsoft.com/office/drawing/2014/main" id="{798594F2-50A6-124F-9536-8F1DF7FA80BE}"/>
                    </a:ext>
                  </a:extLst>
                </p:cNvPr>
                <p:cNvSpPr/>
                <p:nvPr/>
              </p:nvSpPr>
              <p:spPr>
                <a:xfrm>
                  <a:off x="3235955" y="2280705"/>
                  <a:ext cx="290259" cy="428420"/>
                </a:xfrm>
                <a:custGeom>
                  <a:avLst/>
                  <a:gdLst>
                    <a:gd name="connsiteX0" fmla="*/ 257244 w 290259"/>
                    <a:gd name="connsiteY0" fmla="*/ 166608 h 428420"/>
                    <a:gd name="connsiteX1" fmla="*/ 290260 w 290259"/>
                    <a:gd name="connsiteY1" fmla="*/ 140976 h 428420"/>
                    <a:gd name="connsiteX2" fmla="*/ 257244 w 290259"/>
                    <a:gd name="connsiteY2" fmla="*/ 115344 h 428420"/>
                    <a:gd name="connsiteX3" fmla="*/ 276045 w 290259"/>
                    <a:gd name="connsiteY3" fmla="*/ 78269 h 428420"/>
                    <a:gd name="connsiteX4" fmla="*/ 235234 w 290259"/>
                    <a:gd name="connsiteY4" fmla="*/ 69573 h 428420"/>
                    <a:gd name="connsiteX5" fmla="*/ 235693 w 290259"/>
                    <a:gd name="connsiteY5" fmla="*/ 27921 h 428420"/>
                    <a:gd name="connsiteX6" fmla="*/ 195341 w 290259"/>
                    <a:gd name="connsiteY6" fmla="*/ 37533 h 428420"/>
                    <a:gd name="connsiteX7" fmla="*/ 177457 w 290259"/>
                    <a:gd name="connsiteY7" fmla="*/ 0 h 428420"/>
                    <a:gd name="connsiteX8" fmla="*/ 145359 w 290259"/>
                    <a:gd name="connsiteY8" fmla="*/ 26547 h 428420"/>
                    <a:gd name="connsiteX9" fmla="*/ 113261 w 290259"/>
                    <a:gd name="connsiteY9" fmla="*/ 0 h 428420"/>
                    <a:gd name="connsiteX10" fmla="*/ 95836 w 290259"/>
                    <a:gd name="connsiteY10" fmla="*/ 37533 h 428420"/>
                    <a:gd name="connsiteX11" fmla="*/ 55484 w 290259"/>
                    <a:gd name="connsiteY11" fmla="*/ 27921 h 428420"/>
                    <a:gd name="connsiteX12" fmla="*/ 55943 w 290259"/>
                    <a:gd name="connsiteY12" fmla="*/ 69573 h 428420"/>
                    <a:gd name="connsiteX13" fmla="*/ 15132 w 290259"/>
                    <a:gd name="connsiteY13" fmla="*/ 78269 h 428420"/>
                    <a:gd name="connsiteX14" fmla="*/ 33932 w 290259"/>
                    <a:gd name="connsiteY14" fmla="*/ 115344 h 428420"/>
                    <a:gd name="connsiteX15" fmla="*/ 0 w 290259"/>
                    <a:gd name="connsiteY15" fmla="*/ 140976 h 428420"/>
                    <a:gd name="connsiteX16" fmla="*/ 33015 w 290259"/>
                    <a:gd name="connsiteY16" fmla="*/ 166608 h 428420"/>
                    <a:gd name="connsiteX17" fmla="*/ 14215 w 290259"/>
                    <a:gd name="connsiteY17" fmla="*/ 203683 h 428420"/>
                    <a:gd name="connsiteX18" fmla="*/ 55026 w 290259"/>
                    <a:gd name="connsiteY18" fmla="*/ 212379 h 428420"/>
                    <a:gd name="connsiteX19" fmla="*/ 54567 w 290259"/>
                    <a:gd name="connsiteY19" fmla="*/ 254031 h 428420"/>
                    <a:gd name="connsiteX20" fmla="*/ 86665 w 290259"/>
                    <a:gd name="connsiteY20" fmla="*/ 250369 h 428420"/>
                    <a:gd name="connsiteX21" fmla="*/ 70616 w 290259"/>
                    <a:gd name="connsiteY21" fmla="*/ 427962 h 428420"/>
                    <a:gd name="connsiteX22" fmla="*/ 144901 w 290259"/>
                    <a:gd name="connsiteY22" fmla="*/ 375325 h 428420"/>
                    <a:gd name="connsiteX23" fmla="*/ 219644 w 290259"/>
                    <a:gd name="connsiteY23" fmla="*/ 428420 h 428420"/>
                    <a:gd name="connsiteX24" fmla="*/ 203594 w 290259"/>
                    <a:gd name="connsiteY24" fmla="*/ 250827 h 428420"/>
                    <a:gd name="connsiteX25" fmla="*/ 235693 w 290259"/>
                    <a:gd name="connsiteY25" fmla="*/ 254489 h 428420"/>
                    <a:gd name="connsiteX26" fmla="*/ 235234 w 290259"/>
                    <a:gd name="connsiteY26" fmla="*/ 212837 h 428420"/>
                    <a:gd name="connsiteX27" fmla="*/ 276045 w 290259"/>
                    <a:gd name="connsiteY27" fmla="*/ 204140 h 428420"/>
                    <a:gd name="connsiteX28" fmla="*/ 257244 w 290259"/>
                    <a:gd name="connsiteY28" fmla="*/ 166608 h 4284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290259" h="428420">
                      <a:moveTo>
                        <a:pt x="257244" y="166608"/>
                      </a:moveTo>
                      <a:lnTo>
                        <a:pt x="290260" y="140976"/>
                      </a:lnTo>
                      <a:lnTo>
                        <a:pt x="257244" y="115344"/>
                      </a:lnTo>
                      <a:lnTo>
                        <a:pt x="276045" y="78269"/>
                      </a:lnTo>
                      <a:lnTo>
                        <a:pt x="235234" y="69573"/>
                      </a:lnTo>
                      <a:lnTo>
                        <a:pt x="235693" y="27921"/>
                      </a:lnTo>
                      <a:lnTo>
                        <a:pt x="195341" y="37533"/>
                      </a:lnTo>
                      <a:lnTo>
                        <a:pt x="177457" y="0"/>
                      </a:lnTo>
                      <a:lnTo>
                        <a:pt x="145359" y="26547"/>
                      </a:lnTo>
                      <a:lnTo>
                        <a:pt x="113261" y="0"/>
                      </a:lnTo>
                      <a:lnTo>
                        <a:pt x="95836" y="37533"/>
                      </a:lnTo>
                      <a:lnTo>
                        <a:pt x="55484" y="27921"/>
                      </a:lnTo>
                      <a:lnTo>
                        <a:pt x="55943" y="69573"/>
                      </a:lnTo>
                      <a:lnTo>
                        <a:pt x="15132" y="78269"/>
                      </a:lnTo>
                      <a:lnTo>
                        <a:pt x="33932" y="115344"/>
                      </a:lnTo>
                      <a:lnTo>
                        <a:pt x="0" y="140976"/>
                      </a:lnTo>
                      <a:lnTo>
                        <a:pt x="33015" y="166608"/>
                      </a:lnTo>
                      <a:lnTo>
                        <a:pt x="14215" y="203683"/>
                      </a:lnTo>
                      <a:lnTo>
                        <a:pt x="55026" y="212379"/>
                      </a:lnTo>
                      <a:lnTo>
                        <a:pt x="54567" y="254031"/>
                      </a:lnTo>
                      <a:lnTo>
                        <a:pt x="86665" y="250369"/>
                      </a:lnTo>
                      <a:lnTo>
                        <a:pt x="70616" y="427962"/>
                      </a:lnTo>
                      <a:lnTo>
                        <a:pt x="144901" y="375325"/>
                      </a:lnTo>
                      <a:lnTo>
                        <a:pt x="219644" y="428420"/>
                      </a:lnTo>
                      <a:lnTo>
                        <a:pt x="203594" y="250827"/>
                      </a:lnTo>
                      <a:lnTo>
                        <a:pt x="235693" y="254489"/>
                      </a:lnTo>
                      <a:lnTo>
                        <a:pt x="235234" y="212837"/>
                      </a:lnTo>
                      <a:lnTo>
                        <a:pt x="276045" y="204140"/>
                      </a:lnTo>
                      <a:lnTo>
                        <a:pt x="257244" y="166608"/>
                      </a:lnTo>
                      <a:close/>
                    </a:path>
                  </a:pathLst>
                </a:custGeom>
                <a:solidFill>
                  <a:schemeClr val="accent3"/>
                </a:solidFill>
                <a:ln w="453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pt-BR"/>
                </a:p>
              </p:txBody>
            </p:sp>
            <p:sp>
              <p:nvSpPr>
                <p:cNvPr id="188" name="TextBox 187">
                  <a:extLst>
                    <a:ext uri="{FF2B5EF4-FFF2-40B4-BE49-F238E27FC236}">
                      <a16:creationId xmlns:a16="http://schemas.microsoft.com/office/drawing/2014/main" id="{A210E2B6-5700-A64B-AD42-2EF1135DFDBE}"/>
                    </a:ext>
                  </a:extLst>
                </p:cNvPr>
                <p:cNvSpPr txBox="1"/>
                <p:nvPr/>
              </p:nvSpPr>
              <p:spPr>
                <a:xfrm>
                  <a:off x="3324893" y="2297896"/>
                  <a:ext cx="103263" cy="24622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r>
                    <a:rPr lang="en-US" sz="1600" b="1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Segoe UI" panose="020B0502040204020203" pitchFamily="34" charset="0"/>
                      <a:cs typeface="Segoe UI" panose="020B0502040204020203" pitchFamily="34" charset="0"/>
                    </a:rPr>
                    <a:t>3</a:t>
                  </a:r>
                </a:p>
              </p:txBody>
            </p:sp>
          </p:grpSp>
        </p:grpSp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id="{640C849B-6F74-1E42-A92F-03A000994F6C}"/>
                </a:ext>
              </a:extLst>
            </p:cNvPr>
            <p:cNvGrpSpPr/>
            <p:nvPr/>
          </p:nvGrpSpPr>
          <p:grpSpPr>
            <a:xfrm>
              <a:off x="3222332" y="3914839"/>
              <a:ext cx="4764804" cy="290902"/>
              <a:chOff x="3222332" y="3914839"/>
              <a:chExt cx="4764804" cy="290902"/>
            </a:xfrm>
          </p:grpSpPr>
          <p:sp>
            <p:nvSpPr>
              <p:cNvPr id="192" name="Oval 191">
                <a:extLst>
                  <a:ext uri="{FF2B5EF4-FFF2-40B4-BE49-F238E27FC236}">
                    <a16:creationId xmlns:a16="http://schemas.microsoft.com/office/drawing/2014/main" id="{B17CD8CF-1AD9-8843-8785-B5BAFEB021E9}"/>
                  </a:ext>
                </a:extLst>
              </p:cNvPr>
              <p:cNvSpPr/>
              <p:nvPr/>
            </p:nvSpPr>
            <p:spPr>
              <a:xfrm>
                <a:off x="3222332" y="3914839"/>
                <a:ext cx="290902" cy="290902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3" name="TextBox 192">
                <a:extLst>
                  <a:ext uri="{FF2B5EF4-FFF2-40B4-BE49-F238E27FC236}">
                    <a16:creationId xmlns:a16="http://schemas.microsoft.com/office/drawing/2014/main" id="{90D9A5B9-B128-5740-ADBF-2DF543233F46}"/>
                  </a:ext>
                </a:extLst>
              </p:cNvPr>
              <p:cNvSpPr txBox="1"/>
              <p:nvPr/>
            </p:nvSpPr>
            <p:spPr>
              <a:xfrm>
                <a:off x="3302845" y="3937179"/>
                <a:ext cx="103263" cy="24622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sz="16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Segoe UI" panose="020B0502040204020203" pitchFamily="34" charset="0"/>
                    <a:cs typeface="Segoe UI" panose="020B0502040204020203" pitchFamily="34" charset="0"/>
                  </a:rPr>
                  <a:t>6</a:t>
                </a:r>
              </a:p>
            </p:txBody>
          </p:sp>
          <p:sp>
            <p:nvSpPr>
              <p:cNvPr id="203" name="TextBox 202">
                <a:extLst>
                  <a:ext uri="{FF2B5EF4-FFF2-40B4-BE49-F238E27FC236}">
                    <a16:creationId xmlns:a16="http://schemas.microsoft.com/office/drawing/2014/main" id="{6CBA480A-4A22-7042-AFC2-DDC20681037D}"/>
                  </a:ext>
                </a:extLst>
              </p:cNvPr>
              <p:cNvSpPr txBox="1"/>
              <p:nvPr/>
            </p:nvSpPr>
            <p:spPr>
              <a:xfrm>
                <a:off x="3783807" y="3952568"/>
                <a:ext cx="927217" cy="21544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sz="1400" b="1" dirty="0">
                    <a:solidFill>
                      <a:schemeClr val="accent6"/>
                    </a:solidFill>
                    <a:latin typeface="Segoe UI" panose="020B0502040204020203" pitchFamily="34" charset="0"/>
                    <a:cs typeface="Segoe UI" panose="020B0502040204020203" pitchFamily="34" charset="0"/>
                  </a:rPr>
                  <a:t>Name here</a:t>
                </a:r>
              </a:p>
            </p:txBody>
          </p:sp>
          <p:sp>
            <p:nvSpPr>
              <p:cNvPr id="204" name="TextBox 203">
                <a:extLst>
                  <a:ext uri="{FF2B5EF4-FFF2-40B4-BE49-F238E27FC236}">
                    <a16:creationId xmlns:a16="http://schemas.microsoft.com/office/drawing/2014/main" id="{E4EBD3D8-F324-4D4F-B4B8-B4F78F68C614}"/>
                  </a:ext>
                </a:extLst>
              </p:cNvPr>
              <p:cNvSpPr txBox="1"/>
              <p:nvPr/>
            </p:nvSpPr>
            <p:spPr>
              <a:xfrm>
                <a:off x="5201907" y="3921791"/>
                <a:ext cx="402541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b="1" dirty="0">
                    <a:solidFill>
                      <a:schemeClr val="accent6"/>
                    </a:solidFill>
                    <a:latin typeface="Segoe UI" panose="020B0502040204020203" pitchFamily="34" charset="0"/>
                    <a:cs typeface="Segoe UI" panose="020B0502040204020203" pitchFamily="34" charset="0"/>
                  </a:rPr>
                  <a:t>20</a:t>
                </a:r>
              </a:p>
            </p:txBody>
          </p:sp>
          <p:sp>
            <p:nvSpPr>
              <p:cNvPr id="205" name="TextBox 204">
                <a:extLst>
                  <a:ext uri="{FF2B5EF4-FFF2-40B4-BE49-F238E27FC236}">
                    <a16:creationId xmlns:a16="http://schemas.microsoft.com/office/drawing/2014/main" id="{3FDE781B-4176-0D46-A69D-E274CC80D66D}"/>
                  </a:ext>
                </a:extLst>
              </p:cNvPr>
              <p:cNvSpPr txBox="1"/>
              <p:nvPr/>
            </p:nvSpPr>
            <p:spPr>
              <a:xfrm>
                <a:off x="6004209" y="3921791"/>
                <a:ext cx="441807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b="1" dirty="0">
                    <a:solidFill>
                      <a:schemeClr val="accent6"/>
                    </a:solidFill>
                    <a:latin typeface="Segoe UI" panose="020B0502040204020203" pitchFamily="34" charset="0"/>
                    <a:cs typeface="Segoe UI" panose="020B0502040204020203" pitchFamily="34" charset="0"/>
                  </a:rPr>
                  <a:t>40</a:t>
                </a:r>
              </a:p>
            </p:txBody>
          </p:sp>
          <p:sp>
            <p:nvSpPr>
              <p:cNvPr id="206" name="TextBox 205">
                <a:extLst>
                  <a:ext uri="{FF2B5EF4-FFF2-40B4-BE49-F238E27FC236}">
                    <a16:creationId xmlns:a16="http://schemas.microsoft.com/office/drawing/2014/main" id="{DD6460B3-6E8F-3247-88C5-E469CA994332}"/>
                  </a:ext>
                </a:extLst>
              </p:cNvPr>
              <p:cNvSpPr txBox="1"/>
              <p:nvPr/>
            </p:nvSpPr>
            <p:spPr>
              <a:xfrm>
                <a:off x="6752493" y="3921791"/>
                <a:ext cx="422852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b="1" dirty="0">
                    <a:solidFill>
                      <a:schemeClr val="accent6"/>
                    </a:solidFill>
                    <a:latin typeface="Segoe UI" panose="020B0502040204020203" pitchFamily="34" charset="0"/>
                    <a:cs typeface="Segoe UI" panose="020B0502040204020203" pitchFamily="34" charset="0"/>
                  </a:rPr>
                  <a:t>10</a:t>
                </a:r>
              </a:p>
            </p:txBody>
          </p:sp>
          <p:sp>
            <p:nvSpPr>
              <p:cNvPr id="207" name="TextBox 206">
                <a:extLst>
                  <a:ext uri="{FF2B5EF4-FFF2-40B4-BE49-F238E27FC236}">
                    <a16:creationId xmlns:a16="http://schemas.microsoft.com/office/drawing/2014/main" id="{A8B75B69-633A-6541-960E-3C12B73380A5}"/>
                  </a:ext>
                </a:extLst>
              </p:cNvPr>
              <p:cNvSpPr txBox="1"/>
              <p:nvPr/>
            </p:nvSpPr>
            <p:spPr>
              <a:xfrm>
                <a:off x="7582626" y="3921791"/>
                <a:ext cx="404510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b="1" dirty="0">
                    <a:solidFill>
                      <a:schemeClr val="accent6"/>
                    </a:solidFill>
                    <a:latin typeface="Segoe UI" panose="020B0502040204020203" pitchFamily="34" charset="0"/>
                    <a:cs typeface="Segoe UI" panose="020B0502040204020203" pitchFamily="34" charset="0"/>
                  </a:rPr>
                  <a:t>70</a:t>
                </a:r>
              </a:p>
            </p:txBody>
          </p:sp>
        </p:grpSp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167D68D7-A063-FF4E-A345-3E4760827950}"/>
                </a:ext>
              </a:extLst>
            </p:cNvPr>
            <p:cNvGrpSpPr/>
            <p:nvPr/>
          </p:nvGrpSpPr>
          <p:grpSpPr>
            <a:xfrm>
              <a:off x="3222332" y="3370104"/>
              <a:ext cx="4764804" cy="290902"/>
              <a:chOff x="3222332" y="3370104"/>
              <a:chExt cx="4764804" cy="290902"/>
            </a:xfrm>
          </p:grpSpPr>
          <p:sp>
            <p:nvSpPr>
              <p:cNvPr id="197" name="TextBox 196">
                <a:extLst>
                  <a:ext uri="{FF2B5EF4-FFF2-40B4-BE49-F238E27FC236}">
                    <a16:creationId xmlns:a16="http://schemas.microsoft.com/office/drawing/2014/main" id="{2FDC06FD-921A-2947-A96D-CC77B4FB61A6}"/>
                  </a:ext>
                </a:extLst>
              </p:cNvPr>
              <p:cNvSpPr txBox="1"/>
              <p:nvPr/>
            </p:nvSpPr>
            <p:spPr>
              <a:xfrm>
                <a:off x="3783807" y="3407833"/>
                <a:ext cx="927217" cy="21544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sz="1400" b="1" dirty="0">
                    <a:solidFill>
                      <a:schemeClr val="accent5"/>
                    </a:solidFill>
                    <a:latin typeface="Segoe UI" panose="020B0502040204020203" pitchFamily="34" charset="0"/>
                    <a:cs typeface="Segoe UI" panose="020B0502040204020203" pitchFamily="34" charset="0"/>
                  </a:rPr>
                  <a:t>Name here</a:t>
                </a:r>
              </a:p>
            </p:txBody>
          </p:sp>
          <p:sp>
            <p:nvSpPr>
              <p:cNvPr id="198" name="TextBox 197">
                <a:extLst>
                  <a:ext uri="{FF2B5EF4-FFF2-40B4-BE49-F238E27FC236}">
                    <a16:creationId xmlns:a16="http://schemas.microsoft.com/office/drawing/2014/main" id="{61D86BF3-1B0A-2248-926E-66D0912659B9}"/>
                  </a:ext>
                </a:extLst>
              </p:cNvPr>
              <p:cNvSpPr txBox="1"/>
              <p:nvPr/>
            </p:nvSpPr>
            <p:spPr>
              <a:xfrm>
                <a:off x="5201907" y="3377056"/>
                <a:ext cx="402541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b="1" dirty="0">
                    <a:solidFill>
                      <a:schemeClr val="accent5"/>
                    </a:solidFill>
                    <a:latin typeface="Segoe UI" panose="020B0502040204020203" pitchFamily="34" charset="0"/>
                    <a:cs typeface="Segoe UI" panose="020B0502040204020203" pitchFamily="34" charset="0"/>
                  </a:rPr>
                  <a:t>50</a:t>
                </a:r>
              </a:p>
            </p:txBody>
          </p:sp>
          <p:sp>
            <p:nvSpPr>
              <p:cNvPr id="199" name="TextBox 198">
                <a:extLst>
                  <a:ext uri="{FF2B5EF4-FFF2-40B4-BE49-F238E27FC236}">
                    <a16:creationId xmlns:a16="http://schemas.microsoft.com/office/drawing/2014/main" id="{11E71FE8-00C4-D843-A869-D4BE16DC6F82}"/>
                  </a:ext>
                </a:extLst>
              </p:cNvPr>
              <p:cNvSpPr txBox="1"/>
              <p:nvPr/>
            </p:nvSpPr>
            <p:spPr>
              <a:xfrm>
                <a:off x="6004209" y="3377056"/>
                <a:ext cx="441807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b="1" dirty="0">
                    <a:solidFill>
                      <a:schemeClr val="accent5"/>
                    </a:solidFill>
                    <a:latin typeface="Segoe UI" panose="020B0502040204020203" pitchFamily="34" charset="0"/>
                    <a:cs typeface="Segoe UI" panose="020B0502040204020203" pitchFamily="34" charset="0"/>
                  </a:rPr>
                  <a:t>30</a:t>
                </a:r>
              </a:p>
            </p:txBody>
          </p:sp>
          <p:sp>
            <p:nvSpPr>
              <p:cNvPr id="200" name="TextBox 199">
                <a:extLst>
                  <a:ext uri="{FF2B5EF4-FFF2-40B4-BE49-F238E27FC236}">
                    <a16:creationId xmlns:a16="http://schemas.microsoft.com/office/drawing/2014/main" id="{8A88CFC5-3268-294B-9D45-C3484EFA55AA}"/>
                  </a:ext>
                </a:extLst>
              </p:cNvPr>
              <p:cNvSpPr txBox="1"/>
              <p:nvPr/>
            </p:nvSpPr>
            <p:spPr>
              <a:xfrm>
                <a:off x="6752493" y="3377056"/>
                <a:ext cx="422852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b="1" dirty="0">
                    <a:solidFill>
                      <a:schemeClr val="accent5"/>
                    </a:solidFill>
                    <a:latin typeface="Segoe UI" panose="020B0502040204020203" pitchFamily="34" charset="0"/>
                    <a:cs typeface="Segoe UI" panose="020B0502040204020203" pitchFamily="34" charset="0"/>
                  </a:rPr>
                  <a:t>50</a:t>
                </a:r>
              </a:p>
            </p:txBody>
          </p:sp>
          <p:sp>
            <p:nvSpPr>
              <p:cNvPr id="201" name="TextBox 200">
                <a:extLst>
                  <a:ext uri="{FF2B5EF4-FFF2-40B4-BE49-F238E27FC236}">
                    <a16:creationId xmlns:a16="http://schemas.microsoft.com/office/drawing/2014/main" id="{674B17DE-A344-9D4C-A8FE-CC88D96E58F8}"/>
                  </a:ext>
                </a:extLst>
              </p:cNvPr>
              <p:cNvSpPr txBox="1"/>
              <p:nvPr/>
            </p:nvSpPr>
            <p:spPr>
              <a:xfrm>
                <a:off x="7582626" y="3377056"/>
                <a:ext cx="404510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b="1" dirty="0">
                    <a:solidFill>
                      <a:schemeClr val="accent5"/>
                    </a:solidFill>
                    <a:latin typeface="Segoe UI" panose="020B0502040204020203" pitchFamily="34" charset="0"/>
                    <a:cs typeface="Segoe UI" panose="020B0502040204020203" pitchFamily="34" charset="0"/>
                  </a:rPr>
                  <a:t>130</a:t>
                </a:r>
              </a:p>
            </p:txBody>
          </p:sp>
          <p:sp>
            <p:nvSpPr>
              <p:cNvPr id="219" name="Oval 218">
                <a:extLst>
                  <a:ext uri="{FF2B5EF4-FFF2-40B4-BE49-F238E27FC236}">
                    <a16:creationId xmlns:a16="http://schemas.microsoft.com/office/drawing/2014/main" id="{78FAB209-0030-204F-BE24-B65BE14209E5}"/>
                  </a:ext>
                </a:extLst>
              </p:cNvPr>
              <p:cNvSpPr/>
              <p:nvPr/>
            </p:nvSpPr>
            <p:spPr>
              <a:xfrm>
                <a:off x="3222332" y="3370104"/>
                <a:ext cx="290902" cy="290902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1" name="TextBox 190">
                <a:extLst>
                  <a:ext uri="{FF2B5EF4-FFF2-40B4-BE49-F238E27FC236}">
                    <a16:creationId xmlns:a16="http://schemas.microsoft.com/office/drawing/2014/main" id="{B6252FC9-036D-FA49-9E56-ACF80B7E51A0}"/>
                  </a:ext>
                </a:extLst>
              </p:cNvPr>
              <p:cNvSpPr txBox="1"/>
              <p:nvPr/>
            </p:nvSpPr>
            <p:spPr>
              <a:xfrm>
                <a:off x="3309975" y="3385075"/>
                <a:ext cx="103263" cy="24622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sz="16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Segoe UI" panose="020B0502040204020203" pitchFamily="34" charset="0"/>
                    <a:cs typeface="Segoe UI" panose="020B0502040204020203" pitchFamily="34" charset="0"/>
                  </a:rPr>
                  <a:t>5</a:t>
                </a:r>
              </a:p>
            </p:txBody>
          </p:sp>
        </p:grpSp>
        <p:grpSp>
          <p:nvGrpSpPr>
            <p:cNvPr id="223" name="Group 222">
              <a:extLst>
                <a:ext uri="{FF2B5EF4-FFF2-40B4-BE49-F238E27FC236}">
                  <a16:creationId xmlns:a16="http://schemas.microsoft.com/office/drawing/2014/main" id="{E59FC088-014C-5F45-963F-3D682B6CCD69}"/>
                </a:ext>
              </a:extLst>
            </p:cNvPr>
            <p:cNvGrpSpPr/>
            <p:nvPr/>
          </p:nvGrpSpPr>
          <p:grpSpPr>
            <a:xfrm>
              <a:off x="3222332" y="2865839"/>
              <a:ext cx="4764804" cy="290902"/>
              <a:chOff x="3222332" y="3370104"/>
              <a:chExt cx="4764804" cy="290902"/>
            </a:xfrm>
          </p:grpSpPr>
          <p:sp>
            <p:nvSpPr>
              <p:cNvPr id="224" name="TextBox 223">
                <a:extLst>
                  <a:ext uri="{FF2B5EF4-FFF2-40B4-BE49-F238E27FC236}">
                    <a16:creationId xmlns:a16="http://schemas.microsoft.com/office/drawing/2014/main" id="{8DBABA64-5647-144D-9F71-3980BAFF059F}"/>
                  </a:ext>
                </a:extLst>
              </p:cNvPr>
              <p:cNvSpPr txBox="1"/>
              <p:nvPr/>
            </p:nvSpPr>
            <p:spPr>
              <a:xfrm>
                <a:off x="3783807" y="3407833"/>
                <a:ext cx="927217" cy="21544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sz="1400" b="1" dirty="0">
                    <a:solidFill>
                      <a:schemeClr val="accent4"/>
                    </a:solidFill>
                    <a:latin typeface="Segoe UI" panose="020B0502040204020203" pitchFamily="34" charset="0"/>
                    <a:cs typeface="Segoe UI" panose="020B0502040204020203" pitchFamily="34" charset="0"/>
                  </a:rPr>
                  <a:t>Name here</a:t>
                </a:r>
              </a:p>
            </p:txBody>
          </p:sp>
          <p:sp>
            <p:nvSpPr>
              <p:cNvPr id="225" name="TextBox 224">
                <a:extLst>
                  <a:ext uri="{FF2B5EF4-FFF2-40B4-BE49-F238E27FC236}">
                    <a16:creationId xmlns:a16="http://schemas.microsoft.com/office/drawing/2014/main" id="{AC12244B-8C7D-CE4A-B334-C1E16FDE0876}"/>
                  </a:ext>
                </a:extLst>
              </p:cNvPr>
              <p:cNvSpPr txBox="1"/>
              <p:nvPr/>
            </p:nvSpPr>
            <p:spPr>
              <a:xfrm>
                <a:off x="5201907" y="3377056"/>
                <a:ext cx="402541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b="1" dirty="0">
                    <a:solidFill>
                      <a:schemeClr val="accent4"/>
                    </a:solidFill>
                    <a:latin typeface="Segoe UI" panose="020B0502040204020203" pitchFamily="34" charset="0"/>
                    <a:cs typeface="Segoe UI" panose="020B0502040204020203" pitchFamily="34" charset="0"/>
                  </a:rPr>
                  <a:t>50</a:t>
                </a:r>
              </a:p>
            </p:txBody>
          </p:sp>
          <p:sp>
            <p:nvSpPr>
              <p:cNvPr id="226" name="TextBox 225">
                <a:extLst>
                  <a:ext uri="{FF2B5EF4-FFF2-40B4-BE49-F238E27FC236}">
                    <a16:creationId xmlns:a16="http://schemas.microsoft.com/office/drawing/2014/main" id="{95161A41-24C2-9C48-A08B-6CB91CDC9B30}"/>
                  </a:ext>
                </a:extLst>
              </p:cNvPr>
              <p:cNvSpPr txBox="1"/>
              <p:nvPr/>
            </p:nvSpPr>
            <p:spPr>
              <a:xfrm>
                <a:off x="6004209" y="3377056"/>
                <a:ext cx="441807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b="1" dirty="0">
                    <a:solidFill>
                      <a:schemeClr val="accent4"/>
                    </a:solidFill>
                    <a:latin typeface="Segoe UI" panose="020B0502040204020203" pitchFamily="34" charset="0"/>
                    <a:cs typeface="Segoe UI" panose="020B0502040204020203" pitchFamily="34" charset="0"/>
                  </a:rPr>
                  <a:t>80</a:t>
                </a:r>
              </a:p>
            </p:txBody>
          </p:sp>
          <p:sp>
            <p:nvSpPr>
              <p:cNvPr id="227" name="TextBox 226">
                <a:extLst>
                  <a:ext uri="{FF2B5EF4-FFF2-40B4-BE49-F238E27FC236}">
                    <a16:creationId xmlns:a16="http://schemas.microsoft.com/office/drawing/2014/main" id="{CE419F8B-9E84-534A-9397-92CC9643C50D}"/>
                  </a:ext>
                </a:extLst>
              </p:cNvPr>
              <p:cNvSpPr txBox="1"/>
              <p:nvPr/>
            </p:nvSpPr>
            <p:spPr>
              <a:xfrm>
                <a:off x="6752493" y="3377056"/>
                <a:ext cx="422852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b="1" dirty="0">
                    <a:solidFill>
                      <a:schemeClr val="accent4"/>
                    </a:solidFill>
                    <a:latin typeface="Segoe UI" panose="020B0502040204020203" pitchFamily="34" charset="0"/>
                    <a:cs typeface="Segoe UI" panose="020B0502040204020203" pitchFamily="34" charset="0"/>
                  </a:rPr>
                  <a:t>50</a:t>
                </a:r>
              </a:p>
            </p:txBody>
          </p:sp>
          <p:sp>
            <p:nvSpPr>
              <p:cNvPr id="228" name="TextBox 227">
                <a:extLst>
                  <a:ext uri="{FF2B5EF4-FFF2-40B4-BE49-F238E27FC236}">
                    <a16:creationId xmlns:a16="http://schemas.microsoft.com/office/drawing/2014/main" id="{07B9F2DD-640D-334C-9CAB-FAD736ABD25B}"/>
                  </a:ext>
                </a:extLst>
              </p:cNvPr>
              <p:cNvSpPr txBox="1"/>
              <p:nvPr/>
            </p:nvSpPr>
            <p:spPr>
              <a:xfrm>
                <a:off x="7582626" y="3377056"/>
                <a:ext cx="404510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b="1" dirty="0">
                    <a:solidFill>
                      <a:schemeClr val="accent4"/>
                    </a:solidFill>
                    <a:latin typeface="Segoe UI" panose="020B0502040204020203" pitchFamily="34" charset="0"/>
                    <a:cs typeface="Segoe UI" panose="020B0502040204020203" pitchFamily="34" charset="0"/>
                  </a:rPr>
                  <a:t>180</a:t>
                </a:r>
              </a:p>
            </p:txBody>
          </p:sp>
          <p:sp>
            <p:nvSpPr>
              <p:cNvPr id="229" name="Oval 228">
                <a:extLst>
                  <a:ext uri="{FF2B5EF4-FFF2-40B4-BE49-F238E27FC236}">
                    <a16:creationId xmlns:a16="http://schemas.microsoft.com/office/drawing/2014/main" id="{4C29B6B6-C799-4543-9ABC-C047413EF786}"/>
                  </a:ext>
                </a:extLst>
              </p:cNvPr>
              <p:cNvSpPr/>
              <p:nvPr/>
            </p:nvSpPr>
            <p:spPr>
              <a:xfrm>
                <a:off x="3222332" y="3370104"/>
                <a:ext cx="290902" cy="290902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0" name="TextBox 229">
                <a:extLst>
                  <a:ext uri="{FF2B5EF4-FFF2-40B4-BE49-F238E27FC236}">
                    <a16:creationId xmlns:a16="http://schemas.microsoft.com/office/drawing/2014/main" id="{80A69A29-106A-8344-84A4-7661CD9EF55D}"/>
                  </a:ext>
                </a:extLst>
              </p:cNvPr>
              <p:cNvSpPr txBox="1"/>
              <p:nvPr/>
            </p:nvSpPr>
            <p:spPr>
              <a:xfrm>
                <a:off x="3309976" y="3383406"/>
                <a:ext cx="103263" cy="24622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sz="16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Segoe UI" panose="020B0502040204020203" pitchFamily="34" charset="0"/>
                    <a:cs typeface="Segoe UI" panose="020B0502040204020203" pitchFamily="34" charset="0"/>
                  </a:rPr>
                  <a:t>4</a:t>
                </a:r>
              </a:p>
            </p:txBody>
          </p:sp>
        </p:grpSp>
      </p:grp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366F4E70-172D-B710-DDB1-E62F570F4BAB}"/>
              </a:ext>
            </a:extLst>
          </p:cNvPr>
          <p:cNvSpPr/>
          <p:nvPr/>
        </p:nvSpPr>
        <p:spPr>
          <a:xfrm>
            <a:off x="600880" y="1382490"/>
            <a:ext cx="2447120" cy="3266261"/>
          </a:xfrm>
          <a:custGeom>
            <a:avLst/>
            <a:gdLst>
              <a:gd name="connsiteX0" fmla="*/ 2324661 w 2395347"/>
              <a:gd name="connsiteY0" fmla="*/ 3266261 h 3266261"/>
              <a:gd name="connsiteX1" fmla="*/ 70687 w 2395347"/>
              <a:gd name="connsiteY1" fmla="*/ 3266261 h 3266261"/>
              <a:gd name="connsiteX2" fmla="*/ 0 w 2395347"/>
              <a:gd name="connsiteY2" fmla="*/ 3195575 h 3266261"/>
              <a:gd name="connsiteX3" fmla="*/ 0 w 2395347"/>
              <a:gd name="connsiteY3" fmla="*/ 228065 h 3266261"/>
              <a:gd name="connsiteX4" fmla="*/ 228065 w 2395347"/>
              <a:gd name="connsiteY4" fmla="*/ 0 h 3266261"/>
              <a:gd name="connsiteX5" fmla="*/ 2324661 w 2395347"/>
              <a:gd name="connsiteY5" fmla="*/ 0 h 3266261"/>
              <a:gd name="connsiteX6" fmla="*/ 2395348 w 2395347"/>
              <a:gd name="connsiteY6" fmla="*/ 70687 h 3266261"/>
              <a:gd name="connsiteX7" fmla="*/ 2395348 w 2395347"/>
              <a:gd name="connsiteY7" fmla="*/ 3195575 h 3266261"/>
              <a:gd name="connsiteX8" fmla="*/ 2324661 w 2395347"/>
              <a:gd name="connsiteY8" fmla="*/ 3266261 h 32662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95347" h="3266261">
                <a:moveTo>
                  <a:pt x="2324661" y="3266261"/>
                </a:moveTo>
                <a:lnTo>
                  <a:pt x="70687" y="3266261"/>
                </a:lnTo>
                <a:cubicBezTo>
                  <a:pt x="31342" y="3266261"/>
                  <a:pt x="0" y="3234252"/>
                  <a:pt x="0" y="3195575"/>
                </a:cubicBezTo>
                <a:lnTo>
                  <a:pt x="0" y="228065"/>
                </a:lnTo>
                <a:cubicBezTo>
                  <a:pt x="0" y="102029"/>
                  <a:pt x="102029" y="0"/>
                  <a:pt x="228065" y="0"/>
                </a:cubicBezTo>
                <a:lnTo>
                  <a:pt x="2324661" y="0"/>
                </a:lnTo>
                <a:cubicBezTo>
                  <a:pt x="2364006" y="0"/>
                  <a:pt x="2395348" y="31342"/>
                  <a:pt x="2395348" y="70687"/>
                </a:cubicBezTo>
                <a:lnTo>
                  <a:pt x="2395348" y="3195575"/>
                </a:lnTo>
                <a:cubicBezTo>
                  <a:pt x="2395348" y="3234252"/>
                  <a:pt x="2364006" y="3266261"/>
                  <a:pt x="2324661" y="3266261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6660" cap="flat">
            <a:noFill/>
            <a:prstDash val="solid"/>
            <a:miter/>
          </a:ln>
          <a:effectLst>
            <a:outerShdw blurRad="25400" dist="12700" dir="5400000" algn="ctr" rotWithShape="0">
              <a:srgbClr val="000000">
                <a:alpha val="23000"/>
              </a:srgbClr>
            </a:outerShdw>
          </a:effectLst>
        </p:spPr>
        <p:txBody>
          <a:bodyPr rtlCol="0" anchor="ctr"/>
          <a:lstStyle/>
          <a:p>
            <a:endParaRPr lang="pt-BR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8C5FC9D5-7A80-3283-ADA2-1580D42D9ECE}"/>
              </a:ext>
            </a:extLst>
          </p:cNvPr>
          <p:cNvSpPr/>
          <p:nvPr/>
        </p:nvSpPr>
        <p:spPr>
          <a:xfrm>
            <a:off x="670012" y="1447827"/>
            <a:ext cx="384109" cy="384109"/>
          </a:xfrm>
          <a:custGeom>
            <a:avLst/>
            <a:gdLst>
              <a:gd name="connsiteX0" fmla="*/ 384109 w 384109"/>
              <a:gd name="connsiteY0" fmla="*/ 192055 h 384109"/>
              <a:gd name="connsiteX1" fmla="*/ 192055 w 384109"/>
              <a:gd name="connsiteY1" fmla="*/ 384109 h 384109"/>
              <a:gd name="connsiteX2" fmla="*/ 0 w 384109"/>
              <a:gd name="connsiteY2" fmla="*/ 192055 h 384109"/>
              <a:gd name="connsiteX3" fmla="*/ 192055 w 384109"/>
              <a:gd name="connsiteY3" fmla="*/ 0 h 384109"/>
              <a:gd name="connsiteX4" fmla="*/ 384109 w 384109"/>
              <a:gd name="connsiteY4" fmla="*/ 192055 h 3841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84109" h="384109">
                <a:moveTo>
                  <a:pt x="384109" y="192055"/>
                </a:moveTo>
                <a:cubicBezTo>
                  <a:pt x="384109" y="298123"/>
                  <a:pt x="298123" y="384109"/>
                  <a:pt x="192055" y="384109"/>
                </a:cubicBezTo>
                <a:cubicBezTo>
                  <a:pt x="85986" y="384109"/>
                  <a:pt x="0" y="298123"/>
                  <a:pt x="0" y="192055"/>
                </a:cubicBezTo>
                <a:cubicBezTo>
                  <a:pt x="0" y="85986"/>
                  <a:pt x="85986" y="0"/>
                  <a:pt x="192055" y="0"/>
                </a:cubicBezTo>
                <a:cubicBezTo>
                  <a:pt x="298123" y="0"/>
                  <a:pt x="384109" y="85986"/>
                  <a:pt x="384109" y="192055"/>
                </a:cubicBezTo>
                <a:close/>
              </a:path>
            </a:pathLst>
          </a:custGeom>
          <a:solidFill>
            <a:schemeClr val="accent1"/>
          </a:solidFill>
          <a:ln w="6660" cap="flat">
            <a:noFill/>
            <a:prstDash val="solid"/>
            <a:miter/>
          </a:ln>
        </p:spPr>
        <p:txBody>
          <a:bodyPr rtlCol="0" anchor="ctr"/>
          <a:lstStyle/>
          <a:p>
            <a:endParaRPr lang="pt-BR"/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08EB1BD5-5B34-E24A-91CA-01DF0806D0D8}"/>
              </a:ext>
            </a:extLst>
          </p:cNvPr>
          <p:cNvGrpSpPr/>
          <p:nvPr/>
        </p:nvGrpSpPr>
        <p:grpSpPr>
          <a:xfrm>
            <a:off x="936136" y="1013258"/>
            <a:ext cx="1807644" cy="3895636"/>
            <a:chOff x="936136" y="848436"/>
            <a:chExt cx="1807644" cy="3895636"/>
          </a:xfrm>
        </p:grpSpPr>
        <p:grpSp>
          <p:nvGrpSpPr>
            <p:cNvPr id="13" name="Graphic 61">
              <a:extLst>
                <a:ext uri="{FF2B5EF4-FFF2-40B4-BE49-F238E27FC236}">
                  <a16:creationId xmlns:a16="http://schemas.microsoft.com/office/drawing/2014/main" id="{BCD2672A-5B3F-BA29-FB2F-CB8ECB485736}"/>
                </a:ext>
              </a:extLst>
            </p:cNvPr>
            <p:cNvGrpSpPr/>
            <p:nvPr/>
          </p:nvGrpSpPr>
          <p:grpSpPr>
            <a:xfrm>
              <a:off x="1332388" y="848436"/>
              <a:ext cx="1069830" cy="630220"/>
              <a:chOff x="1332388" y="848436"/>
              <a:chExt cx="1069830" cy="630220"/>
            </a:xfrm>
            <a:solidFill>
              <a:srgbClr val="006ECE"/>
            </a:solidFill>
          </p:grpSpPr>
          <p:sp>
            <p:nvSpPr>
              <p:cNvPr id="15" name="Freeform: Shape 14">
                <a:extLst>
                  <a:ext uri="{FF2B5EF4-FFF2-40B4-BE49-F238E27FC236}">
                    <a16:creationId xmlns:a16="http://schemas.microsoft.com/office/drawing/2014/main" id="{82206B9E-2C69-8CF3-10F3-FD16468564BB}"/>
                  </a:ext>
                </a:extLst>
              </p:cNvPr>
              <p:cNvSpPr/>
              <p:nvPr/>
            </p:nvSpPr>
            <p:spPr>
              <a:xfrm>
                <a:off x="1639700" y="848436"/>
                <a:ext cx="90913" cy="90788"/>
              </a:xfrm>
              <a:custGeom>
                <a:avLst/>
                <a:gdLst>
                  <a:gd name="connsiteX0" fmla="*/ 90913 w 90913"/>
                  <a:gd name="connsiteY0" fmla="*/ 45394 h 90788"/>
                  <a:gd name="connsiteX1" fmla="*/ 45457 w 90913"/>
                  <a:gd name="connsiteY1" fmla="*/ 90788 h 90788"/>
                  <a:gd name="connsiteX2" fmla="*/ 0 w 90913"/>
                  <a:gd name="connsiteY2" fmla="*/ 45394 h 90788"/>
                  <a:gd name="connsiteX3" fmla="*/ 45457 w 90913"/>
                  <a:gd name="connsiteY3" fmla="*/ 0 h 90788"/>
                  <a:gd name="connsiteX4" fmla="*/ 90913 w 90913"/>
                  <a:gd name="connsiteY4" fmla="*/ 45394 h 90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0913" h="90788">
                    <a:moveTo>
                      <a:pt x="90913" y="45394"/>
                    </a:moveTo>
                    <a:cubicBezTo>
                      <a:pt x="90913" y="70465"/>
                      <a:pt x="70562" y="90788"/>
                      <a:pt x="45457" y="90788"/>
                    </a:cubicBezTo>
                    <a:cubicBezTo>
                      <a:pt x="20352" y="90788"/>
                      <a:pt x="0" y="70465"/>
                      <a:pt x="0" y="45394"/>
                    </a:cubicBezTo>
                    <a:cubicBezTo>
                      <a:pt x="0" y="20324"/>
                      <a:pt x="20352" y="0"/>
                      <a:pt x="45457" y="0"/>
                    </a:cubicBezTo>
                    <a:cubicBezTo>
                      <a:pt x="70562" y="0"/>
                      <a:pt x="90913" y="20324"/>
                      <a:pt x="90913" y="45394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638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id="{86DAC5F9-7EFB-7428-66EB-682553958D3D}"/>
                  </a:ext>
                </a:extLst>
              </p:cNvPr>
              <p:cNvSpPr/>
              <p:nvPr/>
            </p:nvSpPr>
            <p:spPr>
              <a:xfrm>
                <a:off x="1332388" y="1011471"/>
                <a:ext cx="90913" cy="90788"/>
              </a:xfrm>
              <a:custGeom>
                <a:avLst/>
                <a:gdLst>
                  <a:gd name="connsiteX0" fmla="*/ 90913 w 90913"/>
                  <a:gd name="connsiteY0" fmla="*/ 45394 h 90788"/>
                  <a:gd name="connsiteX1" fmla="*/ 45457 w 90913"/>
                  <a:gd name="connsiteY1" fmla="*/ 90788 h 90788"/>
                  <a:gd name="connsiteX2" fmla="*/ 0 w 90913"/>
                  <a:gd name="connsiteY2" fmla="*/ 45394 h 90788"/>
                  <a:gd name="connsiteX3" fmla="*/ 45457 w 90913"/>
                  <a:gd name="connsiteY3" fmla="*/ 0 h 90788"/>
                  <a:gd name="connsiteX4" fmla="*/ 90913 w 90913"/>
                  <a:gd name="connsiteY4" fmla="*/ 45394 h 90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0913" h="90788">
                    <a:moveTo>
                      <a:pt x="90913" y="45394"/>
                    </a:moveTo>
                    <a:cubicBezTo>
                      <a:pt x="90913" y="70465"/>
                      <a:pt x="70562" y="90788"/>
                      <a:pt x="45457" y="90788"/>
                    </a:cubicBezTo>
                    <a:cubicBezTo>
                      <a:pt x="20352" y="90788"/>
                      <a:pt x="0" y="70465"/>
                      <a:pt x="0" y="45394"/>
                    </a:cubicBezTo>
                    <a:cubicBezTo>
                      <a:pt x="0" y="20324"/>
                      <a:pt x="20352" y="0"/>
                      <a:pt x="45457" y="0"/>
                    </a:cubicBezTo>
                    <a:cubicBezTo>
                      <a:pt x="70562" y="0"/>
                      <a:pt x="90913" y="20324"/>
                      <a:pt x="90913" y="45394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638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59D2A5E7-C08B-6EC3-B1AA-D6A230F73029}"/>
                  </a:ext>
                </a:extLst>
              </p:cNvPr>
              <p:cNvSpPr/>
              <p:nvPr/>
            </p:nvSpPr>
            <p:spPr>
              <a:xfrm>
                <a:off x="2311305" y="1011471"/>
                <a:ext cx="90913" cy="90788"/>
              </a:xfrm>
              <a:custGeom>
                <a:avLst/>
                <a:gdLst>
                  <a:gd name="connsiteX0" fmla="*/ 90913 w 90913"/>
                  <a:gd name="connsiteY0" fmla="*/ 45394 h 90788"/>
                  <a:gd name="connsiteX1" fmla="*/ 45457 w 90913"/>
                  <a:gd name="connsiteY1" fmla="*/ 90788 h 90788"/>
                  <a:gd name="connsiteX2" fmla="*/ 0 w 90913"/>
                  <a:gd name="connsiteY2" fmla="*/ 45394 h 90788"/>
                  <a:gd name="connsiteX3" fmla="*/ 45457 w 90913"/>
                  <a:gd name="connsiteY3" fmla="*/ 0 h 90788"/>
                  <a:gd name="connsiteX4" fmla="*/ 90913 w 90913"/>
                  <a:gd name="connsiteY4" fmla="*/ 45394 h 90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0913" h="90788">
                    <a:moveTo>
                      <a:pt x="90913" y="45394"/>
                    </a:moveTo>
                    <a:cubicBezTo>
                      <a:pt x="90913" y="70465"/>
                      <a:pt x="70562" y="90788"/>
                      <a:pt x="45457" y="90788"/>
                    </a:cubicBezTo>
                    <a:cubicBezTo>
                      <a:pt x="20352" y="90788"/>
                      <a:pt x="0" y="70465"/>
                      <a:pt x="0" y="45394"/>
                    </a:cubicBezTo>
                    <a:cubicBezTo>
                      <a:pt x="0" y="20324"/>
                      <a:pt x="20352" y="0"/>
                      <a:pt x="45457" y="0"/>
                    </a:cubicBezTo>
                    <a:cubicBezTo>
                      <a:pt x="70562" y="0"/>
                      <a:pt x="90913" y="20324"/>
                      <a:pt x="90913" y="45394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638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E2FF911A-BD2C-8311-3EC3-ECAAA136707B}"/>
                  </a:ext>
                </a:extLst>
              </p:cNvPr>
              <p:cNvSpPr/>
              <p:nvPr/>
            </p:nvSpPr>
            <p:spPr>
              <a:xfrm>
                <a:off x="1995670" y="848436"/>
                <a:ext cx="90913" cy="90788"/>
              </a:xfrm>
              <a:custGeom>
                <a:avLst/>
                <a:gdLst>
                  <a:gd name="connsiteX0" fmla="*/ 90913 w 90913"/>
                  <a:gd name="connsiteY0" fmla="*/ 45394 h 90788"/>
                  <a:gd name="connsiteX1" fmla="*/ 45457 w 90913"/>
                  <a:gd name="connsiteY1" fmla="*/ 90788 h 90788"/>
                  <a:gd name="connsiteX2" fmla="*/ 0 w 90913"/>
                  <a:gd name="connsiteY2" fmla="*/ 45394 h 90788"/>
                  <a:gd name="connsiteX3" fmla="*/ 45457 w 90913"/>
                  <a:gd name="connsiteY3" fmla="*/ 0 h 90788"/>
                  <a:gd name="connsiteX4" fmla="*/ 90913 w 90913"/>
                  <a:gd name="connsiteY4" fmla="*/ 45394 h 90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0913" h="90788">
                    <a:moveTo>
                      <a:pt x="90913" y="45394"/>
                    </a:moveTo>
                    <a:cubicBezTo>
                      <a:pt x="90913" y="70465"/>
                      <a:pt x="70562" y="90788"/>
                      <a:pt x="45457" y="90788"/>
                    </a:cubicBezTo>
                    <a:cubicBezTo>
                      <a:pt x="20352" y="90788"/>
                      <a:pt x="0" y="70465"/>
                      <a:pt x="0" y="45394"/>
                    </a:cubicBezTo>
                    <a:cubicBezTo>
                      <a:pt x="0" y="20324"/>
                      <a:pt x="20352" y="0"/>
                      <a:pt x="45457" y="0"/>
                    </a:cubicBezTo>
                    <a:cubicBezTo>
                      <a:pt x="70562" y="0"/>
                      <a:pt x="90913" y="20324"/>
                      <a:pt x="90913" y="45394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638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B0905AFE-CA71-5921-4451-0E3041CA32CB}"/>
                  </a:ext>
                </a:extLst>
              </p:cNvPr>
              <p:cNvSpPr/>
              <p:nvPr/>
            </p:nvSpPr>
            <p:spPr>
              <a:xfrm>
                <a:off x="1422667" y="972334"/>
                <a:ext cx="888665" cy="506322"/>
              </a:xfrm>
              <a:custGeom>
                <a:avLst/>
                <a:gdLst>
                  <a:gd name="connsiteX0" fmla="*/ 138285 w 888665"/>
                  <a:gd name="connsiteY0" fmla="*/ 493078 h 506322"/>
                  <a:gd name="connsiteX1" fmla="*/ 169016 w 888665"/>
                  <a:gd name="connsiteY1" fmla="*/ 503947 h 506322"/>
                  <a:gd name="connsiteX2" fmla="*/ 444316 w 888665"/>
                  <a:gd name="connsiteY2" fmla="*/ 434897 h 506322"/>
                  <a:gd name="connsiteX3" fmla="*/ 720257 w 888665"/>
                  <a:gd name="connsiteY3" fmla="*/ 503308 h 506322"/>
                  <a:gd name="connsiteX4" fmla="*/ 750989 w 888665"/>
                  <a:gd name="connsiteY4" fmla="*/ 492439 h 506322"/>
                  <a:gd name="connsiteX5" fmla="*/ 887999 w 888665"/>
                  <a:gd name="connsiteY5" fmla="*/ 163811 h 506322"/>
                  <a:gd name="connsiteX6" fmla="*/ 874554 w 888665"/>
                  <a:gd name="connsiteY6" fmla="*/ 152942 h 506322"/>
                  <a:gd name="connsiteX7" fmla="*/ 699130 w 888665"/>
                  <a:gd name="connsiteY7" fmla="*/ 183631 h 506322"/>
                  <a:gd name="connsiteX8" fmla="*/ 618460 w 888665"/>
                  <a:gd name="connsiteY8" fmla="*/ 8448 h 506322"/>
                  <a:gd name="connsiteX9" fmla="*/ 601174 w 888665"/>
                  <a:gd name="connsiteY9" fmla="*/ 5251 h 506322"/>
                  <a:gd name="connsiteX10" fmla="*/ 444316 w 888665"/>
                  <a:gd name="connsiteY10" fmla="*/ 142073 h 506322"/>
                  <a:gd name="connsiteX11" fmla="*/ 287459 w 888665"/>
                  <a:gd name="connsiteY11" fmla="*/ 5251 h 506322"/>
                  <a:gd name="connsiteX12" fmla="*/ 270173 w 888665"/>
                  <a:gd name="connsiteY12" fmla="*/ 8448 h 506322"/>
                  <a:gd name="connsiteX13" fmla="*/ 189503 w 888665"/>
                  <a:gd name="connsiteY13" fmla="*/ 183631 h 506322"/>
                  <a:gd name="connsiteX14" fmla="*/ 14079 w 888665"/>
                  <a:gd name="connsiteY14" fmla="*/ 152942 h 506322"/>
                  <a:gd name="connsiteX15" fmla="*/ 634 w 888665"/>
                  <a:gd name="connsiteY15" fmla="*/ 163811 h 506322"/>
                  <a:gd name="connsiteX16" fmla="*/ 138285 w 888665"/>
                  <a:gd name="connsiteY16" fmla="*/ 493078 h 5063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888665" h="506322">
                    <a:moveTo>
                      <a:pt x="138285" y="493078"/>
                    </a:moveTo>
                    <a:cubicBezTo>
                      <a:pt x="143406" y="504587"/>
                      <a:pt x="157492" y="509702"/>
                      <a:pt x="169016" y="503947"/>
                    </a:cubicBezTo>
                    <a:cubicBezTo>
                      <a:pt x="250966" y="459832"/>
                      <a:pt x="345080" y="434897"/>
                      <a:pt x="444316" y="434897"/>
                    </a:cubicBezTo>
                    <a:cubicBezTo>
                      <a:pt x="543553" y="434897"/>
                      <a:pt x="637667" y="459832"/>
                      <a:pt x="720257" y="503308"/>
                    </a:cubicBezTo>
                    <a:cubicBezTo>
                      <a:pt x="731782" y="509062"/>
                      <a:pt x="745867" y="504587"/>
                      <a:pt x="750989" y="492439"/>
                    </a:cubicBezTo>
                    <a:cubicBezTo>
                      <a:pt x="822055" y="331961"/>
                      <a:pt x="868151" y="214959"/>
                      <a:pt x="887999" y="163811"/>
                    </a:cubicBezTo>
                    <a:cubicBezTo>
                      <a:pt x="891200" y="155499"/>
                      <a:pt x="882237" y="148466"/>
                      <a:pt x="874554" y="152942"/>
                    </a:cubicBezTo>
                    <a:cubicBezTo>
                      <a:pt x="838061" y="177237"/>
                      <a:pt x="765714" y="213681"/>
                      <a:pt x="699130" y="183631"/>
                    </a:cubicBezTo>
                    <a:cubicBezTo>
                      <a:pt x="645350" y="159335"/>
                      <a:pt x="621021" y="66629"/>
                      <a:pt x="618460" y="8448"/>
                    </a:cubicBezTo>
                    <a:cubicBezTo>
                      <a:pt x="617820" y="-1143"/>
                      <a:pt x="605015" y="-3061"/>
                      <a:pt x="601174" y="5251"/>
                    </a:cubicBezTo>
                    <a:cubicBezTo>
                      <a:pt x="576845" y="59596"/>
                      <a:pt x="536510" y="142073"/>
                      <a:pt x="444316" y="142073"/>
                    </a:cubicBezTo>
                    <a:cubicBezTo>
                      <a:pt x="352123" y="142073"/>
                      <a:pt x="311788" y="59596"/>
                      <a:pt x="287459" y="5251"/>
                    </a:cubicBezTo>
                    <a:cubicBezTo>
                      <a:pt x="283618" y="-3061"/>
                      <a:pt x="270813" y="-1143"/>
                      <a:pt x="270173" y="8448"/>
                    </a:cubicBezTo>
                    <a:cubicBezTo>
                      <a:pt x="267612" y="67268"/>
                      <a:pt x="243283" y="159975"/>
                      <a:pt x="189503" y="183631"/>
                    </a:cubicBezTo>
                    <a:cubicBezTo>
                      <a:pt x="122279" y="213681"/>
                      <a:pt x="50572" y="177237"/>
                      <a:pt x="14079" y="152942"/>
                    </a:cubicBezTo>
                    <a:cubicBezTo>
                      <a:pt x="7037" y="147827"/>
                      <a:pt x="-2567" y="155499"/>
                      <a:pt x="634" y="163811"/>
                    </a:cubicBezTo>
                    <a:cubicBezTo>
                      <a:pt x="21122" y="214959"/>
                      <a:pt x="67219" y="332600"/>
                      <a:pt x="138285" y="493078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638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</p:grp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AB09D16D-BF55-2E4E-B550-36ADF8598565}"/>
                </a:ext>
              </a:extLst>
            </p:cNvPr>
            <p:cNvSpPr txBox="1"/>
            <p:nvPr/>
          </p:nvSpPr>
          <p:spPr>
            <a:xfrm>
              <a:off x="1198488" y="2860215"/>
              <a:ext cx="1261781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b="1" dirty="0">
                  <a:solidFill>
                    <a:schemeClr val="accent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Name here</a:t>
              </a:r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E8A30AEF-D983-524E-9ADF-C5DA5770C1DD}"/>
                </a:ext>
              </a:extLst>
            </p:cNvPr>
            <p:cNvSpPr txBox="1"/>
            <p:nvPr/>
          </p:nvSpPr>
          <p:spPr>
            <a:xfrm>
              <a:off x="1053050" y="3267463"/>
              <a:ext cx="476049" cy="19180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200" b="1" dirty="0">
                  <a:solidFill>
                    <a:schemeClr val="bg1">
                      <a:lumMod val="7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Step 1</a:t>
              </a:r>
            </a:p>
          </p:txBody>
        </p: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2C700E85-DFB4-E34E-8092-3B6838074049}"/>
                </a:ext>
              </a:extLst>
            </p:cNvPr>
            <p:cNvSpPr txBox="1"/>
            <p:nvPr/>
          </p:nvSpPr>
          <p:spPr>
            <a:xfrm>
              <a:off x="2124857" y="3242500"/>
              <a:ext cx="476049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600" b="1" dirty="0">
                  <a:solidFill>
                    <a:schemeClr val="accent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100</a:t>
              </a:r>
            </a:p>
          </p:txBody>
        </p: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DF7A6A1E-10AC-BA4F-8977-DCED5414A591}"/>
                </a:ext>
              </a:extLst>
            </p:cNvPr>
            <p:cNvSpPr txBox="1"/>
            <p:nvPr/>
          </p:nvSpPr>
          <p:spPr>
            <a:xfrm>
              <a:off x="1053050" y="3583347"/>
              <a:ext cx="476049" cy="19180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200" b="1" dirty="0">
                  <a:solidFill>
                    <a:schemeClr val="bg1">
                      <a:lumMod val="7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Step 2</a:t>
              </a:r>
            </a:p>
          </p:txBody>
        </p:sp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32097266-7435-3346-B99F-A29B715105E8}"/>
                </a:ext>
              </a:extLst>
            </p:cNvPr>
            <p:cNvSpPr txBox="1"/>
            <p:nvPr/>
          </p:nvSpPr>
          <p:spPr>
            <a:xfrm>
              <a:off x="2124857" y="3558384"/>
              <a:ext cx="476049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600" b="1" dirty="0">
                  <a:solidFill>
                    <a:schemeClr val="accent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100</a:t>
              </a:r>
            </a:p>
          </p:txBody>
        </p: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23DD739D-768A-5042-9DAC-7760EBC839F4}"/>
                </a:ext>
              </a:extLst>
            </p:cNvPr>
            <p:cNvSpPr txBox="1"/>
            <p:nvPr/>
          </p:nvSpPr>
          <p:spPr>
            <a:xfrm>
              <a:off x="1053050" y="3907543"/>
              <a:ext cx="476049" cy="19180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200" b="1" dirty="0">
                  <a:solidFill>
                    <a:schemeClr val="bg1">
                      <a:lumMod val="7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Step 3</a:t>
              </a:r>
            </a:p>
          </p:txBody>
        </p:sp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id="{228CAF92-F703-7141-9461-1010234B80DB}"/>
                </a:ext>
              </a:extLst>
            </p:cNvPr>
            <p:cNvSpPr txBox="1"/>
            <p:nvPr/>
          </p:nvSpPr>
          <p:spPr>
            <a:xfrm>
              <a:off x="2124857" y="3882580"/>
              <a:ext cx="476049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600" b="1" dirty="0">
                  <a:solidFill>
                    <a:schemeClr val="accent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100</a:t>
              </a:r>
            </a:p>
          </p:txBody>
        </p: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9DF02BCE-98DD-AC4F-9252-347B5E97C20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36136" y="3533046"/>
              <a:ext cx="1807644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E19D0ABA-5ED8-184B-B648-7C25A65D5BD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36136" y="3848930"/>
              <a:ext cx="1807644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3" name="Rounded Rectangle 72">
              <a:extLst>
                <a:ext uri="{FF2B5EF4-FFF2-40B4-BE49-F238E27FC236}">
                  <a16:creationId xmlns:a16="http://schemas.microsoft.com/office/drawing/2014/main" id="{A1831277-42CB-F54D-9A2A-DBD903717FFE}"/>
                </a:ext>
              </a:extLst>
            </p:cNvPr>
            <p:cNvSpPr/>
            <p:nvPr/>
          </p:nvSpPr>
          <p:spPr>
            <a:xfrm>
              <a:off x="1522704" y="4253621"/>
              <a:ext cx="1013257" cy="490451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  <a:effectLst>
              <a:outerShdw blurRad="25400" dist="12700" dir="4200000" algn="ctr" rotWithShape="0">
                <a:srgbClr val="000000">
                  <a:alpha val="23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Rounded Rectangle 73">
              <a:extLst>
                <a:ext uri="{FF2B5EF4-FFF2-40B4-BE49-F238E27FC236}">
                  <a16:creationId xmlns:a16="http://schemas.microsoft.com/office/drawing/2014/main" id="{E885422E-1486-BD46-81DE-EF0FD3A3F47D}"/>
                </a:ext>
              </a:extLst>
            </p:cNvPr>
            <p:cNvSpPr/>
            <p:nvPr/>
          </p:nvSpPr>
          <p:spPr>
            <a:xfrm>
              <a:off x="1103817" y="4404448"/>
              <a:ext cx="519208" cy="184920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  <a:effectLst>
              <a:outerShdw blurRad="25400" dist="12700" dir="4200000" algn="ctr" rotWithShape="0">
                <a:srgbClr val="000000">
                  <a:alpha val="23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TextBox 74">
              <a:extLst>
                <a:ext uri="{FF2B5EF4-FFF2-40B4-BE49-F238E27FC236}">
                  <a16:creationId xmlns:a16="http://schemas.microsoft.com/office/drawing/2014/main" id="{690CA446-87BD-754C-AB92-8572DDD7E958}"/>
                </a:ext>
              </a:extLst>
            </p:cNvPr>
            <p:cNvSpPr txBox="1"/>
            <p:nvPr/>
          </p:nvSpPr>
          <p:spPr>
            <a:xfrm>
              <a:off x="1709431" y="4280034"/>
              <a:ext cx="638003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28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300</a:t>
              </a:r>
            </a:p>
          </p:txBody>
        </p:sp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id="{84DF96E7-9D72-8849-9F6F-AC3EA9F21E3C}"/>
                </a:ext>
              </a:extLst>
            </p:cNvPr>
            <p:cNvSpPr txBox="1"/>
            <p:nvPr/>
          </p:nvSpPr>
          <p:spPr>
            <a:xfrm>
              <a:off x="1159734" y="4429554"/>
              <a:ext cx="400636" cy="1384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900" b="1" dirty="0">
                  <a:solidFill>
                    <a:schemeClr val="accent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TOTAL:</a:t>
              </a:r>
            </a:p>
          </p:txBody>
        </p:sp>
      </p:grpSp>
      <p:sp>
        <p:nvSpPr>
          <p:cNvPr id="98" name="TextBox 97">
            <a:extLst>
              <a:ext uri="{FF2B5EF4-FFF2-40B4-BE49-F238E27FC236}">
                <a16:creationId xmlns:a16="http://schemas.microsoft.com/office/drawing/2014/main" id="{870B5B4A-753F-9C4A-8ED8-032C12F74D0B}"/>
              </a:ext>
            </a:extLst>
          </p:cNvPr>
          <p:cNvSpPr txBox="1"/>
          <p:nvPr/>
        </p:nvSpPr>
        <p:spPr>
          <a:xfrm>
            <a:off x="787509" y="1469738"/>
            <a:ext cx="140523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</a:p>
        </p:txBody>
      </p:sp>
      <p:grpSp>
        <p:nvGrpSpPr>
          <p:cNvPr id="99" name="Graphic 5">
            <a:extLst>
              <a:ext uri="{FF2B5EF4-FFF2-40B4-BE49-F238E27FC236}">
                <a16:creationId xmlns:a16="http://schemas.microsoft.com/office/drawing/2014/main" id="{56D603D3-04DB-4143-8FCC-18EC89AE0B75}"/>
              </a:ext>
            </a:extLst>
          </p:cNvPr>
          <p:cNvGrpSpPr/>
          <p:nvPr/>
        </p:nvGrpSpPr>
        <p:grpSpPr>
          <a:xfrm>
            <a:off x="1222906" y="1733309"/>
            <a:ext cx="1291694" cy="1292684"/>
            <a:chOff x="3952875" y="1938337"/>
            <a:chExt cx="1242060" cy="1243012"/>
          </a:xfrm>
        </p:grpSpPr>
        <p:sp>
          <p:nvSpPr>
            <p:cNvPr id="100" name="Freeform: Shape 113">
              <a:extLst>
                <a:ext uri="{FF2B5EF4-FFF2-40B4-BE49-F238E27FC236}">
                  <a16:creationId xmlns:a16="http://schemas.microsoft.com/office/drawing/2014/main" id="{A41ED4C4-698D-104D-96EC-EDC359DDA3BC}"/>
                </a:ext>
              </a:extLst>
            </p:cNvPr>
            <p:cNvSpPr/>
            <p:nvPr/>
          </p:nvSpPr>
          <p:spPr>
            <a:xfrm>
              <a:off x="3952875" y="1938337"/>
              <a:ext cx="1242060" cy="1242060"/>
            </a:xfrm>
            <a:custGeom>
              <a:avLst/>
              <a:gdLst>
                <a:gd name="connsiteX0" fmla="*/ 1242060 w 1242060"/>
                <a:gd name="connsiteY0" fmla="*/ 621030 h 1242060"/>
                <a:gd name="connsiteX1" fmla="*/ 621030 w 1242060"/>
                <a:gd name="connsiteY1" fmla="*/ 1242060 h 1242060"/>
                <a:gd name="connsiteX2" fmla="*/ 0 w 1242060"/>
                <a:gd name="connsiteY2" fmla="*/ 621030 h 1242060"/>
                <a:gd name="connsiteX3" fmla="*/ 621030 w 1242060"/>
                <a:gd name="connsiteY3" fmla="*/ 0 h 1242060"/>
                <a:gd name="connsiteX4" fmla="*/ 1242060 w 1242060"/>
                <a:gd name="connsiteY4" fmla="*/ 621030 h 1242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42060" h="1242060">
                  <a:moveTo>
                    <a:pt x="1242060" y="621030"/>
                  </a:moveTo>
                  <a:cubicBezTo>
                    <a:pt x="1242060" y="964015"/>
                    <a:pt x="964015" y="1242060"/>
                    <a:pt x="621030" y="1242060"/>
                  </a:cubicBezTo>
                  <a:cubicBezTo>
                    <a:pt x="278045" y="1242060"/>
                    <a:pt x="0" y="964015"/>
                    <a:pt x="0" y="621030"/>
                  </a:cubicBezTo>
                  <a:cubicBezTo>
                    <a:pt x="0" y="278045"/>
                    <a:pt x="278045" y="0"/>
                    <a:pt x="621030" y="0"/>
                  </a:cubicBezTo>
                  <a:cubicBezTo>
                    <a:pt x="964015" y="0"/>
                    <a:pt x="1242060" y="278045"/>
                    <a:pt x="1242060" y="621030"/>
                  </a:cubicBez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01" name="Freeform: Shape 114">
              <a:extLst>
                <a:ext uri="{FF2B5EF4-FFF2-40B4-BE49-F238E27FC236}">
                  <a16:creationId xmlns:a16="http://schemas.microsoft.com/office/drawing/2014/main" id="{9E35066F-A397-FD41-B573-553B01C0EA5B}"/>
                </a:ext>
              </a:extLst>
            </p:cNvPr>
            <p:cNvSpPr/>
            <p:nvPr/>
          </p:nvSpPr>
          <p:spPr>
            <a:xfrm>
              <a:off x="4293905" y="2147438"/>
              <a:ext cx="597333" cy="693003"/>
            </a:xfrm>
            <a:custGeom>
              <a:avLst/>
              <a:gdLst>
                <a:gd name="connsiteX0" fmla="*/ 32349 w 597333"/>
                <a:gd name="connsiteY0" fmla="*/ 680533 h 693003"/>
                <a:gd name="connsiteX1" fmla="*/ 917 w 597333"/>
                <a:gd name="connsiteY1" fmla="*/ 632908 h 693003"/>
                <a:gd name="connsiteX2" fmla="*/ 43779 w 597333"/>
                <a:gd name="connsiteY2" fmla="*/ 297628 h 693003"/>
                <a:gd name="connsiteX3" fmla="*/ 194274 w 597333"/>
                <a:gd name="connsiteY3" fmla="*/ 11878 h 693003"/>
                <a:gd name="connsiteX4" fmla="*/ 370487 w 597333"/>
                <a:gd name="connsiteY4" fmla="*/ 49026 h 693003"/>
                <a:gd name="connsiteX5" fmla="*/ 452402 w 597333"/>
                <a:gd name="connsiteY5" fmla="*/ 42358 h 693003"/>
                <a:gd name="connsiteX6" fmla="*/ 597182 w 597333"/>
                <a:gd name="connsiteY6" fmla="*/ 638623 h 693003"/>
                <a:gd name="connsiteX7" fmla="*/ 560034 w 597333"/>
                <a:gd name="connsiteY7" fmla="*/ 682438 h 693003"/>
                <a:gd name="connsiteX8" fmla="*/ 32349 w 597333"/>
                <a:gd name="connsiteY8" fmla="*/ 680533 h 6930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97333" h="693003">
                  <a:moveTo>
                    <a:pt x="32349" y="680533"/>
                  </a:moveTo>
                  <a:cubicBezTo>
                    <a:pt x="10442" y="676723"/>
                    <a:pt x="-3846" y="654816"/>
                    <a:pt x="917" y="632908"/>
                  </a:cubicBezTo>
                  <a:cubicBezTo>
                    <a:pt x="27587" y="511941"/>
                    <a:pt x="43779" y="378591"/>
                    <a:pt x="43779" y="297628"/>
                  </a:cubicBezTo>
                  <a:cubicBezTo>
                    <a:pt x="43779" y="209046"/>
                    <a:pt x="74259" y="62361"/>
                    <a:pt x="194274" y="11878"/>
                  </a:cubicBezTo>
                  <a:cubicBezTo>
                    <a:pt x="292382" y="-29079"/>
                    <a:pt x="370487" y="49026"/>
                    <a:pt x="370487" y="49026"/>
                  </a:cubicBezTo>
                  <a:cubicBezTo>
                    <a:pt x="370487" y="49026"/>
                    <a:pt x="401919" y="21403"/>
                    <a:pt x="452402" y="42358"/>
                  </a:cubicBezTo>
                  <a:cubicBezTo>
                    <a:pt x="544794" y="82363"/>
                    <a:pt x="582894" y="487176"/>
                    <a:pt x="597182" y="638623"/>
                  </a:cubicBezTo>
                  <a:cubicBezTo>
                    <a:pt x="599087" y="661483"/>
                    <a:pt x="582894" y="680533"/>
                    <a:pt x="560034" y="682438"/>
                  </a:cubicBezTo>
                  <a:cubicBezTo>
                    <a:pt x="451449" y="689106"/>
                    <a:pt x="156174" y="703393"/>
                    <a:pt x="32349" y="680533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02" name="Freeform: Shape 116">
              <a:extLst>
                <a:ext uri="{FF2B5EF4-FFF2-40B4-BE49-F238E27FC236}">
                  <a16:creationId xmlns:a16="http://schemas.microsoft.com/office/drawing/2014/main" id="{65E531AA-5158-BF40-A67F-30B6CE35B86C}"/>
                </a:ext>
              </a:extLst>
            </p:cNvPr>
            <p:cNvSpPr/>
            <p:nvPr/>
          </p:nvSpPr>
          <p:spPr>
            <a:xfrm>
              <a:off x="4310343" y="2257424"/>
              <a:ext cx="410246" cy="473759"/>
            </a:xfrm>
            <a:custGeom>
              <a:avLst/>
              <a:gdLst>
                <a:gd name="connsiteX0" fmla="*/ 109257 w 410246"/>
                <a:gd name="connsiteY0" fmla="*/ 0 h 473759"/>
                <a:gd name="connsiteX1" fmla="*/ 12102 w 410246"/>
                <a:gd name="connsiteY1" fmla="*/ 281940 h 473759"/>
                <a:gd name="connsiteX2" fmla="*/ 114019 w 410246"/>
                <a:gd name="connsiteY2" fmla="*/ 471488 h 473759"/>
                <a:gd name="connsiteX3" fmla="*/ 332142 w 410246"/>
                <a:gd name="connsiteY3" fmla="*/ 469583 h 473759"/>
                <a:gd name="connsiteX4" fmla="*/ 410247 w 410246"/>
                <a:gd name="connsiteY4" fmla="*/ 36195 h 473759"/>
                <a:gd name="connsiteX5" fmla="*/ 109257 w 410246"/>
                <a:gd name="connsiteY5" fmla="*/ 0 h 473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10246" h="473759">
                  <a:moveTo>
                    <a:pt x="109257" y="0"/>
                  </a:moveTo>
                  <a:lnTo>
                    <a:pt x="12102" y="281940"/>
                  </a:lnTo>
                  <a:cubicBezTo>
                    <a:pt x="-22188" y="372428"/>
                    <a:pt x="17817" y="469583"/>
                    <a:pt x="114019" y="471488"/>
                  </a:cubicBezTo>
                  <a:cubicBezTo>
                    <a:pt x="217842" y="474345"/>
                    <a:pt x="324522" y="475298"/>
                    <a:pt x="332142" y="469583"/>
                  </a:cubicBezTo>
                  <a:cubicBezTo>
                    <a:pt x="347382" y="458153"/>
                    <a:pt x="410247" y="36195"/>
                    <a:pt x="410247" y="36195"/>
                  </a:cubicBezTo>
                  <a:lnTo>
                    <a:pt x="109257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03" name="Freeform: Shape 117">
              <a:extLst>
                <a:ext uri="{FF2B5EF4-FFF2-40B4-BE49-F238E27FC236}">
                  <a16:creationId xmlns:a16="http://schemas.microsoft.com/office/drawing/2014/main" id="{06F104B3-6AD3-2947-A58C-FB87820BA849}"/>
                </a:ext>
              </a:extLst>
            </p:cNvPr>
            <p:cNvSpPr/>
            <p:nvPr/>
          </p:nvSpPr>
          <p:spPr>
            <a:xfrm>
              <a:off x="4302442" y="2606039"/>
              <a:ext cx="355282" cy="450532"/>
            </a:xfrm>
            <a:custGeom>
              <a:avLst/>
              <a:gdLst>
                <a:gd name="connsiteX0" fmla="*/ 120968 w 355282"/>
                <a:gd name="connsiteY0" fmla="*/ 55245 h 450532"/>
                <a:gd name="connsiteX1" fmla="*/ 0 w 355282"/>
                <a:gd name="connsiteY1" fmla="*/ 438150 h 450532"/>
                <a:gd name="connsiteX2" fmla="*/ 343853 w 355282"/>
                <a:gd name="connsiteY2" fmla="*/ 450533 h 450532"/>
                <a:gd name="connsiteX3" fmla="*/ 355283 w 355282"/>
                <a:gd name="connsiteY3" fmla="*/ 0 h 450532"/>
                <a:gd name="connsiteX4" fmla="*/ 120968 w 355282"/>
                <a:gd name="connsiteY4" fmla="*/ 55245 h 450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5282" h="450532">
                  <a:moveTo>
                    <a:pt x="120968" y="55245"/>
                  </a:moveTo>
                  <a:cubicBezTo>
                    <a:pt x="109538" y="70485"/>
                    <a:pt x="0" y="438150"/>
                    <a:pt x="0" y="438150"/>
                  </a:cubicBezTo>
                  <a:lnTo>
                    <a:pt x="343853" y="450533"/>
                  </a:lnTo>
                  <a:lnTo>
                    <a:pt x="355283" y="0"/>
                  </a:lnTo>
                  <a:lnTo>
                    <a:pt x="120968" y="55245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04" name="Freeform: Shape 132">
              <a:extLst>
                <a:ext uri="{FF2B5EF4-FFF2-40B4-BE49-F238E27FC236}">
                  <a16:creationId xmlns:a16="http://schemas.microsoft.com/office/drawing/2014/main" id="{7398B50F-6A07-A443-84EC-2A28748EE103}"/>
                </a:ext>
              </a:extLst>
            </p:cNvPr>
            <p:cNvSpPr/>
            <p:nvPr/>
          </p:nvSpPr>
          <p:spPr>
            <a:xfrm>
              <a:off x="4609147" y="2231706"/>
              <a:ext cx="149542" cy="238125"/>
            </a:xfrm>
            <a:custGeom>
              <a:avLst/>
              <a:gdLst>
                <a:gd name="connsiteX0" fmla="*/ 3810 w 149542"/>
                <a:gd name="connsiteY0" fmla="*/ 81915 h 238125"/>
                <a:gd name="connsiteX1" fmla="*/ 75248 w 149542"/>
                <a:gd name="connsiteY1" fmla="*/ 238125 h 238125"/>
                <a:gd name="connsiteX2" fmla="*/ 149542 w 149542"/>
                <a:gd name="connsiteY2" fmla="*/ 232410 h 238125"/>
                <a:gd name="connsiteX3" fmla="*/ 117157 w 149542"/>
                <a:gd name="connsiteY3" fmla="*/ 0 h 238125"/>
                <a:gd name="connsiteX4" fmla="*/ 0 w 149542"/>
                <a:gd name="connsiteY4" fmla="*/ 24765 h 238125"/>
                <a:gd name="connsiteX5" fmla="*/ 3810 w 149542"/>
                <a:gd name="connsiteY5" fmla="*/ 81915 h 238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9542" h="238125">
                  <a:moveTo>
                    <a:pt x="3810" y="81915"/>
                  </a:moveTo>
                  <a:cubicBezTo>
                    <a:pt x="3810" y="81915"/>
                    <a:pt x="1905" y="195263"/>
                    <a:pt x="75248" y="238125"/>
                  </a:cubicBezTo>
                  <a:lnTo>
                    <a:pt x="149542" y="232410"/>
                  </a:lnTo>
                  <a:lnTo>
                    <a:pt x="117157" y="0"/>
                  </a:lnTo>
                  <a:lnTo>
                    <a:pt x="0" y="24765"/>
                  </a:lnTo>
                  <a:lnTo>
                    <a:pt x="3810" y="81915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05" name="Freeform: Shape 133">
              <a:extLst>
                <a:ext uri="{FF2B5EF4-FFF2-40B4-BE49-F238E27FC236}">
                  <a16:creationId xmlns:a16="http://schemas.microsoft.com/office/drawing/2014/main" id="{BAA530DE-2A4B-BC49-B378-3E61BCD38C70}"/>
                </a:ext>
              </a:extLst>
            </p:cNvPr>
            <p:cNvSpPr/>
            <p:nvPr/>
          </p:nvSpPr>
          <p:spPr>
            <a:xfrm>
              <a:off x="4646295" y="2458529"/>
              <a:ext cx="125153" cy="155324"/>
            </a:xfrm>
            <a:custGeom>
              <a:avLst/>
              <a:gdLst>
                <a:gd name="connsiteX0" fmla="*/ 5715 w 125153"/>
                <a:gd name="connsiteY0" fmla="*/ 69405 h 155324"/>
                <a:gd name="connsiteX1" fmla="*/ 115252 w 125153"/>
                <a:gd name="connsiteY1" fmla="*/ 13208 h 155324"/>
                <a:gd name="connsiteX2" fmla="*/ 0 w 125153"/>
                <a:gd name="connsiteY2" fmla="*/ 155130 h 155324"/>
                <a:gd name="connsiteX3" fmla="*/ 5715 w 125153"/>
                <a:gd name="connsiteY3" fmla="*/ 69405 h 1553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5153" h="155324">
                  <a:moveTo>
                    <a:pt x="5715" y="69405"/>
                  </a:moveTo>
                  <a:cubicBezTo>
                    <a:pt x="5715" y="69405"/>
                    <a:pt x="61913" y="-36322"/>
                    <a:pt x="115252" y="13208"/>
                  </a:cubicBezTo>
                  <a:cubicBezTo>
                    <a:pt x="142875" y="38925"/>
                    <a:pt x="115252" y="160845"/>
                    <a:pt x="0" y="155130"/>
                  </a:cubicBezTo>
                  <a:lnTo>
                    <a:pt x="5715" y="69405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06" name="Freeform: Shape 134">
              <a:extLst>
                <a:ext uri="{FF2B5EF4-FFF2-40B4-BE49-F238E27FC236}">
                  <a16:creationId xmlns:a16="http://schemas.microsoft.com/office/drawing/2014/main" id="{B5B7720C-7E25-0749-B7EA-EABB35BD77EA}"/>
                </a:ext>
              </a:extLst>
            </p:cNvPr>
            <p:cNvSpPr/>
            <p:nvPr/>
          </p:nvSpPr>
          <p:spPr>
            <a:xfrm>
              <a:off x="4376737" y="2213971"/>
              <a:ext cx="310359" cy="161562"/>
            </a:xfrm>
            <a:custGeom>
              <a:avLst/>
              <a:gdLst>
                <a:gd name="connsiteX0" fmla="*/ 276225 w 310359"/>
                <a:gd name="connsiteY0" fmla="*/ 88220 h 161562"/>
                <a:gd name="connsiteX1" fmla="*/ 0 w 310359"/>
                <a:gd name="connsiteY1" fmla="*/ 161563 h 161562"/>
                <a:gd name="connsiteX2" fmla="*/ 31432 w 310359"/>
                <a:gd name="connsiteY2" fmla="*/ 28213 h 161562"/>
                <a:gd name="connsiteX3" fmla="*/ 283845 w 310359"/>
                <a:gd name="connsiteY3" fmla="*/ 14878 h 161562"/>
                <a:gd name="connsiteX4" fmla="*/ 276225 w 310359"/>
                <a:gd name="connsiteY4" fmla="*/ 88220 h 161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0359" h="161562">
                  <a:moveTo>
                    <a:pt x="276225" y="88220"/>
                  </a:moveTo>
                  <a:cubicBezTo>
                    <a:pt x="276225" y="88220"/>
                    <a:pt x="114300" y="45358"/>
                    <a:pt x="0" y="161563"/>
                  </a:cubicBezTo>
                  <a:lnTo>
                    <a:pt x="31432" y="28213"/>
                  </a:lnTo>
                  <a:cubicBezTo>
                    <a:pt x="31432" y="28213"/>
                    <a:pt x="220027" y="-25127"/>
                    <a:pt x="283845" y="14878"/>
                  </a:cubicBezTo>
                  <a:cubicBezTo>
                    <a:pt x="347663" y="54883"/>
                    <a:pt x="276225" y="88220"/>
                    <a:pt x="276225" y="88220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07" name="Freeform: Shape 135">
              <a:extLst>
                <a:ext uri="{FF2B5EF4-FFF2-40B4-BE49-F238E27FC236}">
                  <a16:creationId xmlns:a16="http://schemas.microsoft.com/office/drawing/2014/main" id="{77A7D381-4A0B-A746-B535-1F575D0915BD}"/>
                </a:ext>
              </a:extLst>
            </p:cNvPr>
            <p:cNvSpPr/>
            <p:nvPr/>
          </p:nvSpPr>
          <p:spPr>
            <a:xfrm>
              <a:off x="4389119" y="2703194"/>
              <a:ext cx="142875" cy="30591"/>
            </a:xfrm>
            <a:custGeom>
              <a:avLst/>
              <a:gdLst>
                <a:gd name="connsiteX0" fmla="*/ 142875 w 142875"/>
                <a:gd name="connsiteY0" fmla="*/ 0 h 30591"/>
                <a:gd name="connsiteX1" fmla="*/ 0 w 142875"/>
                <a:gd name="connsiteY1" fmla="*/ 27622 h 305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42875" h="30591">
                  <a:moveTo>
                    <a:pt x="142875" y="0"/>
                  </a:moveTo>
                  <a:cubicBezTo>
                    <a:pt x="142875" y="0"/>
                    <a:pt x="96203" y="41910"/>
                    <a:pt x="0" y="27622"/>
                  </a:cubicBezTo>
                </a:path>
              </a:pathLst>
            </a:custGeom>
            <a:noFill/>
            <a:ln w="9525" cap="rnd">
              <a:solidFill>
                <a:schemeClr val="accent1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08" name="Freeform: Shape 136">
              <a:extLst>
                <a:ext uri="{FF2B5EF4-FFF2-40B4-BE49-F238E27FC236}">
                  <a16:creationId xmlns:a16="http://schemas.microsoft.com/office/drawing/2014/main" id="{3A223B57-93F7-1649-9F46-78E5CAD157DB}"/>
                </a:ext>
              </a:extLst>
            </p:cNvPr>
            <p:cNvSpPr/>
            <p:nvPr/>
          </p:nvSpPr>
          <p:spPr>
            <a:xfrm>
              <a:off x="4090034" y="2889884"/>
              <a:ext cx="890587" cy="290512"/>
            </a:xfrm>
            <a:custGeom>
              <a:avLst/>
              <a:gdLst>
                <a:gd name="connsiteX0" fmla="*/ 669608 w 890587"/>
                <a:gd name="connsiteY0" fmla="*/ 0 h 290512"/>
                <a:gd name="connsiteX1" fmla="*/ 564833 w 890587"/>
                <a:gd name="connsiteY1" fmla="*/ 10477 h 290512"/>
                <a:gd name="connsiteX2" fmla="*/ 410528 w 890587"/>
                <a:gd name="connsiteY2" fmla="*/ 20955 h 290512"/>
                <a:gd name="connsiteX3" fmla="*/ 257175 w 890587"/>
                <a:gd name="connsiteY3" fmla="*/ 10477 h 290512"/>
                <a:gd name="connsiteX4" fmla="*/ 162878 w 890587"/>
                <a:gd name="connsiteY4" fmla="*/ 0 h 290512"/>
                <a:gd name="connsiteX5" fmla="*/ 0 w 890587"/>
                <a:gd name="connsiteY5" fmla="*/ 59055 h 290512"/>
                <a:gd name="connsiteX6" fmla="*/ 483870 w 890587"/>
                <a:gd name="connsiteY6" fmla="*/ 290512 h 290512"/>
                <a:gd name="connsiteX7" fmla="*/ 890588 w 890587"/>
                <a:gd name="connsiteY7" fmla="*/ 139065 h 290512"/>
                <a:gd name="connsiteX8" fmla="*/ 669608 w 890587"/>
                <a:gd name="connsiteY8" fmla="*/ 0 h 2905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90587" h="290512">
                  <a:moveTo>
                    <a:pt x="669608" y="0"/>
                  </a:moveTo>
                  <a:lnTo>
                    <a:pt x="564833" y="10477"/>
                  </a:lnTo>
                  <a:cubicBezTo>
                    <a:pt x="564833" y="10477"/>
                    <a:pt x="477203" y="20955"/>
                    <a:pt x="410528" y="20955"/>
                  </a:cubicBezTo>
                  <a:cubicBezTo>
                    <a:pt x="343853" y="20955"/>
                    <a:pt x="257175" y="10477"/>
                    <a:pt x="257175" y="10477"/>
                  </a:cubicBezTo>
                  <a:lnTo>
                    <a:pt x="162878" y="0"/>
                  </a:lnTo>
                  <a:cubicBezTo>
                    <a:pt x="100013" y="0"/>
                    <a:pt x="42863" y="21907"/>
                    <a:pt x="0" y="59055"/>
                  </a:cubicBezTo>
                  <a:cubicBezTo>
                    <a:pt x="114300" y="200025"/>
                    <a:pt x="287655" y="290512"/>
                    <a:pt x="483870" y="290512"/>
                  </a:cubicBezTo>
                  <a:cubicBezTo>
                    <a:pt x="639128" y="290512"/>
                    <a:pt x="781050" y="233363"/>
                    <a:pt x="890588" y="139065"/>
                  </a:cubicBezTo>
                  <a:cubicBezTo>
                    <a:pt x="854393" y="55245"/>
                    <a:pt x="769620" y="0"/>
                    <a:pt x="669608" y="0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grpSp>
          <p:nvGrpSpPr>
            <p:cNvPr id="109" name="Graphic 5">
              <a:extLst>
                <a:ext uri="{FF2B5EF4-FFF2-40B4-BE49-F238E27FC236}">
                  <a16:creationId xmlns:a16="http://schemas.microsoft.com/office/drawing/2014/main" id="{60FECC1F-4252-A442-809B-0EDE161F0788}"/>
                </a:ext>
              </a:extLst>
            </p:cNvPr>
            <p:cNvGrpSpPr/>
            <p:nvPr/>
          </p:nvGrpSpPr>
          <p:grpSpPr>
            <a:xfrm>
              <a:off x="4090034" y="2889644"/>
              <a:ext cx="890587" cy="291704"/>
              <a:chOff x="4090034" y="2889644"/>
              <a:chExt cx="890587" cy="291704"/>
            </a:xfrm>
            <a:solidFill>
              <a:srgbClr val="006ECE"/>
            </a:solidFill>
          </p:grpSpPr>
          <p:sp>
            <p:nvSpPr>
              <p:cNvPr id="112" name="Freeform: Shape 140">
                <a:extLst>
                  <a:ext uri="{FF2B5EF4-FFF2-40B4-BE49-F238E27FC236}">
                    <a16:creationId xmlns:a16="http://schemas.microsoft.com/office/drawing/2014/main" id="{FCD4B8BE-44A7-694D-BC4B-BF295CFD3BDE}"/>
                  </a:ext>
                </a:extLst>
              </p:cNvPr>
              <p:cNvSpPr/>
              <p:nvPr/>
            </p:nvSpPr>
            <p:spPr>
              <a:xfrm>
                <a:off x="4090034" y="2889644"/>
                <a:ext cx="376237" cy="281227"/>
              </a:xfrm>
              <a:custGeom>
                <a:avLst/>
                <a:gdLst>
                  <a:gd name="connsiteX0" fmla="*/ 376238 w 376237"/>
                  <a:gd name="connsiteY0" fmla="*/ 281227 h 281227"/>
                  <a:gd name="connsiteX1" fmla="*/ 259080 w 376237"/>
                  <a:gd name="connsiteY1" fmla="*/ 8812 h 281227"/>
                  <a:gd name="connsiteX2" fmla="*/ 163830 w 376237"/>
                  <a:gd name="connsiteY2" fmla="*/ 240 h 281227"/>
                  <a:gd name="connsiteX3" fmla="*/ 0 w 376237"/>
                  <a:gd name="connsiteY3" fmla="*/ 58342 h 281227"/>
                  <a:gd name="connsiteX4" fmla="*/ 376238 w 376237"/>
                  <a:gd name="connsiteY4" fmla="*/ 281227 h 2812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76237" h="281227">
                    <a:moveTo>
                      <a:pt x="376238" y="281227"/>
                    </a:moveTo>
                    <a:cubicBezTo>
                      <a:pt x="337185" y="156450"/>
                      <a:pt x="295275" y="60247"/>
                      <a:pt x="259080" y="8812"/>
                    </a:cubicBezTo>
                    <a:cubicBezTo>
                      <a:pt x="221933" y="5002"/>
                      <a:pt x="187642" y="1192"/>
                      <a:pt x="163830" y="240"/>
                    </a:cubicBezTo>
                    <a:cubicBezTo>
                      <a:pt x="100965" y="-2618"/>
                      <a:pt x="42863" y="20242"/>
                      <a:pt x="0" y="58342"/>
                    </a:cubicBezTo>
                    <a:cubicBezTo>
                      <a:pt x="92393" y="173595"/>
                      <a:pt x="224790" y="254557"/>
                      <a:pt x="376238" y="28122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113" name="Freeform: Shape 141">
                <a:extLst>
                  <a:ext uri="{FF2B5EF4-FFF2-40B4-BE49-F238E27FC236}">
                    <a16:creationId xmlns:a16="http://schemas.microsoft.com/office/drawing/2014/main" id="{62C0C214-9A2E-F14B-B81F-DFFE05D57E5A}"/>
                  </a:ext>
                </a:extLst>
              </p:cNvPr>
              <p:cNvSpPr/>
              <p:nvPr/>
            </p:nvSpPr>
            <p:spPr>
              <a:xfrm>
                <a:off x="4482464" y="2889884"/>
                <a:ext cx="498157" cy="291464"/>
              </a:xfrm>
              <a:custGeom>
                <a:avLst/>
                <a:gdLst>
                  <a:gd name="connsiteX0" fmla="*/ 277178 w 498157"/>
                  <a:gd name="connsiteY0" fmla="*/ 0 h 291464"/>
                  <a:gd name="connsiteX1" fmla="*/ 172402 w 498157"/>
                  <a:gd name="connsiteY1" fmla="*/ 10477 h 291464"/>
                  <a:gd name="connsiteX2" fmla="*/ 0 w 498157"/>
                  <a:gd name="connsiteY2" fmla="*/ 284798 h 291464"/>
                  <a:gd name="connsiteX3" fmla="*/ 91440 w 498157"/>
                  <a:gd name="connsiteY3" fmla="*/ 291465 h 291464"/>
                  <a:gd name="connsiteX4" fmla="*/ 498158 w 498157"/>
                  <a:gd name="connsiteY4" fmla="*/ 140017 h 291464"/>
                  <a:gd name="connsiteX5" fmla="*/ 277178 w 498157"/>
                  <a:gd name="connsiteY5" fmla="*/ 0 h 2914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98157" h="291464">
                    <a:moveTo>
                      <a:pt x="277178" y="0"/>
                    </a:moveTo>
                    <a:lnTo>
                      <a:pt x="172402" y="10477"/>
                    </a:lnTo>
                    <a:cubicBezTo>
                      <a:pt x="108585" y="78105"/>
                      <a:pt x="57150" y="150495"/>
                      <a:pt x="0" y="284798"/>
                    </a:cubicBezTo>
                    <a:cubicBezTo>
                      <a:pt x="29528" y="289560"/>
                      <a:pt x="60008" y="291465"/>
                      <a:pt x="91440" y="291465"/>
                    </a:cubicBezTo>
                    <a:cubicBezTo>
                      <a:pt x="246698" y="291465"/>
                      <a:pt x="388620" y="234315"/>
                      <a:pt x="498158" y="140017"/>
                    </a:cubicBezTo>
                    <a:cubicBezTo>
                      <a:pt x="461963" y="55245"/>
                      <a:pt x="377190" y="0"/>
                      <a:pt x="27717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</p:grpSp>
        <p:sp>
          <p:nvSpPr>
            <p:cNvPr id="110" name="Freeform: Shape 138">
              <a:extLst>
                <a:ext uri="{FF2B5EF4-FFF2-40B4-BE49-F238E27FC236}">
                  <a16:creationId xmlns:a16="http://schemas.microsoft.com/office/drawing/2014/main" id="{4CB064F9-4335-B546-B945-7419D06065C0}"/>
                </a:ext>
              </a:extLst>
            </p:cNvPr>
            <p:cNvSpPr/>
            <p:nvPr/>
          </p:nvSpPr>
          <p:spPr>
            <a:xfrm>
              <a:off x="4524375" y="2923222"/>
              <a:ext cx="173354" cy="247649"/>
            </a:xfrm>
            <a:custGeom>
              <a:avLst/>
              <a:gdLst>
                <a:gd name="connsiteX0" fmla="*/ 140017 w 173354"/>
                <a:gd name="connsiteY0" fmla="*/ 0 h 247649"/>
                <a:gd name="connsiteX1" fmla="*/ 173355 w 173354"/>
                <a:gd name="connsiteY1" fmla="*/ 49530 h 247649"/>
                <a:gd name="connsiteX2" fmla="*/ 93345 w 173354"/>
                <a:gd name="connsiteY2" fmla="*/ 70485 h 247649"/>
                <a:gd name="connsiteX3" fmla="*/ 121920 w 173354"/>
                <a:gd name="connsiteY3" fmla="*/ 120015 h 247649"/>
                <a:gd name="connsiteX4" fmla="*/ 0 w 173354"/>
                <a:gd name="connsiteY4" fmla="*/ 247650 h 247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3354" h="247649">
                  <a:moveTo>
                    <a:pt x="140017" y="0"/>
                  </a:moveTo>
                  <a:lnTo>
                    <a:pt x="173355" y="49530"/>
                  </a:lnTo>
                  <a:lnTo>
                    <a:pt x="93345" y="70485"/>
                  </a:lnTo>
                  <a:lnTo>
                    <a:pt x="121920" y="120015"/>
                  </a:lnTo>
                  <a:cubicBezTo>
                    <a:pt x="121920" y="120015"/>
                    <a:pt x="59055" y="171450"/>
                    <a:pt x="0" y="247650"/>
                  </a:cubicBezTo>
                </a:path>
              </a:pathLst>
            </a:custGeom>
            <a:noFill/>
            <a:ln w="9525" cap="rnd">
              <a:solidFill>
                <a:schemeClr val="accent1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11" name="Freeform: Shape 139">
              <a:extLst>
                <a:ext uri="{FF2B5EF4-FFF2-40B4-BE49-F238E27FC236}">
                  <a16:creationId xmlns:a16="http://schemas.microsoft.com/office/drawing/2014/main" id="{B63539D1-8296-244A-934F-D9D2B6AAE115}"/>
                </a:ext>
              </a:extLst>
            </p:cNvPr>
            <p:cNvSpPr/>
            <p:nvPr/>
          </p:nvSpPr>
          <p:spPr>
            <a:xfrm>
              <a:off x="4289107" y="2917507"/>
              <a:ext cx="138112" cy="240029"/>
            </a:xfrm>
            <a:custGeom>
              <a:avLst/>
              <a:gdLst>
                <a:gd name="connsiteX0" fmla="*/ 38100 w 138112"/>
                <a:gd name="connsiteY0" fmla="*/ 0 h 240029"/>
                <a:gd name="connsiteX1" fmla="*/ 0 w 138112"/>
                <a:gd name="connsiteY1" fmla="*/ 45720 h 240029"/>
                <a:gd name="connsiteX2" fmla="*/ 78105 w 138112"/>
                <a:gd name="connsiteY2" fmla="*/ 75247 h 240029"/>
                <a:gd name="connsiteX3" fmla="*/ 44768 w 138112"/>
                <a:gd name="connsiteY3" fmla="*/ 121920 h 240029"/>
                <a:gd name="connsiteX4" fmla="*/ 138113 w 138112"/>
                <a:gd name="connsiteY4" fmla="*/ 240030 h 2400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240029">
                  <a:moveTo>
                    <a:pt x="38100" y="0"/>
                  </a:moveTo>
                  <a:lnTo>
                    <a:pt x="0" y="45720"/>
                  </a:lnTo>
                  <a:lnTo>
                    <a:pt x="78105" y="75247"/>
                  </a:lnTo>
                  <a:lnTo>
                    <a:pt x="44768" y="121920"/>
                  </a:lnTo>
                  <a:cubicBezTo>
                    <a:pt x="44768" y="121920"/>
                    <a:pt x="91440" y="169545"/>
                    <a:pt x="138113" y="240030"/>
                  </a:cubicBezTo>
                </a:path>
              </a:pathLst>
            </a:custGeom>
            <a:noFill/>
            <a:ln w="9525" cap="rnd">
              <a:solidFill>
                <a:schemeClr val="accent1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</p:grpSp>
      <p:cxnSp>
        <p:nvCxnSpPr>
          <p:cNvPr id="114" name="Straight Connector 113">
            <a:extLst>
              <a:ext uri="{FF2B5EF4-FFF2-40B4-BE49-F238E27FC236}">
                <a16:creationId xmlns:a16="http://schemas.microsoft.com/office/drawing/2014/main" id="{092D3D47-F58C-5948-A8DF-A7C57AAA78ED}"/>
              </a:ext>
            </a:extLst>
          </p:cNvPr>
          <p:cNvCxnSpPr>
            <a:cxnSpLocks/>
          </p:cNvCxnSpPr>
          <p:nvPr/>
        </p:nvCxnSpPr>
        <p:spPr>
          <a:xfrm flipV="1">
            <a:off x="3047409" y="1982044"/>
            <a:ext cx="0" cy="2416661"/>
          </a:xfrm>
          <a:prstGeom prst="line">
            <a:avLst/>
          </a:prstGeom>
          <a:ln w="158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82783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191" y="0"/>
            <a:ext cx="9141619" cy="515235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40"/>
            <a:endParaRPr lang="es-UY" sz="1799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0" name="Up Ribbon 19"/>
          <p:cNvSpPr/>
          <p:nvPr/>
        </p:nvSpPr>
        <p:spPr>
          <a:xfrm>
            <a:off x="4628711" y="1381119"/>
            <a:ext cx="4192269" cy="1026434"/>
          </a:xfrm>
          <a:prstGeom prst="ribbon2">
            <a:avLst>
              <a:gd name="adj1" fmla="val 16667"/>
              <a:gd name="adj2" fmla="val 75000"/>
            </a:avLst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40"/>
            <a:endParaRPr lang="es-UY" sz="1799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5600432" y="3488049"/>
            <a:ext cx="2129312" cy="457081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40"/>
            <a:r>
              <a:rPr lang="en-US" sz="1799" b="1" dirty="0">
                <a:solidFill>
                  <a:prstClr val="white"/>
                </a:solidFill>
                <a:latin typeface="Calibri"/>
              </a:rPr>
              <a:t>SUBSCRIBE NOW</a:t>
            </a:r>
            <a:endParaRPr lang="es-UY" sz="1799" b="1" dirty="0">
              <a:solidFill>
                <a:prstClr val="white"/>
              </a:solidFill>
              <a:latin typeface="Calibri"/>
            </a:endParaRPr>
          </a:p>
        </p:txBody>
      </p:sp>
      <p:pic>
        <p:nvPicPr>
          <p:cNvPr id="1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0553" y="571501"/>
            <a:ext cx="2093339" cy="3962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7859331" y="3026131"/>
            <a:ext cx="1383146" cy="557068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pPr defTabSz="914240"/>
            <a:endParaRPr lang="en-US" sz="179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365776" y="1503124"/>
            <a:ext cx="2718143" cy="646203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4240"/>
            <a:r>
              <a:rPr lang="en-US" sz="1200" dirty="0">
                <a:solidFill>
                  <a:prstClr val="white"/>
                </a:solidFill>
              </a:rPr>
              <a:t>Coupon Code:</a:t>
            </a:r>
          </a:p>
          <a:p>
            <a:pPr defTabSz="914240"/>
            <a:r>
              <a:rPr lang="en-US" sz="2399" b="1" dirty="0">
                <a:solidFill>
                  <a:prstClr val="white"/>
                </a:solidFill>
              </a:rPr>
              <a:t>FREEBUNDLE15</a:t>
            </a:r>
            <a:endParaRPr lang="es-UY" sz="1799" b="1" dirty="0">
              <a:solidFill>
                <a:prstClr val="white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839386" y="1028774"/>
            <a:ext cx="3770919" cy="27699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914240"/>
            <a:r>
              <a:rPr lang="en-US" sz="1200" dirty="0">
                <a:solidFill>
                  <a:prstClr val="white"/>
                </a:solidFill>
              </a:rPr>
              <a:t>Get </a:t>
            </a:r>
            <a:r>
              <a:rPr lang="en-US" sz="1200" b="1" dirty="0">
                <a:solidFill>
                  <a:prstClr val="white"/>
                </a:solidFill>
              </a:rPr>
              <a:t>15% discount</a:t>
            </a:r>
            <a:r>
              <a:rPr lang="en-US" sz="1200" dirty="0">
                <a:solidFill>
                  <a:prstClr val="white"/>
                </a:solidFill>
              </a:rPr>
              <a:t> from regular price</a:t>
            </a:r>
            <a:endParaRPr lang="es-UY" sz="1200" dirty="0">
              <a:solidFill>
                <a:prstClr val="white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166614" y="2521713"/>
            <a:ext cx="3116462" cy="27699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4240"/>
            <a:r>
              <a:rPr lang="en-US" sz="1200" dirty="0">
                <a:solidFill>
                  <a:prstClr val="white"/>
                </a:solidFill>
              </a:rPr>
              <a:t>Apply this coupon code during sign up</a:t>
            </a:r>
            <a:endParaRPr lang="es-UY" sz="1200" dirty="0">
              <a:solidFill>
                <a:prstClr val="white"/>
              </a:solidFill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622967" y="531804"/>
            <a:ext cx="3242565" cy="2683429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pPr algn="ctr" defTabSz="914240"/>
              <a:endParaRPr lang="en-US" sz="9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pPr algn="ctr" defTabSz="914240"/>
              <a:endParaRPr lang="en-US" sz="9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pPr algn="ctr" defTabSz="914240"/>
              <a:endParaRPr lang="en-US" sz="9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pPr algn="ctr" defTabSz="914240"/>
              <a:endParaRPr lang="en-US" sz="9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" name="Freeform 8"/>
            <p:cNvSpPr>
              <a:spLocks/>
            </p:cNvSpPr>
            <p:nvPr/>
          </p:nvSpPr>
          <p:spPr bwMode="auto">
            <a:xfrm>
              <a:off x="670" y="1338"/>
              <a:ext cx="2718" cy="1552"/>
            </a:xfrm>
            <a:custGeom>
              <a:avLst/>
              <a:gdLst>
                <a:gd name="T0" fmla="*/ 2776 w 2780"/>
                <a:gd name="T1" fmla="*/ 0 h 1588"/>
                <a:gd name="T2" fmla="*/ 4 w 2780"/>
                <a:gd name="T3" fmla="*/ 0 h 1588"/>
                <a:gd name="T4" fmla="*/ 0 w 2780"/>
                <a:gd name="T5" fmla="*/ 4 h 1588"/>
                <a:gd name="T6" fmla="*/ 0 w 2780"/>
                <a:gd name="T7" fmla="*/ 1583 h 1588"/>
                <a:gd name="T8" fmla="*/ 4 w 2780"/>
                <a:gd name="T9" fmla="*/ 1588 h 1588"/>
                <a:gd name="T10" fmla="*/ 2776 w 2780"/>
                <a:gd name="T11" fmla="*/ 1588 h 1588"/>
                <a:gd name="T12" fmla="*/ 2780 w 2780"/>
                <a:gd name="T13" fmla="*/ 1583 h 1588"/>
                <a:gd name="T14" fmla="*/ 2780 w 2780"/>
                <a:gd name="T15" fmla="*/ 4 h 1588"/>
                <a:gd name="T16" fmla="*/ 2776 w 2780"/>
                <a:gd name="T17" fmla="*/ 0 h 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80" h="1588">
                  <a:moveTo>
                    <a:pt x="2776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583"/>
                    <a:pt x="0" y="1583"/>
                    <a:pt x="0" y="1583"/>
                  </a:cubicBezTo>
                  <a:cubicBezTo>
                    <a:pt x="0" y="1586"/>
                    <a:pt x="2" y="1588"/>
                    <a:pt x="4" y="1588"/>
                  </a:cubicBezTo>
                  <a:cubicBezTo>
                    <a:pt x="2776" y="1588"/>
                    <a:pt x="2776" y="1588"/>
                    <a:pt x="2776" y="1588"/>
                  </a:cubicBezTo>
                  <a:cubicBezTo>
                    <a:pt x="2778" y="1588"/>
                    <a:pt x="2780" y="1586"/>
                    <a:pt x="2780" y="1583"/>
                  </a:cubicBezTo>
                  <a:cubicBezTo>
                    <a:pt x="2780" y="4"/>
                    <a:pt x="2780" y="4"/>
                    <a:pt x="2780" y="4"/>
                  </a:cubicBezTo>
                  <a:cubicBezTo>
                    <a:pt x="2780" y="2"/>
                    <a:pt x="2778" y="0"/>
                    <a:pt x="2776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pPr algn="ctr" defTabSz="914240"/>
              <a:endParaRPr lang="en-US" sz="9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914240"/>
              <a:endParaRPr lang="en-US" sz="9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914240"/>
              <a:endParaRPr lang="en-US" sz="9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914240"/>
              <a:endParaRPr lang="en-US" sz="9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914240"/>
              <a:endParaRPr lang="en-US" sz="9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914240"/>
              <a:r>
                <a:rPr lang="en-US" sz="9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Put Your Screenshot</a:t>
              </a:r>
            </a:p>
            <a:p>
              <a:pPr algn="ctr" defTabSz="914240"/>
              <a:r>
                <a:rPr lang="en-US" sz="9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Here</a:t>
              </a:r>
            </a:p>
            <a:p>
              <a:pPr algn="ctr" defTabSz="914240"/>
              <a:endParaRPr lang="en-US" sz="9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pPr algn="ctr" defTabSz="914240"/>
              <a:endParaRPr lang="en-US" sz="9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pPr algn="ctr" defTabSz="914240"/>
              <a:endParaRPr lang="en-US" sz="9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pPr algn="ctr" defTabSz="914240"/>
              <a:endParaRPr lang="en-US" sz="9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5715001" y="4007562"/>
            <a:ext cx="1911400" cy="22800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40"/>
            <a:r>
              <a:rPr lang="en-US" sz="1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402934" y="3638460"/>
            <a:ext cx="3540416" cy="6976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7397" indent="-127397" defTabSz="914240">
              <a:spcAft>
                <a:spcPts val="225"/>
              </a:spcAft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prstClr val="white"/>
                </a:solidFill>
                <a:latin typeface="Calibri"/>
              </a:rPr>
              <a:t>Easy to use</a:t>
            </a:r>
          </a:p>
          <a:p>
            <a:pPr marL="127397" indent="-127397" defTabSz="914240">
              <a:spcAft>
                <a:spcPts val="225"/>
              </a:spcAft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prstClr val="white"/>
                </a:solidFill>
                <a:latin typeface="Calibri"/>
              </a:rPr>
              <a:t>Fully customizable</a:t>
            </a:r>
          </a:p>
          <a:p>
            <a:pPr marL="127397" indent="-127397" defTabSz="914240">
              <a:spcAft>
                <a:spcPts val="225"/>
              </a:spcAft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prstClr val="white"/>
                </a:solidFill>
                <a:latin typeface="Calibri"/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402936" y="3351762"/>
            <a:ext cx="4436452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240"/>
            <a:r>
              <a:rPr lang="en-US" sz="1350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1" y="4592475"/>
            <a:ext cx="9141619" cy="506812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F35F3695-08B3-4A2F-920D-E0CF6E94DC6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92911" y="700507"/>
            <a:ext cx="2851275" cy="16204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119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2190750"/>
            <a:ext cx="2094429" cy="3963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Infographic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9CD141"/>
      </a:accent1>
      <a:accent2>
        <a:srgbClr val="41CF9F"/>
      </a:accent2>
      <a:accent3>
        <a:srgbClr val="3FD1E0"/>
      </a:accent3>
      <a:accent4>
        <a:srgbClr val="4382DB"/>
      </a:accent4>
      <a:accent5>
        <a:srgbClr val="3F5D93"/>
      </a:accent5>
      <a:accent6>
        <a:srgbClr val="A5A5A5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Office Theme">
  <a:themeElements>
    <a:clrScheme name="SlideModelTheme-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779B7"/>
      </a:accent1>
      <a:accent2>
        <a:srgbClr val="019ADD"/>
      </a:accent2>
      <a:accent3>
        <a:srgbClr val="6BC2ED"/>
      </a:accent3>
      <a:accent4>
        <a:srgbClr val="A7CCDF"/>
      </a:accent4>
      <a:accent5>
        <a:srgbClr val="595959"/>
      </a:accent5>
      <a:accent6>
        <a:srgbClr val="3F3F3F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Infographics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9CD141"/>
    </a:accent1>
    <a:accent2>
      <a:srgbClr val="41CF9F"/>
    </a:accent2>
    <a:accent3>
      <a:srgbClr val="3FD1E0"/>
    </a:accent3>
    <a:accent4>
      <a:srgbClr val="4382DB"/>
    </a:accent4>
    <a:accent5>
      <a:srgbClr val="3F5D93"/>
    </a:accent5>
    <a:accent6>
      <a:srgbClr val="A5A5A5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353</Words>
  <Application>Microsoft Office PowerPoint</Application>
  <PresentationFormat>On-screen Show (16:9)</PresentationFormat>
  <Paragraphs>183</Paragraphs>
  <Slides>6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Calibri</vt:lpstr>
      <vt:lpstr>Open Sans</vt:lpstr>
      <vt:lpstr>Segoe UI</vt:lpstr>
      <vt:lpstr>1_Office Theme</vt:lpstr>
      <vt:lpstr>2_Office Theme</vt:lpstr>
      <vt:lpstr>Leaderboard Slide Template</vt:lpstr>
      <vt:lpstr>Leaderboard Slide Template</vt:lpstr>
      <vt:lpstr>Leaderboard Slide Template</vt:lpstr>
      <vt:lpstr>Leaderboard Slide Template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2013-12-06T17:56:44Z</dcterms:created>
  <dcterms:modified xsi:type="dcterms:W3CDTF">2022-09-17T05:45:32Z</dcterms:modified>
</cp:coreProperties>
</file>