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2"/>
  </p:notesMasterIdLst>
  <p:sldIdLst>
    <p:sldId id="279" r:id="rId3"/>
    <p:sldId id="281" r:id="rId4"/>
    <p:sldId id="282" r:id="rId5"/>
    <p:sldId id="277" r:id="rId6"/>
    <p:sldId id="283" r:id="rId7"/>
    <p:sldId id="278" r:id="rId8"/>
    <p:sldId id="280" r:id="rId9"/>
    <p:sldId id="290" r:id="rId10"/>
    <p:sldId id="268" r:id="rId11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>
        <p:scale>
          <a:sx n="66" d="100"/>
          <a:sy n="66" d="100"/>
        </p:scale>
        <p:origin x="702" y="15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264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867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901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6935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7373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1679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321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013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36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43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051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313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2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60" r:id="rId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79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E9FD5-5D6A-9BD5-551C-14D360C19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Free </a:t>
            </a:r>
            <a:r>
              <a:rPr lang="en-US" b="0" i="0" dirty="0">
                <a:solidFill>
                  <a:srgbClr val="000000"/>
                </a:solidFill>
                <a:effectLst/>
              </a:rPr>
              <a:t>Goals Slide Template for PowerPoint</a:t>
            </a:r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C4F58C8-32AD-B91E-3EFC-C7A2A4DFB200}"/>
              </a:ext>
            </a:extLst>
          </p:cNvPr>
          <p:cNvGrpSpPr/>
          <p:nvPr/>
        </p:nvGrpSpPr>
        <p:grpSpPr>
          <a:xfrm flipH="1">
            <a:off x="9558012" y="1566543"/>
            <a:ext cx="1943182" cy="4572001"/>
            <a:chOff x="-2405881" y="1494502"/>
            <a:chExt cx="1943182" cy="457200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58BC5CB-3F8A-F314-94E4-E44EEF4F468D}"/>
                </a:ext>
              </a:extLst>
            </p:cNvPr>
            <p:cNvGrpSpPr/>
            <p:nvPr/>
          </p:nvGrpSpPr>
          <p:grpSpPr>
            <a:xfrm>
              <a:off x="-2405881" y="1494502"/>
              <a:ext cx="1943182" cy="4572001"/>
              <a:chOff x="5660103" y="1494502"/>
              <a:chExt cx="1943182" cy="4572001"/>
            </a:xfrm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369601E-F764-411D-2FFC-D339A3C002E9}"/>
                  </a:ext>
                </a:extLst>
              </p:cNvPr>
              <p:cNvSpPr/>
              <p:nvPr/>
            </p:nvSpPr>
            <p:spPr>
              <a:xfrm>
                <a:off x="5660103" y="1494502"/>
                <a:ext cx="1750142" cy="4572000"/>
              </a:xfrm>
              <a:custGeom>
                <a:avLst/>
                <a:gdLst>
                  <a:gd name="connsiteX0" fmla="*/ 875071 w 1750142"/>
                  <a:gd name="connsiteY0" fmla="*/ 0 h 4572000"/>
                  <a:gd name="connsiteX1" fmla="*/ 878689 w 1750142"/>
                  <a:gd name="connsiteY1" fmla="*/ 477 h 4572000"/>
                  <a:gd name="connsiteX2" fmla="*/ 879242 w 1750142"/>
                  <a:gd name="connsiteY2" fmla="*/ 0 h 4572000"/>
                  <a:gd name="connsiteX3" fmla="*/ 1091679 w 1750142"/>
                  <a:gd name="connsiteY3" fmla="*/ 0 h 4572000"/>
                  <a:gd name="connsiteX4" fmla="*/ 1091679 w 1750142"/>
                  <a:gd name="connsiteY4" fmla="*/ 73480 h 4572000"/>
                  <a:gd name="connsiteX5" fmla="*/ 1135290 w 1750142"/>
                  <a:gd name="connsiteY5" fmla="*/ 102774 h 4572000"/>
                  <a:gd name="connsiteX6" fmla="*/ 1750142 w 1750142"/>
                  <a:gd name="connsiteY6" fmla="*/ 2286000 h 4572000"/>
                  <a:gd name="connsiteX7" fmla="*/ 1135290 w 1750142"/>
                  <a:gd name="connsiteY7" fmla="*/ 4469226 h 4572000"/>
                  <a:gd name="connsiteX8" fmla="*/ 1076285 w 1750142"/>
                  <a:gd name="connsiteY8" fmla="*/ 4508860 h 4572000"/>
                  <a:gd name="connsiteX9" fmla="*/ 1076285 w 1750142"/>
                  <a:gd name="connsiteY9" fmla="*/ 4572000 h 4572000"/>
                  <a:gd name="connsiteX10" fmla="*/ 879242 w 1750142"/>
                  <a:gd name="connsiteY10" fmla="*/ 4572000 h 4572000"/>
                  <a:gd name="connsiteX11" fmla="*/ 878691 w 1750142"/>
                  <a:gd name="connsiteY11" fmla="*/ 4571523 h 4572000"/>
                  <a:gd name="connsiteX12" fmla="*/ 875071 w 1750142"/>
                  <a:gd name="connsiteY12" fmla="*/ 4572000 h 4572000"/>
                  <a:gd name="connsiteX13" fmla="*/ 0 w 1750142"/>
                  <a:gd name="connsiteY13" fmla="*/ 2286000 h 4572000"/>
                  <a:gd name="connsiteX14" fmla="*/ 875071 w 1750142"/>
                  <a:gd name="connsiteY14" fmla="*/ 0 h 457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50142" h="4572000">
                    <a:moveTo>
                      <a:pt x="875071" y="0"/>
                    </a:moveTo>
                    <a:lnTo>
                      <a:pt x="878689" y="477"/>
                    </a:lnTo>
                    <a:lnTo>
                      <a:pt x="879242" y="0"/>
                    </a:lnTo>
                    <a:lnTo>
                      <a:pt x="1091679" y="0"/>
                    </a:lnTo>
                    <a:lnTo>
                      <a:pt x="1091679" y="73480"/>
                    </a:lnTo>
                    <a:lnTo>
                      <a:pt x="1135290" y="102774"/>
                    </a:lnTo>
                    <a:cubicBezTo>
                      <a:pt x="1491504" y="392208"/>
                      <a:pt x="1750142" y="1260200"/>
                      <a:pt x="1750142" y="2286000"/>
                    </a:cubicBezTo>
                    <a:cubicBezTo>
                      <a:pt x="1750142" y="3311800"/>
                      <a:pt x="1491504" y="4179792"/>
                      <a:pt x="1135290" y="4469226"/>
                    </a:cubicBezTo>
                    <a:lnTo>
                      <a:pt x="1076285" y="4508860"/>
                    </a:lnTo>
                    <a:lnTo>
                      <a:pt x="1076285" y="4572000"/>
                    </a:lnTo>
                    <a:lnTo>
                      <a:pt x="879242" y="4572000"/>
                    </a:lnTo>
                    <a:lnTo>
                      <a:pt x="878691" y="4571523"/>
                    </a:lnTo>
                    <a:lnTo>
                      <a:pt x="875071" y="4572000"/>
                    </a:lnTo>
                    <a:cubicBezTo>
                      <a:pt x="391783" y="4572000"/>
                      <a:pt x="0" y="3548523"/>
                      <a:pt x="0" y="2286000"/>
                    </a:cubicBezTo>
                    <a:cubicBezTo>
                      <a:pt x="0" y="1023477"/>
                      <a:pt x="391783" y="0"/>
                      <a:pt x="87507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86EBF71-CCDD-FC54-0F16-4915AFF22657}"/>
                  </a:ext>
                </a:extLst>
              </p:cNvPr>
              <p:cNvSpPr/>
              <p:nvPr/>
            </p:nvSpPr>
            <p:spPr>
              <a:xfrm>
                <a:off x="5853143" y="1494503"/>
                <a:ext cx="1750142" cy="457200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accent5"/>
                  </a:gs>
                  <a:gs pos="100000">
                    <a:schemeClr val="accent4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AB1186-693F-B601-1C7E-974D9F80D7B6}"/>
                </a:ext>
              </a:extLst>
            </p:cNvPr>
            <p:cNvSpPr/>
            <p:nvPr/>
          </p:nvSpPr>
          <p:spPr>
            <a:xfrm>
              <a:off x="-1924757" y="1943746"/>
              <a:ext cx="1406204" cy="3673514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77E2079-DC6C-0007-65DF-BFFAF29009CB}"/>
                </a:ext>
              </a:extLst>
            </p:cNvPr>
            <p:cNvSpPr/>
            <p:nvPr/>
          </p:nvSpPr>
          <p:spPr>
            <a:xfrm>
              <a:off x="-1650857" y="2423226"/>
              <a:ext cx="1049726" cy="2742264"/>
            </a:xfrm>
            <a:prstGeom prst="ellipse">
              <a:avLst/>
            </a:prstGeom>
            <a:gradFill>
              <a:gsLst>
                <a:gs pos="2000">
                  <a:schemeClr val="accent5"/>
                </a:gs>
                <a:gs pos="100000">
                  <a:schemeClr val="accent4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F980954-3F2A-ACBB-8E45-8EA58315614F}"/>
                </a:ext>
              </a:extLst>
            </p:cNvPr>
            <p:cNvSpPr/>
            <p:nvPr/>
          </p:nvSpPr>
          <p:spPr>
            <a:xfrm>
              <a:off x="-1463909" y="2786084"/>
              <a:ext cx="771926" cy="2016548"/>
            </a:xfrm>
            <a:prstGeom prst="ellipse">
              <a:avLst/>
            </a:prstGeom>
            <a:gradFill flip="none" rotWithShape="1">
              <a:gsLst>
                <a:gs pos="2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1BAD4A1-B85C-EEE8-2E6A-AC3A5598E17C}"/>
                </a:ext>
              </a:extLst>
            </p:cNvPr>
            <p:cNvSpPr/>
            <p:nvPr/>
          </p:nvSpPr>
          <p:spPr>
            <a:xfrm>
              <a:off x="-1204947" y="3352141"/>
              <a:ext cx="338558" cy="884434"/>
            </a:xfrm>
            <a:prstGeom prst="ellipse">
              <a:avLst/>
            </a:prstGeom>
            <a:gradFill flip="none" rotWithShape="1">
              <a:gsLst>
                <a:gs pos="2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7C270D6-B74C-141D-2EE8-BD32B1A532E8}"/>
              </a:ext>
            </a:extLst>
          </p:cNvPr>
          <p:cNvGrpSpPr/>
          <p:nvPr/>
        </p:nvGrpSpPr>
        <p:grpSpPr>
          <a:xfrm flipH="1">
            <a:off x="9925849" y="2894299"/>
            <a:ext cx="100413" cy="252961"/>
            <a:chOff x="8470676" y="2780928"/>
            <a:chExt cx="100413" cy="25296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79D6B0E-66A5-8B85-64CA-E12A6654B883}"/>
                </a:ext>
              </a:extLst>
            </p:cNvPr>
            <p:cNvCxnSpPr/>
            <p:nvPr/>
          </p:nvCxnSpPr>
          <p:spPr>
            <a:xfrm>
              <a:off x="8470676" y="2852936"/>
              <a:ext cx="100413" cy="116042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4566026-E8DB-DC49-2F5D-5115014F51FB}"/>
                </a:ext>
              </a:extLst>
            </p:cNvPr>
            <p:cNvCxnSpPr/>
            <p:nvPr/>
          </p:nvCxnSpPr>
          <p:spPr>
            <a:xfrm flipH="1">
              <a:off x="8472311" y="2780928"/>
              <a:ext cx="70373" cy="252961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CB330CF-9B24-EC7C-C20C-C070E88B22A9}"/>
              </a:ext>
            </a:extLst>
          </p:cNvPr>
          <p:cNvGrpSpPr/>
          <p:nvPr/>
        </p:nvGrpSpPr>
        <p:grpSpPr>
          <a:xfrm flipH="1">
            <a:off x="10552641" y="1998103"/>
            <a:ext cx="166511" cy="364066"/>
            <a:chOff x="8415867" y="2714978"/>
            <a:chExt cx="166511" cy="364066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3117F35-8C41-73D5-C0D7-67BAFBE9E875}"/>
                </a:ext>
              </a:extLst>
            </p:cNvPr>
            <p:cNvCxnSpPr>
              <a:cxnSpLocks/>
            </p:cNvCxnSpPr>
            <p:nvPr/>
          </p:nvCxnSpPr>
          <p:spPr>
            <a:xfrm>
              <a:off x="8469489" y="2714978"/>
              <a:ext cx="67734" cy="364066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ADF81640-25C6-568D-7EFF-F64CAAB5A9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15867" y="2825044"/>
              <a:ext cx="166511" cy="174978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8C6CA33-6231-8B1C-1A38-BC892FA71AF9}"/>
              </a:ext>
            </a:extLst>
          </p:cNvPr>
          <p:cNvGrpSpPr/>
          <p:nvPr/>
        </p:nvGrpSpPr>
        <p:grpSpPr>
          <a:xfrm flipH="1">
            <a:off x="9967989" y="4537319"/>
            <a:ext cx="110067" cy="222955"/>
            <a:chOff x="3031772" y="4557889"/>
            <a:chExt cx="110067" cy="222955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B541789-52B8-A853-CD05-79056279CE88}"/>
                </a:ext>
              </a:extLst>
            </p:cNvPr>
            <p:cNvCxnSpPr>
              <a:cxnSpLocks/>
            </p:cNvCxnSpPr>
            <p:nvPr/>
          </p:nvCxnSpPr>
          <p:spPr>
            <a:xfrm>
              <a:off x="3062817" y="4557889"/>
              <a:ext cx="47977" cy="222955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F41266D-141A-AC56-ECDC-EA940D8EC3D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31772" y="4625622"/>
              <a:ext cx="110067" cy="124178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ACF63DD2-D576-3CB1-F367-3C51B982427A}"/>
              </a:ext>
            </a:extLst>
          </p:cNvPr>
          <p:cNvGrpSpPr/>
          <p:nvPr/>
        </p:nvGrpSpPr>
        <p:grpSpPr>
          <a:xfrm flipH="1">
            <a:off x="10564913" y="5295557"/>
            <a:ext cx="172669" cy="370006"/>
            <a:chOff x="2537370" y="5373216"/>
            <a:chExt cx="172669" cy="370006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EEB7866-22D1-BD55-84B4-C08F2728246C}"/>
                </a:ext>
              </a:extLst>
            </p:cNvPr>
            <p:cNvCxnSpPr/>
            <p:nvPr/>
          </p:nvCxnSpPr>
          <p:spPr>
            <a:xfrm flipH="1">
              <a:off x="2588683" y="5373216"/>
              <a:ext cx="92703" cy="370006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460810F9-581A-F2B6-D661-93343D570254}"/>
                </a:ext>
              </a:extLst>
            </p:cNvPr>
            <p:cNvCxnSpPr/>
            <p:nvPr/>
          </p:nvCxnSpPr>
          <p:spPr>
            <a:xfrm>
              <a:off x="2537370" y="5445224"/>
              <a:ext cx="172669" cy="224620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050AC18-686B-5C81-A746-BC077F2AB85B}"/>
              </a:ext>
            </a:extLst>
          </p:cNvPr>
          <p:cNvGrpSpPr/>
          <p:nvPr/>
        </p:nvGrpSpPr>
        <p:grpSpPr>
          <a:xfrm flipH="1">
            <a:off x="7029645" y="1656258"/>
            <a:ext cx="1065514" cy="1065514"/>
            <a:chOff x="4969648" y="1226408"/>
            <a:chExt cx="1307584" cy="1307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84FCF16-3CA1-9E25-6726-0BD01CD06DF1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gradFill flip="none" rotWithShape="1">
              <a:gsLst>
                <a:gs pos="2000">
                  <a:schemeClr val="accent5"/>
                </a:gs>
                <a:gs pos="100000">
                  <a:schemeClr val="accent4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39E0996-C6DA-80A9-ED8A-DCB12139F8D1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F860D32-20B9-ECA4-9284-87F31A81B6C1}"/>
              </a:ext>
            </a:extLst>
          </p:cNvPr>
          <p:cNvGrpSpPr/>
          <p:nvPr/>
        </p:nvGrpSpPr>
        <p:grpSpPr>
          <a:xfrm flipH="1">
            <a:off x="7029645" y="3319788"/>
            <a:ext cx="1065514" cy="1065514"/>
            <a:chOff x="4969648" y="1226408"/>
            <a:chExt cx="1307584" cy="1307584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AF346F0B-9A6E-BDF7-26C3-FE5ADC6DC770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gradFill flip="none" rotWithShape="1">
              <a:gsLst>
                <a:gs pos="2000">
                  <a:schemeClr val="accent5"/>
                </a:gs>
                <a:gs pos="100000">
                  <a:schemeClr val="accent4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77F3BEF0-62E3-BA66-B932-D0F4CA2DA9AF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C824850-8C71-6459-9460-C57BFC9EA956}"/>
              </a:ext>
            </a:extLst>
          </p:cNvPr>
          <p:cNvGrpSpPr/>
          <p:nvPr/>
        </p:nvGrpSpPr>
        <p:grpSpPr>
          <a:xfrm flipH="1">
            <a:off x="7029645" y="4983316"/>
            <a:ext cx="1065514" cy="1065514"/>
            <a:chOff x="4969648" y="1226408"/>
            <a:chExt cx="1307584" cy="1307584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65D0CF2-8BE1-D361-265B-3FC0FC7D8379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gradFill flip="none" rotWithShape="1">
              <a:gsLst>
                <a:gs pos="2000">
                  <a:schemeClr val="accent5"/>
                </a:gs>
                <a:gs pos="100000">
                  <a:schemeClr val="accent4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3E80E303-2267-712A-7F22-6F76F0A9D184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D6763F7-3CDA-1EA9-263C-0D201A9950F4}"/>
              </a:ext>
            </a:extLst>
          </p:cNvPr>
          <p:cNvGrpSpPr/>
          <p:nvPr/>
        </p:nvGrpSpPr>
        <p:grpSpPr>
          <a:xfrm flipH="1">
            <a:off x="5534477" y="2488023"/>
            <a:ext cx="1065514" cy="1065514"/>
            <a:chOff x="4969648" y="1226408"/>
            <a:chExt cx="1307584" cy="1307584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9AB5A004-85CC-594E-53F6-B8A9FE77C4BA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gradFill flip="none" rotWithShape="1">
              <a:gsLst>
                <a:gs pos="2000">
                  <a:schemeClr val="accent5"/>
                </a:gs>
                <a:gs pos="100000">
                  <a:schemeClr val="accent4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6BF44D52-463A-D229-A738-CD0A3CA0DBC1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BBD1BAF-C306-D35C-97A8-FC4A2AD87293}"/>
              </a:ext>
            </a:extLst>
          </p:cNvPr>
          <p:cNvGrpSpPr/>
          <p:nvPr/>
        </p:nvGrpSpPr>
        <p:grpSpPr>
          <a:xfrm flipH="1">
            <a:off x="5534477" y="4151552"/>
            <a:ext cx="1065514" cy="1065514"/>
            <a:chOff x="4969648" y="1226408"/>
            <a:chExt cx="1307584" cy="1307584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9F2FF138-C235-36F5-FBCE-3CA974752F2B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gradFill flip="none" rotWithShape="1">
              <a:gsLst>
                <a:gs pos="2000">
                  <a:schemeClr val="accent5"/>
                </a:gs>
                <a:gs pos="100000">
                  <a:schemeClr val="accent4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77369477-567C-5820-1528-2BBD5FEF1DBB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F2729EC-AB94-487B-B47D-CF7D309EBF32}"/>
              </a:ext>
            </a:extLst>
          </p:cNvPr>
          <p:cNvSpPr txBox="1"/>
          <p:nvPr/>
        </p:nvSpPr>
        <p:spPr>
          <a:xfrm flipH="1">
            <a:off x="7293738" y="1922179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01</a:t>
            </a:r>
            <a:endParaRPr lang="en-US" b="1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7ABDE9D-D4D9-E4D3-8CCB-85FAC13BCD0E}"/>
              </a:ext>
            </a:extLst>
          </p:cNvPr>
          <p:cNvSpPr txBox="1"/>
          <p:nvPr/>
        </p:nvSpPr>
        <p:spPr>
          <a:xfrm flipH="1">
            <a:off x="7293738" y="3599361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03</a:t>
            </a:r>
            <a:endParaRPr lang="en-US" b="1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0EC6081-2C39-C30D-B1AF-6D0EA44FF83D}"/>
              </a:ext>
            </a:extLst>
          </p:cNvPr>
          <p:cNvSpPr txBox="1"/>
          <p:nvPr/>
        </p:nvSpPr>
        <p:spPr>
          <a:xfrm flipH="1">
            <a:off x="7293738" y="5249237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05</a:t>
            </a:r>
            <a:endParaRPr lang="en-US" b="1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19C19F6-C499-B7CE-6C3F-A4F37A693833}"/>
              </a:ext>
            </a:extLst>
          </p:cNvPr>
          <p:cNvSpPr txBox="1"/>
          <p:nvPr/>
        </p:nvSpPr>
        <p:spPr>
          <a:xfrm flipH="1">
            <a:off x="5798570" y="2753944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02</a:t>
            </a:r>
            <a:endParaRPr lang="en-US" b="1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2E59252-A9ED-EBF5-EBA4-0309C9B3FE7A}"/>
              </a:ext>
            </a:extLst>
          </p:cNvPr>
          <p:cNvSpPr txBox="1"/>
          <p:nvPr/>
        </p:nvSpPr>
        <p:spPr>
          <a:xfrm flipH="1">
            <a:off x="5798570" y="4417473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04</a:t>
            </a:r>
            <a:endParaRPr lang="en-US" b="1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8479DC15-933A-18D1-E36D-EAB471266858}"/>
              </a:ext>
            </a:extLst>
          </p:cNvPr>
          <p:cNvCxnSpPr>
            <a:cxnSpLocks/>
          </p:cNvCxnSpPr>
          <p:nvPr/>
        </p:nvCxnSpPr>
        <p:spPr>
          <a:xfrm>
            <a:off x="8239656" y="2189015"/>
            <a:ext cx="2269579" cy="0"/>
          </a:xfrm>
          <a:prstGeom prst="straightConnector1">
            <a:avLst/>
          </a:prstGeom>
          <a:ln w="25400" cap="rnd">
            <a:solidFill>
              <a:schemeClr val="bg1">
                <a:lumMod val="50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8B589794-82DE-E9F4-A8E5-A45FF46E457D}"/>
              </a:ext>
            </a:extLst>
          </p:cNvPr>
          <p:cNvCxnSpPr>
            <a:cxnSpLocks/>
          </p:cNvCxnSpPr>
          <p:nvPr/>
        </p:nvCxnSpPr>
        <p:spPr>
          <a:xfrm>
            <a:off x="8239656" y="3852545"/>
            <a:ext cx="1755648" cy="0"/>
          </a:xfrm>
          <a:prstGeom prst="straightConnector1">
            <a:avLst/>
          </a:prstGeom>
          <a:ln w="25400" cap="rnd">
            <a:solidFill>
              <a:schemeClr val="bg1">
                <a:lumMod val="50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8F425B6C-597D-A182-0AF8-0A7A2FCE410F}"/>
              </a:ext>
            </a:extLst>
          </p:cNvPr>
          <p:cNvCxnSpPr>
            <a:cxnSpLocks/>
          </p:cNvCxnSpPr>
          <p:nvPr/>
        </p:nvCxnSpPr>
        <p:spPr>
          <a:xfrm>
            <a:off x="6715656" y="2993687"/>
            <a:ext cx="3279648" cy="0"/>
          </a:xfrm>
          <a:prstGeom prst="straightConnector1">
            <a:avLst/>
          </a:prstGeom>
          <a:ln w="25400" cap="rnd">
            <a:solidFill>
              <a:schemeClr val="bg1">
                <a:lumMod val="50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911455FD-EF48-174C-699F-F966E1F707B3}"/>
              </a:ext>
            </a:extLst>
          </p:cNvPr>
          <p:cNvCxnSpPr>
            <a:cxnSpLocks/>
          </p:cNvCxnSpPr>
          <p:nvPr/>
        </p:nvCxnSpPr>
        <p:spPr>
          <a:xfrm>
            <a:off x="6715656" y="4651799"/>
            <a:ext cx="3279648" cy="0"/>
          </a:xfrm>
          <a:prstGeom prst="straightConnector1">
            <a:avLst/>
          </a:prstGeom>
          <a:ln w="25400" cap="rnd">
            <a:solidFill>
              <a:schemeClr val="bg1">
                <a:lumMod val="50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C11BF293-20E2-0575-7174-B5FF3337E972}"/>
              </a:ext>
            </a:extLst>
          </p:cNvPr>
          <p:cNvCxnSpPr>
            <a:cxnSpLocks/>
          </p:cNvCxnSpPr>
          <p:nvPr/>
        </p:nvCxnSpPr>
        <p:spPr>
          <a:xfrm>
            <a:off x="8239656" y="5516073"/>
            <a:ext cx="2242946" cy="0"/>
          </a:xfrm>
          <a:prstGeom prst="straightConnector1">
            <a:avLst/>
          </a:prstGeom>
          <a:ln w="25400" cap="rnd">
            <a:solidFill>
              <a:schemeClr val="bg1">
                <a:lumMod val="50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oup 89">
            <a:extLst>
              <a:ext uri="{FF2B5EF4-FFF2-40B4-BE49-F238E27FC236}">
                <a16:creationId xmlns:a16="http://schemas.microsoft.com/office/drawing/2014/main" id="{93499223-74F8-D13B-734D-77B6FAA47D7F}"/>
              </a:ext>
            </a:extLst>
          </p:cNvPr>
          <p:cNvGrpSpPr/>
          <p:nvPr/>
        </p:nvGrpSpPr>
        <p:grpSpPr>
          <a:xfrm flipH="1">
            <a:off x="3948442" y="1355293"/>
            <a:ext cx="2217803" cy="825910"/>
            <a:chOff x="1600938" y="1860656"/>
            <a:chExt cx="2637451" cy="825910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6F78A789-1F52-029C-E8DE-7E663E1664E8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32EB7961-F6F5-BDD9-A539-0D83D89558F2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B315BF8-5845-627A-CFD0-58D5AFD472ED}"/>
              </a:ext>
            </a:extLst>
          </p:cNvPr>
          <p:cNvGrpSpPr/>
          <p:nvPr/>
        </p:nvGrpSpPr>
        <p:grpSpPr>
          <a:xfrm flipH="1">
            <a:off x="3948442" y="5483410"/>
            <a:ext cx="2217803" cy="825910"/>
            <a:chOff x="1600938" y="1860656"/>
            <a:chExt cx="2637451" cy="82591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F9ED055-467F-4C08-BA4A-A8F4DF844DA5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47583F0-EF4B-14D7-8465-4CCC03CA65A9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65B33B8-F40C-1454-7827-CF7F280B3FD7}"/>
              </a:ext>
            </a:extLst>
          </p:cNvPr>
          <p:cNvGrpSpPr/>
          <p:nvPr/>
        </p:nvGrpSpPr>
        <p:grpSpPr>
          <a:xfrm flipH="1">
            <a:off x="687630" y="2607825"/>
            <a:ext cx="2217803" cy="825910"/>
            <a:chOff x="1600938" y="1860656"/>
            <a:chExt cx="2637451" cy="82591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F08248-4060-0F16-2553-69D1EDF2BF61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EAC2728-0E62-605A-8B42-6E572180424B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877BD9F-907A-B832-B908-C2ADE2CD63C9}"/>
              </a:ext>
            </a:extLst>
          </p:cNvPr>
          <p:cNvGrpSpPr/>
          <p:nvPr/>
        </p:nvGrpSpPr>
        <p:grpSpPr>
          <a:xfrm flipH="1">
            <a:off x="687630" y="4271354"/>
            <a:ext cx="2217803" cy="825910"/>
            <a:chOff x="1600938" y="1860656"/>
            <a:chExt cx="2637451" cy="82591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48AACCE-D6D1-9737-7EEF-344025C63A3A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1D77946-E085-893E-8977-373C6EA471B8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2826F5D-CC87-7B71-CEC2-2112CBD32276}"/>
              </a:ext>
            </a:extLst>
          </p:cNvPr>
          <p:cNvGrpSpPr/>
          <p:nvPr/>
        </p:nvGrpSpPr>
        <p:grpSpPr>
          <a:xfrm flipH="1">
            <a:off x="3163337" y="3439590"/>
            <a:ext cx="2217803" cy="825910"/>
            <a:chOff x="1600938" y="1860656"/>
            <a:chExt cx="2637451" cy="82591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2261E29-DE96-1A05-F161-D9195B5BEE4D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C6C4057-6245-3406-98B0-9A2DCCF0B481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23C3368-7439-EB0C-4386-07A00D211655}"/>
              </a:ext>
            </a:extLst>
          </p:cNvPr>
          <p:cNvCxnSpPr>
            <a:endCxn id="18" idx="3"/>
          </p:cNvCxnSpPr>
          <p:nvPr/>
        </p:nvCxnSpPr>
        <p:spPr>
          <a:xfrm flipH="1">
            <a:off x="3181629" y="2991087"/>
            <a:ext cx="215704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236C07D-E2C8-FFF9-5FAC-6FD9F45479A1}"/>
              </a:ext>
            </a:extLst>
          </p:cNvPr>
          <p:cNvCxnSpPr>
            <a:cxnSpLocks/>
          </p:cNvCxnSpPr>
          <p:nvPr/>
        </p:nvCxnSpPr>
        <p:spPr>
          <a:xfrm flipH="1">
            <a:off x="3181629" y="4684309"/>
            <a:ext cx="215704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087ACB3-4170-C129-A047-7D07F35AE0D5}"/>
              </a:ext>
            </a:extLst>
          </p:cNvPr>
          <p:cNvCxnSpPr>
            <a:cxnSpLocks/>
          </p:cNvCxnSpPr>
          <p:nvPr/>
        </p:nvCxnSpPr>
        <p:spPr>
          <a:xfrm flipH="1">
            <a:off x="5620029" y="3852545"/>
            <a:ext cx="120747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394C890-8977-DB55-C0E1-350A285E203C}"/>
              </a:ext>
            </a:extLst>
          </p:cNvPr>
          <p:cNvCxnSpPr>
            <a:cxnSpLocks/>
          </p:cNvCxnSpPr>
          <p:nvPr/>
        </p:nvCxnSpPr>
        <p:spPr>
          <a:xfrm flipH="1">
            <a:off x="6405476" y="1754114"/>
            <a:ext cx="69166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7289E56-5AFF-3282-2260-4D8771584D10}"/>
              </a:ext>
            </a:extLst>
          </p:cNvPr>
          <p:cNvCxnSpPr>
            <a:cxnSpLocks/>
          </p:cNvCxnSpPr>
          <p:nvPr/>
        </p:nvCxnSpPr>
        <p:spPr>
          <a:xfrm flipH="1">
            <a:off x="6405476" y="5986145"/>
            <a:ext cx="69166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1483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E9FD5-5D6A-9BD5-551C-14D360C19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Free Goals Slide Template for PowerPoint</a:t>
            </a:r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C4F58C8-32AD-B91E-3EFC-C7A2A4DFB200}"/>
              </a:ext>
            </a:extLst>
          </p:cNvPr>
          <p:cNvGrpSpPr/>
          <p:nvPr/>
        </p:nvGrpSpPr>
        <p:grpSpPr>
          <a:xfrm flipH="1">
            <a:off x="9558012" y="1566543"/>
            <a:ext cx="1943182" cy="4572001"/>
            <a:chOff x="-2405881" y="1494502"/>
            <a:chExt cx="1943182" cy="457200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58BC5CB-3F8A-F314-94E4-E44EEF4F468D}"/>
                </a:ext>
              </a:extLst>
            </p:cNvPr>
            <p:cNvGrpSpPr/>
            <p:nvPr/>
          </p:nvGrpSpPr>
          <p:grpSpPr>
            <a:xfrm>
              <a:off x="-2405881" y="1494502"/>
              <a:ext cx="1943182" cy="4572001"/>
              <a:chOff x="5660103" y="1494502"/>
              <a:chExt cx="1943182" cy="4572001"/>
            </a:xfrm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369601E-F764-411D-2FFC-D339A3C002E9}"/>
                  </a:ext>
                </a:extLst>
              </p:cNvPr>
              <p:cNvSpPr/>
              <p:nvPr/>
            </p:nvSpPr>
            <p:spPr>
              <a:xfrm>
                <a:off x="5660103" y="1494502"/>
                <a:ext cx="1750142" cy="4572000"/>
              </a:xfrm>
              <a:custGeom>
                <a:avLst/>
                <a:gdLst>
                  <a:gd name="connsiteX0" fmla="*/ 875071 w 1750142"/>
                  <a:gd name="connsiteY0" fmla="*/ 0 h 4572000"/>
                  <a:gd name="connsiteX1" fmla="*/ 878689 w 1750142"/>
                  <a:gd name="connsiteY1" fmla="*/ 477 h 4572000"/>
                  <a:gd name="connsiteX2" fmla="*/ 879242 w 1750142"/>
                  <a:gd name="connsiteY2" fmla="*/ 0 h 4572000"/>
                  <a:gd name="connsiteX3" fmla="*/ 1091679 w 1750142"/>
                  <a:gd name="connsiteY3" fmla="*/ 0 h 4572000"/>
                  <a:gd name="connsiteX4" fmla="*/ 1091679 w 1750142"/>
                  <a:gd name="connsiteY4" fmla="*/ 73480 h 4572000"/>
                  <a:gd name="connsiteX5" fmla="*/ 1135290 w 1750142"/>
                  <a:gd name="connsiteY5" fmla="*/ 102774 h 4572000"/>
                  <a:gd name="connsiteX6" fmla="*/ 1750142 w 1750142"/>
                  <a:gd name="connsiteY6" fmla="*/ 2286000 h 4572000"/>
                  <a:gd name="connsiteX7" fmla="*/ 1135290 w 1750142"/>
                  <a:gd name="connsiteY7" fmla="*/ 4469226 h 4572000"/>
                  <a:gd name="connsiteX8" fmla="*/ 1076285 w 1750142"/>
                  <a:gd name="connsiteY8" fmla="*/ 4508860 h 4572000"/>
                  <a:gd name="connsiteX9" fmla="*/ 1076285 w 1750142"/>
                  <a:gd name="connsiteY9" fmla="*/ 4572000 h 4572000"/>
                  <a:gd name="connsiteX10" fmla="*/ 879242 w 1750142"/>
                  <a:gd name="connsiteY10" fmla="*/ 4572000 h 4572000"/>
                  <a:gd name="connsiteX11" fmla="*/ 878691 w 1750142"/>
                  <a:gd name="connsiteY11" fmla="*/ 4571523 h 4572000"/>
                  <a:gd name="connsiteX12" fmla="*/ 875071 w 1750142"/>
                  <a:gd name="connsiteY12" fmla="*/ 4572000 h 4572000"/>
                  <a:gd name="connsiteX13" fmla="*/ 0 w 1750142"/>
                  <a:gd name="connsiteY13" fmla="*/ 2286000 h 4572000"/>
                  <a:gd name="connsiteX14" fmla="*/ 875071 w 1750142"/>
                  <a:gd name="connsiteY14" fmla="*/ 0 h 457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50142" h="4572000">
                    <a:moveTo>
                      <a:pt x="875071" y="0"/>
                    </a:moveTo>
                    <a:lnTo>
                      <a:pt x="878689" y="477"/>
                    </a:lnTo>
                    <a:lnTo>
                      <a:pt x="879242" y="0"/>
                    </a:lnTo>
                    <a:lnTo>
                      <a:pt x="1091679" y="0"/>
                    </a:lnTo>
                    <a:lnTo>
                      <a:pt x="1091679" y="73480"/>
                    </a:lnTo>
                    <a:lnTo>
                      <a:pt x="1135290" y="102774"/>
                    </a:lnTo>
                    <a:cubicBezTo>
                      <a:pt x="1491504" y="392208"/>
                      <a:pt x="1750142" y="1260200"/>
                      <a:pt x="1750142" y="2286000"/>
                    </a:cubicBezTo>
                    <a:cubicBezTo>
                      <a:pt x="1750142" y="3311800"/>
                      <a:pt x="1491504" y="4179792"/>
                      <a:pt x="1135290" y="4469226"/>
                    </a:cubicBezTo>
                    <a:lnTo>
                      <a:pt x="1076285" y="4508860"/>
                    </a:lnTo>
                    <a:lnTo>
                      <a:pt x="1076285" y="4572000"/>
                    </a:lnTo>
                    <a:lnTo>
                      <a:pt x="879242" y="4572000"/>
                    </a:lnTo>
                    <a:lnTo>
                      <a:pt x="878691" y="4571523"/>
                    </a:lnTo>
                    <a:lnTo>
                      <a:pt x="875071" y="4572000"/>
                    </a:lnTo>
                    <a:cubicBezTo>
                      <a:pt x="391783" y="4572000"/>
                      <a:pt x="0" y="3548523"/>
                      <a:pt x="0" y="2286000"/>
                    </a:cubicBezTo>
                    <a:cubicBezTo>
                      <a:pt x="0" y="1023477"/>
                      <a:pt x="391783" y="0"/>
                      <a:pt x="87507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86EBF71-CCDD-FC54-0F16-4915AFF22657}"/>
                  </a:ext>
                </a:extLst>
              </p:cNvPr>
              <p:cNvSpPr/>
              <p:nvPr/>
            </p:nvSpPr>
            <p:spPr>
              <a:xfrm>
                <a:off x="5853143" y="1494503"/>
                <a:ext cx="1750142" cy="457200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accent5"/>
                  </a:gs>
                  <a:gs pos="100000">
                    <a:schemeClr val="accent4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AB1186-693F-B601-1C7E-974D9F80D7B6}"/>
                </a:ext>
              </a:extLst>
            </p:cNvPr>
            <p:cNvSpPr/>
            <p:nvPr/>
          </p:nvSpPr>
          <p:spPr>
            <a:xfrm>
              <a:off x="-1924757" y="1943746"/>
              <a:ext cx="1406204" cy="3673514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77E2079-DC6C-0007-65DF-BFFAF29009CB}"/>
                </a:ext>
              </a:extLst>
            </p:cNvPr>
            <p:cNvSpPr/>
            <p:nvPr/>
          </p:nvSpPr>
          <p:spPr>
            <a:xfrm>
              <a:off x="-1650857" y="2423226"/>
              <a:ext cx="1049726" cy="2742264"/>
            </a:xfrm>
            <a:prstGeom prst="ellipse">
              <a:avLst/>
            </a:prstGeom>
            <a:gradFill>
              <a:gsLst>
                <a:gs pos="2000">
                  <a:schemeClr val="accent5"/>
                </a:gs>
                <a:gs pos="100000">
                  <a:schemeClr val="accent4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F980954-3F2A-ACBB-8E45-8EA58315614F}"/>
                </a:ext>
              </a:extLst>
            </p:cNvPr>
            <p:cNvSpPr/>
            <p:nvPr/>
          </p:nvSpPr>
          <p:spPr>
            <a:xfrm>
              <a:off x="-1463909" y="2786084"/>
              <a:ext cx="771926" cy="2016548"/>
            </a:xfrm>
            <a:prstGeom prst="ellipse">
              <a:avLst/>
            </a:prstGeom>
            <a:gradFill flip="none" rotWithShape="1">
              <a:gsLst>
                <a:gs pos="2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1BAD4A1-B85C-EEE8-2E6A-AC3A5598E17C}"/>
                </a:ext>
              </a:extLst>
            </p:cNvPr>
            <p:cNvSpPr/>
            <p:nvPr/>
          </p:nvSpPr>
          <p:spPr>
            <a:xfrm>
              <a:off x="-1204947" y="3352141"/>
              <a:ext cx="338558" cy="884434"/>
            </a:xfrm>
            <a:prstGeom prst="ellipse">
              <a:avLst/>
            </a:prstGeom>
            <a:gradFill flip="none" rotWithShape="1">
              <a:gsLst>
                <a:gs pos="2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CB330CF-9B24-EC7C-C20C-C070E88B22A9}"/>
              </a:ext>
            </a:extLst>
          </p:cNvPr>
          <p:cNvGrpSpPr/>
          <p:nvPr/>
        </p:nvGrpSpPr>
        <p:grpSpPr>
          <a:xfrm flipH="1">
            <a:off x="10552641" y="1998103"/>
            <a:ext cx="166511" cy="364066"/>
            <a:chOff x="8415867" y="2714978"/>
            <a:chExt cx="166511" cy="364066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3117F35-8C41-73D5-C0D7-67BAFBE9E875}"/>
                </a:ext>
              </a:extLst>
            </p:cNvPr>
            <p:cNvCxnSpPr>
              <a:cxnSpLocks/>
            </p:cNvCxnSpPr>
            <p:nvPr/>
          </p:nvCxnSpPr>
          <p:spPr>
            <a:xfrm>
              <a:off x="8469489" y="2714978"/>
              <a:ext cx="67734" cy="364066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ADF81640-25C6-568D-7EFF-F64CAAB5A9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15867" y="2825044"/>
              <a:ext cx="166511" cy="174978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050AC18-686B-5C81-A746-BC077F2AB85B}"/>
              </a:ext>
            </a:extLst>
          </p:cNvPr>
          <p:cNvGrpSpPr/>
          <p:nvPr/>
        </p:nvGrpSpPr>
        <p:grpSpPr>
          <a:xfrm flipH="1">
            <a:off x="7029645" y="1656258"/>
            <a:ext cx="1065514" cy="1065514"/>
            <a:chOff x="4969648" y="1226408"/>
            <a:chExt cx="1307584" cy="1307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84FCF16-3CA1-9E25-6726-0BD01CD06DF1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gradFill flip="none" rotWithShape="1">
              <a:gsLst>
                <a:gs pos="2000">
                  <a:schemeClr val="accent5"/>
                </a:gs>
                <a:gs pos="100000">
                  <a:schemeClr val="accent4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39E0996-C6DA-80A9-ED8A-DCB12139F8D1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F860D32-20B9-ECA4-9284-87F31A81B6C1}"/>
              </a:ext>
            </a:extLst>
          </p:cNvPr>
          <p:cNvGrpSpPr/>
          <p:nvPr/>
        </p:nvGrpSpPr>
        <p:grpSpPr>
          <a:xfrm flipH="1">
            <a:off x="7029645" y="3319788"/>
            <a:ext cx="1065514" cy="1065514"/>
            <a:chOff x="4969648" y="1226408"/>
            <a:chExt cx="1307584" cy="1307584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AF346F0B-9A6E-BDF7-26C3-FE5ADC6DC770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77F3BEF0-62E3-BA66-B932-D0F4CA2DA9AF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C824850-8C71-6459-9460-C57BFC9EA956}"/>
              </a:ext>
            </a:extLst>
          </p:cNvPr>
          <p:cNvGrpSpPr/>
          <p:nvPr/>
        </p:nvGrpSpPr>
        <p:grpSpPr>
          <a:xfrm flipH="1">
            <a:off x="7029645" y="4983316"/>
            <a:ext cx="1065514" cy="1065514"/>
            <a:chOff x="4969648" y="1226408"/>
            <a:chExt cx="1307584" cy="1307584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65D0CF2-8BE1-D361-265B-3FC0FC7D8379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3E80E303-2267-712A-7F22-6F76F0A9D184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D6763F7-3CDA-1EA9-263C-0D201A9950F4}"/>
              </a:ext>
            </a:extLst>
          </p:cNvPr>
          <p:cNvGrpSpPr/>
          <p:nvPr/>
        </p:nvGrpSpPr>
        <p:grpSpPr>
          <a:xfrm flipH="1">
            <a:off x="5534477" y="2488023"/>
            <a:ext cx="1065514" cy="1065514"/>
            <a:chOff x="4969648" y="1226408"/>
            <a:chExt cx="1307584" cy="1307584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9AB5A004-85CC-594E-53F6-B8A9FE77C4BA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6BF44D52-463A-D229-A738-CD0A3CA0DBC1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BBD1BAF-C306-D35C-97A8-FC4A2AD87293}"/>
              </a:ext>
            </a:extLst>
          </p:cNvPr>
          <p:cNvGrpSpPr/>
          <p:nvPr/>
        </p:nvGrpSpPr>
        <p:grpSpPr>
          <a:xfrm flipH="1">
            <a:off x="5534477" y="4151552"/>
            <a:ext cx="1065514" cy="1065514"/>
            <a:chOff x="4969648" y="1226408"/>
            <a:chExt cx="1307584" cy="1307584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9F2FF138-C235-36F5-FBCE-3CA974752F2B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77369477-567C-5820-1528-2BBD5FEF1DBB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F2729EC-AB94-487B-B47D-CF7D309EBF32}"/>
              </a:ext>
            </a:extLst>
          </p:cNvPr>
          <p:cNvSpPr txBox="1"/>
          <p:nvPr/>
        </p:nvSpPr>
        <p:spPr>
          <a:xfrm flipH="1">
            <a:off x="7293738" y="1922179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01</a:t>
            </a:r>
            <a:endParaRPr lang="en-US" b="1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7ABDE9D-D4D9-E4D3-8CCB-85FAC13BCD0E}"/>
              </a:ext>
            </a:extLst>
          </p:cNvPr>
          <p:cNvSpPr txBox="1"/>
          <p:nvPr/>
        </p:nvSpPr>
        <p:spPr>
          <a:xfrm flipH="1">
            <a:off x="7293738" y="3599361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03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0EC6081-2C39-C30D-B1AF-6D0EA44FF83D}"/>
              </a:ext>
            </a:extLst>
          </p:cNvPr>
          <p:cNvSpPr txBox="1"/>
          <p:nvPr/>
        </p:nvSpPr>
        <p:spPr>
          <a:xfrm flipH="1">
            <a:off x="7293738" y="5249237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05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19C19F6-C499-B7CE-6C3F-A4F37A693833}"/>
              </a:ext>
            </a:extLst>
          </p:cNvPr>
          <p:cNvSpPr txBox="1"/>
          <p:nvPr/>
        </p:nvSpPr>
        <p:spPr>
          <a:xfrm flipH="1">
            <a:off x="5798570" y="2753944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02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2E59252-A9ED-EBF5-EBA4-0309C9B3FE7A}"/>
              </a:ext>
            </a:extLst>
          </p:cNvPr>
          <p:cNvSpPr txBox="1"/>
          <p:nvPr/>
        </p:nvSpPr>
        <p:spPr>
          <a:xfrm flipH="1">
            <a:off x="5798570" y="4417473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04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8479DC15-933A-18D1-E36D-EAB471266858}"/>
              </a:ext>
            </a:extLst>
          </p:cNvPr>
          <p:cNvCxnSpPr>
            <a:cxnSpLocks/>
          </p:cNvCxnSpPr>
          <p:nvPr/>
        </p:nvCxnSpPr>
        <p:spPr>
          <a:xfrm>
            <a:off x="8239656" y="2189015"/>
            <a:ext cx="2269579" cy="0"/>
          </a:xfrm>
          <a:prstGeom prst="straightConnector1">
            <a:avLst/>
          </a:prstGeom>
          <a:ln w="25400" cap="rnd">
            <a:solidFill>
              <a:schemeClr val="bg1">
                <a:lumMod val="50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8B589794-82DE-E9F4-A8E5-A45FF46E457D}"/>
              </a:ext>
            </a:extLst>
          </p:cNvPr>
          <p:cNvCxnSpPr>
            <a:cxnSpLocks/>
          </p:cNvCxnSpPr>
          <p:nvPr/>
        </p:nvCxnSpPr>
        <p:spPr>
          <a:xfrm>
            <a:off x="8239656" y="3852545"/>
            <a:ext cx="1755648" cy="0"/>
          </a:xfrm>
          <a:prstGeom prst="straightConnector1">
            <a:avLst/>
          </a:prstGeom>
          <a:ln w="25400" cap="rnd">
            <a:solidFill>
              <a:schemeClr val="bg1">
                <a:lumMod val="8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8F425B6C-597D-A182-0AF8-0A7A2FCE410F}"/>
              </a:ext>
            </a:extLst>
          </p:cNvPr>
          <p:cNvCxnSpPr>
            <a:cxnSpLocks/>
          </p:cNvCxnSpPr>
          <p:nvPr/>
        </p:nvCxnSpPr>
        <p:spPr>
          <a:xfrm>
            <a:off x="6715656" y="2993687"/>
            <a:ext cx="3279648" cy="0"/>
          </a:xfrm>
          <a:prstGeom prst="straightConnector1">
            <a:avLst/>
          </a:prstGeom>
          <a:ln w="25400" cap="rnd">
            <a:solidFill>
              <a:schemeClr val="bg1">
                <a:lumMod val="8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911455FD-EF48-174C-699F-F966E1F707B3}"/>
              </a:ext>
            </a:extLst>
          </p:cNvPr>
          <p:cNvCxnSpPr>
            <a:cxnSpLocks/>
          </p:cNvCxnSpPr>
          <p:nvPr/>
        </p:nvCxnSpPr>
        <p:spPr>
          <a:xfrm>
            <a:off x="6715656" y="4651799"/>
            <a:ext cx="3279648" cy="0"/>
          </a:xfrm>
          <a:prstGeom prst="straightConnector1">
            <a:avLst/>
          </a:prstGeom>
          <a:ln w="25400" cap="rnd">
            <a:solidFill>
              <a:schemeClr val="bg1">
                <a:lumMod val="8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C11BF293-20E2-0575-7174-B5FF3337E972}"/>
              </a:ext>
            </a:extLst>
          </p:cNvPr>
          <p:cNvCxnSpPr>
            <a:cxnSpLocks/>
          </p:cNvCxnSpPr>
          <p:nvPr/>
        </p:nvCxnSpPr>
        <p:spPr>
          <a:xfrm>
            <a:off x="8239656" y="5516073"/>
            <a:ext cx="2242946" cy="0"/>
          </a:xfrm>
          <a:prstGeom prst="straightConnector1">
            <a:avLst/>
          </a:prstGeom>
          <a:ln w="25400" cap="rnd">
            <a:solidFill>
              <a:schemeClr val="bg1">
                <a:lumMod val="8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oup 89">
            <a:extLst>
              <a:ext uri="{FF2B5EF4-FFF2-40B4-BE49-F238E27FC236}">
                <a16:creationId xmlns:a16="http://schemas.microsoft.com/office/drawing/2014/main" id="{93499223-74F8-D13B-734D-77B6FAA47D7F}"/>
              </a:ext>
            </a:extLst>
          </p:cNvPr>
          <p:cNvGrpSpPr/>
          <p:nvPr/>
        </p:nvGrpSpPr>
        <p:grpSpPr>
          <a:xfrm flipH="1">
            <a:off x="3948442" y="1355293"/>
            <a:ext cx="2217803" cy="825910"/>
            <a:chOff x="1600938" y="1860656"/>
            <a:chExt cx="2637451" cy="825910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6F78A789-1F52-029C-E8DE-7E663E1664E8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32EB7961-F6F5-BDD9-A539-0D83D89558F2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B315BF8-5845-627A-CFD0-58D5AFD472ED}"/>
              </a:ext>
            </a:extLst>
          </p:cNvPr>
          <p:cNvGrpSpPr/>
          <p:nvPr/>
        </p:nvGrpSpPr>
        <p:grpSpPr>
          <a:xfrm flipH="1">
            <a:off x="3948442" y="5483410"/>
            <a:ext cx="2217803" cy="825910"/>
            <a:chOff x="1600938" y="1860656"/>
            <a:chExt cx="2637451" cy="82591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F9ED055-467F-4C08-BA4A-A8F4DF844DA5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47583F0-EF4B-14D7-8465-4CCC03CA65A9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65B33B8-F40C-1454-7827-CF7F280B3FD7}"/>
              </a:ext>
            </a:extLst>
          </p:cNvPr>
          <p:cNvGrpSpPr/>
          <p:nvPr/>
        </p:nvGrpSpPr>
        <p:grpSpPr>
          <a:xfrm flipH="1">
            <a:off x="687630" y="2607825"/>
            <a:ext cx="2217803" cy="825910"/>
            <a:chOff x="1600938" y="1860656"/>
            <a:chExt cx="2637451" cy="82591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F08248-4060-0F16-2553-69D1EDF2BF61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EAC2728-0E62-605A-8B42-6E572180424B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877BD9F-907A-B832-B908-C2ADE2CD63C9}"/>
              </a:ext>
            </a:extLst>
          </p:cNvPr>
          <p:cNvGrpSpPr/>
          <p:nvPr/>
        </p:nvGrpSpPr>
        <p:grpSpPr>
          <a:xfrm flipH="1">
            <a:off x="687630" y="4271354"/>
            <a:ext cx="2217803" cy="825910"/>
            <a:chOff x="1600938" y="1860656"/>
            <a:chExt cx="2637451" cy="82591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48AACCE-D6D1-9737-7EEF-344025C63A3A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1D77946-E085-893E-8977-373C6EA471B8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2826F5D-CC87-7B71-CEC2-2112CBD32276}"/>
              </a:ext>
            </a:extLst>
          </p:cNvPr>
          <p:cNvGrpSpPr/>
          <p:nvPr/>
        </p:nvGrpSpPr>
        <p:grpSpPr>
          <a:xfrm flipH="1">
            <a:off x="3163337" y="3439590"/>
            <a:ext cx="2217803" cy="825910"/>
            <a:chOff x="1600938" y="1860656"/>
            <a:chExt cx="2637451" cy="82591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2261E29-DE96-1A05-F161-D9195B5BEE4D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C6C4057-6245-3406-98B0-9A2DCCF0B481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23C3368-7439-EB0C-4386-07A00D211655}"/>
              </a:ext>
            </a:extLst>
          </p:cNvPr>
          <p:cNvCxnSpPr>
            <a:endCxn id="18" idx="3"/>
          </p:cNvCxnSpPr>
          <p:nvPr/>
        </p:nvCxnSpPr>
        <p:spPr>
          <a:xfrm flipH="1">
            <a:off x="3181629" y="2991087"/>
            <a:ext cx="215704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236C07D-E2C8-FFF9-5FAC-6FD9F45479A1}"/>
              </a:ext>
            </a:extLst>
          </p:cNvPr>
          <p:cNvCxnSpPr>
            <a:cxnSpLocks/>
          </p:cNvCxnSpPr>
          <p:nvPr/>
        </p:nvCxnSpPr>
        <p:spPr>
          <a:xfrm flipH="1">
            <a:off x="3181629" y="4684309"/>
            <a:ext cx="215704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087ACB3-4170-C129-A047-7D07F35AE0D5}"/>
              </a:ext>
            </a:extLst>
          </p:cNvPr>
          <p:cNvCxnSpPr>
            <a:cxnSpLocks/>
          </p:cNvCxnSpPr>
          <p:nvPr/>
        </p:nvCxnSpPr>
        <p:spPr>
          <a:xfrm flipH="1">
            <a:off x="5620029" y="3852545"/>
            <a:ext cx="120747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394C890-8977-DB55-C0E1-350A285E203C}"/>
              </a:ext>
            </a:extLst>
          </p:cNvPr>
          <p:cNvCxnSpPr>
            <a:cxnSpLocks/>
          </p:cNvCxnSpPr>
          <p:nvPr/>
        </p:nvCxnSpPr>
        <p:spPr>
          <a:xfrm flipH="1">
            <a:off x="6405476" y="1754114"/>
            <a:ext cx="69166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7289E56-5AFF-3282-2260-4D8771584D10}"/>
              </a:ext>
            </a:extLst>
          </p:cNvPr>
          <p:cNvCxnSpPr>
            <a:cxnSpLocks/>
          </p:cNvCxnSpPr>
          <p:nvPr/>
        </p:nvCxnSpPr>
        <p:spPr>
          <a:xfrm flipH="1">
            <a:off x="6405476" y="5986145"/>
            <a:ext cx="69166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7279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E9FD5-5D6A-9BD5-551C-14D360C19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Free Goals Slide Template for PowerPoint</a:t>
            </a:r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C4F58C8-32AD-B91E-3EFC-C7A2A4DFB200}"/>
              </a:ext>
            </a:extLst>
          </p:cNvPr>
          <p:cNvGrpSpPr/>
          <p:nvPr/>
        </p:nvGrpSpPr>
        <p:grpSpPr>
          <a:xfrm flipH="1">
            <a:off x="9558012" y="1566543"/>
            <a:ext cx="1943182" cy="4572001"/>
            <a:chOff x="-2405881" y="1494502"/>
            <a:chExt cx="1943182" cy="457200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58BC5CB-3F8A-F314-94E4-E44EEF4F468D}"/>
                </a:ext>
              </a:extLst>
            </p:cNvPr>
            <p:cNvGrpSpPr/>
            <p:nvPr/>
          </p:nvGrpSpPr>
          <p:grpSpPr>
            <a:xfrm>
              <a:off x="-2405881" y="1494502"/>
              <a:ext cx="1943182" cy="4572001"/>
              <a:chOff x="5660103" y="1494502"/>
              <a:chExt cx="1943182" cy="4572001"/>
            </a:xfrm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369601E-F764-411D-2FFC-D339A3C002E9}"/>
                  </a:ext>
                </a:extLst>
              </p:cNvPr>
              <p:cNvSpPr/>
              <p:nvPr/>
            </p:nvSpPr>
            <p:spPr>
              <a:xfrm>
                <a:off x="5660103" y="1494502"/>
                <a:ext cx="1750142" cy="4572000"/>
              </a:xfrm>
              <a:custGeom>
                <a:avLst/>
                <a:gdLst>
                  <a:gd name="connsiteX0" fmla="*/ 875071 w 1750142"/>
                  <a:gd name="connsiteY0" fmla="*/ 0 h 4572000"/>
                  <a:gd name="connsiteX1" fmla="*/ 878689 w 1750142"/>
                  <a:gd name="connsiteY1" fmla="*/ 477 h 4572000"/>
                  <a:gd name="connsiteX2" fmla="*/ 879242 w 1750142"/>
                  <a:gd name="connsiteY2" fmla="*/ 0 h 4572000"/>
                  <a:gd name="connsiteX3" fmla="*/ 1091679 w 1750142"/>
                  <a:gd name="connsiteY3" fmla="*/ 0 h 4572000"/>
                  <a:gd name="connsiteX4" fmla="*/ 1091679 w 1750142"/>
                  <a:gd name="connsiteY4" fmla="*/ 73480 h 4572000"/>
                  <a:gd name="connsiteX5" fmla="*/ 1135290 w 1750142"/>
                  <a:gd name="connsiteY5" fmla="*/ 102774 h 4572000"/>
                  <a:gd name="connsiteX6" fmla="*/ 1750142 w 1750142"/>
                  <a:gd name="connsiteY6" fmla="*/ 2286000 h 4572000"/>
                  <a:gd name="connsiteX7" fmla="*/ 1135290 w 1750142"/>
                  <a:gd name="connsiteY7" fmla="*/ 4469226 h 4572000"/>
                  <a:gd name="connsiteX8" fmla="*/ 1076285 w 1750142"/>
                  <a:gd name="connsiteY8" fmla="*/ 4508860 h 4572000"/>
                  <a:gd name="connsiteX9" fmla="*/ 1076285 w 1750142"/>
                  <a:gd name="connsiteY9" fmla="*/ 4572000 h 4572000"/>
                  <a:gd name="connsiteX10" fmla="*/ 879242 w 1750142"/>
                  <a:gd name="connsiteY10" fmla="*/ 4572000 h 4572000"/>
                  <a:gd name="connsiteX11" fmla="*/ 878691 w 1750142"/>
                  <a:gd name="connsiteY11" fmla="*/ 4571523 h 4572000"/>
                  <a:gd name="connsiteX12" fmla="*/ 875071 w 1750142"/>
                  <a:gd name="connsiteY12" fmla="*/ 4572000 h 4572000"/>
                  <a:gd name="connsiteX13" fmla="*/ 0 w 1750142"/>
                  <a:gd name="connsiteY13" fmla="*/ 2286000 h 4572000"/>
                  <a:gd name="connsiteX14" fmla="*/ 875071 w 1750142"/>
                  <a:gd name="connsiteY14" fmla="*/ 0 h 457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50142" h="4572000">
                    <a:moveTo>
                      <a:pt x="875071" y="0"/>
                    </a:moveTo>
                    <a:lnTo>
                      <a:pt x="878689" y="477"/>
                    </a:lnTo>
                    <a:lnTo>
                      <a:pt x="879242" y="0"/>
                    </a:lnTo>
                    <a:lnTo>
                      <a:pt x="1091679" y="0"/>
                    </a:lnTo>
                    <a:lnTo>
                      <a:pt x="1091679" y="73480"/>
                    </a:lnTo>
                    <a:lnTo>
                      <a:pt x="1135290" y="102774"/>
                    </a:lnTo>
                    <a:cubicBezTo>
                      <a:pt x="1491504" y="392208"/>
                      <a:pt x="1750142" y="1260200"/>
                      <a:pt x="1750142" y="2286000"/>
                    </a:cubicBezTo>
                    <a:cubicBezTo>
                      <a:pt x="1750142" y="3311800"/>
                      <a:pt x="1491504" y="4179792"/>
                      <a:pt x="1135290" y="4469226"/>
                    </a:cubicBezTo>
                    <a:lnTo>
                      <a:pt x="1076285" y="4508860"/>
                    </a:lnTo>
                    <a:lnTo>
                      <a:pt x="1076285" y="4572000"/>
                    </a:lnTo>
                    <a:lnTo>
                      <a:pt x="879242" y="4572000"/>
                    </a:lnTo>
                    <a:lnTo>
                      <a:pt x="878691" y="4571523"/>
                    </a:lnTo>
                    <a:lnTo>
                      <a:pt x="875071" y="4572000"/>
                    </a:lnTo>
                    <a:cubicBezTo>
                      <a:pt x="391783" y="4572000"/>
                      <a:pt x="0" y="3548523"/>
                      <a:pt x="0" y="2286000"/>
                    </a:cubicBezTo>
                    <a:cubicBezTo>
                      <a:pt x="0" y="1023477"/>
                      <a:pt x="391783" y="0"/>
                      <a:pt x="87507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86EBF71-CCDD-FC54-0F16-4915AFF22657}"/>
                  </a:ext>
                </a:extLst>
              </p:cNvPr>
              <p:cNvSpPr/>
              <p:nvPr/>
            </p:nvSpPr>
            <p:spPr>
              <a:xfrm>
                <a:off x="5853143" y="1494503"/>
                <a:ext cx="1750142" cy="457200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accent5"/>
                  </a:gs>
                  <a:gs pos="100000">
                    <a:schemeClr val="accent4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AB1186-693F-B601-1C7E-974D9F80D7B6}"/>
                </a:ext>
              </a:extLst>
            </p:cNvPr>
            <p:cNvSpPr/>
            <p:nvPr/>
          </p:nvSpPr>
          <p:spPr>
            <a:xfrm>
              <a:off x="-1924757" y="1943746"/>
              <a:ext cx="1406204" cy="3673514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77E2079-DC6C-0007-65DF-BFFAF29009CB}"/>
                </a:ext>
              </a:extLst>
            </p:cNvPr>
            <p:cNvSpPr/>
            <p:nvPr/>
          </p:nvSpPr>
          <p:spPr>
            <a:xfrm>
              <a:off x="-1650857" y="2423226"/>
              <a:ext cx="1049726" cy="2742264"/>
            </a:xfrm>
            <a:prstGeom prst="ellipse">
              <a:avLst/>
            </a:prstGeom>
            <a:gradFill>
              <a:gsLst>
                <a:gs pos="2000">
                  <a:schemeClr val="accent5"/>
                </a:gs>
                <a:gs pos="100000">
                  <a:schemeClr val="accent4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F980954-3F2A-ACBB-8E45-8EA58315614F}"/>
                </a:ext>
              </a:extLst>
            </p:cNvPr>
            <p:cNvSpPr/>
            <p:nvPr/>
          </p:nvSpPr>
          <p:spPr>
            <a:xfrm>
              <a:off x="-1463909" y="2786084"/>
              <a:ext cx="771926" cy="2016548"/>
            </a:xfrm>
            <a:prstGeom prst="ellipse">
              <a:avLst/>
            </a:prstGeom>
            <a:gradFill flip="none" rotWithShape="1">
              <a:gsLst>
                <a:gs pos="2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1BAD4A1-B85C-EEE8-2E6A-AC3A5598E17C}"/>
                </a:ext>
              </a:extLst>
            </p:cNvPr>
            <p:cNvSpPr/>
            <p:nvPr/>
          </p:nvSpPr>
          <p:spPr>
            <a:xfrm>
              <a:off x="-1204947" y="3352141"/>
              <a:ext cx="338558" cy="884434"/>
            </a:xfrm>
            <a:prstGeom prst="ellipse">
              <a:avLst/>
            </a:prstGeom>
            <a:gradFill flip="none" rotWithShape="1">
              <a:gsLst>
                <a:gs pos="2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7C270D6-B74C-141D-2EE8-BD32B1A532E8}"/>
              </a:ext>
            </a:extLst>
          </p:cNvPr>
          <p:cNvGrpSpPr/>
          <p:nvPr/>
        </p:nvGrpSpPr>
        <p:grpSpPr>
          <a:xfrm flipH="1">
            <a:off x="9925849" y="2894299"/>
            <a:ext cx="100413" cy="252961"/>
            <a:chOff x="8470676" y="2780928"/>
            <a:chExt cx="100413" cy="25296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79D6B0E-66A5-8B85-64CA-E12A6654B883}"/>
                </a:ext>
              </a:extLst>
            </p:cNvPr>
            <p:cNvCxnSpPr/>
            <p:nvPr/>
          </p:nvCxnSpPr>
          <p:spPr>
            <a:xfrm>
              <a:off x="8470676" y="2852936"/>
              <a:ext cx="100413" cy="116042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4566026-E8DB-DC49-2F5D-5115014F51FB}"/>
                </a:ext>
              </a:extLst>
            </p:cNvPr>
            <p:cNvCxnSpPr/>
            <p:nvPr/>
          </p:nvCxnSpPr>
          <p:spPr>
            <a:xfrm flipH="1">
              <a:off x="8472311" y="2780928"/>
              <a:ext cx="70373" cy="252961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050AC18-686B-5C81-A746-BC077F2AB85B}"/>
              </a:ext>
            </a:extLst>
          </p:cNvPr>
          <p:cNvGrpSpPr/>
          <p:nvPr/>
        </p:nvGrpSpPr>
        <p:grpSpPr>
          <a:xfrm flipH="1">
            <a:off x="7029645" y="1656258"/>
            <a:ext cx="1065514" cy="1065514"/>
            <a:chOff x="4969648" y="1226408"/>
            <a:chExt cx="1307584" cy="1307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84FCF16-3CA1-9E25-6726-0BD01CD06DF1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39E0996-C6DA-80A9-ED8A-DCB12139F8D1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F860D32-20B9-ECA4-9284-87F31A81B6C1}"/>
              </a:ext>
            </a:extLst>
          </p:cNvPr>
          <p:cNvGrpSpPr/>
          <p:nvPr/>
        </p:nvGrpSpPr>
        <p:grpSpPr>
          <a:xfrm flipH="1">
            <a:off x="7029645" y="3319788"/>
            <a:ext cx="1065514" cy="1065514"/>
            <a:chOff x="4969648" y="1226408"/>
            <a:chExt cx="1307584" cy="1307584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AF346F0B-9A6E-BDF7-26C3-FE5ADC6DC770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77F3BEF0-62E3-BA66-B932-D0F4CA2DA9AF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C824850-8C71-6459-9460-C57BFC9EA956}"/>
              </a:ext>
            </a:extLst>
          </p:cNvPr>
          <p:cNvGrpSpPr/>
          <p:nvPr/>
        </p:nvGrpSpPr>
        <p:grpSpPr>
          <a:xfrm flipH="1">
            <a:off x="7029645" y="4983316"/>
            <a:ext cx="1065514" cy="1065514"/>
            <a:chOff x="4969648" y="1226408"/>
            <a:chExt cx="1307584" cy="1307584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65D0CF2-8BE1-D361-265B-3FC0FC7D8379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3E80E303-2267-712A-7F22-6F76F0A9D184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D6763F7-3CDA-1EA9-263C-0D201A9950F4}"/>
              </a:ext>
            </a:extLst>
          </p:cNvPr>
          <p:cNvGrpSpPr/>
          <p:nvPr/>
        </p:nvGrpSpPr>
        <p:grpSpPr>
          <a:xfrm flipH="1">
            <a:off x="5534477" y="2488023"/>
            <a:ext cx="1065514" cy="1065514"/>
            <a:chOff x="4969648" y="1226408"/>
            <a:chExt cx="1307584" cy="1307584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9AB5A004-85CC-594E-53F6-B8A9FE77C4BA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gradFill flip="none" rotWithShape="1">
              <a:gsLst>
                <a:gs pos="2000">
                  <a:schemeClr val="accent5"/>
                </a:gs>
                <a:gs pos="100000">
                  <a:schemeClr val="accent4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6BF44D52-463A-D229-A738-CD0A3CA0DBC1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BBD1BAF-C306-D35C-97A8-FC4A2AD87293}"/>
              </a:ext>
            </a:extLst>
          </p:cNvPr>
          <p:cNvGrpSpPr/>
          <p:nvPr/>
        </p:nvGrpSpPr>
        <p:grpSpPr>
          <a:xfrm flipH="1">
            <a:off x="5534477" y="4151552"/>
            <a:ext cx="1065514" cy="1065514"/>
            <a:chOff x="4969648" y="1226408"/>
            <a:chExt cx="1307584" cy="1307584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9F2FF138-C235-36F5-FBCE-3CA974752F2B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77369477-567C-5820-1528-2BBD5FEF1DBB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F2729EC-AB94-487B-B47D-CF7D309EBF32}"/>
              </a:ext>
            </a:extLst>
          </p:cNvPr>
          <p:cNvSpPr txBox="1"/>
          <p:nvPr/>
        </p:nvSpPr>
        <p:spPr>
          <a:xfrm flipH="1">
            <a:off x="7293738" y="1922179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01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7ABDE9D-D4D9-E4D3-8CCB-85FAC13BCD0E}"/>
              </a:ext>
            </a:extLst>
          </p:cNvPr>
          <p:cNvSpPr txBox="1"/>
          <p:nvPr/>
        </p:nvSpPr>
        <p:spPr>
          <a:xfrm flipH="1">
            <a:off x="7293738" y="3599361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03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0EC6081-2C39-C30D-B1AF-6D0EA44FF83D}"/>
              </a:ext>
            </a:extLst>
          </p:cNvPr>
          <p:cNvSpPr txBox="1"/>
          <p:nvPr/>
        </p:nvSpPr>
        <p:spPr>
          <a:xfrm flipH="1">
            <a:off x="7293738" y="5249237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05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19C19F6-C499-B7CE-6C3F-A4F37A693833}"/>
              </a:ext>
            </a:extLst>
          </p:cNvPr>
          <p:cNvSpPr txBox="1"/>
          <p:nvPr/>
        </p:nvSpPr>
        <p:spPr>
          <a:xfrm flipH="1">
            <a:off x="5798570" y="2753944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02</a:t>
            </a:r>
            <a:endParaRPr lang="en-US" b="1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2E59252-A9ED-EBF5-EBA4-0309C9B3FE7A}"/>
              </a:ext>
            </a:extLst>
          </p:cNvPr>
          <p:cNvSpPr txBox="1"/>
          <p:nvPr/>
        </p:nvSpPr>
        <p:spPr>
          <a:xfrm flipH="1">
            <a:off x="5798570" y="4417473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04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8479DC15-933A-18D1-E36D-EAB471266858}"/>
              </a:ext>
            </a:extLst>
          </p:cNvPr>
          <p:cNvCxnSpPr>
            <a:cxnSpLocks/>
          </p:cNvCxnSpPr>
          <p:nvPr/>
        </p:nvCxnSpPr>
        <p:spPr>
          <a:xfrm>
            <a:off x="8239656" y="2189015"/>
            <a:ext cx="2269579" cy="0"/>
          </a:xfrm>
          <a:prstGeom prst="straightConnector1">
            <a:avLst/>
          </a:prstGeom>
          <a:ln w="25400" cap="rnd">
            <a:solidFill>
              <a:schemeClr val="bg1">
                <a:lumMod val="8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8B589794-82DE-E9F4-A8E5-A45FF46E457D}"/>
              </a:ext>
            </a:extLst>
          </p:cNvPr>
          <p:cNvCxnSpPr>
            <a:cxnSpLocks/>
          </p:cNvCxnSpPr>
          <p:nvPr/>
        </p:nvCxnSpPr>
        <p:spPr>
          <a:xfrm>
            <a:off x="8239656" y="3852545"/>
            <a:ext cx="1755648" cy="0"/>
          </a:xfrm>
          <a:prstGeom prst="straightConnector1">
            <a:avLst/>
          </a:prstGeom>
          <a:ln w="25400" cap="rnd">
            <a:solidFill>
              <a:schemeClr val="bg1">
                <a:lumMod val="8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8F425B6C-597D-A182-0AF8-0A7A2FCE410F}"/>
              </a:ext>
            </a:extLst>
          </p:cNvPr>
          <p:cNvCxnSpPr>
            <a:cxnSpLocks/>
          </p:cNvCxnSpPr>
          <p:nvPr/>
        </p:nvCxnSpPr>
        <p:spPr>
          <a:xfrm>
            <a:off x="6715656" y="2993687"/>
            <a:ext cx="3279648" cy="0"/>
          </a:xfrm>
          <a:prstGeom prst="straightConnector1">
            <a:avLst/>
          </a:prstGeom>
          <a:ln w="25400" cap="rnd">
            <a:solidFill>
              <a:schemeClr val="bg1">
                <a:lumMod val="50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911455FD-EF48-174C-699F-F966E1F707B3}"/>
              </a:ext>
            </a:extLst>
          </p:cNvPr>
          <p:cNvCxnSpPr>
            <a:cxnSpLocks/>
          </p:cNvCxnSpPr>
          <p:nvPr/>
        </p:nvCxnSpPr>
        <p:spPr>
          <a:xfrm>
            <a:off x="6715656" y="4651799"/>
            <a:ext cx="3279648" cy="0"/>
          </a:xfrm>
          <a:prstGeom prst="straightConnector1">
            <a:avLst/>
          </a:prstGeom>
          <a:ln w="25400" cap="rnd">
            <a:solidFill>
              <a:schemeClr val="bg1">
                <a:lumMod val="8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C11BF293-20E2-0575-7174-B5FF3337E972}"/>
              </a:ext>
            </a:extLst>
          </p:cNvPr>
          <p:cNvCxnSpPr>
            <a:cxnSpLocks/>
          </p:cNvCxnSpPr>
          <p:nvPr/>
        </p:nvCxnSpPr>
        <p:spPr>
          <a:xfrm>
            <a:off x="8239656" y="5516073"/>
            <a:ext cx="2242946" cy="0"/>
          </a:xfrm>
          <a:prstGeom prst="straightConnector1">
            <a:avLst/>
          </a:prstGeom>
          <a:ln w="25400" cap="rnd">
            <a:solidFill>
              <a:schemeClr val="bg1">
                <a:lumMod val="8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oup 89">
            <a:extLst>
              <a:ext uri="{FF2B5EF4-FFF2-40B4-BE49-F238E27FC236}">
                <a16:creationId xmlns:a16="http://schemas.microsoft.com/office/drawing/2014/main" id="{93499223-74F8-D13B-734D-77B6FAA47D7F}"/>
              </a:ext>
            </a:extLst>
          </p:cNvPr>
          <p:cNvGrpSpPr/>
          <p:nvPr/>
        </p:nvGrpSpPr>
        <p:grpSpPr>
          <a:xfrm flipH="1">
            <a:off x="3948442" y="1355293"/>
            <a:ext cx="2217803" cy="825910"/>
            <a:chOff x="1600938" y="1860656"/>
            <a:chExt cx="2637451" cy="825910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6F78A789-1F52-029C-E8DE-7E663E1664E8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32EB7961-F6F5-BDD9-A539-0D83D89558F2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B315BF8-5845-627A-CFD0-58D5AFD472ED}"/>
              </a:ext>
            </a:extLst>
          </p:cNvPr>
          <p:cNvGrpSpPr/>
          <p:nvPr/>
        </p:nvGrpSpPr>
        <p:grpSpPr>
          <a:xfrm flipH="1">
            <a:off x="3948442" y="5483410"/>
            <a:ext cx="2217803" cy="825910"/>
            <a:chOff x="1600938" y="1860656"/>
            <a:chExt cx="2637451" cy="82591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F9ED055-467F-4C08-BA4A-A8F4DF844DA5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47583F0-EF4B-14D7-8465-4CCC03CA65A9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65B33B8-F40C-1454-7827-CF7F280B3FD7}"/>
              </a:ext>
            </a:extLst>
          </p:cNvPr>
          <p:cNvGrpSpPr/>
          <p:nvPr/>
        </p:nvGrpSpPr>
        <p:grpSpPr>
          <a:xfrm flipH="1">
            <a:off x="687630" y="2607825"/>
            <a:ext cx="2217803" cy="825910"/>
            <a:chOff x="1600938" y="1860656"/>
            <a:chExt cx="2637451" cy="82591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F08248-4060-0F16-2553-69D1EDF2BF61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EAC2728-0E62-605A-8B42-6E572180424B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877BD9F-907A-B832-B908-C2ADE2CD63C9}"/>
              </a:ext>
            </a:extLst>
          </p:cNvPr>
          <p:cNvGrpSpPr/>
          <p:nvPr/>
        </p:nvGrpSpPr>
        <p:grpSpPr>
          <a:xfrm flipH="1">
            <a:off x="687630" y="4271354"/>
            <a:ext cx="2217803" cy="825910"/>
            <a:chOff x="1600938" y="1860656"/>
            <a:chExt cx="2637451" cy="82591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48AACCE-D6D1-9737-7EEF-344025C63A3A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1D77946-E085-893E-8977-373C6EA471B8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2826F5D-CC87-7B71-CEC2-2112CBD32276}"/>
              </a:ext>
            </a:extLst>
          </p:cNvPr>
          <p:cNvGrpSpPr/>
          <p:nvPr/>
        </p:nvGrpSpPr>
        <p:grpSpPr>
          <a:xfrm flipH="1">
            <a:off x="3163337" y="3439590"/>
            <a:ext cx="2217803" cy="825910"/>
            <a:chOff x="1600938" y="1860656"/>
            <a:chExt cx="2637451" cy="82591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2261E29-DE96-1A05-F161-D9195B5BEE4D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C6C4057-6245-3406-98B0-9A2DCCF0B481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23C3368-7439-EB0C-4386-07A00D211655}"/>
              </a:ext>
            </a:extLst>
          </p:cNvPr>
          <p:cNvCxnSpPr>
            <a:endCxn id="18" idx="3"/>
          </p:cNvCxnSpPr>
          <p:nvPr/>
        </p:nvCxnSpPr>
        <p:spPr>
          <a:xfrm flipH="1">
            <a:off x="3181629" y="2991087"/>
            <a:ext cx="215704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236C07D-E2C8-FFF9-5FAC-6FD9F45479A1}"/>
              </a:ext>
            </a:extLst>
          </p:cNvPr>
          <p:cNvCxnSpPr>
            <a:cxnSpLocks/>
          </p:cNvCxnSpPr>
          <p:nvPr/>
        </p:nvCxnSpPr>
        <p:spPr>
          <a:xfrm flipH="1">
            <a:off x="3181629" y="4684309"/>
            <a:ext cx="215704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087ACB3-4170-C129-A047-7D07F35AE0D5}"/>
              </a:ext>
            </a:extLst>
          </p:cNvPr>
          <p:cNvCxnSpPr>
            <a:cxnSpLocks/>
          </p:cNvCxnSpPr>
          <p:nvPr/>
        </p:nvCxnSpPr>
        <p:spPr>
          <a:xfrm flipH="1">
            <a:off x="5620029" y="3852545"/>
            <a:ext cx="120747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394C890-8977-DB55-C0E1-350A285E203C}"/>
              </a:ext>
            </a:extLst>
          </p:cNvPr>
          <p:cNvCxnSpPr>
            <a:cxnSpLocks/>
          </p:cNvCxnSpPr>
          <p:nvPr/>
        </p:nvCxnSpPr>
        <p:spPr>
          <a:xfrm flipH="1">
            <a:off x="6405476" y="1754114"/>
            <a:ext cx="69166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7289E56-5AFF-3282-2260-4D8771584D10}"/>
              </a:ext>
            </a:extLst>
          </p:cNvPr>
          <p:cNvCxnSpPr>
            <a:cxnSpLocks/>
          </p:cNvCxnSpPr>
          <p:nvPr/>
        </p:nvCxnSpPr>
        <p:spPr>
          <a:xfrm flipH="1">
            <a:off x="6405476" y="5986145"/>
            <a:ext cx="69166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8545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E9FD5-5D6A-9BD5-551C-14D360C19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Free Goals Slide Template for PowerPoint</a:t>
            </a:r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C4F58C8-32AD-B91E-3EFC-C7A2A4DFB200}"/>
              </a:ext>
            </a:extLst>
          </p:cNvPr>
          <p:cNvGrpSpPr/>
          <p:nvPr/>
        </p:nvGrpSpPr>
        <p:grpSpPr>
          <a:xfrm flipH="1">
            <a:off x="9558012" y="1566543"/>
            <a:ext cx="1943182" cy="4572001"/>
            <a:chOff x="-2405881" y="1494502"/>
            <a:chExt cx="1943182" cy="457200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58BC5CB-3F8A-F314-94E4-E44EEF4F468D}"/>
                </a:ext>
              </a:extLst>
            </p:cNvPr>
            <p:cNvGrpSpPr/>
            <p:nvPr/>
          </p:nvGrpSpPr>
          <p:grpSpPr>
            <a:xfrm>
              <a:off x="-2405881" y="1494502"/>
              <a:ext cx="1943182" cy="4572001"/>
              <a:chOff x="5660103" y="1494502"/>
              <a:chExt cx="1943182" cy="4572001"/>
            </a:xfrm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369601E-F764-411D-2FFC-D339A3C002E9}"/>
                  </a:ext>
                </a:extLst>
              </p:cNvPr>
              <p:cNvSpPr/>
              <p:nvPr/>
            </p:nvSpPr>
            <p:spPr>
              <a:xfrm>
                <a:off x="5660103" y="1494502"/>
                <a:ext cx="1750142" cy="4572000"/>
              </a:xfrm>
              <a:custGeom>
                <a:avLst/>
                <a:gdLst>
                  <a:gd name="connsiteX0" fmla="*/ 875071 w 1750142"/>
                  <a:gd name="connsiteY0" fmla="*/ 0 h 4572000"/>
                  <a:gd name="connsiteX1" fmla="*/ 878689 w 1750142"/>
                  <a:gd name="connsiteY1" fmla="*/ 477 h 4572000"/>
                  <a:gd name="connsiteX2" fmla="*/ 879242 w 1750142"/>
                  <a:gd name="connsiteY2" fmla="*/ 0 h 4572000"/>
                  <a:gd name="connsiteX3" fmla="*/ 1091679 w 1750142"/>
                  <a:gd name="connsiteY3" fmla="*/ 0 h 4572000"/>
                  <a:gd name="connsiteX4" fmla="*/ 1091679 w 1750142"/>
                  <a:gd name="connsiteY4" fmla="*/ 73480 h 4572000"/>
                  <a:gd name="connsiteX5" fmla="*/ 1135290 w 1750142"/>
                  <a:gd name="connsiteY5" fmla="*/ 102774 h 4572000"/>
                  <a:gd name="connsiteX6" fmla="*/ 1750142 w 1750142"/>
                  <a:gd name="connsiteY6" fmla="*/ 2286000 h 4572000"/>
                  <a:gd name="connsiteX7" fmla="*/ 1135290 w 1750142"/>
                  <a:gd name="connsiteY7" fmla="*/ 4469226 h 4572000"/>
                  <a:gd name="connsiteX8" fmla="*/ 1076285 w 1750142"/>
                  <a:gd name="connsiteY8" fmla="*/ 4508860 h 4572000"/>
                  <a:gd name="connsiteX9" fmla="*/ 1076285 w 1750142"/>
                  <a:gd name="connsiteY9" fmla="*/ 4572000 h 4572000"/>
                  <a:gd name="connsiteX10" fmla="*/ 879242 w 1750142"/>
                  <a:gd name="connsiteY10" fmla="*/ 4572000 h 4572000"/>
                  <a:gd name="connsiteX11" fmla="*/ 878691 w 1750142"/>
                  <a:gd name="connsiteY11" fmla="*/ 4571523 h 4572000"/>
                  <a:gd name="connsiteX12" fmla="*/ 875071 w 1750142"/>
                  <a:gd name="connsiteY12" fmla="*/ 4572000 h 4572000"/>
                  <a:gd name="connsiteX13" fmla="*/ 0 w 1750142"/>
                  <a:gd name="connsiteY13" fmla="*/ 2286000 h 4572000"/>
                  <a:gd name="connsiteX14" fmla="*/ 875071 w 1750142"/>
                  <a:gd name="connsiteY14" fmla="*/ 0 h 457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50142" h="4572000">
                    <a:moveTo>
                      <a:pt x="875071" y="0"/>
                    </a:moveTo>
                    <a:lnTo>
                      <a:pt x="878689" y="477"/>
                    </a:lnTo>
                    <a:lnTo>
                      <a:pt x="879242" y="0"/>
                    </a:lnTo>
                    <a:lnTo>
                      <a:pt x="1091679" y="0"/>
                    </a:lnTo>
                    <a:lnTo>
                      <a:pt x="1091679" y="73480"/>
                    </a:lnTo>
                    <a:lnTo>
                      <a:pt x="1135290" y="102774"/>
                    </a:lnTo>
                    <a:cubicBezTo>
                      <a:pt x="1491504" y="392208"/>
                      <a:pt x="1750142" y="1260200"/>
                      <a:pt x="1750142" y="2286000"/>
                    </a:cubicBezTo>
                    <a:cubicBezTo>
                      <a:pt x="1750142" y="3311800"/>
                      <a:pt x="1491504" y="4179792"/>
                      <a:pt x="1135290" y="4469226"/>
                    </a:cubicBezTo>
                    <a:lnTo>
                      <a:pt x="1076285" y="4508860"/>
                    </a:lnTo>
                    <a:lnTo>
                      <a:pt x="1076285" y="4572000"/>
                    </a:lnTo>
                    <a:lnTo>
                      <a:pt x="879242" y="4572000"/>
                    </a:lnTo>
                    <a:lnTo>
                      <a:pt x="878691" y="4571523"/>
                    </a:lnTo>
                    <a:lnTo>
                      <a:pt x="875071" y="4572000"/>
                    </a:lnTo>
                    <a:cubicBezTo>
                      <a:pt x="391783" y="4572000"/>
                      <a:pt x="0" y="3548523"/>
                      <a:pt x="0" y="2286000"/>
                    </a:cubicBezTo>
                    <a:cubicBezTo>
                      <a:pt x="0" y="1023477"/>
                      <a:pt x="391783" y="0"/>
                      <a:pt x="87507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86EBF71-CCDD-FC54-0F16-4915AFF22657}"/>
                  </a:ext>
                </a:extLst>
              </p:cNvPr>
              <p:cNvSpPr/>
              <p:nvPr/>
            </p:nvSpPr>
            <p:spPr>
              <a:xfrm>
                <a:off x="5853143" y="1494503"/>
                <a:ext cx="1750142" cy="457200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accent5"/>
                  </a:gs>
                  <a:gs pos="100000">
                    <a:schemeClr val="accent4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AB1186-693F-B601-1C7E-974D9F80D7B6}"/>
                </a:ext>
              </a:extLst>
            </p:cNvPr>
            <p:cNvSpPr/>
            <p:nvPr/>
          </p:nvSpPr>
          <p:spPr>
            <a:xfrm>
              <a:off x="-1924757" y="1943746"/>
              <a:ext cx="1406204" cy="3673514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77E2079-DC6C-0007-65DF-BFFAF29009CB}"/>
                </a:ext>
              </a:extLst>
            </p:cNvPr>
            <p:cNvSpPr/>
            <p:nvPr/>
          </p:nvSpPr>
          <p:spPr>
            <a:xfrm>
              <a:off x="-1650857" y="2423226"/>
              <a:ext cx="1049726" cy="2742264"/>
            </a:xfrm>
            <a:prstGeom prst="ellipse">
              <a:avLst/>
            </a:prstGeom>
            <a:gradFill>
              <a:gsLst>
                <a:gs pos="2000">
                  <a:schemeClr val="accent5"/>
                </a:gs>
                <a:gs pos="100000">
                  <a:schemeClr val="accent4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F980954-3F2A-ACBB-8E45-8EA58315614F}"/>
                </a:ext>
              </a:extLst>
            </p:cNvPr>
            <p:cNvSpPr/>
            <p:nvPr/>
          </p:nvSpPr>
          <p:spPr>
            <a:xfrm>
              <a:off x="-1463909" y="2786084"/>
              <a:ext cx="771926" cy="2016548"/>
            </a:xfrm>
            <a:prstGeom prst="ellipse">
              <a:avLst/>
            </a:prstGeom>
            <a:gradFill flip="none" rotWithShape="1">
              <a:gsLst>
                <a:gs pos="2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1BAD4A1-B85C-EEE8-2E6A-AC3A5598E17C}"/>
                </a:ext>
              </a:extLst>
            </p:cNvPr>
            <p:cNvSpPr/>
            <p:nvPr/>
          </p:nvSpPr>
          <p:spPr>
            <a:xfrm>
              <a:off x="-1204947" y="3352141"/>
              <a:ext cx="338558" cy="884434"/>
            </a:xfrm>
            <a:prstGeom prst="ellipse">
              <a:avLst/>
            </a:prstGeom>
            <a:gradFill flip="none" rotWithShape="1">
              <a:gsLst>
                <a:gs pos="2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050AC18-686B-5C81-A746-BC077F2AB85B}"/>
              </a:ext>
            </a:extLst>
          </p:cNvPr>
          <p:cNvGrpSpPr/>
          <p:nvPr/>
        </p:nvGrpSpPr>
        <p:grpSpPr>
          <a:xfrm flipH="1">
            <a:off x="7029645" y="1656258"/>
            <a:ext cx="1065514" cy="1065514"/>
            <a:chOff x="4969648" y="1226408"/>
            <a:chExt cx="1307584" cy="1307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84FCF16-3CA1-9E25-6726-0BD01CD06DF1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39E0996-C6DA-80A9-ED8A-DCB12139F8D1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F860D32-20B9-ECA4-9284-87F31A81B6C1}"/>
              </a:ext>
            </a:extLst>
          </p:cNvPr>
          <p:cNvGrpSpPr/>
          <p:nvPr/>
        </p:nvGrpSpPr>
        <p:grpSpPr>
          <a:xfrm flipH="1">
            <a:off x="7029645" y="3319788"/>
            <a:ext cx="1065514" cy="1065514"/>
            <a:chOff x="4969648" y="1226408"/>
            <a:chExt cx="1307584" cy="1307584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AF346F0B-9A6E-BDF7-26C3-FE5ADC6DC770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gradFill flip="none" rotWithShape="1">
              <a:gsLst>
                <a:gs pos="2000">
                  <a:schemeClr val="accent5"/>
                </a:gs>
                <a:gs pos="100000">
                  <a:schemeClr val="accent4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77F3BEF0-62E3-BA66-B932-D0F4CA2DA9AF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C824850-8C71-6459-9460-C57BFC9EA956}"/>
              </a:ext>
            </a:extLst>
          </p:cNvPr>
          <p:cNvGrpSpPr/>
          <p:nvPr/>
        </p:nvGrpSpPr>
        <p:grpSpPr>
          <a:xfrm flipH="1">
            <a:off x="7029645" y="4983316"/>
            <a:ext cx="1065514" cy="1065514"/>
            <a:chOff x="4969648" y="1226408"/>
            <a:chExt cx="1307584" cy="1307584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65D0CF2-8BE1-D361-265B-3FC0FC7D8379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3E80E303-2267-712A-7F22-6F76F0A9D184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D6763F7-3CDA-1EA9-263C-0D201A9950F4}"/>
              </a:ext>
            </a:extLst>
          </p:cNvPr>
          <p:cNvGrpSpPr/>
          <p:nvPr/>
        </p:nvGrpSpPr>
        <p:grpSpPr>
          <a:xfrm flipH="1">
            <a:off x="5534477" y="2488023"/>
            <a:ext cx="1065514" cy="1065514"/>
            <a:chOff x="4969648" y="1226408"/>
            <a:chExt cx="1307584" cy="1307584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9AB5A004-85CC-594E-53F6-B8A9FE77C4BA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6BF44D52-463A-D229-A738-CD0A3CA0DBC1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BBD1BAF-C306-D35C-97A8-FC4A2AD87293}"/>
              </a:ext>
            </a:extLst>
          </p:cNvPr>
          <p:cNvGrpSpPr/>
          <p:nvPr/>
        </p:nvGrpSpPr>
        <p:grpSpPr>
          <a:xfrm flipH="1">
            <a:off x="5534477" y="4151552"/>
            <a:ext cx="1065514" cy="1065514"/>
            <a:chOff x="4969648" y="1226408"/>
            <a:chExt cx="1307584" cy="1307584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9F2FF138-C235-36F5-FBCE-3CA974752F2B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77369477-567C-5820-1528-2BBD5FEF1DBB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F2729EC-AB94-487B-B47D-CF7D309EBF32}"/>
              </a:ext>
            </a:extLst>
          </p:cNvPr>
          <p:cNvSpPr txBox="1"/>
          <p:nvPr/>
        </p:nvSpPr>
        <p:spPr>
          <a:xfrm flipH="1">
            <a:off x="7293738" y="1922179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01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7ABDE9D-D4D9-E4D3-8CCB-85FAC13BCD0E}"/>
              </a:ext>
            </a:extLst>
          </p:cNvPr>
          <p:cNvSpPr txBox="1"/>
          <p:nvPr/>
        </p:nvSpPr>
        <p:spPr>
          <a:xfrm flipH="1">
            <a:off x="7293738" y="3599361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03</a:t>
            </a:r>
            <a:endParaRPr lang="en-US" b="1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0EC6081-2C39-C30D-B1AF-6D0EA44FF83D}"/>
              </a:ext>
            </a:extLst>
          </p:cNvPr>
          <p:cNvSpPr txBox="1"/>
          <p:nvPr/>
        </p:nvSpPr>
        <p:spPr>
          <a:xfrm flipH="1">
            <a:off x="7293738" y="5249237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05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19C19F6-C499-B7CE-6C3F-A4F37A693833}"/>
              </a:ext>
            </a:extLst>
          </p:cNvPr>
          <p:cNvSpPr txBox="1"/>
          <p:nvPr/>
        </p:nvSpPr>
        <p:spPr>
          <a:xfrm flipH="1">
            <a:off x="5798570" y="2753944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02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2E59252-A9ED-EBF5-EBA4-0309C9B3FE7A}"/>
              </a:ext>
            </a:extLst>
          </p:cNvPr>
          <p:cNvSpPr txBox="1"/>
          <p:nvPr/>
        </p:nvSpPr>
        <p:spPr>
          <a:xfrm flipH="1">
            <a:off x="5798570" y="4417473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04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8479DC15-933A-18D1-E36D-EAB471266858}"/>
              </a:ext>
            </a:extLst>
          </p:cNvPr>
          <p:cNvCxnSpPr>
            <a:cxnSpLocks/>
          </p:cNvCxnSpPr>
          <p:nvPr/>
        </p:nvCxnSpPr>
        <p:spPr>
          <a:xfrm>
            <a:off x="8239656" y="2189015"/>
            <a:ext cx="2269579" cy="0"/>
          </a:xfrm>
          <a:prstGeom prst="straightConnector1">
            <a:avLst/>
          </a:prstGeom>
          <a:ln w="25400" cap="rnd">
            <a:solidFill>
              <a:schemeClr val="bg1">
                <a:lumMod val="8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8B589794-82DE-E9F4-A8E5-A45FF46E457D}"/>
              </a:ext>
            </a:extLst>
          </p:cNvPr>
          <p:cNvCxnSpPr>
            <a:cxnSpLocks/>
          </p:cNvCxnSpPr>
          <p:nvPr/>
        </p:nvCxnSpPr>
        <p:spPr>
          <a:xfrm>
            <a:off x="8239656" y="3852545"/>
            <a:ext cx="1755648" cy="0"/>
          </a:xfrm>
          <a:prstGeom prst="straightConnector1">
            <a:avLst/>
          </a:prstGeom>
          <a:ln w="25400" cap="rnd">
            <a:solidFill>
              <a:schemeClr val="bg1">
                <a:lumMod val="50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8F425B6C-597D-A182-0AF8-0A7A2FCE410F}"/>
              </a:ext>
            </a:extLst>
          </p:cNvPr>
          <p:cNvCxnSpPr>
            <a:cxnSpLocks/>
          </p:cNvCxnSpPr>
          <p:nvPr/>
        </p:nvCxnSpPr>
        <p:spPr>
          <a:xfrm>
            <a:off x="6715656" y="2993687"/>
            <a:ext cx="3279648" cy="0"/>
          </a:xfrm>
          <a:prstGeom prst="straightConnector1">
            <a:avLst/>
          </a:prstGeom>
          <a:ln w="25400" cap="rnd">
            <a:solidFill>
              <a:schemeClr val="bg1">
                <a:lumMod val="8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911455FD-EF48-174C-699F-F966E1F707B3}"/>
              </a:ext>
            </a:extLst>
          </p:cNvPr>
          <p:cNvCxnSpPr>
            <a:cxnSpLocks/>
          </p:cNvCxnSpPr>
          <p:nvPr/>
        </p:nvCxnSpPr>
        <p:spPr>
          <a:xfrm>
            <a:off x="6715656" y="4651799"/>
            <a:ext cx="3279648" cy="0"/>
          </a:xfrm>
          <a:prstGeom prst="straightConnector1">
            <a:avLst/>
          </a:prstGeom>
          <a:ln w="25400" cap="rnd">
            <a:solidFill>
              <a:schemeClr val="bg1">
                <a:lumMod val="8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C11BF293-20E2-0575-7174-B5FF3337E972}"/>
              </a:ext>
            </a:extLst>
          </p:cNvPr>
          <p:cNvCxnSpPr>
            <a:cxnSpLocks/>
          </p:cNvCxnSpPr>
          <p:nvPr/>
        </p:nvCxnSpPr>
        <p:spPr>
          <a:xfrm>
            <a:off x="8239656" y="5516073"/>
            <a:ext cx="2242946" cy="0"/>
          </a:xfrm>
          <a:prstGeom prst="straightConnector1">
            <a:avLst/>
          </a:prstGeom>
          <a:ln w="25400" cap="rnd">
            <a:solidFill>
              <a:schemeClr val="bg1">
                <a:lumMod val="8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oup 89">
            <a:extLst>
              <a:ext uri="{FF2B5EF4-FFF2-40B4-BE49-F238E27FC236}">
                <a16:creationId xmlns:a16="http://schemas.microsoft.com/office/drawing/2014/main" id="{93499223-74F8-D13B-734D-77B6FAA47D7F}"/>
              </a:ext>
            </a:extLst>
          </p:cNvPr>
          <p:cNvGrpSpPr/>
          <p:nvPr/>
        </p:nvGrpSpPr>
        <p:grpSpPr>
          <a:xfrm flipH="1">
            <a:off x="3948442" y="1355293"/>
            <a:ext cx="2217803" cy="825910"/>
            <a:chOff x="1600938" y="1860656"/>
            <a:chExt cx="2637451" cy="825910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6F78A789-1F52-029C-E8DE-7E663E1664E8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32EB7961-F6F5-BDD9-A539-0D83D89558F2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B315BF8-5845-627A-CFD0-58D5AFD472ED}"/>
              </a:ext>
            </a:extLst>
          </p:cNvPr>
          <p:cNvGrpSpPr/>
          <p:nvPr/>
        </p:nvGrpSpPr>
        <p:grpSpPr>
          <a:xfrm flipH="1">
            <a:off x="3948442" y="5483410"/>
            <a:ext cx="2217803" cy="825910"/>
            <a:chOff x="1600938" y="1860656"/>
            <a:chExt cx="2637451" cy="82591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F9ED055-467F-4C08-BA4A-A8F4DF844DA5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47583F0-EF4B-14D7-8465-4CCC03CA65A9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65B33B8-F40C-1454-7827-CF7F280B3FD7}"/>
              </a:ext>
            </a:extLst>
          </p:cNvPr>
          <p:cNvGrpSpPr/>
          <p:nvPr/>
        </p:nvGrpSpPr>
        <p:grpSpPr>
          <a:xfrm flipH="1">
            <a:off x="687630" y="2607825"/>
            <a:ext cx="2217803" cy="825910"/>
            <a:chOff x="1600938" y="1860656"/>
            <a:chExt cx="2637451" cy="82591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F08248-4060-0F16-2553-69D1EDF2BF61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EAC2728-0E62-605A-8B42-6E572180424B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877BD9F-907A-B832-B908-C2ADE2CD63C9}"/>
              </a:ext>
            </a:extLst>
          </p:cNvPr>
          <p:cNvGrpSpPr/>
          <p:nvPr/>
        </p:nvGrpSpPr>
        <p:grpSpPr>
          <a:xfrm flipH="1">
            <a:off x="687630" y="4271354"/>
            <a:ext cx="2217803" cy="825910"/>
            <a:chOff x="1600938" y="1860656"/>
            <a:chExt cx="2637451" cy="82591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48AACCE-D6D1-9737-7EEF-344025C63A3A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1D77946-E085-893E-8977-373C6EA471B8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2826F5D-CC87-7B71-CEC2-2112CBD32276}"/>
              </a:ext>
            </a:extLst>
          </p:cNvPr>
          <p:cNvGrpSpPr/>
          <p:nvPr/>
        </p:nvGrpSpPr>
        <p:grpSpPr>
          <a:xfrm flipH="1">
            <a:off x="3163337" y="3439590"/>
            <a:ext cx="2217803" cy="825910"/>
            <a:chOff x="1600938" y="1860656"/>
            <a:chExt cx="2637451" cy="82591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2261E29-DE96-1A05-F161-D9195B5BEE4D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C6C4057-6245-3406-98B0-9A2DCCF0B481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23C3368-7439-EB0C-4386-07A00D211655}"/>
              </a:ext>
            </a:extLst>
          </p:cNvPr>
          <p:cNvCxnSpPr>
            <a:endCxn id="18" idx="3"/>
          </p:cNvCxnSpPr>
          <p:nvPr/>
        </p:nvCxnSpPr>
        <p:spPr>
          <a:xfrm flipH="1">
            <a:off x="3181629" y="2991087"/>
            <a:ext cx="215704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236C07D-E2C8-FFF9-5FAC-6FD9F45479A1}"/>
              </a:ext>
            </a:extLst>
          </p:cNvPr>
          <p:cNvCxnSpPr>
            <a:cxnSpLocks/>
          </p:cNvCxnSpPr>
          <p:nvPr/>
        </p:nvCxnSpPr>
        <p:spPr>
          <a:xfrm flipH="1">
            <a:off x="3181629" y="4684309"/>
            <a:ext cx="215704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087ACB3-4170-C129-A047-7D07F35AE0D5}"/>
              </a:ext>
            </a:extLst>
          </p:cNvPr>
          <p:cNvCxnSpPr>
            <a:cxnSpLocks/>
          </p:cNvCxnSpPr>
          <p:nvPr/>
        </p:nvCxnSpPr>
        <p:spPr>
          <a:xfrm flipH="1">
            <a:off x="5620029" y="3852545"/>
            <a:ext cx="120747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394C890-8977-DB55-C0E1-350A285E203C}"/>
              </a:ext>
            </a:extLst>
          </p:cNvPr>
          <p:cNvCxnSpPr>
            <a:cxnSpLocks/>
          </p:cNvCxnSpPr>
          <p:nvPr/>
        </p:nvCxnSpPr>
        <p:spPr>
          <a:xfrm flipH="1">
            <a:off x="6405476" y="1754114"/>
            <a:ext cx="69166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7289E56-5AFF-3282-2260-4D8771584D10}"/>
              </a:ext>
            </a:extLst>
          </p:cNvPr>
          <p:cNvCxnSpPr>
            <a:cxnSpLocks/>
          </p:cNvCxnSpPr>
          <p:nvPr/>
        </p:nvCxnSpPr>
        <p:spPr>
          <a:xfrm flipH="1">
            <a:off x="6405476" y="5986145"/>
            <a:ext cx="69166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758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E9FD5-5D6A-9BD5-551C-14D360C19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Free Goals Slide Template for PowerPoint</a:t>
            </a:r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C4F58C8-32AD-B91E-3EFC-C7A2A4DFB200}"/>
              </a:ext>
            </a:extLst>
          </p:cNvPr>
          <p:cNvGrpSpPr/>
          <p:nvPr/>
        </p:nvGrpSpPr>
        <p:grpSpPr>
          <a:xfrm flipH="1">
            <a:off x="9558012" y="1566543"/>
            <a:ext cx="1943182" cy="4572001"/>
            <a:chOff x="-2405881" y="1494502"/>
            <a:chExt cx="1943182" cy="457200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58BC5CB-3F8A-F314-94E4-E44EEF4F468D}"/>
                </a:ext>
              </a:extLst>
            </p:cNvPr>
            <p:cNvGrpSpPr/>
            <p:nvPr/>
          </p:nvGrpSpPr>
          <p:grpSpPr>
            <a:xfrm>
              <a:off x="-2405881" y="1494502"/>
              <a:ext cx="1943182" cy="4572001"/>
              <a:chOff x="5660103" y="1494502"/>
              <a:chExt cx="1943182" cy="4572001"/>
            </a:xfrm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369601E-F764-411D-2FFC-D339A3C002E9}"/>
                  </a:ext>
                </a:extLst>
              </p:cNvPr>
              <p:cNvSpPr/>
              <p:nvPr/>
            </p:nvSpPr>
            <p:spPr>
              <a:xfrm>
                <a:off x="5660103" y="1494502"/>
                <a:ext cx="1750142" cy="4572000"/>
              </a:xfrm>
              <a:custGeom>
                <a:avLst/>
                <a:gdLst>
                  <a:gd name="connsiteX0" fmla="*/ 875071 w 1750142"/>
                  <a:gd name="connsiteY0" fmla="*/ 0 h 4572000"/>
                  <a:gd name="connsiteX1" fmla="*/ 878689 w 1750142"/>
                  <a:gd name="connsiteY1" fmla="*/ 477 h 4572000"/>
                  <a:gd name="connsiteX2" fmla="*/ 879242 w 1750142"/>
                  <a:gd name="connsiteY2" fmla="*/ 0 h 4572000"/>
                  <a:gd name="connsiteX3" fmla="*/ 1091679 w 1750142"/>
                  <a:gd name="connsiteY3" fmla="*/ 0 h 4572000"/>
                  <a:gd name="connsiteX4" fmla="*/ 1091679 w 1750142"/>
                  <a:gd name="connsiteY4" fmla="*/ 73480 h 4572000"/>
                  <a:gd name="connsiteX5" fmla="*/ 1135290 w 1750142"/>
                  <a:gd name="connsiteY5" fmla="*/ 102774 h 4572000"/>
                  <a:gd name="connsiteX6" fmla="*/ 1750142 w 1750142"/>
                  <a:gd name="connsiteY6" fmla="*/ 2286000 h 4572000"/>
                  <a:gd name="connsiteX7" fmla="*/ 1135290 w 1750142"/>
                  <a:gd name="connsiteY7" fmla="*/ 4469226 h 4572000"/>
                  <a:gd name="connsiteX8" fmla="*/ 1076285 w 1750142"/>
                  <a:gd name="connsiteY8" fmla="*/ 4508860 h 4572000"/>
                  <a:gd name="connsiteX9" fmla="*/ 1076285 w 1750142"/>
                  <a:gd name="connsiteY9" fmla="*/ 4572000 h 4572000"/>
                  <a:gd name="connsiteX10" fmla="*/ 879242 w 1750142"/>
                  <a:gd name="connsiteY10" fmla="*/ 4572000 h 4572000"/>
                  <a:gd name="connsiteX11" fmla="*/ 878691 w 1750142"/>
                  <a:gd name="connsiteY11" fmla="*/ 4571523 h 4572000"/>
                  <a:gd name="connsiteX12" fmla="*/ 875071 w 1750142"/>
                  <a:gd name="connsiteY12" fmla="*/ 4572000 h 4572000"/>
                  <a:gd name="connsiteX13" fmla="*/ 0 w 1750142"/>
                  <a:gd name="connsiteY13" fmla="*/ 2286000 h 4572000"/>
                  <a:gd name="connsiteX14" fmla="*/ 875071 w 1750142"/>
                  <a:gd name="connsiteY14" fmla="*/ 0 h 457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50142" h="4572000">
                    <a:moveTo>
                      <a:pt x="875071" y="0"/>
                    </a:moveTo>
                    <a:lnTo>
                      <a:pt x="878689" y="477"/>
                    </a:lnTo>
                    <a:lnTo>
                      <a:pt x="879242" y="0"/>
                    </a:lnTo>
                    <a:lnTo>
                      <a:pt x="1091679" y="0"/>
                    </a:lnTo>
                    <a:lnTo>
                      <a:pt x="1091679" y="73480"/>
                    </a:lnTo>
                    <a:lnTo>
                      <a:pt x="1135290" y="102774"/>
                    </a:lnTo>
                    <a:cubicBezTo>
                      <a:pt x="1491504" y="392208"/>
                      <a:pt x="1750142" y="1260200"/>
                      <a:pt x="1750142" y="2286000"/>
                    </a:cubicBezTo>
                    <a:cubicBezTo>
                      <a:pt x="1750142" y="3311800"/>
                      <a:pt x="1491504" y="4179792"/>
                      <a:pt x="1135290" y="4469226"/>
                    </a:cubicBezTo>
                    <a:lnTo>
                      <a:pt x="1076285" y="4508860"/>
                    </a:lnTo>
                    <a:lnTo>
                      <a:pt x="1076285" y="4572000"/>
                    </a:lnTo>
                    <a:lnTo>
                      <a:pt x="879242" y="4572000"/>
                    </a:lnTo>
                    <a:lnTo>
                      <a:pt x="878691" y="4571523"/>
                    </a:lnTo>
                    <a:lnTo>
                      <a:pt x="875071" y="4572000"/>
                    </a:lnTo>
                    <a:cubicBezTo>
                      <a:pt x="391783" y="4572000"/>
                      <a:pt x="0" y="3548523"/>
                      <a:pt x="0" y="2286000"/>
                    </a:cubicBezTo>
                    <a:cubicBezTo>
                      <a:pt x="0" y="1023477"/>
                      <a:pt x="391783" y="0"/>
                      <a:pt x="87507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86EBF71-CCDD-FC54-0F16-4915AFF22657}"/>
                  </a:ext>
                </a:extLst>
              </p:cNvPr>
              <p:cNvSpPr/>
              <p:nvPr/>
            </p:nvSpPr>
            <p:spPr>
              <a:xfrm>
                <a:off x="5853143" y="1494503"/>
                <a:ext cx="1750142" cy="457200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accent5"/>
                  </a:gs>
                  <a:gs pos="100000">
                    <a:schemeClr val="accent4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AB1186-693F-B601-1C7E-974D9F80D7B6}"/>
                </a:ext>
              </a:extLst>
            </p:cNvPr>
            <p:cNvSpPr/>
            <p:nvPr/>
          </p:nvSpPr>
          <p:spPr>
            <a:xfrm>
              <a:off x="-1924757" y="1943746"/>
              <a:ext cx="1406204" cy="3673514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77E2079-DC6C-0007-65DF-BFFAF29009CB}"/>
                </a:ext>
              </a:extLst>
            </p:cNvPr>
            <p:cNvSpPr/>
            <p:nvPr/>
          </p:nvSpPr>
          <p:spPr>
            <a:xfrm>
              <a:off x="-1650857" y="2423226"/>
              <a:ext cx="1049726" cy="2742264"/>
            </a:xfrm>
            <a:prstGeom prst="ellipse">
              <a:avLst/>
            </a:prstGeom>
            <a:gradFill>
              <a:gsLst>
                <a:gs pos="2000">
                  <a:schemeClr val="accent5"/>
                </a:gs>
                <a:gs pos="100000">
                  <a:schemeClr val="accent4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F980954-3F2A-ACBB-8E45-8EA58315614F}"/>
                </a:ext>
              </a:extLst>
            </p:cNvPr>
            <p:cNvSpPr/>
            <p:nvPr/>
          </p:nvSpPr>
          <p:spPr>
            <a:xfrm>
              <a:off x="-1463909" y="2786084"/>
              <a:ext cx="771926" cy="2016548"/>
            </a:xfrm>
            <a:prstGeom prst="ellipse">
              <a:avLst/>
            </a:prstGeom>
            <a:gradFill flip="none" rotWithShape="1">
              <a:gsLst>
                <a:gs pos="2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1BAD4A1-B85C-EEE8-2E6A-AC3A5598E17C}"/>
                </a:ext>
              </a:extLst>
            </p:cNvPr>
            <p:cNvSpPr/>
            <p:nvPr/>
          </p:nvSpPr>
          <p:spPr>
            <a:xfrm>
              <a:off x="-1204947" y="3352141"/>
              <a:ext cx="338558" cy="884434"/>
            </a:xfrm>
            <a:prstGeom prst="ellipse">
              <a:avLst/>
            </a:prstGeom>
            <a:gradFill flip="none" rotWithShape="1">
              <a:gsLst>
                <a:gs pos="2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8C6CA33-6231-8B1C-1A38-BC892FA71AF9}"/>
              </a:ext>
            </a:extLst>
          </p:cNvPr>
          <p:cNvGrpSpPr/>
          <p:nvPr/>
        </p:nvGrpSpPr>
        <p:grpSpPr>
          <a:xfrm flipH="1">
            <a:off x="9967989" y="4537319"/>
            <a:ext cx="110067" cy="222955"/>
            <a:chOff x="3031772" y="4557889"/>
            <a:chExt cx="110067" cy="222955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B541789-52B8-A853-CD05-79056279CE88}"/>
                </a:ext>
              </a:extLst>
            </p:cNvPr>
            <p:cNvCxnSpPr>
              <a:cxnSpLocks/>
            </p:cNvCxnSpPr>
            <p:nvPr/>
          </p:nvCxnSpPr>
          <p:spPr>
            <a:xfrm>
              <a:off x="3062817" y="4557889"/>
              <a:ext cx="47977" cy="222955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F41266D-141A-AC56-ECDC-EA940D8EC3D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31772" y="4625622"/>
              <a:ext cx="110067" cy="124178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050AC18-686B-5C81-A746-BC077F2AB85B}"/>
              </a:ext>
            </a:extLst>
          </p:cNvPr>
          <p:cNvGrpSpPr/>
          <p:nvPr/>
        </p:nvGrpSpPr>
        <p:grpSpPr>
          <a:xfrm flipH="1">
            <a:off x="7029645" y="1656258"/>
            <a:ext cx="1065514" cy="1065514"/>
            <a:chOff x="4969648" y="1226408"/>
            <a:chExt cx="1307584" cy="1307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84FCF16-3CA1-9E25-6726-0BD01CD06DF1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39E0996-C6DA-80A9-ED8A-DCB12139F8D1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F860D32-20B9-ECA4-9284-87F31A81B6C1}"/>
              </a:ext>
            </a:extLst>
          </p:cNvPr>
          <p:cNvGrpSpPr/>
          <p:nvPr/>
        </p:nvGrpSpPr>
        <p:grpSpPr>
          <a:xfrm flipH="1">
            <a:off x="7029645" y="3319788"/>
            <a:ext cx="1065514" cy="1065514"/>
            <a:chOff x="4969648" y="1226408"/>
            <a:chExt cx="1307584" cy="1307584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AF346F0B-9A6E-BDF7-26C3-FE5ADC6DC770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77F3BEF0-62E3-BA66-B932-D0F4CA2DA9AF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C824850-8C71-6459-9460-C57BFC9EA956}"/>
              </a:ext>
            </a:extLst>
          </p:cNvPr>
          <p:cNvGrpSpPr/>
          <p:nvPr/>
        </p:nvGrpSpPr>
        <p:grpSpPr>
          <a:xfrm flipH="1">
            <a:off x="7029645" y="4983316"/>
            <a:ext cx="1065514" cy="1065514"/>
            <a:chOff x="4969648" y="1226408"/>
            <a:chExt cx="1307584" cy="1307584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65D0CF2-8BE1-D361-265B-3FC0FC7D8379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3E80E303-2267-712A-7F22-6F76F0A9D184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D6763F7-3CDA-1EA9-263C-0D201A9950F4}"/>
              </a:ext>
            </a:extLst>
          </p:cNvPr>
          <p:cNvGrpSpPr/>
          <p:nvPr/>
        </p:nvGrpSpPr>
        <p:grpSpPr>
          <a:xfrm flipH="1">
            <a:off x="5534477" y="2488023"/>
            <a:ext cx="1065514" cy="1065514"/>
            <a:chOff x="4969648" y="1226408"/>
            <a:chExt cx="1307584" cy="1307584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9AB5A004-85CC-594E-53F6-B8A9FE77C4BA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6BF44D52-463A-D229-A738-CD0A3CA0DBC1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BBD1BAF-C306-D35C-97A8-FC4A2AD87293}"/>
              </a:ext>
            </a:extLst>
          </p:cNvPr>
          <p:cNvGrpSpPr/>
          <p:nvPr/>
        </p:nvGrpSpPr>
        <p:grpSpPr>
          <a:xfrm flipH="1">
            <a:off x="5534477" y="4151552"/>
            <a:ext cx="1065514" cy="1065514"/>
            <a:chOff x="4969648" y="1226408"/>
            <a:chExt cx="1307584" cy="1307584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9F2FF138-C235-36F5-FBCE-3CA974752F2B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gradFill flip="none" rotWithShape="1">
              <a:gsLst>
                <a:gs pos="2000">
                  <a:schemeClr val="accent5"/>
                </a:gs>
                <a:gs pos="100000">
                  <a:schemeClr val="accent4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77369477-567C-5820-1528-2BBD5FEF1DBB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F2729EC-AB94-487B-B47D-CF7D309EBF32}"/>
              </a:ext>
            </a:extLst>
          </p:cNvPr>
          <p:cNvSpPr txBox="1"/>
          <p:nvPr/>
        </p:nvSpPr>
        <p:spPr>
          <a:xfrm flipH="1">
            <a:off x="7293738" y="1922179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01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7ABDE9D-D4D9-E4D3-8CCB-85FAC13BCD0E}"/>
              </a:ext>
            </a:extLst>
          </p:cNvPr>
          <p:cNvSpPr txBox="1"/>
          <p:nvPr/>
        </p:nvSpPr>
        <p:spPr>
          <a:xfrm flipH="1">
            <a:off x="7293738" y="3599361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03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0EC6081-2C39-C30D-B1AF-6D0EA44FF83D}"/>
              </a:ext>
            </a:extLst>
          </p:cNvPr>
          <p:cNvSpPr txBox="1"/>
          <p:nvPr/>
        </p:nvSpPr>
        <p:spPr>
          <a:xfrm flipH="1">
            <a:off x="7293738" y="5249237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05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19C19F6-C499-B7CE-6C3F-A4F37A693833}"/>
              </a:ext>
            </a:extLst>
          </p:cNvPr>
          <p:cNvSpPr txBox="1"/>
          <p:nvPr/>
        </p:nvSpPr>
        <p:spPr>
          <a:xfrm flipH="1">
            <a:off x="5798570" y="2753944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02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2E59252-A9ED-EBF5-EBA4-0309C9B3FE7A}"/>
              </a:ext>
            </a:extLst>
          </p:cNvPr>
          <p:cNvSpPr txBox="1"/>
          <p:nvPr/>
        </p:nvSpPr>
        <p:spPr>
          <a:xfrm flipH="1">
            <a:off x="5798570" y="4417473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04</a:t>
            </a:r>
            <a:endParaRPr lang="en-US" b="1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8479DC15-933A-18D1-E36D-EAB471266858}"/>
              </a:ext>
            </a:extLst>
          </p:cNvPr>
          <p:cNvCxnSpPr>
            <a:cxnSpLocks/>
          </p:cNvCxnSpPr>
          <p:nvPr/>
        </p:nvCxnSpPr>
        <p:spPr>
          <a:xfrm>
            <a:off x="8239656" y="2189015"/>
            <a:ext cx="2269579" cy="0"/>
          </a:xfrm>
          <a:prstGeom prst="straightConnector1">
            <a:avLst/>
          </a:prstGeom>
          <a:ln w="25400" cap="rnd">
            <a:solidFill>
              <a:schemeClr val="bg1">
                <a:lumMod val="8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8B589794-82DE-E9F4-A8E5-A45FF46E457D}"/>
              </a:ext>
            </a:extLst>
          </p:cNvPr>
          <p:cNvCxnSpPr>
            <a:cxnSpLocks/>
          </p:cNvCxnSpPr>
          <p:nvPr/>
        </p:nvCxnSpPr>
        <p:spPr>
          <a:xfrm>
            <a:off x="8239656" y="3852545"/>
            <a:ext cx="1755648" cy="0"/>
          </a:xfrm>
          <a:prstGeom prst="straightConnector1">
            <a:avLst/>
          </a:prstGeom>
          <a:ln w="25400" cap="rnd">
            <a:solidFill>
              <a:schemeClr val="bg1">
                <a:lumMod val="8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8F425B6C-597D-A182-0AF8-0A7A2FCE410F}"/>
              </a:ext>
            </a:extLst>
          </p:cNvPr>
          <p:cNvCxnSpPr>
            <a:cxnSpLocks/>
          </p:cNvCxnSpPr>
          <p:nvPr/>
        </p:nvCxnSpPr>
        <p:spPr>
          <a:xfrm>
            <a:off x="6715656" y="2993687"/>
            <a:ext cx="3279648" cy="0"/>
          </a:xfrm>
          <a:prstGeom prst="straightConnector1">
            <a:avLst/>
          </a:prstGeom>
          <a:ln w="25400" cap="rnd">
            <a:solidFill>
              <a:schemeClr val="bg1">
                <a:lumMod val="8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911455FD-EF48-174C-699F-F966E1F707B3}"/>
              </a:ext>
            </a:extLst>
          </p:cNvPr>
          <p:cNvCxnSpPr>
            <a:cxnSpLocks/>
          </p:cNvCxnSpPr>
          <p:nvPr/>
        </p:nvCxnSpPr>
        <p:spPr>
          <a:xfrm>
            <a:off x="6715656" y="4651799"/>
            <a:ext cx="3279648" cy="0"/>
          </a:xfrm>
          <a:prstGeom prst="straightConnector1">
            <a:avLst/>
          </a:prstGeom>
          <a:ln w="25400" cap="rnd">
            <a:solidFill>
              <a:schemeClr val="bg1">
                <a:lumMod val="50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C11BF293-20E2-0575-7174-B5FF3337E972}"/>
              </a:ext>
            </a:extLst>
          </p:cNvPr>
          <p:cNvCxnSpPr>
            <a:cxnSpLocks/>
          </p:cNvCxnSpPr>
          <p:nvPr/>
        </p:nvCxnSpPr>
        <p:spPr>
          <a:xfrm>
            <a:off x="8239656" y="5516073"/>
            <a:ext cx="2242946" cy="0"/>
          </a:xfrm>
          <a:prstGeom prst="straightConnector1">
            <a:avLst/>
          </a:prstGeom>
          <a:ln w="25400" cap="rnd">
            <a:solidFill>
              <a:schemeClr val="bg1">
                <a:lumMod val="8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oup 89">
            <a:extLst>
              <a:ext uri="{FF2B5EF4-FFF2-40B4-BE49-F238E27FC236}">
                <a16:creationId xmlns:a16="http://schemas.microsoft.com/office/drawing/2014/main" id="{93499223-74F8-D13B-734D-77B6FAA47D7F}"/>
              </a:ext>
            </a:extLst>
          </p:cNvPr>
          <p:cNvGrpSpPr/>
          <p:nvPr/>
        </p:nvGrpSpPr>
        <p:grpSpPr>
          <a:xfrm flipH="1">
            <a:off x="3948442" y="1355293"/>
            <a:ext cx="2217803" cy="825910"/>
            <a:chOff x="1600938" y="1860656"/>
            <a:chExt cx="2637451" cy="825910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6F78A789-1F52-029C-E8DE-7E663E1664E8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32EB7961-F6F5-BDD9-A539-0D83D89558F2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B315BF8-5845-627A-CFD0-58D5AFD472ED}"/>
              </a:ext>
            </a:extLst>
          </p:cNvPr>
          <p:cNvGrpSpPr/>
          <p:nvPr/>
        </p:nvGrpSpPr>
        <p:grpSpPr>
          <a:xfrm flipH="1">
            <a:off x="3948442" y="5483410"/>
            <a:ext cx="2217803" cy="825910"/>
            <a:chOff x="1600938" y="1860656"/>
            <a:chExt cx="2637451" cy="82591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F9ED055-467F-4C08-BA4A-A8F4DF844DA5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47583F0-EF4B-14D7-8465-4CCC03CA65A9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65B33B8-F40C-1454-7827-CF7F280B3FD7}"/>
              </a:ext>
            </a:extLst>
          </p:cNvPr>
          <p:cNvGrpSpPr/>
          <p:nvPr/>
        </p:nvGrpSpPr>
        <p:grpSpPr>
          <a:xfrm flipH="1">
            <a:off x="687630" y="2607825"/>
            <a:ext cx="2217803" cy="825910"/>
            <a:chOff x="1600938" y="1860656"/>
            <a:chExt cx="2637451" cy="82591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F08248-4060-0F16-2553-69D1EDF2BF61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EAC2728-0E62-605A-8B42-6E572180424B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877BD9F-907A-B832-B908-C2ADE2CD63C9}"/>
              </a:ext>
            </a:extLst>
          </p:cNvPr>
          <p:cNvGrpSpPr/>
          <p:nvPr/>
        </p:nvGrpSpPr>
        <p:grpSpPr>
          <a:xfrm flipH="1">
            <a:off x="687630" y="4271354"/>
            <a:ext cx="2217803" cy="825910"/>
            <a:chOff x="1600938" y="1860656"/>
            <a:chExt cx="2637451" cy="82591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48AACCE-D6D1-9737-7EEF-344025C63A3A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1D77946-E085-893E-8977-373C6EA471B8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2826F5D-CC87-7B71-CEC2-2112CBD32276}"/>
              </a:ext>
            </a:extLst>
          </p:cNvPr>
          <p:cNvGrpSpPr/>
          <p:nvPr/>
        </p:nvGrpSpPr>
        <p:grpSpPr>
          <a:xfrm flipH="1">
            <a:off x="3163337" y="3439590"/>
            <a:ext cx="2217803" cy="825910"/>
            <a:chOff x="1600938" y="1860656"/>
            <a:chExt cx="2637451" cy="82591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2261E29-DE96-1A05-F161-D9195B5BEE4D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C6C4057-6245-3406-98B0-9A2DCCF0B481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23C3368-7439-EB0C-4386-07A00D211655}"/>
              </a:ext>
            </a:extLst>
          </p:cNvPr>
          <p:cNvCxnSpPr>
            <a:endCxn id="18" idx="3"/>
          </p:cNvCxnSpPr>
          <p:nvPr/>
        </p:nvCxnSpPr>
        <p:spPr>
          <a:xfrm flipH="1">
            <a:off x="3181629" y="2991087"/>
            <a:ext cx="215704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236C07D-E2C8-FFF9-5FAC-6FD9F45479A1}"/>
              </a:ext>
            </a:extLst>
          </p:cNvPr>
          <p:cNvCxnSpPr>
            <a:cxnSpLocks/>
          </p:cNvCxnSpPr>
          <p:nvPr/>
        </p:nvCxnSpPr>
        <p:spPr>
          <a:xfrm flipH="1">
            <a:off x="3181629" y="4684309"/>
            <a:ext cx="215704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087ACB3-4170-C129-A047-7D07F35AE0D5}"/>
              </a:ext>
            </a:extLst>
          </p:cNvPr>
          <p:cNvCxnSpPr>
            <a:cxnSpLocks/>
          </p:cNvCxnSpPr>
          <p:nvPr/>
        </p:nvCxnSpPr>
        <p:spPr>
          <a:xfrm flipH="1">
            <a:off x="5620029" y="3852545"/>
            <a:ext cx="120747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394C890-8977-DB55-C0E1-350A285E203C}"/>
              </a:ext>
            </a:extLst>
          </p:cNvPr>
          <p:cNvCxnSpPr>
            <a:cxnSpLocks/>
          </p:cNvCxnSpPr>
          <p:nvPr/>
        </p:nvCxnSpPr>
        <p:spPr>
          <a:xfrm flipH="1">
            <a:off x="6405476" y="1754114"/>
            <a:ext cx="69166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7289E56-5AFF-3282-2260-4D8771584D10}"/>
              </a:ext>
            </a:extLst>
          </p:cNvPr>
          <p:cNvCxnSpPr>
            <a:cxnSpLocks/>
          </p:cNvCxnSpPr>
          <p:nvPr/>
        </p:nvCxnSpPr>
        <p:spPr>
          <a:xfrm flipH="1">
            <a:off x="6405476" y="5986145"/>
            <a:ext cx="69166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6023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E9FD5-5D6A-9BD5-551C-14D360C19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Free Goals Slide Template for PowerPoint</a:t>
            </a:r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C4F58C8-32AD-B91E-3EFC-C7A2A4DFB200}"/>
              </a:ext>
            </a:extLst>
          </p:cNvPr>
          <p:cNvGrpSpPr/>
          <p:nvPr/>
        </p:nvGrpSpPr>
        <p:grpSpPr>
          <a:xfrm flipH="1">
            <a:off x="9558012" y="1566543"/>
            <a:ext cx="1943182" cy="4572001"/>
            <a:chOff x="-2405881" y="1494502"/>
            <a:chExt cx="1943182" cy="457200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58BC5CB-3F8A-F314-94E4-E44EEF4F468D}"/>
                </a:ext>
              </a:extLst>
            </p:cNvPr>
            <p:cNvGrpSpPr/>
            <p:nvPr/>
          </p:nvGrpSpPr>
          <p:grpSpPr>
            <a:xfrm>
              <a:off x="-2405881" y="1494502"/>
              <a:ext cx="1943182" cy="4572001"/>
              <a:chOff x="5660103" y="1494502"/>
              <a:chExt cx="1943182" cy="4572001"/>
            </a:xfrm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369601E-F764-411D-2FFC-D339A3C002E9}"/>
                  </a:ext>
                </a:extLst>
              </p:cNvPr>
              <p:cNvSpPr/>
              <p:nvPr/>
            </p:nvSpPr>
            <p:spPr>
              <a:xfrm>
                <a:off x="5660103" y="1494502"/>
                <a:ext cx="1750142" cy="4572000"/>
              </a:xfrm>
              <a:custGeom>
                <a:avLst/>
                <a:gdLst>
                  <a:gd name="connsiteX0" fmla="*/ 875071 w 1750142"/>
                  <a:gd name="connsiteY0" fmla="*/ 0 h 4572000"/>
                  <a:gd name="connsiteX1" fmla="*/ 878689 w 1750142"/>
                  <a:gd name="connsiteY1" fmla="*/ 477 h 4572000"/>
                  <a:gd name="connsiteX2" fmla="*/ 879242 w 1750142"/>
                  <a:gd name="connsiteY2" fmla="*/ 0 h 4572000"/>
                  <a:gd name="connsiteX3" fmla="*/ 1091679 w 1750142"/>
                  <a:gd name="connsiteY3" fmla="*/ 0 h 4572000"/>
                  <a:gd name="connsiteX4" fmla="*/ 1091679 w 1750142"/>
                  <a:gd name="connsiteY4" fmla="*/ 73480 h 4572000"/>
                  <a:gd name="connsiteX5" fmla="*/ 1135290 w 1750142"/>
                  <a:gd name="connsiteY5" fmla="*/ 102774 h 4572000"/>
                  <a:gd name="connsiteX6" fmla="*/ 1750142 w 1750142"/>
                  <a:gd name="connsiteY6" fmla="*/ 2286000 h 4572000"/>
                  <a:gd name="connsiteX7" fmla="*/ 1135290 w 1750142"/>
                  <a:gd name="connsiteY7" fmla="*/ 4469226 h 4572000"/>
                  <a:gd name="connsiteX8" fmla="*/ 1076285 w 1750142"/>
                  <a:gd name="connsiteY8" fmla="*/ 4508860 h 4572000"/>
                  <a:gd name="connsiteX9" fmla="*/ 1076285 w 1750142"/>
                  <a:gd name="connsiteY9" fmla="*/ 4572000 h 4572000"/>
                  <a:gd name="connsiteX10" fmla="*/ 879242 w 1750142"/>
                  <a:gd name="connsiteY10" fmla="*/ 4572000 h 4572000"/>
                  <a:gd name="connsiteX11" fmla="*/ 878691 w 1750142"/>
                  <a:gd name="connsiteY11" fmla="*/ 4571523 h 4572000"/>
                  <a:gd name="connsiteX12" fmla="*/ 875071 w 1750142"/>
                  <a:gd name="connsiteY12" fmla="*/ 4572000 h 4572000"/>
                  <a:gd name="connsiteX13" fmla="*/ 0 w 1750142"/>
                  <a:gd name="connsiteY13" fmla="*/ 2286000 h 4572000"/>
                  <a:gd name="connsiteX14" fmla="*/ 875071 w 1750142"/>
                  <a:gd name="connsiteY14" fmla="*/ 0 h 457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50142" h="4572000">
                    <a:moveTo>
                      <a:pt x="875071" y="0"/>
                    </a:moveTo>
                    <a:lnTo>
                      <a:pt x="878689" y="477"/>
                    </a:lnTo>
                    <a:lnTo>
                      <a:pt x="879242" y="0"/>
                    </a:lnTo>
                    <a:lnTo>
                      <a:pt x="1091679" y="0"/>
                    </a:lnTo>
                    <a:lnTo>
                      <a:pt x="1091679" y="73480"/>
                    </a:lnTo>
                    <a:lnTo>
                      <a:pt x="1135290" y="102774"/>
                    </a:lnTo>
                    <a:cubicBezTo>
                      <a:pt x="1491504" y="392208"/>
                      <a:pt x="1750142" y="1260200"/>
                      <a:pt x="1750142" y="2286000"/>
                    </a:cubicBezTo>
                    <a:cubicBezTo>
                      <a:pt x="1750142" y="3311800"/>
                      <a:pt x="1491504" y="4179792"/>
                      <a:pt x="1135290" y="4469226"/>
                    </a:cubicBezTo>
                    <a:lnTo>
                      <a:pt x="1076285" y="4508860"/>
                    </a:lnTo>
                    <a:lnTo>
                      <a:pt x="1076285" y="4572000"/>
                    </a:lnTo>
                    <a:lnTo>
                      <a:pt x="879242" y="4572000"/>
                    </a:lnTo>
                    <a:lnTo>
                      <a:pt x="878691" y="4571523"/>
                    </a:lnTo>
                    <a:lnTo>
                      <a:pt x="875071" y="4572000"/>
                    </a:lnTo>
                    <a:cubicBezTo>
                      <a:pt x="391783" y="4572000"/>
                      <a:pt x="0" y="3548523"/>
                      <a:pt x="0" y="2286000"/>
                    </a:cubicBezTo>
                    <a:cubicBezTo>
                      <a:pt x="0" y="1023477"/>
                      <a:pt x="391783" y="0"/>
                      <a:pt x="87507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86EBF71-CCDD-FC54-0F16-4915AFF22657}"/>
                  </a:ext>
                </a:extLst>
              </p:cNvPr>
              <p:cNvSpPr/>
              <p:nvPr/>
            </p:nvSpPr>
            <p:spPr>
              <a:xfrm>
                <a:off x="5853143" y="1494503"/>
                <a:ext cx="1750142" cy="457200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accent5"/>
                  </a:gs>
                  <a:gs pos="100000">
                    <a:schemeClr val="accent4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AB1186-693F-B601-1C7E-974D9F80D7B6}"/>
                </a:ext>
              </a:extLst>
            </p:cNvPr>
            <p:cNvSpPr/>
            <p:nvPr/>
          </p:nvSpPr>
          <p:spPr>
            <a:xfrm>
              <a:off x="-1924757" y="1943746"/>
              <a:ext cx="1406204" cy="3673514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77E2079-DC6C-0007-65DF-BFFAF29009CB}"/>
                </a:ext>
              </a:extLst>
            </p:cNvPr>
            <p:cNvSpPr/>
            <p:nvPr/>
          </p:nvSpPr>
          <p:spPr>
            <a:xfrm>
              <a:off x="-1650857" y="2423226"/>
              <a:ext cx="1049726" cy="2742264"/>
            </a:xfrm>
            <a:prstGeom prst="ellipse">
              <a:avLst/>
            </a:prstGeom>
            <a:gradFill>
              <a:gsLst>
                <a:gs pos="2000">
                  <a:schemeClr val="accent5"/>
                </a:gs>
                <a:gs pos="100000">
                  <a:schemeClr val="accent4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F980954-3F2A-ACBB-8E45-8EA58315614F}"/>
                </a:ext>
              </a:extLst>
            </p:cNvPr>
            <p:cNvSpPr/>
            <p:nvPr/>
          </p:nvSpPr>
          <p:spPr>
            <a:xfrm>
              <a:off x="-1463909" y="2786084"/>
              <a:ext cx="771926" cy="2016548"/>
            </a:xfrm>
            <a:prstGeom prst="ellipse">
              <a:avLst/>
            </a:prstGeom>
            <a:gradFill flip="none" rotWithShape="1">
              <a:gsLst>
                <a:gs pos="2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1BAD4A1-B85C-EEE8-2E6A-AC3A5598E17C}"/>
                </a:ext>
              </a:extLst>
            </p:cNvPr>
            <p:cNvSpPr/>
            <p:nvPr/>
          </p:nvSpPr>
          <p:spPr>
            <a:xfrm>
              <a:off x="-1204947" y="3352141"/>
              <a:ext cx="338558" cy="884434"/>
            </a:xfrm>
            <a:prstGeom prst="ellipse">
              <a:avLst/>
            </a:prstGeom>
            <a:gradFill flip="none" rotWithShape="1">
              <a:gsLst>
                <a:gs pos="2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ACF63DD2-D576-3CB1-F367-3C51B982427A}"/>
              </a:ext>
            </a:extLst>
          </p:cNvPr>
          <p:cNvGrpSpPr/>
          <p:nvPr/>
        </p:nvGrpSpPr>
        <p:grpSpPr>
          <a:xfrm flipH="1">
            <a:off x="10564913" y="5295557"/>
            <a:ext cx="172669" cy="370006"/>
            <a:chOff x="2537370" y="5373216"/>
            <a:chExt cx="172669" cy="370006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EEB7866-22D1-BD55-84B4-C08F2728246C}"/>
                </a:ext>
              </a:extLst>
            </p:cNvPr>
            <p:cNvCxnSpPr/>
            <p:nvPr/>
          </p:nvCxnSpPr>
          <p:spPr>
            <a:xfrm flipH="1">
              <a:off x="2588683" y="5373216"/>
              <a:ext cx="92703" cy="370006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460810F9-581A-F2B6-D661-93343D570254}"/>
                </a:ext>
              </a:extLst>
            </p:cNvPr>
            <p:cNvCxnSpPr/>
            <p:nvPr/>
          </p:nvCxnSpPr>
          <p:spPr>
            <a:xfrm>
              <a:off x="2537370" y="5445224"/>
              <a:ext cx="172669" cy="224620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050AC18-686B-5C81-A746-BC077F2AB85B}"/>
              </a:ext>
            </a:extLst>
          </p:cNvPr>
          <p:cNvGrpSpPr/>
          <p:nvPr/>
        </p:nvGrpSpPr>
        <p:grpSpPr>
          <a:xfrm flipH="1">
            <a:off x="7029645" y="1656258"/>
            <a:ext cx="1065514" cy="1065514"/>
            <a:chOff x="4969648" y="1226408"/>
            <a:chExt cx="1307584" cy="1307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84FCF16-3CA1-9E25-6726-0BD01CD06DF1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39E0996-C6DA-80A9-ED8A-DCB12139F8D1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F860D32-20B9-ECA4-9284-87F31A81B6C1}"/>
              </a:ext>
            </a:extLst>
          </p:cNvPr>
          <p:cNvGrpSpPr/>
          <p:nvPr/>
        </p:nvGrpSpPr>
        <p:grpSpPr>
          <a:xfrm flipH="1">
            <a:off x="7029645" y="3319788"/>
            <a:ext cx="1065514" cy="1065514"/>
            <a:chOff x="4969648" y="1226408"/>
            <a:chExt cx="1307584" cy="1307584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AF346F0B-9A6E-BDF7-26C3-FE5ADC6DC770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77F3BEF0-62E3-BA66-B932-D0F4CA2DA9AF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C824850-8C71-6459-9460-C57BFC9EA956}"/>
              </a:ext>
            </a:extLst>
          </p:cNvPr>
          <p:cNvGrpSpPr/>
          <p:nvPr/>
        </p:nvGrpSpPr>
        <p:grpSpPr>
          <a:xfrm flipH="1">
            <a:off x="7029645" y="4983316"/>
            <a:ext cx="1065514" cy="1065514"/>
            <a:chOff x="4969648" y="1226408"/>
            <a:chExt cx="1307584" cy="1307584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65D0CF2-8BE1-D361-265B-3FC0FC7D8379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gradFill flip="none" rotWithShape="1">
              <a:gsLst>
                <a:gs pos="2000">
                  <a:schemeClr val="accent5"/>
                </a:gs>
                <a:gs pos="100000">
                  <a:schemeClr val="accent4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3E80E303-2267-712A-7F22-6F76F0A9D184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D6763F7-3CDA-1EA9-263C-0D201A9950F4}"/>
              </a:ext>
            </a:extLst>
          </p:cNvPr>
          <p:cNvGrpSpPr/>
          <p:nvPr/>
        </p:nvGrpSpPr>
        <p:grpSpPr>
          <a:xfrm flipH="1">
            <a:off x="5534477" y="2488023"/>
            <a:ext cx="1065514" cy="1065514"/>
            <a:chOff x="4969648" y="1226408"/>
            <a:chExt cx="1307584" cy="1307584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9AB5A004-85CC-594E-53F6-B8A9FE77C4BA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6BF44D52-463A-D229-A738-CD0A3CA0DBC1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BBD1BAF-C306-D35C-97A8-FC4A2AD87293}"/>
              </a:ext>
            </a:extLst>
          </p:cNvPr>
          <p:cNvGrpSpPr/>
          <p:nvPr/>
        </p:nvGrpSpPr>
        <p:grpSpPr>
          <a:xfrm flipH="1">
            <a:off x="5534477" y="4151552"/>
            <a:ext cx="1065514" cy="1065514"/>
            <a:chOff x="4969648" y="1226408"/>
            <a:chExt cx="1307584" cy="1307584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9F2FF138-C235-36F5-FBCE-3CA974752F2B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77369477-567C-5820-1528-2BBD5FEF1DBB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F2729EC-AB94-487B-B47D-CF7D309EBF32}"/>
              </a:ext>
            </a:extLst>
          </p:cNvPr>
          <p:cNvSpPr txBox="1"/>
          <p:nvPr/>
        </p:nvSpPr>
        <p:spPr>
          <a:xfrm flipH="1">
            <a:off x="7293738" y="1922179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01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7ABDE9D-D4D9-E4D3-8CCB-85FAC13BCD0E}"/>
              </a:ext>
            </a:extLst>
          </p:cNvPr>
          <p:cNvSpPr txBox="1"/>
          <p:nvPr/>
        </p:nvSpPr>
        <p:spPr>
          <a:xfrm flipH="1">
            <a:off x="7293738" y="3599361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03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0EC6081-2C39-C30D-B1AF-6D0EA44FF83D}"/>
              </a:ext>
            </a:extLst>
          </p:cNvPr>
          <p:cNvSpPr txBox="1"/>
          <p:nvPr/>
        </p:nvSpPr>
        <p:spPr>
          <a:xfrm flipH="1">
            <a:off x="7293738" y="5249237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05</a:t>
            </a:r>
            <a:endParaRPr lang="en-US" b="1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19C19F6-C499-B7CE-6C3F-A4F37A693833}"/>
              </a:ext>
            </a:extLst>
          </p:cNvPr>
          <p:cNvSpPr txBox="1"/>
          <p:nvPr/>
        </p:nvSpPr>
        <p:spPr>
          <a:xfrm flipH="1">
            <a:off x="5798570" y="2753944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02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2E59252-A9ED-EBF5-EBA4-0309C9B3FE7A}"/>
              </a:ext>
            </a:extLst>
          </p:cNvPr>
          <p:cNvSpPr txBox="1"/>
          <p:nvPr/>
        </p:nvSpPr>
        <p:spPr>
          <a:xfrm flipH="1">
            <a:off x="5798570" y="4417473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04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8479DC15-933A-18D1-E36D-EAB471266858}"/>
              </a:ext>
            </a:extLst>
          </p:cNvPr>
          <p:cNvCxnSpPr>
            <a:cxnSpLocks/>
          </p:cNvCxnSpPr>
          <p:nvPr/>
        </p:nvCxnSpPr>
        <p:spPr>
          <a:xfrm>
            <a:off x="8239656" y="2189015"/>
            <a:ext cx="2269579" cy="0"/>
          </a:xfrm>
          <a:prstGeom prst="straightConnector1">
            <a:avLst/>
          </a:prstGeom>
          <a:ln w="25400" cap="rnd">
            <a:solidFill>
              <a:schemeClr val="bg1">
                <a:lumMod val="8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8B589794-82DE-E9F4-A8E5-A45FF46E457D}"/>
              </a:ext>
            </a:extLst>
          </p:cNvPr>
          <p:cNvCxnSpPr>
            <a:cxnSpLocks/>
          </p:cNvCxnSpPr>
          <p:nvPr/>
        </p:nvCxnSpPr>
        <p:spPr>
          <a:xfrm>
            <a:off x="8239656" y="3852545"/>
            <a:ext cx="1755648" cy="0"/>
          </a:xfrm>
          <a:prstGeom prst="straightConnector1">
            <a:avLst/>
          </a:prstGeom>
          <a:ln w="25400" cap="rnd">
            <a:solidFill>
              <a:schemeClr val="bg1">
                <a:lumMod val="8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8F425B6C-597D-A182-0AF8-0A7A2FCE410F}"/>
              </a:ext>
            </a:extLst>
          </p:cNvPr>
          <p:cNvCxnSpPr>
            <a:cxnSpLocks/>
          </p:cNvCxnSpPr>
          <p:nvPr/>
        </p:nvCxnSpPr>
        <p:spPr>
          <a:xfrm>
            <a:off x="6715656" y="2993687"/>
            <a:ext cx="3279648" cy="0"/>
          </a:xfrm>
          <a:prstGeom prst="straightConnector1">
            <a:avLst/>
          </a:prstGeom>
          <a:ln w="25400" cap="rnd">
            <a:solidFill>
              <a:schemeClr val="bg1">
                <a:lumMod val="8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911455FD-EF48-174C-699F-F966E1F707B3}"/>
              </a:ext>
            </a:extLst>
          </p:cNvPr>
          <p:cNvCxnSpPr>
            <a:cxnSpLocks/>
          </p:cNvCxnSpPr>
          <p:nvPr/>
        </p:nvCxnSpPr>
        <p:spPr>
          <a:xfrm>
            <a:off x="6715656" y="4651799"/>
            <a:ext cx="3279648" cy="0"/>
          </a:xfrm>
          <a:prstGeom prst="straightConnector1">
            <a:avLst/>
          </a:prstGeom>
          <a:ln w="25400" cap="rnd">
            <a:solidFill>
              <a:schemeClr val="bg1">
                <a:lumMod val="8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C11BF293-20E2-0575-7174-B5FF3337E972}"/>
              </a:ext>
            </a:extLst>
          </p:cNvPr>
          <p:cNvCxnSpPr>
            <a:cxnSpLocks/>
          </p:cNvCxnSpPr>
          <p:nvPr/>
        </p:nvCxnSpPr>
        <p:spPr>
          <a:xfrm>
            <a:off x="8239656" y="5516073"/>
            <a:ext cx="2242946" cy="0"/>
          </a:xfrm>
          <a:prstGeom prst="straightConnector1">
            <a:avLst/>
          </a:prstGeom>
          <a:ln w="25400" cap="rnd">
            <a:solidFill>
              <a:schemeClr val="bg1">
                <a:lumMod val="50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oup 89">
            <a:extLst>
              <a:ext uri="{FF2B5EF4-FFF2-40B4-BE49-F238E27FC236}">
                <a16:creationId xmlns:a16="http://schemas.microsoft.com/office/drawing/2014/main" id="{93499223-74F8-D13B-734D-77B6FAA47D7F}"/>
              </a:ext>
            </a:extLst>
          </p:cNvPr>
          <p:cNvGrpSpPr/>
          <p:nvPr/>
        </p:nvGrpSpPr>
        <p:grpSpPr>
          <a:xfrm flipH="1">
            <a:off x="3948442" y="1355293"/>
            <a:ext cx="2217803" cy="825910"/>
            <a:chOff x="1600938" y="1860656"/>
            <a:chExt cx="2637451" cy="825910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6F78A789-1F52-029C-E8DE-7E663E1664E8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32EB7961-F6F5-BDD9-A539-0D83D89558F2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B315BF8-5845-627A-CFD0-58D5AFD472ED}"/>
              </a:ext>
            </a:extLst>
          </p:cNvPr>
          <p:cNvGrpSpPr/>
          <p:nvPr/>
        </p:nvGrpSpPr>
        <p:grpSpPr>
          <a:xfrm flipH="1">
            <a:off x="3948442" y="5483410"/>
            <a:ext cx="2217803" cy="825910"/>
            <a:chOff x="1600938" y="1860656"/>
            <a:chExt cx="2637451" cy="82591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F9ED055-467F-4C08-BA4A-A8F4DF844DA5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47583F0-EF4B-14D7-8465-4CCC03CA65A9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65B33B8-F40C-1454-7827-CF7F280B3FD7}"/>
              </a:ext>
            </a:extLst>
          </p:cNvPr>
          <p:cNvGrpSpPr/>
          <p:nvPr/>
        </p:nvGrpSpPr>
        <p:grpSpPr>
          <a:xfrm flipH="1">
            <a:off x="687630" y="2607825"/>
            <a:ext cx="2217803" cy="825910"/>
            <a:chOff x="1600938" y="1860656"/>
            <a:chExt cx="2637451" cy="82591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F08248-4060-0F16-2553-69D1EDF2BF61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EAC2728-0E62-605A-8B42-6E572180424B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877BD9F-907A-B832-B908-C2ADE2CD63C9}"/>
              </a:ext>
            </a:extLst>
          </p:cNvPr>
          <p:cNvGrpSpPr/>
          <p:nvPr/>
        </p:nvGrpSpPr>
        <p:grpSpPr>
          <a:xfrm flipH="1">
            <a:off x="687630" y="4271354"/>
            <a:ext cx="2217803" cy="825910"/>
            <a:chOff x="1600938" y="1860656"/>
            <a:chExt cx="2637451" cy="82591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48AACCE-D6D1-9737-7EEF-344025C63A3A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1D77946-E085-893E-8977-373C6EA471B8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2826F5D-CC87-7B71-CEC2-2112CBD32276}"/>
              </a:ext>
            </a:extLst>
          </p:cNvPr>
          <p:cNvGrpSpPr/>
          <p:nvPr/>
        </p:nvGrpSpPr>
        <p:grpSpPr>
          <a:xfrm flipH="1">
            <a:off x="3163337" y="3439590"/>
            <a:ext cx="2217803" cy="825910"/>
            <a:chOff x="1600938" y="1860656"/>
            <a:chExt cx="2637451" cy="82591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2261E29-DE96-1A05-F161-D9195B5BEE4D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C6C4057-6245-3406-98B0-9A2DCCF0B481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bg1">
                      <a:lumMod val="7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23C3368-7439-EB0C-4386-07A00D211655}"/>
              </a:ext>
            </a:extLst>
          </p:cNvPr>
          <p:cNvCxnSpPr>
            <a:endCxn id="18" idx="3"/>
          </p:cNvCxnSpPr>
          <p:nvPr/>
        </p:nvCxnSpPr>
        <p:spPr>
          <a:xfrm flipH="1">
            <a:off x="3181629" y="2991087"/>
            <a:ext cx="215704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236C07D-E2C8-FFF9-5FAC-6FD9F45479A1}"/>
              </a:ext>
            </a:extLst>
          </p:cNvPr>
          <p:cNvCxnSpPr>
            <a:cxnSpLocks/>
          </p:cNvCxnSpPr>
          <p:nvPr/>
        </p:nvCxnSpPr>
        <p:spPr>
          <a:xfrm flipH="1">
            <a:off x="3181629" y="4684309"/>
            <a:ext cx="215704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087ACB3-4170-C129-A047-7D07F35AE0D5}"/>
              </a:ext>
            </a:extLst>
          </p:cNvPr>
          <p:cNvCxnSpPr>
            <a:cxnSpLocks/>
          </p:cNvCxnSpPr>
          <p:nvPr/>
        </p:nvCxnSpPr>
        <p:spPr>
          <a:xfrm flipH="1">
            <a:off x="5620029" y="3852545"/>
            <a:ext cx="120747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394C890-8977-DB55-C0E1-350A285E203C}"/>
              </a:ext>
            </a:extLst>
          </p:cNvPr>
          <p:cNvCxnSpPr>
            <a:cxnSpLocks/>
          </p:cNvCxnSpPr>
          <p:nvPr/>
        </p:nvCxnSpPr>
        <p:spPr>
          <a:xfrm flipH="1">
            <a:off x="6405476" y="1754114"/>
            <a:ext cx="69166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7289E56-5AFF-3282-2260-4D8771584D10}"/>
              </a:ext>
            </a:extLst>
          </p:cNvPr>
          <p:cNvCxnSpPr>
            <a:cxnSpLocks/>
          </p:cNvCxnSpPr>
          <p:nvPr/>
        </p:nvCxnSpPr>
        <p:spPr>
          <a:xfrm flipH="1">
            <a:off x="6405476" y="5986145"/>
            <a:ext cx="69166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9165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E9FD5-5D6A-9BD5-551C-14D360C19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Free Goals Slide Template for PowerPoint</a:t>
            </a:r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C4F58C8-32AD-B91E-3EFC-C7A2A4DFB200}"/>
              </a:ext>
            </a:extLst>
          </p:cNvPr>
          <p:cNvGrpSpPr/>
          <p:nvPr/>
        </p:nvGrpSpPr>
        <p:grpSpPr>
          <a:xfrm flipH="1">
            <a:off x="9558012" y="1566543"/>
            <a:ext cx="1943182" cy="4572001"/>
            <a:chOff x="-2405881" y="1494502"/>
            <a:chExt cx="1943182" cy="457200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58BC5CB-3F8A-F314-94E4-E44EEF4F468D}"/>
                </a:ext>
              </a:extLst>
            </p:cNvPr>
            <p:cNvGrpSpPr/>
            <p:nvPr/>
          </p:nvGrpSpPr>
          <p:grpSpPr>
            <a:xfrm>
              <a:off x="-2405881" y="1494502"/>
              <a:ext cx="1943182" cy="4572001"/>
              <a:chOff x="5660103" y="1494502"/>
              <a:chExt cx="1943182" cy="4572001"/>
            </a:xfrm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369601E-F764-411D-2FFC-D339A3C002E9}"/>
                  </a:ext>
                </a:extLst>
              </p:cNvPr>
              <p:cNvSpPr/>
              <p:nvPr/>
            </p:nvSpPr>
            <p:spPr>
              <a:xfrm>
                <a:off x="5660103" y="1494502"/>
                <a:ext cx="1750142" cy="4572000"/>
              </a:xfrm>
              <a:custGeom>
                <a:avLst/>
                <a:gdLst>
                  <a:gd name="connsiteX0" fmla="*/ 875071 w 1750142"/>
                  <a:gd name="connsiteY0" fmla="*/ 0 h 4572000"/>
                  <a:gd name="connsiteX1" fmla="*/ 878689 w 1750142"/>
                  <a:gd name="connsiteY1" fmla="*/ 477 h 4572000"/>
                  <a:gd name="connsiteX2" fmla="*/ 879242 w 1750142"/>
                  <a:gd name="connsiteY2" fmla="*/ 0 h 4572000"/>
                  <a:gd name="connsiteX3" fmla="*/ 1091679 w 1750142"/>
                  <a:gd name="connsiteY3" fmla="*/ 0 h 4572000"/>
                  <a:gd name="connsiteX4" fmla="*/ 1091679 w 1750142"/>
                  <a:gd name="connsiteY4" fmla="*/ 73480 h 4572000"/>
                  <a:gd name="connsiteX5" fmla="*/ 1135290 w 1750142"/>
                  <a:gd name="connsiteY5" fmla="*/ 102774 h 4572000"/>
                  <a:gd name="connsiteX6" fmla="*/ 1750142 w 1750142"/>
                  <a:gd name="connsiteY6" fmla="*/ 2286000 h 4572000"/>
                  <a:gd name="connsiteX7" fmla="*/ 1135290 w 1750142"/>
                  <a:gd name="connsiteY7" fmla="*/ 4469226 h 4572000"/>
                  <a:gd name="connsiteX8" fmla="*/ 1076285 w 1750142"/>
                  <a:gd name="connsiteY8" fmla="*/ 4508860 h 4572000"/>
                  <a:gd name="connsiteX9" fmla="*/ 1076285 w 1750142"/>
                  <a:gd name="connsiteY9" fmla="*/ 4572000 h 4572000"/>
                  <a:gd name="connsiteX10" fmla="*/ 879242 w 1750142"/>
                  <a:gd name="connsiteY10" fmla="*/ 4572000 h 4572000"/>
                  <a:gd name="connsiteX11" fmla="*/ 878691 w 1750142"/>
                  <a:gd name="connsiteY11" fmla="*/ 4571523 h 4572000"/>
                  <a:gd name="connsiteX12" fmla="*/ 875071 w 1750142"/>
                  <a:gd name="connsiteY12" fmla="*/ 4572000 h 4572000"/>
                  <a:gd name="connsiteX13" fmla="*/ 0 w 1750142"/>
                  <a:gd name="connsiteY13" fmla="*/ 2286000 h 4572000"/>
                  <a:gd name="connsiteX14" fmla="*/ 875071 w 1750142"/>
                  <a:gd name="connsiteY14" fmla="*/ 0 h 457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50142" h="4572000">
                    <a:moveTo>
                      <a:pt x="875071" y="0"/>
                    </a:moveTo>
                    <a:lnTo>
                      <a:pt x="878689" y="477"/>
                    </a:lnTo>
                    <a:lnTo>
                      <a:pt x="879242" y="0"/>
                    </a:lnTo>
                    <a:lnTo>
                      <a:pt x="1091679" y="0"/>
                    </a:lnTo>
                    <a:lnTo>
                      <a:pt x="1091679" y="73480"/>
                    </a:lnTo>
                    <a:lnTo>
                      <a:pt x="1135290" y="102774"/>
                    </a:lnTo>
                    <a:cubicBezTo>
                      <a:pt x="1491504" y="392208"/>
                      <a:pt x="1750142" y="1260200"/>
                      <a:pt x="1750142" y="2286000"/>
                    </a:cubicBezTo>
                    <a:cubicBezTo>
                      <a:pt x="1750142" y="3311800"/>
                      <a:pt x="1491504" y="4179792"/>
                      <a:pt x="1135290" y="4469226"/>
                    </a:cubicBezTo>
                    <a:lnTo>
                      <a:pt x="1076285" y="4508860"/>
                    </a:lnTo>
                    <a:lnTo>
                      <a:pt x="1076285" y="4572000"/>
                    </a:lnTo>
                    <a:lnTo>
                      <a:pt x="879242" y="4572000"/>
                    </a:lnTo>
                    <a:lnTo>
                      <a:pt x="878691" y="4571523"/>
                    </a:lnTo>
                    <a:lnTo>
                      <a:pt x="875071" y="4572000"/>
                    </a:lnTo>
                    <a:cubicBezTo>
                      <a:pt x="391783" y="4572000"/>
                      <a:pt x="0" y="3548523"/>
                      <a:pt x="0" y="2286000"/>
                    </a:cubicBezTo>
                    <a:cubicBezTo>
                      <a:pt x="0" y="1023477"/>
                      <a:pt x="391783" y="0"/>
                      <a:pt x="87507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86EBF71-CCDD-FC54-0F16-4915AFF22657}"/>
                  </a:ext>
                </a:extLst>
              </p:cNvPr>
              <p:cNvSpPr/>
              <p:nvPr/>
            </p:nvSpPr>
            <p:spPr>
              <a:xfrm>
                <a:off x="5853143" y="1494503"/>
                <a:ext cx="1750142" cy="457200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accent5"/>
                  </a:gs>
                  <a:gs pos="100000">
                    <a:schemeClr val="accent4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AB1186-693F-B601-1C7E-974D9F80D7B6}"/>
                </a:ext>
              </a:extLst>
            </p:cNvPr>
            <p:cNvSpPr/>
            <p:nvPr/>
          </p:nvSpPr>
          <p:spPr>
            <a:xfrm>
              <a:off x="-1924757" y="1943746"/>
              <a:ext cx="1406204" cy="3673514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77E2079-DC6C-0007-65DF-BFFAF29009CB}"/>
                </a:ext>
              </a:extLst>
            </p:cNvPr>
            <p:cNvSpPr/>
            <p:nvPr/>
          </p:nvSpPr>
          <p:spPr>
            <a:xfrm>
              <a:off x="-1650857" y="2423226"/>
              <a:ext cx="1049726" cy="2742264"/>
            </a:xfrm>
            <a:prstGeom prst="ellipse">
              <a:avLst/>
            </a:prstGeom>
            <a:gradFill>
              <a:gsLst>
                <a:gs pos="2000">
                  <a:schemeClr val="accent5"/>
                </a:gs>
                <a:gs pos="100000">
                  <a:schemeClr val="accent4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F980954-3F2A-ACBB-8E45-8EA58315614F}"/>
                </a:ext>
              </a:extLst>
            </p:cNvPr>
            <p:cNvSpPr/>
            <p:nvPr/>
          </p:nvSpPr>
          <p:spPr>
            <a:xfrm>
              <a:off x="-1463909" y="2786084"/>
              <a:ext cx="771926" cy="2016548"/>
            </a:xfrm>
            <a:prstGeom prst="ellipse">
              <a:avLst/>
            </a:prstGeom>
            <a:gradFill flip="none" rotWithShape="1">
              <a:gsLst>
                <a:gs pos="2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1BAD4A1-B85C-EEE8-2E6A-AC3A5598E17C}"/>
                </a:ext>
              </a:extLst>
            </p:cNvPr>
            <p:cNvSpPr/>
            <p:nvPr/>
          </p:nvSpPr>
          <p:spPr>
            <a:xfrm>
              <a:off x="-1204947" y="3352141"/>
              <a:ext cx="338558" cy="884434"/>
            </a:xfrm>
            <a:prstGeom prst="ellipse">
              <a:avLst/>
            </a:prstGeom>
            <a:gradFill flip="none" rotWithShape="1">
              <a:gsLst>
                <a:gs pos="2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7C270D6-B74C-141D-2EE8-BD32B1A532E8}"/>
              </a:ext>
            </a:extLst>
          </p:cNvPr>
          <p:cNvGrpSpPr/>
          <p:nvPr/>
        </p:nvGrpSpPr>
        <p:grpSpPr>
          <a:xfrm flipH="1">
            <a:off x="9925849" y="2894299"/>
            <a:ext cx="100413" cy="252961"/>
            <a:chOff x="8470676" y="2780928"/>
            <a:chExt cx="100413" cy="25296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79D6B0E-66A5-8B85-64CA-E12A6654B883}"/>
                </a:ext>
              </a:extLst>
            </p:cNvPr>
            <p:cNvCxnSpPr/>
            <p:nvPr/>
          </p:nvCxnSpPr>
          <p:spPr>
            <a:xfrm>
              <a:off x="8470676" y="2852936"/>
              <a:ext cx="100413" cy="116042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4566026-E8DB-DC49-2F5D-5115014F51FB}"/>
                </a:ext>
              </a:extLst>
            </p:cNvPr>
            <p:cNvCxnSpPr/>
            <p:nvPr/>
          </p:nvCxnSpPr>
          <p:spPr>
            <a:xfrm flipH="1">
              <a:off x="8472311" y="2780928"/>
              <a:ext cx="70373" cy="252961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CB330CF-9B24-EC7C-C20C-C070E88B22A9}"/>
              </a:ext>
            </a:extLst>
          </p:cNvPr>
          <p:cNvGrpSpPr/>
          <p:nvPr/>
        </p:nvGrpSpPr>
        <p:grpSpPr>
          <a:xfrm flipH="1">
            <a:off x="10552641" y="1998103"/>
            <a:ext cx="166511" cy="364066"/>
            <a:chOff x="8415867" y="2714978"/>
            <a:chExt cx="166511" cy="364066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3117F35-8C41-73D5-C0D7-67BAFBE9E875}"/>
                </a:ext>
              </a:extLst>
            </p:cNvPr>
            <p:cNvCxnSpPr>
              <a:cxnSpLocks/>
            </p:cNvCxnSpPr>
            <p:nvPr/>
          </p:nvCxnSpPr>
          <p:spPr>
            <a:xfrm>
              <a:off x="8469489" y="2714978"/>
              <a:ext cx="67734" cy="364066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ADF81640-25C6-568D-7EFF-F64CAAB5A9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15867" y="2825044"/>
              <a:ext cx="166511" cy="174978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8C6CA33-6231-8B1C-1A38-BC892FA71AF9}"/>
              </a:ext>
            </a:extLst>
          </p:cNvPr>
          <p:cNvGrpSpPr/>
          <p:nvPr/>
        </p:nvGrpSpPr>
        <p:grpSpPr>
          <a:xfrm flipH="1">
            <a:off x="9967989" y="4537319"/>
            <a:ext cx="110067" cy="222955"/>
            <a:chOff x="3031772" y="4557889"/>
            <a:chExt cx="110067" cy="222955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B541789-52B8-A853-CD05-79056279CE88}"/>
                </a:ext>
              </a:extLst>
            </p:cNvPr>
            <p:cNvCxnSpPr>
              <a:cxnSpLocks/>
            </p:cNvCxnSpPr>
            <p:nvPr/>
          </p:nvCxnSpPr>
          <p:spPr>
            <a:xfrm>
              <a:off x="3062817" y="4557889"/>
              <a:ext cx="47977" cy="222955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F41266D-141A-AC56-ECDC-EA940D8EC3D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31772" y="4625622"/>
              <a:ext cx="110067" cy="124178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ACF63DD2-D576-3CB1-F367-3C51B982427A}"/>
              </a:ext>
            </a:extLst>
          </p:cNvPr>
          <p:cNvGrpSpPr/>
          <p:nvPr/>
        </p:nvGrpSpPr>
        <p:grpSpPr>
          <a:xfrm flipH="1">
            <a:off x="10564913" y="5295557"/>
            <a:ext cx="172669" cy="370006"/>
            <a:chOff x="2537370" y="5373216"/>
            <a:chExt cx="172669" cy="370006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EEB7866-22D1-BD55-84B4-C08F2728246C}"/>
                </a:ext>
              </a:extLst>
            </p:cNvPr>
            <p:cNvCxnSpPr/>
            <p:nvPr/>
          </p:nvCxnSpPr>
          <p:spPr>
            <a:xfrm flipH="1">
              <a:off x="2588683" y="5373216"/>
              <a:ext cx="92703" cy="370006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460810F9-581A-F2B6-D661-93343D570254}"/>
                </a:ext>
              </a:extLst>
            </p:cNvPr>
            <p:cNvCxnSpPr/>
            <p:nvPr/>
          </p:nvCxnSpPr>
          <p:spPr>
            <a:xfrm>
              <a:off x="2537370" y="5445224"/>
              <a:ext cx="172669" cy="224620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050AC18-686B-5C81-A746-BC077F2AB85B}"/>
              </a:ext>
            </a:extLst>
          </p:cNvPr>
          <p:cNvGrpSpPr/>
          <p:nvPr/>
        </p:nvGrpSpPr>
        <p:grpSpPr>
          <a:xfrm flipH="1">
            <a:off x="7029645" y="1656258"/>
            <a:ext cx="1065514" cy="1065514"/>
            <a:chOff x="4969648" y="1226408"/>
            <a:chExt cx="1307584" cy="1307584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84FCF16-3CA1-9E25-6726-0BD01CD06DF1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gradFill flip="none" rotWithShape="1">
              <a:gsLst>
                <a:gs pos="2000">
                  <a:schemeClr val="accent5"/>
                </a:gs>
                <a:gs pos="100000">
                  <a:schemeClr val="accent4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39E0996-C6DA-80A9-ED8A-DCB12139F8D1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F860D32-20B9-ECA4-9284-87F31A81B6C1}"/>
              </a:ext>
            </a:extLst>
          </p:cNvPr>
          <p:cNvGrpSpPr/>
          <p:nvPr/>
        </p:nvGrpSpPr>
        <p:grpSpPr>
          <a:xfrm flipH="1">
            <a:off x="7029645" y="3319788"/>
            <a:ext cx="1065514" cy="1065514"/>
            <a:chOff x="4969648" y="1226408"/>
            <a:chExt cx="1307584" cy="1307584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AF346F0B-9A6E-BDF7-26C3-FE5ADC6DC770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gradFill flip="none" rotWithShape="1">
              <a:gsLst>
                <a:gs pos="2000">
                  <a:schemeClr val="accent5"/>
                </a:gs>
                <a:gs pos="100000">
                  <a:schemeClr val="accent4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77F3BEF0-62E3-BA66-B932-D0F4CA2DA9AF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C824850-8C71-6459-9460-C57BFC9EA956}"/>
              </a:ext>
            </a:extLst>
          </p:cNvPr>
          <p:cNvGrpSpPr/>
          <p:nvPr/>
        </p:nvGrpSpPr>
        <p:grpSpPr>
          <a:xfrm flipH="1">
            <a:off x="7029645" y="4983316"/>
            <a:ext cx="1065514" cy="1065514"/>
            <a:chOff x="4969648" y="1226408"/>
            <a:chExt cx="1307584" cy="1307584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65D0CF2-8BE1-D361-265B-3FC0FC7D8379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gradFill flip="none" rotWithShape="1">
              <a:gsLst>
                <a:gs pos="2000">
                  <a:schemeClr val="accent5"/>
                </a:gs>
                <a:gs pos="100000">
                  <a:schemeClr val="accent4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3E80E303-2267-712A-7F22-6F76F0A9D184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D6763F7-3CDA-1EA9-263C-0D201A9950F4}"/>
              </a:ext>
            </a:extLst>
          </p:cNvPr>
          <p:cNvGrpSpPr/>
          <p:nvPr/>
        </p:nvGrpSpPr>
        <p:grpSpPr>
          <a:xfrm flipH="1">
            <a:off x="5534477" y="2488023"/>
            <a:ext cx="1065514" cy="1065514"/>
            <a:chOff x="4969648" y="1226408"/>
            <a:chExt cx="1307584" cy="1307584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9AB5A004-85CC-594E-53F6-B8A9FE77C4BA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gradFill flip="none" rotWithShape="1">
              <a:gsLst>
                <a:gs pos="2000">
                  <a:schemeClr val="accent5"/>
                </a:gs>
                <a:gs pos="100000">
                  <a:schemeClr val="accent4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6BF44D52-463A-D229-A738-CD0A3CA0DBC1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BBD1BAF-C306-D35C-97A8-FC4A2AD87293}"/>
              </a:ext>
            </a:extLst>
          </p:cNvPr>
          <p:cNvGrpSpPr/>
          <p:nvPr/>
        </p:nvGrpSpPr>
        <p:grpSpPr>
          <a:xfrm flipH="1">
            <a:off x="5534477" y="4151552"/>
            <a:ext cx="1065514" cy="1065514"/>
            <a:chOff x="4969648" y="1226408"/>
            <a:chExt cx="1307584" cy="1307584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9F2FF138-C235-36F5-FBCE-3CA974752F2B}"/>
                </a:ext>
              </a:extLst>
            </p:cNvPr>
            <p:cNvSpPr/>
            <p:nvPr/>
          </p:nvSpPr>
          <p:spPr>
            <a:xfrm>
              <a:off x="4969648" y="1226408"/>
              <a:ext cx="1307584" cy="1307584"/>
            </a:xfrm>
            <a:prstGeom prst="ellipse">
              <a:avLst/>
            </a:prstGeom>
            <a:gradFill flip="none" rotWithShape="1">
              <a:gsLst>
                <a:gs pos="2000">
                  <a:schemeClr val="accent5"/>
                </a:gs>
                <a:gs pos="100000">
                  <a:schemeClr val="accent4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77369477-567C-5820-1528-2BBD5FEF1DBB}"/>
                </a:ext>
              </a:extLst>
            </p:cNvPr>
            <p:cNvSpPr/>
            <p:nvPr/>
          </p:nvSpPr>
          <p:spPr>
            <a:xfrm>
              <a:off x="5077770" y="1334530"/>
              <a:ext cx="1091340" cy="1091340"/>
            </a:xfrm>
            <a:prstGeom prst="ellipse">
              <a:avLst/>
            </a:prstGeom>
            <a:gradFill>
              <a:gsLst>
                <a:gs pos="2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F2729EC-AB94-487B-B47D-CF7D309EBF32}"/>
              </a:ext>
            </a:extLst>
          </p:cNvPr>
          <p:cNvSpPr txBox="1"/>
          <p:nvPr/>
        </p:nvSpPr>
        <p:spPr>
          <a:xfrm flipH="1">
            <a:off x="7293738" y="1922179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01</a:t>
            </a:r>
            <a:endParaRPr lang="en-US" b="1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7ABDE9D-D4D9-E4D3-8CCB-85FAC13BCD0E}"/>
              </a:ext>
            </a:extLst>
          </p:cNvPr>
          <p:cNvSpPr txBox="1"/>
          <p:nvPr/>
        </p:nvSpPr>
        <p:spPr>
          <a:xfrm flipH="1">
            <a:off x="7293738" y="3599361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03</a:t>
            </a:r>
            <a:endParaRPr lang="en-US" b="1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0EC6081-2C39-C30D-B1AF-6D0EA44FF83D}"/>
              </a:ext>
            </a:extLst>
          </p:cNvPr>
          <p:cNvSpPr txBox="1"/>
          <p:nvPr/>
        </p:nvSpPr>
        <p:spPr>
          <a:xfrm flipH="1">
            <a:off x="7293738" y="5249237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05</a:t>
            </a:r>
            <a:endParaRPr lang="en-US" b="1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19C19F6-C499-B7CE-6C3F-A4F37A693833}"/>
              </a:ext>
            </a:extLst>
          </p:cNvPr>
          <p:cNvSpPr txBox="1"/>
          <p:nvPr/>
        </p:nvSpPr>
        <p:spPr>
          <a:xfrm flipH="1">
            <a:off x="5798570" y="2753944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02</a:t>
            </a:r>
            <a:endParaRPr lang="en-US" b="1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2E59252-A9ED-EBF5-EBA4-0309C9B3FE7A}"/>
              </a:ext>
            </a:extLst>
          </p:cNvPr>
          <p:cNvSpPr txBox="1"/>
          <p:nvPr/>
        </p:nvSpPr>
        <p:spPr>
          <a:xfrm flipH="1">
            <a:off x="5798570" y="4417473"/>
            <a:ext cx="537327" cy="533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04</a:t>
            </a:r>
            <a:endParaRPr lang="en-US" b="1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8479DC15-933A-18D1-E36D-EAB471266858}"/>
              </a:ext>
            </a:extLst>
          </p:cNvPr>
          <p:cNvCxnSpPr>
            <a:cxnSpLocks/>
          </p:cNvCxnSpPr>
          <p:nvPr/>
        </p:nvCxnSpPr>
        <p:spPr>
          <a:xfrm>
            <a:off x="8239656" y="2189015"/>
            <a:ext cx="2269579" cy="0"/>
          </a:xfrm>
          <a:prstGeom prst="straightConnector1">
            <a:avLst/>
          </a:prstGeom>
          <a:ln w="25400" cap="rnd">
            <a:solidFill>
              <a:schemeClr val="bg1">
                <a:lumMod val="50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8B589794-82DE-E9F4-A8E5-A45FF46E457D}"/>
              </a:ext>
            </a:extLst>
          </p:cNvPr>
          <p:cNvCxnSpPr>
            <a:cxnSpLocks/>
          </p:cNvCxnSpPr>
          <p:nvPr/>
        </p:nvCxnSpPr>
        <p:spPr>
          <a:xfrm>
            <a:off x="8239656" y="3852545"/>
            <a:ext cx="1755648" cy="0"/>
          </a:xfrm>
          <a:prstGeom prst="straightConnector1">
            <a:avLst/>
          </a:prstGeom>
          <a:ln w="25400" cap="rnd">
            <a:solidFill>
              <a:schemeClr val="bg1">
                <a:lumMod val="50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8F425B6C-597D-A182-0AF8-0A7A2FCE410F}"/>
              </a:ext>
            </a:extLst>
          </p:cNvPr>
          <p:cNvCxnSpPr>
            <a:cxnSpLocks/>
          </p:cNvCxnSpPr>
          <p:nvPr/>
        </p:nvCxnSpPr>
        <p:spPr>
          <a:xfrm>
            <a:off x="6715656" y="2993687"/>
            <a:ext cx="3279648" cy="0"/>
          </a:xfrm>
          <a:prstGeom prst="straightConnector1">
            <a:avLst/>
          </a:prstGeom>
          <a:ln w="25400" cap="rnd">
            <a:solidFill>
              <a:schemeClr val="bg1">
                <a:lumMod val="50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911455FD-EF48-174C-699F-F966E1F707B3}"/>
              </a:ext>
            </a:extLst>
          </p:cNvPr>
          <p:cNvCxnSpPr>
            <a:cxnSpLocks/>
          </p:cNvCxnSpPr>
          <p:nvPr/>
        </p:nvCxnSpPr>
        <p:spPr>
          <a:xfrm>
            <a:off x="6715656" y="4651799"/>
            <a:ext cx="3279648" cy="0"/>
          </a:xfrm>
          <a:prstGeom prst="straightConnector1">
            <a:avLst/>
          </a:prstGeom>
          <a:ln w="25400" cap="rnd">
            <a:solidFill>
              <a:schemeClr val="bg1">
                <a:lumMod val="50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C11BF293-20E2-0575-7174-B5FF3337E972}"/>
              </a:ext>
            </a:extLst>
          </p:cNvPr>
          <p:cNvCxnSpPr>
            <a:cxnSpLocks/>
          </p:cNvCxnSpPr>
          <p:nvPr/>
        </p:nvCxnSpPr>
        <p:spPr>
          <a:xfrm>
            <a:off x="8239656" y="5516073"/>
            <a:ext cx="2242946" cy="0"/>
          </a:xfrm>
          <a:prstGeom prst="straightConnector1">
            <a:avLst/>
          </a:prstGeom>
          <a:ln w="25400" cap="rnd">
            <a:solidFill>
              <a:schemeClr val="bg1">
                <a:lumMod val="50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oup 89">
            <a:extLst>
              <a:ext uri="{FF2B5EF4-FFF2-40B4-BE49-F238E27FC236}">
                <a16:creationId xmlns:a16="http://schemas.microsoft.com/office/drawing/2014/main" id="{93499223-74F8-D13B-734D-77B6FAA47D7F}"/>
              </a:ext>
            </a:extLst>
          </p:cNvPr>
          <p:cNvGrpSpPr/>
          <p:nvPr/>
        </p:nvGrpSpPr>
        <p:grpSpPr>
          <a:xfrm flipH="1">
            <a:off x="3948442" y="1355293"/>
            <a:ext cx="2217803" cy="825910"/>
            <a:chOff x="1600938" y="1860656"/>
            <a:chExt cx="2637451" cy="825910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6F78A789-1F52-029C-E8DE-7E663E1664E8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32EB7961-F6F5-BDD9-A539-0D83D89558F2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B315BF8-5845-627A-CFD0-58D5AFD472ED}"/>
              </a:ext>
            </a:extLst>
          </p:cNvPr>
          <p:cNvGrpSpPr/>
          <p:nvPr/>
        </p:nvGrpSpPr>
        <p:grpSpPr>
          <a:xfrm flipH="1">
            <a:off x="3948442" y="5483410"/>
            <a:ext cx="2217803" cy="825910"/>
            <a:chOff x="1600938" y="1860656"/>
            <a:chExt cx="2637451" cy="82591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F9ED055-467F-4C08-BA4A-A8F4DF844DA5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47583F0-EF4B-14D7-8465-4CCC03CA65A9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65B33B8-F40C-1454-7827-CF7F280B3FD7}"/>
              </a:ext>
            </a:extLst>
          </p:cNvPr>
          <p:cNvGrpSpPr/>
          <p:nvPr/>
        </p:nvGrpSpPr>
        <p:grpSpPr>
          <a:xfrm flipH="1">
            <a:off x="687630" y="2607825"/>
            <a:ext cx="2217803" cy="825910"/>
            <a:chOff x="1600938" y="1860656"/>
            <a:chExt cx="2637451" cy="82591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F08248-4060-0F16-2553-69D1EDF2BF61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EAC2728-0E62-605A-8B42-6E572180424B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877BD9F-907A-B832-B908-C2ADE2CD63C9}"/>
              </a:ext>
            </a:extLst>
          </p:cNvPr>
          <p:cNvGrpSpPr/>
          <p:nvPr/>
        </p:nvGrpSpPr>
        <p:grpSpPr>
          <a:xfrm flipH="1">
            <a:off x="687630" y="4271354"/>
            <a:ext cx="2217803" cy="825910"/>
            <a:chOff x="1600938" y="1860656"/>
            <a:chExt cx="2637451" cy="82591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48AACCE-D6D1-9737-7EEF-344025C63A3A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1D77946-E085-893E-8977-373C6EA471B8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2826F5D-CC87-7B71-CEC2-2112CBD32276}"/>
              </a:ext>
            </a:extLst>
          </p:cNvPr>
          <p:cNvGrpSpPr/>
          <p:nvPr/>
        </p:nvGrpSpPr>
        <p:grpSpPr>
          <a:xfrm flipH="1">
            <a:off x="3163337" y="3439590"/>
            <a:ext cx="2217803" cy="825910"/>
            <a:chOff x="1600938" y="1860656"/>
            <a:chExt cx="2637451" cy="82591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2261E29-DE96-1A05-F161-D9195B5BEE4D}"/>
                </a:ext>
              </a:extLst>
            </p:cNvPr>
            <p:cNvSpPr/>
            <p:nvPr/>
          </p:nvSpPr>
          <p:spPr>
            <a:xfrm>
              <a:off x="1600938" y="2217056"/>
              <a:ext cx="2633175" cy="469510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en-I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C6C4057-6245-3406-98B0-9A2DCCF0B481}"/>
                </a:ext>
              </a:extLst>
            </p:cNvPr>
            <p:cNvSpPr txBox="1"/>
            <p:nvPr/>
          </p:nvSpPr>
          <p:spPr>
            <a:xfrm>
              <a:off x="1600939" y="1860656"/>
              <a:ext cx="2637450" cy="2849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en-I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Open Sans" panose="020B0606030504020204" pitchFamily="34" charset="0"/>
                  <a:cs typeface="Segoe UI Light" panose="020B0502040204020203" pitchFamily="34" charset="0"/>
                </a:rPr>
                <a:t>Placeholder</a:t>
              </a: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23C3368-7439-EB0C-4386-07A00D211655}"/>
              </a:ext>
            </a:extLst>
          </p:cNvPr>
          <p:cNvCxnSpPr>
            <a:endCxn id="18" idx="3"/>
          </p:cNvCxnSpPr>
          <p:nvPr/>
        </p:nvCxnSpPr>
        <p:spPr>
          <a:xfrm flipH="1">
            <a:off x="3181629" y="2991087"/>
            <a:ext cx="215704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236C07D-E2C8-FFF9-5FAC-6FD9F45479A1}"/>
              </a:ext>
            </a:extLst>
          </p:cNvPr>
          <p:cNvCxnSpPr>
            <a:cxnSpLocks/>
          </p:cNvCxnSpPr>
          <p:nvPr/>
        </p:nvCxnSpPr>
        <p:spPr>
          <a:xfrm flipH="1">
            <a:off x="3181629" y="4684309"/>
            <a:ext cx="215704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087ACB3-4170-C129-A047-7D07F35AE0D5}"/>
              </a:ext>
            </a:extLst>
          </p:cNvPr>
          <p:cNvCxnSpPr>
            <a:cxnSpLocks/>
          </p:cNvCxnSpPr>
          <p:nvPr/>
        </p:nvCxnSpPr>
        <p:spPr>
          <a:xfrm flipH="1">
            <a:off x="5620029" y="3852545"/>
            <a:ext cx="120747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394C890-8977-DB55-C0E1-350A285E203C}"/>
              </a:ext>
            </a:extLst>
          </p:cNvPr>
          <p:cNvCxnSpPr>
            <a:cxnSpLocks/>
          </p:cNvCxnSpPr>
          <p:nvPr/>
        </p:nvCxnSpPr>
        <p:spPr>
          <a:xfrm flipH="1">
            <a:off x="6405476" y="1754114"/>
            <a:ext cx="69166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7289E56-5AFF-3282-2260-4D8771584D10}"/>
              </a:ext>
            </a:extLst>
          </p:cNvPr>
          <p:cNvCxnSpPr>
            <a:cxnSpLocks/>
          </p:cNvCxnSpPr>
          <p:nvPr/>
        </p:nvCxnSpPr>
        <p:spPr>
          <a:xfrm flipH="1">
            <a:off x="6405476" y="5986145"/>
            <a:ext cx="69166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2858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C7BA0E6-C986-4360-8E0F-40DF613CEA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0100" y="931370"/>
            <a:ext cx="3809269" cy="2169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000000"/>
      </a:dk1>
      <a:lt1>
        <a:srgbClr val="FFFFFF"/>
      </a:lt1>
      <a:dk2>
        <a:srgbClr val="0A385E"/>
      </a:dk2>
      <a:lt2>
        <a:srgbClr val="D6417A"/>
      </a:lt2>
      <a:accent1>
        <a:srgbClr val="FFC248"/>
      </a:accent1>
      <a:accent2>
        <a:srgbClr val="1A3546"/>
      </a:accent2>
      <a:accent3>
        <a:srgbClr val="FFF4E6"/>
      </a:accent3>
      <a:accent4>
        <a:srgbClr val="FEE1B0"/>
      </a:accent4>
      <a:accent5>
        <a:srgbClr val="C94B38"/>
      </a:accent5>
      <a:accent6>
        <a:srgbClr val="5F5F5F"/>
      </a:accent6>
      <a:hlink>
        <a:srgbClr val="0563C1"/>
      </a:hlink>
      <a:folHlink>
        <a:srgbClr val="954F72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5564</TotalTime>
  <Words>648</Words>
  <Application>Microsoft Office PowerPoint</Application>
  <PresentationFormat>Custom</PresentationFormat>
  <Paragraphs>133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Open Sans</vt:lpstr>
      <vt:lpstr>Segoe UI</vt:lpstr>
      <vt:lpstr>Segoe UI Black</vt:lpstr>
      <vt:lpstr>Segoe UI Light</vt:lpstr>
      <vt:lpstr>Office Theme</vt:lpstr>
      <vt:lpstr>2_Office Theme</vt:lpstr>
      <vt:lpstr>Free Goals Slide Template for PowerPoint</vt:lpstr>
      <vt:lpstr>Free Goals Slide Template for PowerPoint</vt:lpstr>
      <vt:lpstr>Free Goals Slide Template for PowerPoint</vt:lpstr>
      <vt:lpstr>Free Goals Slide Template for PowerPoint</vt:lpstr>
      <vt:lpstr>Free Goals Slide Template for PowerPoint</vt:lpstr>
      <vt:lpstr>Free Goals Slide Template for PowerPoint</vt:lpstr>
      <vt:lpstr>Free Goals Slide Template for PowerPoint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Goals Target PowerPoint Template</dc:title>
  <dc:creator>Julian</dc:creator>
  <cp:lastModifiedBy>Arslan</cp:lastModifiedBy>
  <cp:revision>128</cp:revision>
  <dcterms:created xsi:type="dcterms:W3CDTF">2013-09-12T13:05:01Z</dcterms:created>
  <dcterms:modified xsi:type="dcterms:W3CDTF">2024-03-15T18:03:55Z</dcterms:modified>
</cp:coreProperties>
</file>